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21/01/2014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Relationship Id="rId3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Expressing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objects of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specifications (= contracts)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automatically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17" y="-31895"/>
            <a:ext cx="2485683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Functions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specification-only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fewer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complete functional behavior 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corner cases 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Summary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59929" y="5317232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5252</TotalTime>
  <Words>892</Words>
  <Application>Microsoft Macintosh PowerPoint</Application>
  <PresentationFormat>Présentation à l'écran (4:3)</PresentationFormat>
  <Paragraphs>256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361</cp:revision>
  <dcterms:created xsi:type="dcterms:W3CDTF">2011-10-07T11:41:06Z</dcterms:created>
  <dcterms:modified xsi:type="dcterms:W3CDTF">2014-01-21T09:41:38Z</dcterms:modified>
</cp:coreProperties>
</file>