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3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21/01/2014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Relationship Id="rId3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2" descr="ASTRIUM_3D_Blue_Stra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34076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Expressing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objects of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automatically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12" descr="ASTRIUM_3D_Blue_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60648"/>
            <a:ext cx="201612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Functions</a:t>
            </a:r>
            <a:endParaRPr lang="en-US" dirty="0"/>
          </a:p>
        </p:txBody>
      </p:sp>
      <p:grpSp>
        <p:nvGrpSpPr>
          <p:cNvPr id="16" name="Group 27"/>
          <p:cNvGrpSpPr>
            <a:grpSpLocks/>
          </p:cNvGrpSpPr>
          <p:nvPr/>
        </p:nvGrpSpPr>
        <p:grpSpPr bwMode="auto">
          <a:xfrm>
            <a:off x="2391767" y="5509220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1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Detected</a:t>
              </a:r>
            </a:p>
          </p:txBody>
        </p:sp>
      </p:grp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pic>
        <p:nvPicPr>
          <p:cNvPr id="5" name="Image 4" descr="Capture d’écran 2014-01-20 à 18.30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0" y="1196752"/>
            <a:ext cx="6190088" cy="3319730"/>
          </a:xfrm>
          <a:prstGeom prst="rect">
            <a:avLst/>
          </a:prstGeom>
        </p:spPr>
      </p:pic>
      <p:sp>
        <p:nvSpPr>
          <p:cNvPr id="6" name="Freeform 23"/>
          <p:cNvSpPr/>
          <p:nvPr/>
        </p:nvSpPr>
        <p:spPr>
          <a:xfrm rot="4314670" flipV="1">
            <a:off x="6080526" y="1411649"/>
            <a:ext cx="511342" cy="969256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04248" y="1700808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5838231" y="2611149"/>
            <a:ext cx="1355971" cy="92062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3429000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018103" y="1857747"/>
            <a:ext cx="852211" cy="108517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874575" y="3992941"/>
            <a:ext cx="1227291" cy="226116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42088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5054494" y="3808887"/>
            <a:ext cx="1843326" cy="53418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483538" y="3377462"/>
            <a:ext cx="542090" cy="18208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387583" y="2318196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483129" y="4239175"/>
            <a:ext cx="326416" cy="103687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specification-only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fewer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complete functional behavior 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corner cases 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Summary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4" name="Freeform 12"/>
          <p:cNvSpPr/>
          <p:nvPr/>
        </p:nvSpPr>
        <p:spPr bwMode="auto">
          <a:xfrm>
            <a:off x="5976257" y="4108918"/>
            <a:ext cx="1384485" cy="2269671"/>
          </a:xfrm>
          <a:custGeom>
            <a:avLst/>
            <a:gdLst>
              <a:gd name="connsiteX0" fmla="*/ 0 w 1384485"/>
              <a:gd name="connsiteY0" fmla="*/ 2269671 h 2269671"/>
              <a:gd name="connsiteX1" fmla="*/ 1322614 w 1384485"/>
              <a:gd name="connsiteY1" fmla="*/ 1469571 h 2269671"/>
              <a:gd name="connsiteX2" fmla="*/ 1045029 w 1384485"/>
              <a:gd name="connsiteY2" fmla="*/ 0 h 226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4485" h="2269671">
                <a:moveTo>
                  <a:pt x="0" y="2269671"/>
                </a:moveTo>
                <a:cubicBezTo>
                  <a:pt x="574221" y="2058760"/>
                  <a:pt x="1148443" y="1847849"/>
                  <a:pt x="1322614" y="1469571"/>
                </a:cubicBezTo>
                <a:cubicBezTo>
                  <a:pt x="1496785" y="1091293"/>
                  <a:pt x="1270907" y="545646"/>
                  <a:pt x="1045029" y="0"/>
                </a:cubicBezTo>
              </a:path>
            </a:pathLst>
          </a:custGeom>
          <a:noFill/>
          <a:ln w="76200" cap="flat" cmpd="sng" algn="ctr">
            <a:solidFill>
              <a:srgbClr val="7030A0">
                <a:alpha val="4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59929" y="5317232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5373216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5184</TotalTime>
  <Words>842</Words>
  <Application>Microsoft Macintosh PowerPoint</Application>
  <PresentationFormat>Présentation à l'écran (4:3)</PresentationFormat>
  <Paragraphs>220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355</cp:revision>
  <dcterms:created xsi:type="dcterms:W3CDTF">2011-10-07T11:41:06Z</dcterms:created>
  <dcterms:modified xsi:type="dcterms:W3CDTF">2014-01-21T08:33:34Z</dcterms:modified>
</cp:coreProperties>
</file>