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59" r:id="rId3"/>
    <p:sldId id="290" r:id="rId4"/>
    <p:sldId id="291" r:id="rId5"/>
    <p:sldId id="292" r:id="rId6"/>
    <p:sldId id="278" r:id="rId7"/>
    <p:sldId id="280" r:id="rId8"/>
    <p:sldId id="279" r:id="rId9"/>
    <p:sldId id="299" r:id="rId10"/>
    <p:sldId id="281" r:id="rId11"/>
    <p:sldId id="283" r:id="rId12"/>
    <p:sldId id="284" r:id="rId13"/>
    <p:sldId id="285" r:id="rId14"/>
    <p:sldId id="286" r:id="rId15"/>
    <p:sldId id="287" r:id="rId16"/>
    <p:sldId id="293" r:id="rId17"/>
    <p:sldId id="294" r:id="rId18"/>
    <p:sldId id="288" r:id="rId19"/>
    <p:sldId id="295" r:id="rId20"/>
    <p:sldId id="297" r:id="rId21"/>
    <p:sldId id="296" r:id="rId22"/>
    <p:sldId id="298" r:id="rId23"/>
    <p:sldId id="289" r:id="rId24"/>
    <p:sldId id="275" r:id="rId25"/>
    <p:sldId id="276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299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83977" autoAdjust="0"/>
  </p:normalViewPr>
  <p:slideViewPr>
    <p:cSldViewPr>
      <p:cViewPr>
        <p:scale>
          <a:sx n="95" d="100"/>
          <a:sy n="95" d="100"/>
        </p:scale>
        <p:origin x="-1448" y="-2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30/07/15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unit proof and integration testing</a:t>
            </a:r>
          </a:p>
          <a:p>
            <a:pPr lvl="1"/>
            <a:r>
              <a:rPr lang="en-US" dirty="0" smtClean="0"/>
              <a:t>Contract used for </a:t>
            </a:r>
            <a:r>
              <a:rPr lang="en-US" dirty="0" err="1" smtClean="0"/>
              <a:t>AoRTE</a:t>
            </a:r>
            <a:r>
              <a:rPr lang="en-US" dirty="0" smtClean="0"/>
              <a:t> at unit level</a:t>
            </a:r>
          </a:p>
          <a:p>
            <a:pPr lvl="1"/>
            <a:r>
              <a:rPr lang="en-US" u="sng" dirty="0" smtClean="0"/>
              <a:t>Same</a:t>
            </a:r>
            <a:r>
              <a:rPr lang="en-US" dirty="0" smtClean="0"/>
              <a:t> contract used for integration testing (</a:t>
            </a:r>
            <a:r>
              <a:rPr lang="en-US" u="sng" dirty="0" smtClean="0"/>
              <a:t>no unit test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 a DO-178C context in avionics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Contract as boundary between unit proof and unit test</a:t>
            </a:r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</a:t>
            </a:r>
            <a:r>
              <a:rPr lang="en-US" dirty="0" smtClean="0"/>
              <a:t>counterexamples </a:t>
            </a:r>
            <a:r>
              <a:rPr lang="en-US" dirty="0" smtClean="0"/>
              <a:t>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</a:t>
            </a:r>
            <a:r>
              <a:rPr lang="en-US" b="1" dirty="0" smtClean="0"/>
              <a:t>counterexamples </a:t>
            </a:r>
            <a:r>
              <a:rPr lang="en-US" b="1" dirty="0" smtClean="0"/>
              <a:t>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</a:t>
            </a:r>
            <a:r>
              <a:rPr lang="en-US" dirty="0" smtClean="0"/>
              <a:t>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2954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</a:t>
            </a:r>
            <a:r>
              <a:rPr lang="en-US" dirty="0" smtClean="0"/>
              <a:t>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</a:t>
            </a:r>
            <a:r>
              <a:rPr lang="en-US" dirty="0" smtClean="0"/>
              <a:t>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</a:t>
            </a:r>
            <a:r>
              <a:rPr lang="en-US" dirty="0" smtClean="0"/>
              <a:t>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</a:t>
            </a:r>
            <a:r>
              <a:rPr lang="en-US" dirty="0" smtClean="0"/>
              <a:t>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pointers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Integration 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146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5900 </a:t>
            </a:r>
            <a:r>
              <a:rPr lang="en-US" dirty="0" err="1" smtClean="0"/>
              <a:t>sloc</a:t>
            </a:r>
            <a:r>
              <a:rPr lang="en-US" dirty="0" smtClean="0"/>
              <a:t> firmware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146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5900 </a:t>
            </a:r>
            <a:r>
              <a:rPr lang="en-US" dirty="0" err="1" smtClean="0"/>
              <a:t>sloc</a:t>
            </a:r>
            <a:r>
              <a:rPr lang="en-US" dirty="0" smtClean="0"/>
              <a:t> firmware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firmware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146156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5900 </a:t>
            </a:r>
            <a:r>
              <a:rPr lang="en-US" dirty="0" err="1" smtClean="0"/>
              <a:t>sloc</a:t>
            </a:r>
            <a:r>
              <a:rPr lang="en-US" dirty="0" smtClean="0"/>
              <a:t> firmware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firmware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</a:t>
            </a:r>
            <a:r>
              <a:rPr lang="en-US" b="1" dirty="0" err="1" smtClean="0"/>
              <a:t>errrors</a:t>
            </a:r>
            <a:r>
              <a:rPr lang="en-US" b="1" dirty="0" smtClean="0"/>
              <a:t>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(paths, counter-examples)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b="1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827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875</Words>
  <Application>Microsoft Macintosh PowerPoint</Application>
  <PresentationFormat>Présentation à l'écran (16:10)</PresentationFormat>
  <Paragraphs>221</Paragraphs>
  <Slides>25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Tech Days</vt:lpstr>
      <vt:lpstr>Présentation PowerPoint</vt:lpstr>
      <vt:lpstr>SPARK 2014 – Formal Verification Made Easy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</vt:lpstr>
      <vt:lpstr>Multiple Use Cases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2015-07-30T21:39:21Z</dcterms:modified>
</cp:coreProperties>
</file>