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301" r:id="rId10"/>
    <p:sldId id="300" r:id="rId11"/>
    <p:sldId id="281" r:id="rId12"/>
    <p:sldId id="283" r:id="rId13"/>
    <p:sldId id="284" r:id="rId14"/>
    <p:sldId id="285" r:id="rId15"/>
    <p:sldId id="286" r:id="rId16"/>
    <p:sldId id="287" r:id="rId17"/>
    <p:sldId id="293" r:id="rId18"/>
    <p:sldId id="294" r:id="rId19"/>
    <p:sldId id="288" r:id="rId20"/>
    <p:sldId id="295" r:id="rId21"/>
    <p:sldId id="297" r:id="rId22"/>
    <p:sldId id="296" r:id="rId23"/>
    <p:sldId id="298" r:id="rId24"/>
    <p:sldId id="289" r:id="rId25"/>
    <p:sldId id="275" r:id="rId26"/>
    <p:sldId id="276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301"/>
            <p14:sldId id="300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2032" y="-43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02/09/15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</a:t>
            </a:r>
            <a:r>
              <a:rPr lang="en-US" dirty="0" smtClean="0"/>
              <a:t>Cases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In replacement of defensive coding</a:t>
            </a:r>
          </a:p>
          <a:p>
            <a:pPr lvl="1"/>
            <a:r>
              <a:rPr lang="en-US" dirty="0" smtClean="0"/>
              <a:t>Simple contracts are needed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replacement of unit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More complex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Safe </a:t>
            </a:r>
            <a:r>
              <a:rPr lang="en-US" b="1" dirty="0" smtClean="0">
                <a:solidFill>
                  <a:srgbClr val="2D72AD"/>
                </a:solidFill>
              </a:rPr>
              <a:t>optimization of run-time checks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Between proof and unit testing</a:t>
            </a:r>
          </a:p>
          <a:p>
            <a:pPr lvl="1"/>
            <a:r>
              <a:rPr lang="en-US" dirty="0"/>
              <a:t>Contract as boundary between </a:t>
            </a:r>
            <a:r>
              <a:rPr lang="en-US" dirty="0" smtClean="0"/>
              <a:t>proof </a:t>
            </a:r>
            <a:r>
              <a:rPr lang="en-US" dirty="0"/>
              <a:t>and 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Very relevant in DO-178C context for avionics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proof </a:t>
            </a:r>
            <a:r>
              <a:rPr lang="en-US" b="1" dirty="0" smtClean="0">
                <a:solidFill>
                  <a:srgbClr val="2D72AD"/>
                </a:solidFill>
              </a:rPr>
              <a:t>and integration testing</a:t>
            </a:r>
          </a:p>
          <a:p>
            <a:pPr lvl="1"/>
            <a:r>
              <a:rPr lang="en-US" dirty="0" smtClean="0"/>
              <a:t>Contract used for </a:t>
            </a:r>
            <a:r>
              <a:rPr lang="en-US" dirty="0" err="1" smtClean="0"/>
              <a:t>AoRTE</a:t>
            </a:r>
            <a:r>
              <a:rPr lang="en-US" dirty="0" smtClean="0"/>
              <a:t> at unit level</a:t>
            </a:r>
          </a:p>
          <a:p>
            <a:pPr lvl="1"/>
            <a:r>
              <a:rPr lang="en-US" u="sng" dirty="0" smtClean="0"/>
              <a:t>Same</a:t>
            </a:r>
            <a:r>
              <a:rPr lang="en-US" dirty="0" smtClean="0"/>
              <a:t> contract used for integration testing (</a:t>
            </a:r>
            <a:r>
              <a:rPr lang="en-US" u="sng" dirty="0" smtClean="0"/>
              <a:t>no unit </a:t>
            </a:r>
            <a:r>
              <a:rPr lang="en-US" u="sng" dirty="0" smtClean="0"/>
              <a:t>tests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stabilization</a:t>
            </a:r>
            <a:r>
              <a:rPr lang="en-US" dirty="0" smtClean="0"/>
              <a:t> </a:t>
            </a:r>
            <a:r>
              <a:rPr lang="en-US" dirty="0" smtClean="0"/>
              <a:t>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stabilization in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stabilization in </a:t>
            </a:r>
            <a:r>
              <a:rPr lang="en-US" dirty="0" smtClean="0"/>
              <a:t>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stabilization </a:t>
            </a:r>
            <a:r>
              <a:rPr lang="en-US" dirty="0" smtClean="0"/>
              <a:t>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errors!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</a:t>
            </a:r>
            <a:r>
              <a:rPr lang="en-US" dirty="0" smtClean="0"/>
              <a:t>stabilization in </a:t>
            </a:r>
            <a:r>
              <a:rPr lang="en-US" dirty="0" smtClean="0"/>
              <a:t>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</a:t>
            </a:r>
            <a:r>
              <a:rPr lang="en-US" smtClean="0"/>
              <a:t>, counterexamples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</a:t>
            </a:r>
            <a:r>
              <a:rPr lang="en-US" dirty="0" smtClean="0"/>
              <a:t>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</a:t>
            </a:r>
            <a:r>
              <a:rPr lang="en-US" dirty="0" smtClean="0"/>
              <a:t>platforms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</a:t>
            </a:r>
            <a:r>
              <a:rPr lang="en-US" b="1" dirty="0" smtClean="0">
                <a:solidFill>
                  <a:srgbClr val="2D72AD"/>
                </a:solidFill>
              </a:rPr>
              <a:t>coupling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</a:t>
            </a:r>
            <a:r>
              <a:rPr lang="en-US" dirty="0" smtClean="0"/>
              <a:t>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</a:t>
            </a:r>
            <a:r>
              <a:rPr lang="en-US" dirty="0" smtClean="0"/>
              <a:t>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</a:t>
            </a:r>
            <a:r>
              <a:rPr lang="en-US" dirty="0" smtClean="0"/>
              <a:t>platforms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</a:t>
            </a:r>
            <a:r>
              <a:rPr lang="en-US" b="1" dirty="0" smtClean="0">
                <a:solidFill>
                  <a:srgbClr val="2D72AD"/>
                </a:solidFill>
              </a:rPr>
              <a:t>coupling</a:t>
            </a:r>
          </a:p>
          <a:p>
            <a:pPr marL="457200" indent="-457200">
              <a:buFont typeface="+mj-lt"/>
              <a:buAutoNum type="arabicPeriod"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</a:t>
            </a:r>
            <a:r>
              <a:rPr lang="en-US" b="1" dirty="0" smtClean="0"/>
              <a:t>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906</Words>
  <Application>Microsoft Macintosh PowerPoint</Application>
  <PresentationFormat>Présentation à l'écran (16:10)</PresentationFormat>
  <Paragraphs>232</Paragraphs>
  <Slides>26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 (1/2)</vt:lpstr>
      <vt:lpstr>Multiple Use Cases (1/2)</vt:lpstr>
      <vt:lpstr>Multiple Use Cases (2/2)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2015-09-03T10:38:23Z</dcterms:modified>
</cp:coreProperties>
</file>