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8"/>
  </p:notesMasterIdLst>
  <p:handoutMasterIdLst>
    <p:handoutMasterId r:id="rId19"/>
  </p:handoutMasterIdLst>
  <p:sldIdLst>
    <p:sldId id="1106" r:id="rId2"/>
    <p:sldId id="1277" r:id="rId3"/>
    <p:sldId id="1260" r:id="rId4"/>
    <p:sldId id="1281" r:id="rId5"/>
    <p:sldId id="1289" r:id="rId6"/>
    <p:sldId id="1278" r:id="rId7"/>
    <p:sldId id="1282" r:id="rId8"/>
    <p:sldId id="1283" r:id="rId9"/>
    <p:sldId id="1284" r:id="rId10"/>
    <p:sldId id="1285" r:id="rId11"/>
    <p:sldId id="1279" r:id="rId12"/>
    <p:sldId id="1286" r:id="rId13"/>
    <p:sldId id="1287" r:id="rId14"/>
    <p:sldId id="1280" r:id="rId15"/>
    <p:sldId id="1288" r:id="rId16"/>
    <p:sldId id="1276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51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8/26/16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</a:t>
            </a:r>
            <a:r>
              <a:rPr lang="fr-FR" dirty="0" smtClean="0"/>
              <a:t>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Quantifier </a:t>
            </a:r>
            <a:r>
              <a:rPr lang="fr-FR" dirty="0" err="1" smtClean="0"/>
              <a:t>instantiation</a:t>
            </a:r>
            <a:r>
              <a:rPr lang="fr-FR" dirty="0" smtClean="0"/>
              <a:t> in SMT </a:t>
            </a:r>
            <a:r>
              <a:rPr lang="fr-FR" dirty="0" err="1" smtClean="0"/>
              <a:t>solvers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on:</a:t>
            </a:r>
          </a:p>
          <a:p>
            <a:pPr lvl="1"/>
            <a:r>
              <a:rPr lang="fr-FR" dirty="0" err="1" smtClean="0"/>
              <a:t>Syntax-directed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(triggers)</a:t>
            </a:r>
          </a:p>
          <a:p>
            <a:pPr lvl="1"/>
            <a:r>
              <a:rPr lang="fr-FR" dirty="0" smtClean="0"/>
              <a:t>Value-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(</a:t>
            </a:r>
            <a:r>
              <a:rPr lang="fr-FR" dirty="0" err="1" smtClean="0"/>
              <a:t>arithmetic</a:t>
            </a:r>
            <a:r>
              <a:rPr lang="fr-FR" dirty="0" smtClean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) 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no / simple </a:t>
            </a:r>
            <a:r>
              <a:rPr lang="fr-FR" dirty="0" err="1" smtClean="0"/>
              <a:t>quantifiers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Use types </a:t>
            </a:r>
            <a:r>
              <a:rPr lang="fr-FR" dirty="0" err="1" smtClean="0"/>
              <a:t>integer</a:t>
            </a:r>
            <a:r>
              <a:rPr lang="fr-FR" dirty="0" smtClean="0"/>
              <a:t>/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whenever</a:t>
            </a:r>
            <a:r>
              <a:rPr lang="fr-FR" dirty="0" smtClean="0"/>
              <a:t> possible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axiomatized</a:t>
            </a:r>
            <a:r>
              <a:rPr lang="fr-FR" dirty="0" smtClean="0"/>
              <a:t> abstract type)</a:t>
            </a:r>
          </a:p>
          <a:p>
            <a:pPr lvl="1"/>
            <a:r>
              <a:rPr lang="fr-FR" dirty="0" smtClean="0"/>
              <a:t>Split variables to </a:t>
            </a:r>
            <a:r>
              <a:rPr lang="fr-FR" dirty="0" err="1" smtClean="0"/>
              <a:t>get</a:t>
            </a:r>
            <a:r>
              <a:rPr lang="fr-FR" dirty="0" smtClean="0"/>
              <a:t> frame condition for free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quantification)</a:t>
            </a:r>
          </a:p>
          <a:p>
            <a:pPr lvl="1"/>
            <a:r>
              <a:rPr lang="fr-FR" dirty="0" smtClean="0"/>
              <a:t>Use triggers to force direction of </a:t>
            </a:r>
            <a:r>
              <a:rPr lang="fr-FR" dirty="0" err="1" smtClean="0"/>
              <a:t>instantiation</a:t>
            </a:r>
            <a:r>
              <a:rPr lang="fr-FR" dirty="0" smtClean="0"/>
              <a:t> (for </a:t>
            </a:r>
            <a:r>
              <a:rPr lang="fr-FR" dirty="0" err="1" smtClean="0"/>
              <a:t>definitions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Université 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</a:t>
            </a:r>
            <a:r>
              <a:rPr lang="fr-FR" dirty="0" smtClean="0"/>
              <a:t>(CP </a:t>
            </a:r>
            <a:r>
              <a:rPr lang="fr-FR" dirty="0" err="1" smtClean="0"/>
              <a:t>solver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/>
              <a:t>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source code (GPLv3) 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(Reference </a:t>
            </a:r>
            <a:r>
              <a:rPr lang="fr-FR" sz="2000" b="0" dirty="0" err="1" smtClean="0"/>
              <a:t>Manual</a:t>
            </a:r>
            <a:r>
              <a:rPr lang="fr-FR" sz="2000" b="0" dirty="0" smtClean="0"/>
              <a:t> and 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shipped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SPARK: Alt-Ergo, CVC4, Z3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All </a:t>
            </a:r>
            <a:r>
              <a:rPr lang="fr-FR" dirty="0" err="1" smtClean="0"/>
              <a:t>three</a:t>
            </a:r>
            <a:r>
              <a:rPr lang="fr-FR" dirty="0" smtClean="0"/>
              <a:t> are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supporting</a:t>
            </a:r>
            <a:r>
              <a:rPr lang="fr-FR" dirty="0" smtClean="0"/>
              <a:t> first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logic</a:t>
            </a:r>
            <a:r>
              <a:rPr lang="fr-FR" dirty="0" smtClean="0"/>
              <a:t> (</a:t>
            </a:r>
            <a:r>
              <a:rPr lang="fr-FR" dirty="0" err="1" smtClean="0"/>
              <a:t>axioms</a:t>
            </a:r>
            <a:r>
              <a:rPr lang="fr-FR" dirty="0" smtClean="0"/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r>
              <a:rPr lang="fr-FR" dirty="0" smtClean="0"/>
              <a:t> (SMT or not)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Why3 bridge.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Strengths</a:t>
            </a:r>
            <a:r>
              <a:rPr lang="fr-FR" dirty="0" smtClean="0"/>
              <a:t> of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Good handling of </a:t>
            </a:r>
            <a:r>
              <a:rPr lang="fr-FR" dirty="0" err="1" smtClean="0"/>
              <a:t>arithmetic</a:t>
            </a:r>
            <a:r>
              <a:rPr lang="fr-FR" dirty="0" smtClean="0"/>
              <a:t> (</a:t>
            </a:r>
            <a:r>
              <a:rPr lang="fr-FR" dirty="0" err="1" smtClean="0"/>
              <a:t>integers</a:t>
            </a:r>
            <a:r>
              <a:rPr lang="fr-FR" dirty="0" smtClean="0"/>
              <a:t>, </a:t>
            </a:r>
            <a:r>
              <a:rPr lang="fr-FR" dirty="0" err="1" smtClean="0"/>
              <a:t>bitvectors</a:t>
            </a:r>
            <a:r>
              <a:rPr lang="fr-FR" dirty="0" smtClean="0"/>
              <a:t>, </a:t>
            </a:r>
            <a:r>
              <a:rPr lang="fr-FR" dirty="0" err="1" smtClean="0"/>
              <a:t>reals</a:t>
            </a:r>
            <a:r>
              <a:rPr lang="fr-FR" dirty="0" smtClean="0"/>
              <a:t>, ≈ </a:t>
            </a:r>
            <a:r>
              <a:rPr lang="fr-FR" dirty="0" err="1" smtClean="0"/>
              <a:t>floats</a:t>
            </a:r>
            <a:r>
              <a:rPr lang="fr-FR" dirty="0" smtClean="0"/>
              <a:t>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Good handling of </a:t>
            </a:r>
            <a:r>
              <a:rPr lang="fr-FR" dirty="0" err="1" smtClean="0"/>
              <a:t>axioms</a:t>
            </a:r>
            <a:r>
              <a:rPr lang="fr-FR" dirty="0" smtClean="0"/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err="1" smtClean="0"/>
              <a:t>Reasonably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all </a:t>
            </a:r>
            <a:r>
              <a:rPr lang="fr-FR" dirty="0" err="1" smtClean="0"/>
              <a:t>provers</a:t>
            </a:r>
            <a:r>
              <a:rPr lang="fr-FR" dirty="0" smtClean="0"/>
              <a:t> (SMTLIB)</a:t>
            </a: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dirty="0" smtClean="0"/>
              <a:t>But </a:t>
            </a:r>
            <a:r>
              <a:rPr lang="fr-FR" dirty="0" err="1" smtClean="0"/>
              <a:t>some</a:t>
            </a:r>
            <a:r>
              <a:rPr lang="fr-FR" dirty="0" smtClean="0"/>
              <a:t> challenges </a:t>
            </a:r>
            <a:r>
              <a:rPr lang="fr-FR" dirty="0" err="1" smtClean="0"/>
              <a:t>too</a:t>
            </a: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Proof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</a:t>
            </a:r>
            <a:r>
              <a:rPr lang="fr-FR" dirty="0" err="1" smtClean="0"/>
              <a:t>overs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8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(= no visible </a:t>
            </a:r>
            <a:r>
              <a:rPr lang="fr-FR" dirty="0" err="1" smtClean="0"/>
              <a:t>effect</a:t>
            </a:r>
            <a:r>
              <a:rPr lang="fr-FR" dirty="0" smtClean="0"/>
              <a:t>, </a:t>
            </a:r>
            <a:r>
              <a:rPr lang="fr-FR" dirty="0" err="1" smtClean="0"/>
              <a:t>removed</a:t>
            </a:r>
            <a:r>
              <a:rPr lang="fr-FR" dirty="0" smtClean="0"/>
              <a:t> by compiler</a:t>
            </a:r>
            <a:r>
              <a:rPr lang="fr-FR" dirty="0" smtClean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).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encode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rounding</a:t>
            </a:r>
            <a:r>
              <a:rPr lang="fr-FR" dirty="0" smtClean="0"/>
              <a:t> and </a:t>
            </a:r>
            <a:r>
              <a:rPr lang="fr-FR" dirty="0" err="1" smtClean="0"/>
              <a:t>floor</a:t>
            </a:r>
            <a:r>
              <a:rPr lang="fr-FR" dirty="0" smtClean="0"/>
              <a:t> / </a:t>
            </a:r>
            <a:r>
              <a:rPr lang="fr-FR" dirty="0" err="1" smtClean="0"/>
              <a:t>ceiling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. </a:t>
            </a:r>
            <a:r>
              <a:rPr lang="fr-FR" dirty="0" err="1"/>
              <a:t>i</a:t>
            </a:r>
            <a:r>
              <a:rPr lang="fr-FR" dirty="0" err="1" smtClean="0"/>
              <a:t>nteger</a:t>
            </a:r>
            <a:r>
              <a:rPr lang="fr-FR" dirty="0" smtClean="0"/>
              <a:t> </a:t>
            </a:r>
            <a:r>
              <a:rPr lang="fr-FR" dirty="0" err="1" smtClean="0"/>
              <a:t>boundaries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err="1" smtClean="0"/>
              <a:t>Special</a:t>
            </a:r>
            <a:r>
              <a:rPr lang="fr-FR" dirty="0" smtClean="0"/>
              <a:t> first/last values of types are </a:t>
            </a:r>
            <a:r>
              <a:rPr lang="fr-FR" dirty="0" smtClean="0"/>
              <a:t>exact.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in Z3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 on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8094</TotalTime>
  <Words>895</Words>
  <Application>Microsoft Macintosh PowerPoint</Application>
  <PresentationFormat>Présentation à l'écran (4:3)</PresentationFormat>
  <Paragraphs>173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Automatic Proof Using SMT Provers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Présentation PowerPoint</vt:lpstr>
      <vt:lpstr>Better Integration of Automatic and Interactive Provers</vt:lpstr>
      <vt:lpstr>SPARK Resources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248</cp:revision>
  <dcterms:created xsi:type="dcterms:W3CDTF">2011-10-07T11:41:06Z</dcterms:created>
  <dcterms:modified xsi:type="dcterms:W3CDTF">2016-08-26T09:09:09Z</dcterms:modified>
</cp:coreProperties>
</file>