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61" autoAdjust="0"/>
  </p:normalViewPr>
  <p:slideViewPr>
    <p:cSldViewPr snapToGrid="0">
      <p:cViewPr varScale="1">
        <p:scale>
          <a:sx n="74" d="100"/>
          <a:sy n="74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18/03/2015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and welcome to this lecture from the Ada University course on the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use of Shared </a:t>
            </a:r>
            <a:r>
              <a:rPr lang="en-GB" altLang="en-US" baseline="0" smtClean="0">
                <a:ea typeface="ＭＳ Ｐゴシック" panose="020B0600070205080204" pitchFamily="34" charset="-128"/>
              </a:rPr>
              <a:t>Data and Concurrency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in Ada.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</a:t>
            </a:r>
            <a:r>
              <a:rPr lang="en-GB" altLang="en-US" baseline="0" dirty="0" err="1" smtClean="0">
                <a:ea typeface="ＭＳ Ｐゴシック" panose="020B0600070205080204" pitchFamily="34" charset="-128"/>
              </a:rPr>
              <a:t>Adacore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*EXPORT</a:t>
            </a:r>
            <a:r>
              <a:rPr lang="en-GB" baseline="0" smtClean="0"/>
              <a:t> THIS AS BACKGROUND.PNG FOR RESULTS SLIDE*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Concurrency in Ada – </a:t>
            </a:r>
            <a:r>
              <a:rPr lang="en-GB" dirty="0" smtClean="0"/>
              <a:t>Shared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19894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Office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21</cp:revision>
  <dcterms:created xsi:type="dcterms:W3CDTF">2014-07-01T18:04:03Z</dcterms:created>
  <dcterms:modified xsi:type="dcterms:W3CDTF">2015-03-18T12:01:30Z</dcterms:modified>
</cp:coreProperties>
</file>