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89" r:id="rId1"/>
  </p:sldMasterIdLst>
  <p:notesMasterIdLst>
    <p:notesMasterId r:id="rId36"/>
  </p:notesMasterIdLst>
  <p:handoutMasterIdLst>
    <p:handoutMasterId r:id="rId37"/>
  </p:handoutMasterIdLst>
  <p:sldIdLst>
    <p:sldId id="298" r:id="rId2"/>
    <p:sldId id="311" r:id="rId3"/>
    <p:sldId id="344" r:id="rId4"/>
    <p:sldId id="345" r:id="rId5"/>
    <p:sldId id="346" r:id="rId6"/>
    <p:sldId id="347" r:id="rId7"/>
    <p:sldId id="348" r:id="rId8"/>
    <p:sldId id="349" r:id="rId9"/>
    <p:sldId id="350" r:id="rId10"/>
    <p:sldId id="351" r:id="rId11"/>
    <p:sldId id="352" r:id="rId12"/>
    <p:sldId id="353" r:id="rId13"/>
    <p:sldId id="310" r:id="rId14"/>
    <p:sldId id="322" r:id="rId15"/>
    <p:sldId id="323" r:id="rId16"/>
    <p:sldId id="324" r:id="rId17"/>
    <p:sldId id="338" r:id="rId18"/>
    <p:sldId id="354" r:id="rId19"/>
    <p:sldId id="355" r:id="rId20"/>
    <p:sldId id="356" r:id="rId21"/>
    <p:sldId id="357" r:id="rId22"/>
    <p:sldId id="358" r:id="rId23"/>
    <p:sldId id="359" r:id="rId24"/>
    <p:sldId id="360" r:id="rId25"/>
    <p:sldId id="361" r:id="rId26"/>
    <p:sldId id="362" r:id="rId27"/>
    <p:sldId id="363" r:id="rId28"/>
    <p:sldId id="364" r:id="rId29"/>
    <p:sldId id="365" r:id="rId30"/>
    <p:sldId id="366" r:id="rId31"/>
    <p:sldId id="367" r:id="rId32"/>
    <p:sldId id="368" r:id="rId33"/>
    <p:sldId id="369" r:id="rId34"/>
    <p:sldId id="308" r:id="rId35"/>
  </p:sldIdLst>
  <p:sldSz cx="9144000" cy="6858000" type="screen4x3"/>
  <p:notesSz cx="6858000" cy="9144000"/>
  <p:defaultTextStyle>
    <a:defPPr>
      <a:defRPr lang="fr-FR"/>
    </a:defPPr>
    <a:lvl1pPr algn="l" rtl="0" eaLnBrk="0" fontAlgn="base" hangingPunct="0">
      <a:spcBef>
        <a:spcPct val="0"/>
      </a:spcBef>
      <a:spcAft>
        <a:spcPct val="0"/>
      </a:spcAft>
      <a:defRPr kern="1200">
        <a:solidFill>
          <a:schemeClr val="tx1"/>
        </a:solidFill>
        <a:latin typeface="Arial" charset="0"/>
        <a:ea typeface="ＭＳ Ｐゴシック" charset="-128"/>
        <a:cs typeface="+mn-cs"/>
      </a:defRPr>
    </a:lvl1pPr>
    <a:lvl2pPr marL="457200" algn="l" rtl="0" eaLnBrk="0" fontAlgn="base" hangingPunct="0">
      <a:spcBef>
        <a:spcPct val="0"/>
      </a:spcBef>
      <a:spcAft>
        <a:spcPct val="0"/>
      </a:spcAft>
      <a:defRPr kern="1200">
        <a:solidFill>
          <a:schemeClr val="tx1"/>
        </a:solidFill>
        <a:latin typeface="Arial" charset="0"/>
        <a:ea typeface="ＭＳ Ｐゴシック" charset="-128"/>
        <a:cs typeface="+mn-cs"/>
      </a:defRPr>
    </a:lvl2pPr>
    <a:lvl3pPr marL="914400" algn="l" rtl="0" eaLnBrk="0" fontAlgn="base" hangingPunct="0">
      <a:spcBef>
        <a:spcPct val="0"/>
      </a:spcBef>
      <a:spcAft>
        <a:spcPct val="0"/>
      </a:spcAft>
      <a:defRPr kern="1200">
        <a:solidFill>
          <a:schemeClr val="tx1"/>
        </a:solidFill>
        <a:latin typeface="Arial" charset="0"/>
        <a:ea typeface="ＭＳ Ｐゴシック" charset="-128"/>
        <a:cs typeface="+mn-cs"/>
      </a:defRPr>
    </a:lvl3pPr>
    <a:lvl4pPr marL="1371600" algn="l" rtl="0" eaLnBrk="0" fontAlgn="base" hangingPunct="0">
      <a:spcBef>
        <a:spcPct val="0"/>
      </a:spcBef>
      <a:spcAft>
        <a:spcPct val="0"/>
      </a:spcAft>
      <a:defRPr kern="1200">
        <a:solidFill>
          <a:schemeClr val="tx1"/>
        </a:solidFill>
        <a:latin typeface="Arial" charset="0"/>
        <a:ea typeface="ＭＳ Ｐゴシック" charset="-128"/>
        <a:cs typeface="+mn-cs"/>
      </a:defRPr>
    </a:lvl4pPr>
    <a:lvl5pPr marL="1828800" algn="l" rtl="0" eaLnBrk="0" fontAlgn="base" hangingPunct="0">
      <a:spcBef>
        <a:spcPct val="0"/>
      </a:spcBef>
      <a:spcAft>
        <a:spcPct val="0"/>
      </a:spcAft>
      <a:defRPr kern="1200">
        <a:solidFill>
          <a:schemeClr val="tx1"/>
        </a:solidFill>
        <a:latin typeface="Arial" charset="0"/>
        <a:ea typeface="ＭＳ Ｐゴシック" charset="-128"/>
        <a:cs typeface="+mn-cs"/>
      </a:defRPr>
    </a:lvl5pPr>
    <a:lvl6pPr marL="2286000" algn="l" defTabSz="914400" rtl="0" eaLnBrk="1" latinLnBrk="0" hangingPunct="1">
      <a:defRPr kern="1200">
        <a:solidFill>
          <a:schemeClr val="tx1"/>
        </a:solidFill>
        <a:latin typeface="Arial" charset="0"/>
        <a:ea typeface="ＭＳ Ｐゴシック" charset="-128"/>
        <a:cs typeface="+mn-cs"/>
      </a:defRPr>
    </a:lvl6pPr>
    <a:lvl7pPr marL="2743200" algn="l" defTabSz="914400" rtl="0" eaLnBrk="1" latinLnBrk="0" hangingPunct="1">
      <a:defRPr kern="1200">
        <a:solidFill>
          <a:schemeClr val="tx1"/>
        </a:solidFill>
        <a:latin typeface="Arial" charset="0"/>
        <a:ea typeface="ＭＳ Ｐゴシック" charset="-128"/>
        <a:cs typeface="+mn-cs"/>
      </a:defRPr>
    </a:lvl7pPr>
    <a:lvl8pPr marL="3200400" algn="l" defTabSz="914400" rtl="0" eaLnBrk="1" latinLnBrk="0" hangingPunct="1">
      <a:defRPr kern="1200">
        <a:solidFill>
          <a:schemeClr val="tx1"/>
        </a:solidFill>
        <a:latin typeface="Arial" charset="0"/>
        <a:ea typeface="ＭＳ Ｐゴシック" charset="-128"/>
        <a:cs typeface="+mn-cs"/>
      </a:defRPr>
    </a:lvl8pPr>
    <a:lvl9pPr marL="3657600" algn="l" defTabSz="914400" rtl="0" eaLnBrk="1" latinLnBrk="0" hangingPunct="1">
      <a:defRPr kern="1200">
        <a:solidFill>
          <a:schemeClr val="tx1"/>
        </a:solidFill>
        <a:latin typeface="Arial" charset="0"/>
        <a:ea typeface="ＭＳ Ｐゴシック"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64" autoAdjust="0"/>
    <p:restoredTop sz="93964" autoAdjust="0"/>
  </p:normalViewPr>
  <p:slideViewPr>
    <p:cSldViewPr>
      <p:cViewPr varScale="1">
        <p:scale>
          <a:sx n="89" d="100"/>
          <a:sy n="89" d="100"/>
        </p:scale>
        <p:origin x="896" y="160"/>
      </p:cViewPr>
      <p:guideLst>
        <p:guide orient="horz" pos="2160"/>
        <p:guide pos="2880"/>
      </p:guideLst>
    </p:cSldViewPr>
  </p:slideViewPr>
  <p:notesTextViewPr>
    <p:cViewPr>
      <p:scale>
        <a:sx n="100" d="100"/>
        <a:sy n="100" d="100"/>
      </p:scale>
      <p:origin x="0" y="0"/>
    </p:cViewPr>
  </p:notesTextViewPr>
  <p:notesViewPr>
    <p:cSldViewPr>
      <p:cViewPr varScale="1">
        <p:scale>
          <a:sx n="77" d="100"/>
          <a:sy n="77" d="100"/>
        </p:scale>
        <p:origin x="1819" y="8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notesMaster" Target="notesMasters/notesMaster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handoutMaster" Target="handoutMasters/handoutMaster1.xml"/><Relationship Id="rId38" Type="http://schemas.openxmlformats.org/officeDocument/2006/relationships/presProps" Target="presProps.xml"/><Relationship Id="rId39" Type="http://schemas.openxmlformats.org/officeDocument/2006/relationships/viewProps" Target="viewProps.xml"/><Relationship Id="rId40" Type="http://schemas.openxmlformats.org/officeDocument/2006/relationships/theme" Target="theme/theme1.xml"/><Relationship Id="rId41"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panose="020B0604020202020204" pitchFamily="34" charset="0"/>
                <a:ea typeface="ＭＳ Ｐゴシック" panose="020B0600070205080204" pitchFamily="34" charset="-128"/>
                <a:cs typeface="+mn-cs"/>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1" hangingPunct="1">
              <a:defRPr sz="1200">
                <a:latin typeface="Arial" panose="020B0604020202020204" pitchFamily="34" charset="0"/>
                <a:ea typeface="ＭＳ Ｐゴシック" panose="020B0600070205080204" pitchFamily="34" charset="-128"/>
                <a:cs typeface="+mn-cs"/>
              </a:defRPr>
            </a:lvl1pPr>
          </a:lstStyle>
          <a:p>
            <a:pPr>
              <a:defRPr/>
            </a:pPr>
            <a:fld id="{0EDC04E7-48A5-D24D-8EB2-663F5A21B650}" type="datetimeFigureOut">
              <a:rPr lang="en-US"/>
              <a:pPr>
                <a:defRPr/>
              </a:pPr>
              <a:t>12/4/17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panose="020B0604020202020204" pitchFamily="34" charset="0"/>
                <a:ea typeface="ＭＳ Ｐゴシック" panose="020B0600070205080204" pitchFamily="34" charset="-128"/>
                <a:cs typeface="+mn-cs"/>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Arial" panose="020B0604020202020204" pitchFamily="34" charset="0"/>
                <a:ea typeface="ＭＳ Ｐゴシック" panose="020B0600070205080204" pitchFamily="34" charset="-128"/>
              </a:defRPr>
            </a:lvl1pPr>
          </a:lstStyle>
          <a:p>
            <a:pPr>
              <a:defRPr/>
            </a:pPr>
            <a:fld id="{996E99EC-F3D2-434F-9015-8B40226DB72E}" type="slidenum">
              <a:rPr lang="en-US" altLang="fr-FR"/>
              <a:pPr>
                <a:defRPr/>
              </a:pPr>
              <a:t>‹#›</a:t>
            </a:fld>
            <a:endParaRPr lang="en-US" altLang="fr-F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charset="0"/>
                <a:ea typeface="ＭＳ Ｐゴシック" charset="0"/>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Arial" panose="020B0604020202020204" pitchFamily="34" charset="0"/>
                <a:ea typeface="ＭＳ Ｐゴシック" panose="020B0600070205080204" pitchFamily="34" charset="-128"/>
                <a:cs typeface="+mn-cs"/>
              </a:defRPr>
            </a:lvl1pPr>
          </a:lstStyle>
          <a:p>
            <a:pPr>
              <a:defRPr/>
            </a:pPr>
            <a:fld id="{5AF19DE3-346D-2C41-81CB-472CD324A935}" type="datetimeFigureOut">
              <a:rPr lang="en-US"/>
              <a:pPr>
                <a:defRPr/>
              </a:pPr>
              <a:t>12/4/17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charset="0"/>
                <a:ea typeface="ＭＳ Ｐゴシック" charset="0"/>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Arial" panose="020B0604020202020204" pitchFamily="34" charset="0"/>
                <a:ea typeface="ＭＳ Ｐゴシック" panose="020B0600070205080204" pitchFamily="34" charset="-128"/>
              </a:defRPr>
            </a:lvl1pPr>
          </a:lstStyle>
          <a:p>
            <a:pPr>
              <a:defRPr/>
            </a:pPr>
            <a:fld id="{81ACF585-051C-2843-867A-7A7DC2364EB8}" type="slidenum">
              <a:rPr lang="en-US" altLang="fr-FR"/>
              <a:pPr>
                <a:defRPr/>
              </a:pPr>
              <a:t>‹#›</a:t>
            </a:fld>
            <a:endParaRPr lang="en-US" altLang="fr-FR"/>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ＭＳ Ｐゴシック" pitchFamily="34" charset="-128"/>
        <a:cs typeface="ＭＳ Ｐゴシック" charset="0"/>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pitchFamily="34"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pitchFamily="34"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pitchFamily="34"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6387"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fr-FR" dirty="0">
              <a:ea typeface="ＭＳ Ｐゴシック" charset="-128"/>
            </a:endParaRPr>
          </a:p>
        </p:txBody>
      </p:sp>
      <p:sp>
        <p:nvSpPr>
          <p:cNvPr id="16388" name="Espace réservé du numéro de diapositiv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fld id="{AC467E84-212B-184F-B59C-BA385C542717}" type="slidenum">
              <a:rPr lang="en-US" altLang="fr-FR"/>
              <a:pPr/>
              <a:t>1</a:t>
            </a:fld>
            <a:endParaRPr lang="en-US" altLang="fr-F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20483"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fr-FR" dirty="0">
              <a:ea typeface="ＭＳ Ｐゴシック" charset="-128"/>
            </a:endParaRPr>
          </a:p>
        </p:txBody>
      </p:sp>
      <p:sp>
        <p:nvSpPr>
          <p:cNvPr id="20484" name="Espace réservé du numéro de diapositiv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fld id="{0BD78E49-D943-E24C-BEE3-3181A8E5AD8D}" type="slidenum">
              <a:rPr lang="en-US" altLang="fr-FR"/>
              <a:pPr/>
              <a:t>10</a:t>
            </a:fld>
            <a:endParaRPr lang="en-US" altLang="fr-FR"/>
          </a:p>
        </p:txBody>
      </p:sp>
    </p:spTree>
    <p:extLst>
      <p:ext uri="{BB962C8B-B14F-4D97-AF65-F5344CB8AC3E}">
        <p14:creationId xmlns:p14="http://schemas.microsoft.com/office/powerpoint/2010/main" val="3709814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20483"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fr-FR" dirty="0">
              <a:ea typeface="ＭＳ Ｐゴシック" charset="-128"/>
            </a:endParaRPr>
          </a:p>
        </p:txBody>
      </p:sp>
      <p:sp>
        <p:nvSpPr>
          <p:cNvPr id="20484" name="Espace réservé du numéro de diapositiv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fld id="{0BD78E49-D943-E24C-BEE3-3181A8E5AD8D}" type="slidenum">
              <a:rPr lang="en-US" altLang="fr-FR"/>
              <a:pPr/>
              <a:t>11</a:t>
            </a:fld>
            <a:endParaRPr lang="en-US" altLang="fr-FR"/>
          </a:p>
        </p:txBody>
      </p:sp>
    </p:spTree>
    <p:extLst>
      <p:ext uri="{BB962C8B-B14F-4D97-AF65-F5344CB8AC3E}">
        <p14:creationId xmlns:p14="http://schemas.microsoft.com/office/powerpoint/2010/main" val="17752869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20483"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fr-FR" dirty="0">
              <a:ea typeface="ＭＳ Ｐゴシック" charset="-128"/>
            </a:endParaRPr>
          </a:p>
        </p:txBody>
      </p:sp>
      <p:sp>
        <p:nvSpPr>
          <p:cNvPr id="20484" name="Espace réservé du numéro de diapositiv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fld id="{0BD78E49-D943-E24C-BEE3-3181A8E5AD8D}" type="slidenum">
              <a:rPr lang="en-US" altLang="fr-FR"/>
              <a:pPr/>
              <a:t>12</a:t>
            </a:fld>
            <a:endParaRPr lang="en-US" altLang="fr-FR"/>
          </a:p>
        </p:txBody>
      </p:sp>
    </p:spTree>
    <p:extLst>
      <p:ext uri="{BB962C8B-B14F-4D97-AF65-F5344CB8AC3E}">
        <p14:creationId xmlns:p14="http://schemas.microsoft.com/office/powerpoint/2010/main" val="6052602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45059"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fr-FR" dirty="0">
              <a:ea typeface="ＭＳ Ｐゴシック" charset="-128"/>
            </a:endParaRPr>
          </a:p>
        </p:txBody>
      </p:sp>
      <p:sp>
        <p:nvSpPr>
          <p:cNvPr id="45060" name="Espace réservé du numéro de diapositiv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fld id="{D5BA71CD-234D-614B-8074-2D96C4179FBC}" type="slidenum">
              <a:rPr lang="en-US" altLang="fr-FR"/>
              <a:pPr/>
              <a:t>14</a:t>
            </a:fld>
            <a:endParaRPr lang="en-US" altLang="fr-F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47107"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ea typeface="ＭＳ Ｐゴシック" charset="-128"/>
            </a:endParaRPr>
          </a:p>
        </p:txBody>
      </p:sp>
      <p:sp>
        <p:nvSpPr>
          <p:cNvPr id="47108" name="Espace réservé du numéro de diapositiv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fld id="{41C3784D-223E-7942-B294-4974688A8330}" type="slidenum">
              <a:rPr lang="en-US" altLang="fr-FR"/>
              <a:pPr/>
              <a:t>15</a:t>
            </a:fld>
            <a:endParaRPr lang="en-US" altLang="fr-F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49155"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fr-FR" dirty="0">
              <a:ea typeface="ＭＳ Ｐゴシック" charset="-128"/>
            </a:endParaRPr>
          </a:p>
        </p:txBody>
      </p:sp>
      <p:sp>
        <p:nvSpPr>
          <p:cNvPr id="49156" name="Espace réservé du numéro de diapositiv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fld id="{472B3ED2-5D0B-2B48-9C9A-228A3A912EB5}" type="slidenum">
              <a:rPr lang="en-US" altLang="fr-FR"/>
              <a:pPr/>
              <a:t>16</a:t>
            </a:fld>
            <a:endParaRPr lang="en-US" altLang="fr-F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59395"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fr-FR" dirty="0">
              <a:ea typeface="ＭＳ Ｐゴシック" charset="-128"/>
            </a:endParaRPr>
          </a:p>
        </p:txBody>
      </p:sp>
      <p:sp>
        <p:nvSpPr>
          <p:cNvPr id="59396" name="Espace réservé du numéro de diapositiv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fld id="{191D04E9-FCA3-A54B-A4D9-B65DD79C7970}" type="slidenum">
              <a:rPr lang="en-US" altLang="fr-FR"/>
              <a:pPr/>
              <a:t>17</a:t>
            </a:fld>
            <a:endParaRPr lang="en-US" altLang="fr-F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49155"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fr-FR" dirty="0">
              <a:ea typeface="ＭＳ Ｐゴシック" charset="-128"/>
            </a:endParaRPr>
          </a:p>
        </p:txBody>
      </p:sp>
      <p:sp>
        <p:nvSpPr>
          <p:cNvPr id="49156" name="Espace réservé du numéro de diapositiv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fld id="{472B3ED2-5D0B-2B48-9C9A-228A3A912EB5}" type="slidenum">
              <a:rPr lang="en-US" altLang="fr-FR"/>
              <a:pPr/>
              <a:t>18</a:t>
            </a:fld>
            <a:endParaRPr lang="en-US" altLang="fr-FR"/>
          </a:p>
        </p:txBody>
      </p:sp>
    </p:spTree>
    <p:extLst>
      <p:ext uri="{BB962C8B-B14F-4D97-AF65-F5344CB8AC3E}">
        <p14:creationId xmlns:p14="http://schemas.microsoft.com/office/powerpoint/2010/main" val="14123348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47107"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ea typeface="ＭＳ Ｐゴシック" charset="-128"/>
            </a:endParaRPr>
          </a:p>
        </p:txBody>
      </p:sp>
      <p:sp>
        <p:nvSpPr>
          <p:cNvPr id="47108" name="Espace réservé du numéro de diapositiv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fld id="{41C3784D-223E-7942-B294-4974688A8330}" type="slidenum">
              <a:rPr lang="en-US" altLang="fr-FR"/>
              <a:pPr/>
              <a:t>19</a:t>
            </a:fld>
            <a:endParaRPr lang="en-US" altLang="fr-FR"/>
          </a:p>
        </p:txBody>
      </p:sp>
    </p:spTree>
    <p:extLst>
      <p:ext uri="{BB962C8B-B14F-4D97-AF65-F5344CB8AC3E}">
        <p14:creationId xmlns:p14="http://schemas.microsoft.com/office/powerpoint/2010/main" val="5402326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49155"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fr-FR" dirty="0">
              <a:ea typeface="ＭＳ Ｐゴシック" charset="-128"/>
            </a:endParaRPr>
          </a:p>
        </p:txBody>
      </p:sp>
      <p:sp>
        <p:nvSpPr>
          <p:cNvPr id="49156" name="Espace réservé du numéro de diapositiv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fld id="{472B3ED2-5D0B-2B48-9C9A-228A3A912EB5}" type="slidenum">
              <a:rPr lang="en-US" altLang="fr-FR"/>
              <a:pPr/>
              <a:t>20</a:t>
            </a:fld>
            <a:endParaRPr lang="en-US" altLang="fr-FR"/>
          </a:p>
        </p:txBody>
      </p:sp>
    </p:spTree>
    <p:extLst>
      <p:ext uri="{BB962C8B-B14F-4D97-AF65-F5344CB8AC3E}">
        <p14:creationId xmlns:p14="http://schemas.microsoft.com/office/powerpoint/2010/main" val="1372596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20483"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fr-FR" dirty="0">
              <a:ea typeface="ＭＳ Ｐゴシック" charset="-128"/>
            </a:endParaRPr>
          </a:p>
        </p:txBody>
      </p:sp>
      <p:sp>
        <p:nvSpPr>
          <p:cNvPr id="20484" name="Espace réservé du numéro de diapositiv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fld id="{0BD78E49-D943-E24C-BEE3-3181A8E5AD8D}" type="slidenum">
              <a:rPr lang="en-US" altLang="fr-FR"/>
              <a:pPr/>
              <a:t>2</a:t>
            </a:fld>
            <a:endParaRPr lang="en-US" altLang="fr-F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47107"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ea typeface="ＭＳ Ｐゴシック" charset="-128"/>
            </a:endParaRPr>
          </a:p>
        </p:txBody>
      </p:sp>
      <p:sp>
        <p:nvSpPr>
          <p:cNvPr id="47108" name="Espace réservé du numéro de diapositiv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fld id="{41C3784D-223E-7942-B294-4974688A8330}" type="slidenum">
              <a:rPr lang="en-US" altLang="fr-FR"/>
              <a:pPr/>
              <a:t>21</a:t>
            </a:fld>
            <a:endParaRPr lang="en-US" altLang="fr-FR"/>
          </a:p>
        </p:txBody>
      </p:sp>
    </p:spTree>
    <p:extLst>
      <p:ext uri="{BB962C8B-B14F-4D97-AF65-F5344CB8AC3E}">
        <p14:creationId xmlns:p14="http://schemas.microsoft.com/office/powerpoint/2010/main" val="6490171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49155"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fr-FR" dirty="0">
              <a:ea typeface="ＭＳ Ｐゴシック" charset="-128"/>
            </a:endParaRPr>
          </a:p>
        </p:txBody>
      </p:sp>
      <p:sp>
        <p:nvSpPr>
          <p:cNvPr id="49156" name="Espace réservé du numéro de diapositiv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fld id="{472B3ED2-5D0B-2B48-9C9A-228A3A912EB5}" type="slidenum">
              <a:rPr lang="en-US" altLang="fr-FR"/>
              <a:pPr/>
              <a:t>22</a:t>
            </a:fld>
            <a:endParaRPr lang="en-US" altLang="fr-FR"/>
          </a:p>
        </p:txBody>
      </p:sp>
    </p:spTree>
    <p:extLst>
      <p:ext uri="{BB962C8B-B14F-4D97-AF65-F5344CB8AC3E}">
        <p14:creationId xmlns:p14="http://schemas.microsoft.com/office/powerpoint/2010/main" val="16271903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47107"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ea typeface="ＭＳ Ｐゴシック" charset="-128"/>
            </a:endParaRPr>
          </a:p>
        </p:txBody>
      </p:sp>
      <p:sp>
        <p:nvSpPr>
          <p:cNvPr id="47108" name="Espace réservé du numéro de diapositiv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fld id="{41C3784D-223E-7942-B294-4974688A8330}" type="slidenum">
              <a:rPr lang="en-US" altLang="fr-FR"/>
              <a:pPr/>
              <a:t>23</a:t>
            </a:fld>
            <a:endParaRPr lang="en-US" altLang="fr-FR"/>
          </a:p>
        </p:txBody>
      </p:sp>
    </p:spTree>
    <p:extLst>
      <p:ext uri="{BB962C8B-B14F-4D97-AF65-F5344CB8AC3E}">
        <p14:creationId xmlns:p14="http://schemas.microsoft.com/office/powerpoint/2010/main" val="34652151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49155"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fr-FR" dirty="0">
              <a:ea typeface="ＭＳ Ｐゴシック" charset="-128"/>
            </a:endParaRPr>
          </a:p>
        </p:txBody>
      </p:sp>
      <p:sp>
        <p:nvSpPr>
          <p:cNvPr id="49156" name="Espace réservé du numéro de diapositiv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fld id="{472B3ED2-5D0B-2B48-9C9A-228A3A912EB5}" type="slidenum">
              <a:rPr lang="en-US" altLang="fr-FR"/>
              <a:pPr/>
              <a:t>24</a:t>
            </a:fld>
            <a:endParaRPr lang="en-US" altLang="fr-FR"/>
          </a:p>
        </p:txBody>
      </p:sp>
    </p:spTree>
    <p:extLst>
      <p:ext uri="{BB962C8B-B14F-4D97-AF65-F5344CB8AC3E}">
        <p14:creationId xmlns:p14="http://schemas.microsoft.com/office/powerpoint/2010/main" val="55888571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59395"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fr-FR" dirty="0">
              <a:ea typeface="ＭＳ Ｐゴシック" charset="-128"/>
            </a:endParaRPr>
          </a:p>
        </p:txBody>
      </p:sp>
      <p:sp>
        <p:nvSpPr>
          <p:cNvPr id="59396" name="Espace réservé du numéro de diapositiv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fld id="{191D04E9-FCA3-A54B-A4D9-B65DD79C7970}" type="slidenum">
              <a:rPr lang="en-US" altLang="fr-FR"/>
              <a:pPr/>
              <a:t>25</a:t>
            </a:fld>
            <a:endParaRPr lang="en-US" altLang="fr-FR"/>
          </a:p>
        </p:txBody>
      </p:sp>
    </p:spTree>
    <p:extLst>
      <p:ext uri="{BB962C8B-B14F-4D97-AF65-F5344CB8AC3E}">
        <p14:creationId xmlns:p14="http://schemas.microsoft.com/office/powerpoint/2010/main" val="9480616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49155"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fr-FR" dirty="0">
              <a:ea typeface="ＭＳ Ｐゴシック" charset="-128"/>
            </a:endParaRPr>
          </a:p>
        </p:txBody>
      </p:sp>
      <p:sp>
        <p:nvSpPr>
          <p:cNvPr id="49156" name="Espace réservé du numéro de diapositiv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fld id="{472B3ED2-5D0B-2B48-9C9A-228A3A912EB5}" type="slidenum">
              <a:rPr lang="en-US" altLang="fr-FR"/>
              <a:pPr/>
              <a:t>26</a:t>
            </a:fld>
            <a:endParaRPr lang="en-US" altLang="fr-FR"/>
          </a:p>
        </p:txBody>
      </p:sp>
    </p:spTree>
    <p:extLst>
      <p:ext uri="{BB962C8B-B14F-4D97-AF65-F5344CB8AC3E}">
        <p14:creationId xmlns:p14="http://schemas.microsoft.com/office/powerpoint/2010/main" val="169820205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59395"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fr-FR" dirty="0">
              <a:ea typeface="ＭＳ Ｐゴシック" charset="-128"/>
            </a:endParaRPr>
          </a:p>
        </p:txBody>
      </p:sp>
      <p:sp>
        <p:nvSpPr>
          <p:cNvPr id="59396" name="Espace réservé du numéro de diapositiv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fld id="{191D04E9-FCA3-A54B-A4D9-B65DD79C7970}" type="slidenum">
              <a:rPr lang="en-US" altLang="fr-FR"/>
              <a:pPr/>
              <a:t>27</a:t>
            </a:fld>
            <a:endParaRPr lang="en-US" altLang="fr-FR"/>
          </a:p>
        </p:txBody>
      </p:sp>
    </p:spTree>
    <p:extLst>
      <p:ext uri="{BB962C8B-B14F-4D97-AF65-F5344CB8AC3E}">
        <p14:creationId xmlns:p14="http://schemas.microsoft.com/office/powerpoint/2010/main" val="28896056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49155"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fr-FR" dirty="0">
              <a:ea typeface="ＭＳ Ｐゴシック" charset="-128"/>
            </a:endParaRPr>
          </a:p>
        </p:txBody>
      </p:sp>
      <p:sp>
        <p:nvSpPr>
          <p:cNvPr id="49156" name="Espace réservé du numéro de diapositiv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fld id="{472B3ED2-5D0B-2B48-9C9A-228A3A912EB5}" type="slidenum">
              <a:rPr lang="en-US" altLang="fr-FR"/>
              <a:pPr/>
              <a:t>28</a:t>
            </a:fld>
            <a:endParaRPr lang="en-US" altLang="fr-FR"/>
          </a:p>
        </p:txBody>
      </p:sp>
    </p:spTree>
    <p:extLst>
      <p:ext uri="{BB962C8B-B14F-4D97-AF65-F5344CB8AC3E}">
        <p14:creationId xmlns:p14="http://schemas.microsoft.com/office/powerpoint/2010/main" val="78082441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47107"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ea typeface="ＭＳ Ｐゴシック" charset="-128"/>
            </a:endParaRPr>
          </a:p>
        </p:txBody>
      </p:sp>
      <p:sp>
        <p:nvSpPr>
          <p:cNvPr id="47108" name="Espace réservé du numéro de diapositiv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fld id="{41C3784D-223E-7942-B294-4974688A8330}" type="slidenum">
              <a:rPr lang="en-US" altLang="fr-FR"/>
              <a:pPr/>
              <a:t>29</a:t>
            </a:fld>
            <a:endParaRPr lang="en-US" altLang="fr-FR"/>
          </a:p>
        </p:txBody>
      </p:sp>
    </p:spTree>
    <p:extLst>
      <p:ext uri="{BB962C8B-B14F-4D97-AF65-F5344CB8AC3E}">
        <p14:creationId xmlns:p14="http://schemas.microsoft.com/office/powerpoint/2010/main" val="211276701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49155"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fr-FR" dirty="0">
              <a:ea typeface="ＭＳ Ｐゴシック" charset="-128"/>
            </a:endParaRPr>
          </a:p>
        </p:txBody>
      </p:sp>
      <p:sp>
        <p:nvSpPr>
          <p:cNvPr id="49156" name="Espace réservé du numéro de diapositiv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fld id="{472B3ED2-5D0B-2B48-9C9A-228A3A912EB5}" type="slidenum">
              <a:rPr lang="en-US" altLang="fr-FR"/>
              <a:pPr/>
              <a:t>30</a:t>
            </a:fld>
            <a:endParaRPr lang="en-US" altLang="fr-FR"/>
          </a:p>
        </p:txBody>
      </p:sp>
    </p:spTree>
    <p:extLst>
      <p:ext uri="{BB962C8B-B14F-4D97-AF65-F5344CB8AC3E}">
        <p14:creationId xmlns:p14="http://schemas.microsoft.com/office/powerpoint/2010/main" val="18056143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20483"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fr-FR" dirty="0">
              <a:ea typeface="ＭＳ Ｐゴシック" charset="-128"/>
            </a:endParaRPr>
          </a:p>
        </p:txBody>
      </p:sp>
      <p:sp>
        <p:nvSpPr>
          <p:cNvPr id="20484" name="Espace réservé du numéro de diapositiv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fld id="{0BD78E49-D943-E24C-BEE3-3181A8E5AD8D}" type="slidenum">
              <a:rPr lang="en-US" altLang="fr-FR"/>
              <a:pPr/>
              <a:t>3</a:t>
            </a:fld>
            <a:endParaRPr lang="en-US" altLang="fr-FR"/>
          </a:p>
        </p:txBody>
      </p:sp>
    </p:spTree>
    <p:extLst>
      <p:ext uri="{BB962C8B-B14F-4D97-AF65-F5344CB8AC3E}">
        <p14:creationId xmlns:p14="http://schemas.microsoft.com/office/powerpoint/2010/main" val="158006576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47107"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ea typeface="ＭＳ Ｐゴシック" charset="-128"/>
            </a:endParaRPr>
          </a:p>
        </p:txBody>
      </p:sp>
      <p:sp>
        <p:nvSpPr>
          <p:cNvPr id="47108" name="Espace réservé du numéro de diapositiv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fld id="{41C3784D-223E-7942-B294-4974688A8330}" type="slidenum">
              <a:rPr lang="en-US" altLang="fr-FR"/>
              <a:pPr/>
              <a:t>31</a:t>
            </a:fld>
            <a:endParaRPr lang="en-US" altLang="fr-FR"/>
          </a:p>
        </p:txBody>
      </p:sp>
    </p:spTree>
    <p:extLst>
      <p:ext uri="{BB962C8B-B14F-4D97-AF65-F5344CB8AC3E}">
        <p14:creationId xmlns:p14="http://schemas.microsoft.com/office/powerpoint/2010/main" val="10067869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49155"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fr-FR" dirty="0">
              <a:ea typeface="ＭＳ Ｐゴシック" charset="-128"/>
            </a:endParaRPr>
          </a:p>
        </p:txBody>
      </p:sp>
      <p:sp>
        <p:nvSpPr>
          <p:cNvPr id="49156" name="Espace réservé du numéro de diapositiv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fld id="{472B3ED2-5D0B-2B48-9C9A-228A3A912EB5}" type="slidenum">
              <a:rPr lang="en-US" altLang="fr-FR"/>
              <a:pPr/>
              <a:t>32</a:t>
            </a:fld>
            <a:endParaRPr lang="en-US" altLang="fr-FR"/>
          </a:p>
        </p:txBody>
      </p:sp>
    </p:spTree>
    <p:extLst>
      <p:ext uri="{BB962C8B-B14F-4D97-AF65-F5344CB8AC3E}">
        <p14:creationId xmlns:p14="http://schemas.microsoft.com/office/powerpoint/2010/main" val="104312752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59395"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fr-FR" dirty="0">
              <a:ea typeface="ＭＳ Ｐゴシック" charset="-128"/>
            </a:endParaRPr>
          </a:p>
        </p:txBody>
      </p:sp>
      <p:sp>
        <p:nvSpPr>
          <p:cNvPr id="59396" name="Espace réservé du numéro de diapositiv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fld id="{191D04E9-FCA3-A54B-A4D9-B65DD79C7970}" type="slidenum">
              <a:rPr lang="en-US" altLang="fr-FR"/>
              <a:pPr/>
              <a:t>33</a:t>
            </a:fld>
            <a:endParaRPr lang="en-US" altLang="fr-FR"/>
          </a:p>
        </p:txBody>
      </p:sp>
    </p:spTree>
    <p:extLst>
      <p:ext uri="{BB962C8B-B14F-4D97-AF65-F5344CB8AC3E}">
        <p14:creationId xmlns:p14="http://schemas.microsoft.com/office/powerpoint/2010/main" val="3754265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20483"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fr-FR" dirty="0">
              <a:ea typeface="ＭＳ Ｐゴシック" charset="-128"/>
            </a:endParaRPr>
          </a:p>
        </p:txBody>
      </p:sp>
      <p:sp>
        <p:nvSpPr>
          <p:cNvPr id="20484" name="Espace réservé du numéro de diapositiv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fld id="{0BD78E49-D943-E24C-BEE3-3181A8E5AD8D}" type="slidenum">
              <a:rPr lang="en-US" altLang="fr-FR"/>
              <a:pPr/>
              <a:t>4</a:t>
            </a:fld>
            <a:endParaRPr lang="en-US" altLang="fr-FR"/>
          </a:p>
        </p:txBody>
      </p:sp>
    </p:spTree>
    <p:extLst>
      <p:ext uri="{BB962C8B-B14F-4D97-AF65-F5344CB8AC3E}">
        <p14:creationId xmlns:p14="http://schemas.microsoft.com/office/powerpoint/2010/main" val="2782935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20483"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fr-FR" dirty="0">
              <a:ea typeface="ＭＳ Ｐゴシック" charset="-128"/>
            </a:endParaRPr>
          </a:p>
        </p:txBody>
      </p:sp>
      <p:sp>
        <p:nvSpPr>
          <p:cNvPr id="20484" name="Espace réservé du numéro de diapositiv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fld id="{0BD78E49-D943-E24C-BEE3-3181A8E5AD8D}" type="slidenum">
              <a:rPr lang="en-US" altLang="fr-FR"/>
              <a:pPr/>
              <a:t>5</a:t>
            </a:fld>
            <a:endParaRPr lang="en-US" altLang="fr-FR"/>
          </a:p>
        </p:txBody>
      </p:sp>
    </p:spTree>
    <p:extLst>
      <p:ext uri="{BB962C8B-B14F-4D97-AF65-F5344CB8AC3E}">
        <p14:creationId xmlns:p14="http://schemas.microsoft.com/office/powerpoint/2010/main" val="9236605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20483"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fr-FR" dirty="0">
              <a:ea typeface="ＭＳ Ｐゴシック" charset="-128"/>
            </a:endParaRPr>
          </a:p>
        </p:txBody>
      </p:sp>
      <p:sp>
        <p:nvSpPr>
          <p:cNvPr id="20484" name="Espace réservé du numéro de diapositiv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fld id="{0BD78E49-D943-E24C-BEE3-3181A8E5AD8D}" type="slidenum">
              <a:rPr lang="en-US" altLang="fr-FR"/>
              <a:pPr/>
              <a:t>6</a:t>
            </a:fld>
            <a:endParaRPr lang="en-US" altLang="fr-FR"/>
          </a:p>
        </p:txBody>
      </p:sp>
    </p:spTree>
    <p:extLst>
      <p:ext uri="{BB962C8B-B14F-4D97-AF65-F5344CB8AC3E}">
        <p14:creationId xmlns:p14="http://schemas.microsoft.com/office/powerpoint/2010/main" val="9031678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20483"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fr-FR" dirty="0">
              <a:ea typeface="ＭＳ Ｐゴシック" charset="-128"/>
            </a:endParaRPr>
          </a:p>
        </p:txBody>
      </p:sp>
      <p:sp>
        <p:nvSpPr>
          <p:cNvPr id="20484" name="Espace réservé du numéro de diapositiv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fld id="{0BD78E49-D943-E24C-BEE3-3181A8E5AD8D}" type="slidenum">
              <a:rPr lang="en-US" altLang="fr-FR"/>
              <a:pPr/>
              <a:t>7</a:t>
            </a:fld>
            <a:endParaRPr lang="en-US" altLang="fr-FR"/>
          </a:p>
        </p:txBody>
      </p:sp>
    </p:spTree>
    <p:extLst>
      <p:ext uri="{BB962C8B-B14F-4D97-AF65-F5344CB8AC3E}">
        <p14:creationId xmlns:p14="http://schemas.microsoft.com/office/powerpoint/2010/main" val="2918876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20483"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fr-FR" dirty="0">
              <a:ea typeface="ＭＳ Ｐゴシック" charset="-128"/>
            </a:endParaRPr>
          </a:p>
        </p:txBody>
      </p:sp>
      <p:sp>
        <p:nvSpPr>
          <p:cNvPr id="20484" name="Espace réservé du numéro de diapositiv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fld id="{0BD78E49-D943-E24C-BEE3-3181A8E5AD8D}" type="slidenum">
              <a:rPr lang="en-US" altLang="fr-FR"/>
              <a:pPr/>
              <a:t>8</a:t>
            </a:fld>
            <a:endParaRPr lang="en-US" altLang="fr-FR"/>
          </a:p>
        </p:txBody>
      </p:sp>
    </p:spTree>
    <p:extLst>
      <p:ext uri="{BB962C8B-B14F-4D97-AF65-F5344CB8AC3E}">
        <p14:creationId xmlns:p14="http://schemas.microsoft.com/office/powerpoint/2010/main" val="10719042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20483"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fr-FR" dirty="0">
              <a:ea typeface="ＭＳ Ｐゴシック" charset="-128"/>
            </a:endParaRPr>
          </a:p>
        </p:txBody>
      </p:sp>
      <p:sp>
        <p:nvSpPr>
          <p:cNvPr id="20484" name="Espace réservé du numéro de diapositiv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fld id="{0BD78E49-D943-E24C-BEE3-3181A8E5AD8D}" type="slidenum">
              <a:rPr lang="en-US" altLang="fr-FR"/>
              <a:pPr/>
              <a:t>9</a:t>
            </a:fld>
            <a:endParaRPr lang="en-US" altLang="fr-FR"/>
          </a:p>
        </p:txBody>
      </p:sp>
    </p:spTree>
    <p:extLst>
      <p:ext uri="{BB962C8B-B14F-4D97-AF65-F5344CB8AC3E}">
        <p14:creationId xmlns:p14="http://schemas.microsoft.com/office/powerpoint/2010/main" val="16751092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8.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7.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6" name="Picture 4" descr="Creative Commons License"/>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85113" y="158750"/>
            <a:ext cx="1106487"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5" descr="AdaCoreU-isolated.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851275" y="1341438"/>
            <a:ext cx="1658938" cy="270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Text Placeholder 16"/>
          <p:cNvSpPr>
            <a:spLocks noGrp="1"/>
          </p:cNvSpPr>
          <p:nvPr>
            <p:ph type="body" sz="quarter" idx="10"/>
          </p:nvPr>
        </p:nvSpPr>
        <p:spPr>
          <a:xfrm>
            <a:off x="579961" y="3933056"/>
            <a:ext cx="8204508" cy="1023936"/>
          </a:xfrm>
        </p:spPr>
        <p:txBody>
          <a:bodyPr/>
          <a:lstStyle>
            <a:lvl1pPr marL="0" indent="0" algn="ctr">
              <a:buNone/>
              <a:defRPr lang="en-US" sz="3600" b="0" i="0" kern="1200" dirty="0" smtClean="0">
                <a:solidFill>
                  <a:srgbClr val="1780A6"/>
                </a:solidFill>
                <a:latin typeface="+mj-lt"/>
                <a:ea typeface="ヒラギノ角ゴ ProN W3" charset="0"/>
                <a:cs typeface="Helvetica" charset="0"/>
                <a:sym typeface="Gill Sans" charset="0"/>
              </a:defRPr>
            </a:lvl1pPr>
            <a:lvl2pPr>
              <a:defRPr sz="4300" b="1">
                <a:solidFill>
                  <a:srgbClr val="0070C0"/>
                </a:solidFill>
                <a:latin typeface="Helvetica" pitchFamily="34" charset="0"/>
                <a:cs typeface="Helvetica" pitchFamily="34" charset="0"/>
              </a:defRPr>
            </a:lvl2pPr>
            <a:lvl3pPr>
              <a:defRPr sz="4300" b="1">
                <a:solidFill>
                  <a:srgbClr val="0070C0"/>
                </a:solidFill>
                <a:latin typeface="Helvetica" pitchFamily="34" charset="0"/>
                <a:cs typeface="Helvetica" pitchFamily="34" charset="0"/>
              </a:defRPr>
            </a:lvl3pPr>
            <a:lvl4pPr>
              <a:defRPr sz="4300" b="1">
                <a:solidFill>
                  <a:srgbClr val="0070C0"/>
                </a:solidFill>
                <a:latin typeface="Helvetica" pitchFamily="34" charset="0"/>
                <a:cs typeface="Helvetica" pitchFamily="34" charset="0"/>
              </a:defRPr>
            </a:lvl4pPr>
            <a:lvl5pPr>
              <a:defRPr sz="4300" b="1">
                <a:solidFill>
                  <a:srgbClr val="0070C0"/>
                </a:solidFill>
                <a:latin typeface="Helvetica" pitchFamily="34" charset="0"/>
                <a:cs typeface="Helvetica" pitchFamily="34" charset="0"/>
              </a:defRPr>
            </a:lvl5pPr>
          </a:lstStyle>
          <a:p>
            <a:pPr lvl="0"/>
            <a:r>
              <a:rPr lang="en-US" dirty="0" smtClean="0"/>
              <a:t>Click to edit Master text styles</a:t>
            </a:r>
          </a:p>
        </p:txBody>
      </p:sp>
      <p:sp>
        <p:nvSpPr>
          <p:cNvPr id="5" name="Text Placeholder 4"/>
          <p:cNvSpPr>
            <a:spLocks noGrp="1"/>
          </p:cNvSpPr>
          <p:nvPr>
            <p:ph type="body" sz="quarter" idx="11"/>
          </p:nvPr>
        </p:nvSpPr>
        <p:spPr>
          <a:xfrm>
            <a:off x="579960" y="4581127"/>
            <a:ext cx="8204508" cy="648654"/>
          </a:xfrm>
        </p:spPr>
        <p:txBody>
          <a:bodyPr/>
          <a:lstStyle>
            <a:lvl1pPr marL="0" indent="0" algn="ctr">
              <a:buNone/>
              <a:defRPr lang="en-US" sz="1600" b="1" kern="1200" dirty="0" smtClean="0">
                <a:solidFill>
                  <a:srgbClr val="1A1A1A"/>
                </a:solidFill>
                <a:latin typeface="+mj-lt"/>
                <a:ea typeface="ヒラギノ角ゴ ProN W3" charset="0"/>
                <a:cs typeface="Helvetica" charset="0"/>
                <a:sym typeface="Gill Sans" charset="0"/>
              </a:defRPr>
            </a:lvl1pPr>
          </a:lstStyle>
          <a:p>
            <a:pPr lvl="0"/>
            <a:r>
              <a:rPr lang="en-US" dirty="0" smtClean="0"/>
              <a:t>Click to edit Master text styles</a:t>
            </a:r>
          </a:p>
        </p:txBody>
      </p:sp>
      <p:sp>
        <p:nvSpPr>
          <p:cNvPr id="9" name="Text Placeholder 4"/>
          <p:cNvSpPr>
            <a:spLocks noGrp="1"/>
          </p:cNvSpPr>
          <p:nvPr>
            <p:ph type="body" sz="quarter" idx="12"/>
          </p:nvPr>
        </p:nvSpPr>
        <p:spPr>
          <a:xfrm>
            <a:off x="611560" y="4941167"/>
            <a:ext cx="8204508" cy="648654"/>
          </a:xfrm>
        </p:spPr>
        <p:txBody>
          <a:bodyPr/>
          <a:lstStyle>
            <a:lvl1pPr marL="0" indent="0" algn="ctr">
              <a:buNone/>
              <a:defRPr lang="en-US" sz="1200" b="1" kern="1200" dirty="0" smtClean="0">
                <a:solidFill>
                  <a:schemeClr val="bg1">
                    <a:lumMod val="75000"/>
                  </a:schemeClr>
                </a:solidFill>
                <a:latin typeface="+mj-lt"/>
                <a:ea typeface="ヒラギノ角ゴ ProN W3" charset="0"/>
                <a:cs typeface="Helvetica" charset="0"/>
                <a:sym typeface="Gill Sans" charset="0"/>
              </a:defRPr>
            </a:lvl1pPr>
          </a:lstStyle>
          <a:p>
            <a:pPr lvl="0"/>
            <a:r>
              <a:rPr lang="en-US" smtClean="0"/>
              <a:t>Click to edit Master text styles</a:t>
            </a:r>
          </a:p>
        </p:txBody>
      </p:sp>
    </p:spTree>
    <p:extLst>
      <p:ext uri="{BB962C8B-B14F-4D97-AF65-F5344CB8AC3E}">
        <p14:creationId xmlns:p14="http://schemas.microsoft.com/office/powerpoint/2010/main" val="1681505227"/>
      </p:ext>
    </p:extLst>
  </p:cSld>
  <p:clrMapOvr>
    <a:masterClrMapping/>
  </p:clrMapOvr>
  <p:transition spd="slow"/>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2" name="Content Placeholder 2"/>
          <p:cNvSpPr>
            <a:spLocks noGrp="1"/>
          </p:cNvSpPr>
          <p:nvPr>
            <p:ph sz="half" idx="10"/>
          </p:nvPr>
        </p:nvSpPr>
        <p:spPr>
          <a:xfrm>
            <a:off x="685800" y="1143000"/>
            <a:ext cx="7848600" cy="5334000"/>
          </a:xfrm>
        </p:spPr>
        <p:txBody>
          <a:bodyPr/>
          <a:lstStyle>
            <a:lvl1pPr>
              <a:defRPr sz="2400"/>
            </a:lvl1pPr>
            <a:lvl2pPr>
              <a:defRPr sz="2000"/>
            </a:lvl2pPr>
            <a:lvl3pPr>
              <a:defRPr sz="1800"/>
            </a:lvl3pPr>
            <a:lvl4pPr>
              <a:defRPr sz="16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910472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1_Blank">
    <p:spTree>
      <p:nvGrpSpPr>
        <p:cNvPr id="1" name=""/>
        <p:cNvGrpSpPr/>
        <p:nvPr/>
      </p:nvGrpSpPr>
      <p:grpSpPr>
        <a:xfrm>
          <a:off x="0" y="0"/>
          <a:ext cx="0" cy="0"/>
          <a:chOff x="0" y="0"/>
          <a:chExt cx="0" cy="0"/>
        </a:xfrm>
      </p:grpSpPr>
      <p:sp>
        <p:nvSpPr>
          <p:cNvPr id="8" name="Content Placeholder 7"/>
          <p:cNvSpPr>
            <a:spLocks noGrp="1"/>
          </p:cNvSpPr>
          <p:nvPr>
            <p:ph sz="quarter" idx="10"/>
          </p:nvPr>
        </p:nvSpPr>
        <p:spPr>
          <a:xfrm>
            <a:off x="1072411" y="1095941"/>
            <a:ext cx="7063740" cy="4732020"/>
          </a:xfrm>
          <a:solidFill>
            <a:schemeClr val="bg1">
              <a:lumMod val="95000"/>
            </a:schemeClr>
          </a:solidFill>
        </p:spPr>
        <p:txBody>
          <a:bodyPr/>
          <a:lstStyle>
            <a:lvl1pPr marL="0" indent="0" algn="l" defTabSz="822960" rtl="0" eaLnBrk="1" latinLnBrk="0" hangingPunct="1">
              <a:buNone/>
              <a:defRPr lang="en-US" sz="1400" b="0" kern="1200" dirty="0" smtClean="0">
                <a:solidFill>
                  <a:schemeClr val="tx1"/>
                </a:solidFill>
                <a:latin typeface="Courier New" pitchFamily="49" charset="0"/>
                <a:ea typeface="+mn-ea"/>
                <a:cs typeface="+mn-cs"/>
              </a:defRPr>
            </a:lvl1pPr>
          </a:lstStyle>
          <a:p>
            <a:pPr lvl="0"/>
            <a:r>
              <a:rPr lang="en-US" smtClean="0"/>
              <a:t>Click to edit Master text styles</a:t>
            </a:r>
          </a:p>
        </p:txBody>
      </p:sp>
    </p:spTree>
    <p:extLst>
      <p:ext uri="{BB962C8B-B14F-4D97-AF65-F5344CB8AC3E}">
        <p14:creationId xmlns:p14="http://schemas.microsoft.com/office/powerpoint/2010/main" val="1803786163"/>
      </p:ext>
    </p:extLst>
  </p:cSld>
  <p:clrMapOvr>
    <a:masterClrMapping/>
  </p:clrMapOvr>
  <p:transition spd="slow"/>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2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43175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91540" y="1154430"/>
            <a:ext cx="7360920" cy="2320290"/>
          </a:xfrm>
          <a:prstGeom prst="rect">
            <a:avLst/>
          </a:prstGeom>
        </p:spPr>
        <p:txBody>
          <a:bodyPr lIns="82296" tIns="41148" rIns="82296" bIns="41148"/>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07396842"/>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pic>
        <p:nvPicPr>
          <p:cNvPr id="4" name="Picture 5" descr="Creative Commons License"/>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85113" y="158750"/>
            <a:ext cx="1106487"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a:spLocks noChangeArrowheads="1"/>
          </p:cNvSpPr>
          <p:nvPr userDrawn="1"/>
        </p:nvSpPr>
        <p:spPr bwMode="auto">
          <a:xfrm>
            <a:off x="539750" y="2374900"/>
            <a:ext cx="326866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defRPr/>
            </a:pPr>
            <a:r>
              <a:rPr lang="en-US" sz="1600" b="1" dirty="0" smtClean="0">
                <a:solidFill>
                  <a:srgbClr val="4D9FE2"/>
                </a:solidFill>
                <a:cs typeface="Arial" pitchFamily="34" charset="0"/>
              </a:rPr>
              <a:t>http://university.adacore.com/</a:t>
            </a:r>
          </a:p>
        </p:txBody>
      </p:sp>
      <p:sp>
        <p:nvSpPr>
          <p:cNvPr id="17" name="Text Placeholder 16"/>
          <p:cNvSpPr>
            <a:spLocks noGrp="1"/>
          </p:cNvSpPr>
          <p:nvPr>
            <p:ph type="body" sz="quarter" idx="10"/>
          </p:nvPr>
        </p:nvSpPr>
        <p:spPr>
          <a:xfrm>
            <a:off x="579961" y="3269160"/>
            <a:ext cx="8204508" cy="1023936"/>
          </a:xfrm>
        </p:spPr>
        <p:txBody>
          <a:bodyPr/>
          <a:lstStyle>
            <a:lvl1pPr marL="0" indent="0" algn="l">
              <a:buNone/>
              <a:defRPr lang="en-US" sz="4800" b="1" kern="1200" dirty="0" smtClean="0">
                <a:solidFill>
                  <a:srgbClr val="0E4689"/>
                </a:solidFill>
                <a:latin typeface="Helvetica" charset="0"/>
                <a:ea typeface="ヒラギノ角ゴ ProN W3" charset="0"/>
                <a:cs typeface="Helvetica" charset="0"/>
                <a:sym typeface="Gill Sans" charset="0"/>
              </a:defRPr>
            </a:lvl1pPr>
            <a:lvl2pPr>
              <a:defRPr sz="4300" b="1">
                <a:solidFill>
                  <a:srgbClr val="0070C0"/>
                </a:solidFill>
                <a:latin typeface="Helvetica" pitchFamily="34" charset="0"/>
                <a:cs typeface="Helvetica" pitchFamily="34" charset="0"/>
              </a:defRPr>
            </a:lvl2pPr>
            <a:lvl3pPr>
              <a:defRPr sz="4300" b="1">
                <a:solidFill>
                  <a:srgbClr val="0070C0"/>
                </a:solidFill>
                <a:latin typeface="Helvetica" pitchFamily="34" charset="0"/>
                <a:cs typeface="Helvetica" pitchFamily="34" charset="0"/>
              </a:defRPr>
            </a:lvl3pPr>
            <a:lvl4pPr>
              <a:defRPr sz="4300" b="1">
                <a:solidFill>
                  <a:srgbClr val="0070C0"/>
                </a:solidFill>
                <a:latin typeface="Helvetica" pitchFamily="34" charset="0"/>
                <a:cs typeface="Helvetica" pitchFamily="34" charset="0"/>
              </a:defRPr>
            </a:lvl4pPr>
            <a:lvl5pPr>
              <a:defRPr sz="4300" b="1">
                <a:solidFill>
                  <a:srgbClr val="0070C0"/>
                </a:solidFill>
                <a:latin typeface="Helvetica" pitchFamily="34" charset="0"/>
                <a:cs typeface="Helvetica" pitchFamily="34" charset="0"/>
              </a:defRPr>
            </a:lvl5pPr>
          </a:lstStyle>
          <a:p>
            <a:pPr lvl="0"/>
            <a:r>
              <a:rPr lang="en-US" smtClean="0"/>
              <a:t>Click to edit Master text styles</a:t>
            </a:r>
          </a:p>
        </p:txBody>
      </p:sp>
      <p:sp>
        <p:nvSpPr>
          <p:cNvPr id="5" name="Text Placeholder 4"/>
          <p:cNvSpPr>
            <a:spLocks noGrp="1"/>
          </p:cNvSpPr>
          <p:nvPr>
            <p:ph type="body" sz="quarter" idx="11"/>
          </p:nvPr>
        </p:nvSpPr>
        <p:spPr>
          <a:xfrm>
            <a:off x="579960" y="4148499"/>
            <a:ext cx="8204508" cy="648653"/>
          </a:xfrm>
        </p:spPr>
        <p:txBody>
          <a:bodyPr/>
          <a:lstStyle>
            <a:lvl1pPr marL="0" indent="0" algn="l">
              <a:buNone/>
              <a:defRPr lang="en-US" sz="1600" b="1" kern="1200" dirty="0" smtClean="0">
                <a:solidFill>
                  <a:srgbClr val="1A1A1A"/>
                </a:solidFill>
                <a:latin typeface="Helvetica" charset="0"/>
                <a:ea typeface="ヒラギノ角ゴ ProN W3" charset="0"/>
                <a:cs typeface="Helvetica" charset="0"/>
                <a:sym typeface="Gill Sans" charset="0"/>
              </a:defRPr>
            </a:lvl1pPr>
          </a:lstStyle>
          <a:p>
            <a:pPr lvl="0"/>
            <a:r>
              <a:rPr lang="en-US" smtClean="0"/>
              <a:t>Click to edit Master text styles</a:t>
            </a:r>
          </a:p>
        </p:txBody>
      </p:sp>
    </p:spTree>
    <p:extLst>
      <p:ext uri="{BB962C8B-B14F-4D97-AF65-F5344CB8AC3E}">
        <p14:creationId xmlns:p14="http://schemas.microsoft.com/office/powerpoint/2010/main" val="352764413"/>
      </p:ext>
    </p:extLst>
  </p:cSld>
  <p:clrMapOvr>
    <a:masterClrMapping/>
  </p:clrMapOvr>
  <p:transition spd="slow"/>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p:spTree>
      <p:nvGrpSpPr>
        <p:cNvPr id="1" name=""/>
        <p:cNvGrpSpPr/>
        <p:nvPr/>
      </p:nvGrpSpPr>
      <p:grpSpPr>
        <a:xfrm>
          <a:off x="0" y="0"/>
          <a:ext cx="0" cy="0"/>
          <a:chOff x="0" y="0"/>
          <a:chExt cx="0" cy="0"/>
        </a:xfrm>
      </p:grpSpPr>
      <p:sp>
        <p:nvSpPr>
          <p:cNvPr id="3" name="TextBox 4"/>
          <p:cNvSpPr txBox="1">
            <a:spLocks noChangeArrowheads="1"/>
          </p:cNvSpPr>
          <p:nvPr/>
        </p:nvSpPr>
        <p:spPr bwMode="auto">
          <a:xfrm>
            <a:off x="5819775" y="268288"/>
            <a:ext cx="184150" cy="307975"/>
          </a:xfrm>
          <a:prstGeom prst="rect">
            <a:avLst/>
          </a:prstGeom>
          <a:noFill/>
          <a:ln>
            <a:noFill/>
          </a:ln>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eaLnBrk="1" hangingPunct="1">
              <a:defRPr/>
            </a:pPr>
            <a:endParaRPr lang="en-US" sz="1400" b="1" smtClean="0">
              <a:solidFill>
                <a:schemeClr val="accent1"/>
              </a:solidFill>
              <a:ea typeface="+mn-ea"/>
              <a:cs typeface="Arial" pitchFamily="34" charset="0"/>
            </a:endParaRPr>
          </a:p>
        </p:txBody>
      </p:sp>
      <p:pic>
        <p:nvPicPr>
          <p:cNvPr id="4" name="Picture 6" descr="AdaCoreU-isolated.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39750" y="404813"/>
            <a:ext cx="661988"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Placeholder 5"/>
          <p:cNvSpPr>
            <a:spLocks noGrp="1"/>
          </p:cNvSpPr>
          <p:nvPr>
            <p:ph type="body" sz="quarter" idx="10"/>
          </p:nvPr>
        </p:nvSpPr>
        <p:spPr>
          <a:xfrm>
            <a:off x="381000" y="2939636"/>
            <a:ext cx="8382000" cy="978729"/>
          </a:xfrm>
        </p:spPr>
        <p:txBody>
          <a:bodyPr>
            <a:spAutoFit/>
          </a:bodyPr>
          <a:lstStyle>
            <a:lvl1pPr marL="0" indent="0" algn="ctr" rtl="0" fontAlgn="base">
              <a:spcBef>
                <a:spcPct val="0"/>
              </a:spcBef>
              <a:spcAft>
                <a:spcPct val="0"/>
              </a:spcAft>
              <a:buNone/>
              <a:defRPr lang="en-US" sz="4800" b="0" i="0" kern="1200" dirty="0" smtClean="0">
                <a:solidFill>
                  <a:schemeClr val="tx1"/>
                </a:solidFill>
                <a:latin typeface="+mn-lt"/>
                <a:ea typeface="ＭＳ Ｐゴシック" charset="-128"/>
                <a:cs typeface="Helvetica"/>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Click to edit Master text styles</a:t>
            </a:r>
          </a:p>
        </p:txBody>
      </p:sp>
    </p:spTree>
    <p:extLst>
      <p:ext uri="{BB962C8B-B14F-4D97-AF65-F5344CB8AC3E}">
        <p14:creationId xmlns:p14="http://schemas.microsoft.com/office/powerpoint/2010/main" val="173555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Section">
    <p:spTree>
      <p:nvGrpSpPr>
        <p:cNvPr id="1" name=""/>
        <p:cNvGrpSpPr/>
        <p:nvPr/>
      </p:nvGrpSpPr>
      <p:grpSpPr>
        <a:xfrm>
          <a:off x="0" y="0"/>
          <a:ext cx="0" cy="0"/>
          <a:chOff x="0" y="0"/>
          <a:chExt cx="0" cy="0"/>
        </a:xfrm>
      </p:grpSpPr>
      <p:sp>
        <p:nvSpPr>
          <p:cNvPr id="2" name="TextBox 4"/>
          <p:cNvSpPr txBox="1">
            <a:spLocks noChangeArrowheads="1"/>
          </p:cNvSpPr>
          <p:nvPr/>
        </p:nvSpPr>
        <p:spPr bwMode="auto">
          <a:xfrm>
            <a:off x="5819775" y="1535113"/>
            <a:ext cx="184150" cy="307975"/>
          </a:xfrm>
          <a:prstGeom prst="rect">
            <a:avLst/>
          </a:prstGeom>
          <a:noFill/>
          <a:ln>
            <a:noFill/>
          </a:ln>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eaLnBrk="1" hangingPunct="1">
              <a:defRPr/>
            </a:pPr>
            <a:endParaRPr lang="en-US" sz="1400" b="1" smtClean="0">
              <a:solidFill>
                <a:schemeClr val="accent1"/>
              </a:solidFill>
              <a:ea typeface="+mn-ea"/>
              <a:cs typeface="Arial" pitchFamily="34" charset="0"/>
            </a:endParaRPr>
          </a:p>
        </p:txBody>
      </p:sp>
      <p:sp>
        <p:nvSpPr>
          <p:cNvPr id="3" name="TextBox 5"/>
          <p:cNvSpPr txBox="1">
            <a:spLocks noChangeArrowheads="1"/>
          </p:cNvSpPr>
          <p:nvPr userDrawn="1"/>
        </p:nvSpPr>
        <p:spPr bwMode="auto">
          <a:xfrm>
            <a:off x="1619250" y="4221163"/>
            <a:ext cx="5976938" cy="584200"/>
          </a:xfrm>
          <a:prstGeom prst="rect">
            <a:avLst/>
          </a:prstGeom>
          <a:noFill/>
          <a:ln>
            <a:noFill/>
          </a:ln>
          <a:extLst/>
        </p:spPr>
        <p:txBody>
          <a:bodyPr>
            <a:spAutoFit/>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algn="ctr" eaLnBrk="1" hangingPunct="1">
              <a:defRPr/>
            </a:pPr>
            <a:r>
              <a:rPr lang="en-US" sz="3200" dirty="0" err="1" smtClean="0">
                <a:solidFill>
                  <a:srgbClr val="1780A6"/>
                </a:solidFill>
                <a:latin typeface="+mj-lt"/>
                <a:cs typeface="Arial" pitchFamily="34" charset="0"/>
              </a:rPr>
              <a:t>university.adacore.com</a:t>
            </a:r>
            <a:endParaRPr lang="en-US" sz="3200" dirty="0" smtClean="0">
              <a:solidFill>
                <a:srgbClr val="1780A6"/>
              </a:solidFill>
              <a:latin typeface="+mj-lt"/>
              <a:cs typeface="Arial" pitchFamily="34" charset="0"/>
            </a:endParaRPr>
          </a:p>
        </p:txBody>
      </p:sp>
      <p:pic>
        <p:nvPicPr>
          <p:cNvPr id="4" name="Picture 5" descr="Creative Commons License"/>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904163" y="158750"/>
            <a:ext cx="1106487"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8" descr="AdaCoreU-isolated.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851275" y="1341438"/>
            <a:ext cx="1658938" cy="270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67336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iz Intro">
    <p:spTree>
      <p:nvGrpSpPr>
        <p:cNvPr id="1" name=""/>
        <p:cNvGrpSpPr/>
        <p:nvPr/>
      </p:nvGrpSpPr>
      <p:grpSpPr>
        <a:xfrm>
          <a:off x="0" y="0"/>
          <a:ext cx="0" cy="0"/>
          <a:chOff x="0" y="0"/>
          <a:chExt cx="0" cy="0"/>
        </a:xfrm>
      </p:grpSpPr>
      <p:sp>
        <p:nvSpPr>
          <p:cNvPr id="2" name="TextBox 4"/>
          <p:cNvSpPr txBox="1">
            <a:spLocks noChangeArrowheads="1"/>
          </p:cNvSpPr>
          <p:nvPr/>
        </p:nvSpPr>
        <p:spPr bwMode="auto">
          <a:xfrm>
            <a:off x="5819775" y="268288"/>
            <a:ext cx="184150" cy="307975"/>
          </a:xfrm>
          <a:prstGeom prst="rect">
            <a:avLst/>
          </a:prstGeom>
          <a:noFill/>
          <a:ln>
            <a:noFill/>
          </a:ln>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eaLnBrk="1" hangingPunct="1">
              <a:defRPr/>
            </a:pPr>
            <a:endParaRPr lang="en-US" sz="1400" b="1" smtClean="0">
              <a:solidFill>
                <a:schemeClr val="accent1"/>
              </a:solidFill>
              <a:ea typeface="+mn-ea"/>
              <a:cs typeface="Arial" pitchFamily="34" charset="0"/>
            </a:endParaRPr>
          </a:p>
        </p:txBody>
      </p:sp>
      <p:pic>
        <p:nvPicPr>
          <p:cNvPr id="3" name="Picture 7" descr="AdaCoreU-isolated.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39750" y="404813"/>
            <a:ext cx="661988"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 name="Group 7"/>
          <p:cNvGrpSpPr>
            <a:grpSpLocks/>
          </p:cNvGrpSpPr>
          <p:nvPr userDrawn="1"/>
        </p:nvGrpSpPr>
        <p:grpSpPr bwMode="auto">
          <a:xfrm>
            <a:off x="2879725" y="2641600"/>
            <a:ext cx="3384550" cy="1574800"/>
            <a:chOff x="2123728" y="2641848"/>
            <a:chExt cx="3382984" cy="1574304"/>
          </a:xfrm>
        </p:grpSpPr>
        <p:sp>
          <p:nvSpPr>
            <p:cNvPr id="5" name="TextBox 7"/>
            <p:cNvSpPr txBox="1">
              <a:spLocks noChangeArrowheads="1"/>
            </p:cNvSpPr>
            <p:nvPr userDrawn="1"/>
          </p:nvSpPr>
          <p:spPr bwMode="auto">
            <a:xfrm>
              <a:off x="3637502" y="2829114"/>
              <a:ext cx="1869210" cy="1199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algn="r" eaLnBrk="1" hangingPunct="1">
                <a:defRPr/>
              </a:pPr>
              <a:r>
                <a:rPr lang="en-US" sz="7200" smtClean="0">
                  <a:latin typeface="Calibri" pitchFamily="34" charset="0"/>
                  <a:cs typeface="Arial" pitchFamily="34" charset="0"/>
                </a:rPr>
                <a:t>Quiz</a:t>
              </a:r>
            </a:p>
          </p:txBody>
        </p:sp>
        <p:pic>
          <p:nvPicPr>
            <p:cNvPr id="6" name="Picture 2" descr="C:\Users\ochem\AppData\Local\Temp\Rar$DR28.624\AdaCoreU Package\icons\quiz.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123728" y="2641848"/>
              <a:ext cx="1574304" cy="1574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17608667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Object">
    <p:spTree>
      <p:nvGrpSpPr>
        <p:cNvPr id="1" name=""/>
        <p:cNvGrpSpPr/>
        <p:nvPr/>
      </p:nvGrpSpPr>
      <p:grpSpPr>
        <a:xfrm>
          <a:off x="0" y="0"/>
          <a:ext cx="0" cy="0"/>
          <a:chOff x="0" y="0"/>
          <a:chExt cx="0" cy="0"/>
        </a:xfrm>
      </p:grpSpPr>
      <p:sp>
        <p:nvSpPr>
          <p:cNvPr id="7" name="Title 1"/>
          <p:cNvSpPr>
            <a:spLocks noGrp="1"/>
          </p:cNvSpPr>
          <p:nvPr>
            <p:ph type="title"/>
          </p:nvPr>
        </p:nvSpPr>
        <p:spPr>
          <a:xfrm>
            <a:off x="315416" y="231304"/>
            <a:ext cx="8001000" cy="533400"/>
          </a:xfrm>
          <a:prstGeom prst="rect">
            <a:avLst/>
          </a:prstGeom>
        </p:spPr>
        <p:txBody>
          <a:bodyPr anchor="ctr" anchorCtr="0"/>
          <a:lstStyle>
            <a:lvl1pPr>
              <a:defRPr lang="en-US" sz="2400" b="0" i="0" kern="1200" dirty="0">
                <a:solidFill>
                  <a:srgbClr val="1780A6"/>
                </a:solidFill>
                <a:effectLst/>
                <a:latin typeface="+mj-lt"/>
                <a:ea typeface="Arial Bold" charset="0"/>
                <a:cs typeface="Arial Bold" charset="0"/>
                <a:sym typeface="Gill Sans" charset="0"/>
              </a:defRPr>
            </a:lvl1pPr>
          </a:lstStyle>
          <a:p>
            <a:r>
              <a:rPr lang="en-US" dirty="0" smtClean="0"/>
              <a:t>Click to edit Master title style</a:t>
            </a:r>
            <a:endParaRPr lang="en-US" dirty="0"/>
          </a:p>
        </p:txBody>
      </p:sp>
      <p:sp>
        <p:nvSpPr>
          <p:cNvPr id="5" name="Content Placeholder 2"/>
          <p:cNvSpPr>
            <a:spLocks noGrp="1"/>
          </p:cNvSpPr>
          <p:nvPr>
            <p:ph sz="half" idx="10"/>
          </p:nvPr>
        </p:nvSpPr>
        <p:spPr>
          <a:xfrm>
            <a:off x="685800" y="1143000"/>
            <a:ext cx="7848600" cy="5334000"/>
          </a:xfrm>
        </p:spPr>
        <p:txBody>
          <a:bodyPr/>
          <a:lstStyle>
            <a:lvl1pPr>
              <a:defRPr sz="2400"/>
            </a:lvl1pPr>
            <a:lvl2pPr>
              <a:defRPr sz="2000"/>
            </a:lvl2pPr>
            <a:lvl3pPr>
              <a:defRPr sz="1800"/>
            </a:lvl3pPr>
            <a:lvl4pPr>
              <a:defRPr sz="16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857477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iz">
    <p:spTree>
      <p:nvGrpSpPr>
        <p:cNvPr id="1" name=""/>
        <p:cNvGrpSpPr/>
        <p:nvPr/>
      </p:nvGrpSpPr>
      <p:grpSpPr>
        <a:xfrm>
          <a:off x="0" y="0"/>
          <a:ext cx="0" cy="0"/>
          <a:chOff x="0" y="0"/>
          <a:chExt cx="0" cy="0"/>
        </a:xfrm>
      </p:grpSpPr>
      <p:pic>
        <p:nvPicPr>
          <p:cNvPr id="3" name="Picture 5" descr="quiz.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68313" y="404813"/>
            <a:ext cx="4318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p:cNvSpPr>
            <a:spLocks noGrp="1"/>
          </p:cNvSpPr>
          <p:nvPr>
            <p:ph type="title"/>
          </p:nvPr>
        </p:nvSpPr>
        <p:spPr>
          <a:xfrm>
            <a:off x="1043608" y="332656"/>
            <a:ext cx="7632848" cy="533400"/>
          </a:xfrm>
          <a:prstGeom prst="rect">
            <a:avLst/>
          </a:prstGeom>
        </p:spPr>
        <p:txBody>
          <a:bodyPr anchor="ctr" anchorCtr="0"/>
          <a:lstStyle>
            <a:lvl1pPr algn="l">
              <a:defRPr lang="en-US" sz="2400" b="0" i="0" kern="1200" dirty="0">
                <a:solidFill>
                  <a:srgbClr val="1780A6"/>
                </a:solidFill>
                <a:effectLst/>
                <a:latin typeface="Arial Bold" charset="0"/>
                <a:ea typeface="Arial Bold" charset="0"/>
                <a:cs typeface="Arial Bold" charset="0"/>
                <a:sym typeface="Gill Sans"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415580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iz 2">
    <p:spTree>
      <p:nvGrpSpPr>
        <p:cNvPr id="1" name=""/>
        <p:cNvGrpSpPr/>
        <p:nvPr/>
      </p:nvGrpSpPr>
      <p:grpSpPr>
        <a:xfrm>
          <a:off x="0" y="0"/>
          <a:ext cx="0" cy="0"/>
          <a:chOff x="0" y="0"/>
          <a:chExt cx="0" cy="0"/>
        </a:xfrm>
      </p:grpSpPr>
      <p:sp>
        <p:nvSpPr>
          <p:cNvPr id="3" name="TextBox 4"/>
          <p:cNvSpPr txBox="1">
            <a:spLocks noChangeArrowheads="1"/>
          </p:cNvSpPr>
          <p:nvPr userDrawn="1"/>
        </p:nvSpPr>
        <p:spPr bwMode="auto">
          <a:xfrm>
            <a:off x="6891338" y="107950"/>
            <a:ext cx="1822450" cy="477838"/>
          </a:xfrm>
          <a:prstGeom prst="rect">
            <a:avLst/>
          </a:prstGeom>
          <a:noFill/>
          <a:ln>
            <a:noFill/>
          </a:ln>
          <a:extLst/>
        </p:spPr>
        <p:txBody>
          <a:bodyPr wrap="none">
            <a:spAutoFit/>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defRPr/>
            </a:pPr>
            <a:r>
              <a:rPr lang="en-US" sz="1400" b="1" dirty="0" smtClean="0">
                <a:solidFill>
                  <a:srgbClr val="1780A6"/>
                </a:solidFill>
                <a:cs typeface="Arial" pitchFamily="34" charset="0"/>
              </a:rPr>
              <a:t>YES</a:t>
            </a:r>
            <a:br>
              <a:rPr lang="en-US" sz="1400" b="1" dirty="0" smtClean="0">
                <a:solidFill>
                  <a:srgbClr val="1780A6"/>
                </a:solidFill>
                <a:cs typeface="Arial" pitchFamily="34" charset="0"/>
              </a:rPr>
            </a:br>
            <a:r>
              <a:rPr lang="en-US" sz="1100" b="1" dirty="0" smtClean="0">
                <a:solidFill>
                  <a:srgbClr val="1780A6"/>
                </a:solidFill>
                <a:cs typeface="Arial" pitchFamily="34" charset="0"/>
              </a:rPr>
              <a:t>(click on the check icon)</a:t>
            </a:r>
          </a:p>
        </p:txBody>
      </p:sp>
      <p:sp>
        <p:nvSpPr>
          <p:cNvPr id="4" name="TextBox 5"/>
          <p:cNvSpPr txBox="1">
            <a:spLocks noChangeArrowheads="1"/>
          </p:cNvSpPr>
          <p:nvPr userDrawn="1"/>
        </p:nvSpPr>
        <p:spPr bwMode="auto">
          <a:xfrm>
            <a:off x="6900863" y="627063"/>
            <a:ext cx="2208212" cy="477837"/>
          </a:xfrm>
          <a:prstGeom prst="rect">
            <a:avLst/>
          </a:prstGeom>
          <a:noFill/>
          <a:ln>
            <a:noFill/>
          </a:ln>
          <a:extLst/>
        </p:spPr>
        <p:txBody>
          <a:bodyPr wrap="none">
            <a:spAutoFit/>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defRPr/>
            </a:pPr>
            <a:r>
              <a:rPr lang="en-US" sz="1400" b="1" dirty="0" smtClean="0">
                <a:solidFill>
                  <a:srgbClr val="1780A6"/>
                </a:solidFill>
                <a:cs typeface="Arial" pitchFamily="34" charset="0"/>
              </a:rPr>
              <a:t>NO</a:t>
            </a:r>
            <a:br>
              <a:rPr lang="en-US" sz="1400" b="1" dirty="0" smtClean="0">
                <a:solidFill>
                  <a:srgbClr val="1780A6"/>
                </a:solidFill>
                <a:cs typeface="Arial" pitchFamily="34" charset="0"/>
              </a:rPr>
            </a:br>
            <a:r>
              <a:rPr lang="en-US" sz="1100" b="1" dirty="0" smtClean="0">
                <a:solidFill>
                  <a:srgbClr val="1780A6"/>
                </a:solidFill>
                <a:cs typeface="Arial" pitchFamily="34" charset="0"/>
              </a:rPr>
              <a:t> (click on the error location(s))</a:t>
            </a:r>
          </a:p>
        </p:txBody>
      </p:sp>
      <p:pic>
        <p:nvPicPr>
          <p:cNvPr id="5" name="Picture 7" descr="quiz.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68313" y="404813"/>
            <a:ext cx="4318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8" descr="wrong.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443663" y="620713"/>
            <a:ext cx="477837"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9" descr="correct.png"/>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443663" y="115888"/>
            <a:ext cx="4826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9"/>
          <p:cNvSpPr txBox="1">
            <a:spLocks noChangeArrowheads="1"/>
          </p:cNvSpPr>
          <p:nvPr userDrawn="1"/>
        </p:nvSpPr>
        <p:spPr bwMode="auto">
          <a:xfrm>
            <a:off x="1042988" y="328613"/>
            <a:ext cx="3024187" cy="584200"/>
          </a:xfrm>
          <a:prstGeom prst="rect">
            <a:avLst/>
          </a:prstGeom>
          <a:noFill/>
          <a:ln>
            <a:noFill/>
          </a:ln>
          <a:extLst/>
        </p:spPr>
        <p:txBody>
          <a:bodyPr>
            <a:spAutoFit/>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algn="ctr" eaLnBrk="1" hangingPunct="1">
              <a:defRPr/>
            </a:pPr>
            <a:r>
              <a:rPr lang="en-US" sz="3200" dirty="0" smtClean="0">
                <a:solidFill>
                  <a:srgbClr val="1780A6"/>
                </a:solidFill>
                <a:latin typeface="+mj-lt"/>
                <a:cs typeface="Arial" pitchFamily="34" charset="0"/>
              </a:rPr>
              <a:t>Is this correct?</a:t>
            </a:r>
          </a:p>
        </p:txBody>
      </p:sp>
      <p:sp>
        <p:nvSpPr>
          <p:cNvPr id="10" name="Title 1"/>
          <p:cNvSpPr>
            <a:spLocks noGrp="1"/>
          </p:cNvSpPr>
          <p:nvPr>
            <p:ph type="title"/>
          </p:nvPr>
        </p:nvSpPr>
        <p:spPr>
          <a:xfrm>
            <a:off x="4283968" y="332656"/>
            <a:ext cx="1944216" cy="533400"/>
          </a:xfrm>
          <a:prstGeom prst="rect">
            <a:avLst/>
          </a:prstGeom>
        </p:spPr>
        <p:txBody>
          <a:bodyPr anchor="ctr" anchorCtr="0"/>
          <a:lstStyle>
            <a:lvl1pPr algn="l">
              <a:defRPr lang="en-US" sz="2400" b="0" i="0" kern="1200" dirty="0">
                <a:solidFill>
                  <a:srgbClr val="1780A6"/>
                </a:solidFill>
                <a:effectLst/>
                <a:latin typeface="Arial Bold" charset="0"/>
                <a:ea typeface="Arial Bold" charset="0"/>
                <a:cs typeface="Arial Bold" charset="0"/>
                <a:sym typeface="Gill Sans"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0370466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iz 2 YES">
    <p:spTree>
      <p:nvGrpSpPr>
        <p:cNvPr id="1" name=""/>
        <p:cNvGrpSpPr/>
        <p:nvPr/>
      </p:nvGrpSpPr>
      <p:grpSpPr>
        <a:xfrm>
          <a:off x="0" y="0"/>
          <a:ext cx="0" cy="0"/>
          <a:chOff x="0" y="0"/>
          <a:chExt cx="0" cy="0"/>
        </a:xfrm>
      </p:grpSpPr>
      <p:pic>
        <p:nvPicPr>
          <p:cNvPr id="3" name="Picture 5" descr="quiz.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68313" y="404813"/>
            <a:ext cx="4318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5"/>
          <p:cNvSpPr txBox="1">
            <a:spLocks noChangeArrowheads="1"/>
          </p:cNvSpPr>
          <p:nvPr userDrawn="1"/>
        </p:nvSpPr>
        <p:spPr bwMode="auto">
          <a:xfrm>
            <a:off x="6891338" y="188913"/>
            <a:ext cx="544512" cy="307975"/>
          </a:xfrm>
          <a:prstGeom prst="rect">
            <a:avLst/>
          </a:prstGeom>
          <a:noFill/>
          <a:ln>
            <a:noFill/>
          </a:ln>
          <a:extLst/>
        </p:spPr>
        <p:txBody>
          <a:bodyPr wrap="none">
            <a:spAutoFit/>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defRPr/>
            </a:pPr>
            <a:r>
              <a:rPr lang="en-US" sz="1400" b="1" dirty="0" smtClean="0">
                <a:solidFill>
                  <a:srgbClr val="1780A6"/>
                </a:solidFill>
                <a:cs typeface="Arial" pitchFamily="34" charset="0"/>
              </a:rPr>
              <a:t>YES</a:t>
            </a:r>
            <a:endParaRPr lang="en-US" sz="1100" b="1" dirty="0" smtClean="0">
              <a:solidFill>
                <a:srgbClr val="1780A6"/>
              </a:solidFill>
              <a:cs typeface="Arial" pitchFamily="34" charset="0"/>
            </a:endParaRPr>
          </a:p>
        </p:txBody>
      </p:sp>
      <p:pic>
        <p:nvPicPr>
          <p:cNvPr id="5" name="Picture 7" descr="correct.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443663" y="115888"/>
            <a:ext cx="4826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7"/>
          <p:cNvSpPr txBox="1">
            <a:spLocks noChangeArrowheads="1"/>
          </p:cNvSpPr>
          <p:nvPr userDrawn="1"/>
        </p:nvSpPr>
        <p:spPr bwMode="auto">
          <a:xfrm>
            <a:off x="1042988" y="328613"/>
            <a:ext cx="3024187" cy="584200"/>
          </a:xfrm>
          <a:prstGeom prst="rect">
            <a:avLst/>
          </a:prstGeom>
          <a:noFill/>
          <a:ln>
            <a:noFill/>
          </a:ln>
          <a:extLst/>
        </p:spPr>
        <p:txBody>
          <a:bodyPr>
            <a:spAutoFit/>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algn="ctr" eaLnBrk="1" hangingPunct="1">
              <a:defRPr/>
            </a:pPr>
            <a:r>
              <a:rPr lang="en-US" sz="3200" dirty="0" smtClean="0">
                <a:solidFill>
                  <a:srgbClr val="1780A6"/>
                </a:solidFill>
                <a:latin typeface="+mj-lt"/>
                <a:cs typeface="Arial" pitchFamily="34" charset="0"/>
              </a:rPr>
              <a:t>Is this correct?</a:t>
            </a:r>
          </a:p>
        </p:txBody>
      </p:sp>
      <p:sp>
        <p:nvSpPr>
          <p:cNvPr id="6" name="Title 1"/>
          <p:cNvSpPr>
            <a:spLocks noGrp="1"/>
          </p:cNvSpPr>
          <p:nvPr>
            <p:ph type="title"/>
          </p:nvPr>
        </p:nvSpPr>
        <p:spPr>
          <a:xfrm>
            <a:off x="4283968" y="332656"/>
            <a:ext cx="1944216" cy="533400"/>
          </a:xfrm>
          <a:prstGeom prst="rect">
            <a:avLst/>
          </a:prstGeom>
        </p:spPr>
        <p:txBody>
          <a:bodyPr anchor="ctr" anchorCtr="0"/>
          <a:lstStyle>
            <a:lvl1pPr algn="l">
              <a:defRPr lang="en-US" sz="2400" b="0" i="0" kern="1200" dirty="0">
                <a:solidFill>
                  <a:srgbClr val="1780A6"/>
                </a:solidFill>
                <a:effectLst/>
                <a:latin typeface="Arial Bold" charset="0"/>
                <a:ea typeface="Arial Bold" charset="0"/>
                <a:cs typeface="Arial Bold" charset="0"/>
                <a:sym typeface="Gill Sans"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6664733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Quiz 2 NO">
    <p:spTree>
      <p:nvGrpSpPr>
        <p:cNvPr id="1" name=""/>
        <p:cNvGrpSpPr/>
        <p:nvPr/>
      </p:nvGrpSpPr>
      <p:grpSpPr>
        <a:xfrm>
          <a:off x="0" y="0"/>
          <a:ext cx="0" cy="0"/>
          <a:chOff x="0" y="0"/>
          <a:chExt cx="0" cy="0"/>
        </a:xfrm>
      </p:grpSpPr>
      <p:pic>
        <p:nvPicPr>
          <p:cNvPr id="3" name="Picture 5" descr="quiz.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68313" y="404813"/>
            <a:ext cx="4318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5"/>
          <p:cNvSpPr txBox="1">
            <a:spLocks noChangeArrowheads="1"/>
          </p:cNvSpPr>
          <p:nvPr userDrawn="1"/>
        </p:nvSpPr>
        <p:spPr bwMode="auto">
          <a:xfrm>
            <a:off x="6926263" y="692150"/>
            <a:ext cx="454025" cy="307975"/>
          </a:xfrm>
          <a:prstGeom prst="rect">
            <a:avLst/>
          </a:prstGeom>
          <a:noFill/>
          <a:ln>
            <a:noFill/>
          </a:ln>
          <a:extLst/>
        </p:spPr>
        <p:txBody>
          <a:bodyPr wrap="none">
            <a:spAutoFit/>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defRPr/>
            </a:pPr>
            <a:r>
              <a:rPr lang="en-US" sz="1400" b="1" dirty="0" smtClean="0">
                <a:solidFill>
                  <a:srgbClr val="1780A6"/>
                </a:solidFill>
                <a:cs typeface="Arial" pitchFamily="34" charset="0"/>
              </a:rPr>
              <a:t>NO</a:t>
            </a:r>
            <a:endParaRPr lang="en-US" sz="1100" b="1" dirty="0" smtClean="0">
              <a:solidFill>
                <a:srgbClr val="1780A6"/>
              </a:solidFill>
              <a:cs typeface="Arial" pitchFamily="34" charset="0"/>
            </a:endParaRPr>
          </a:p>
        </p:txBody>
      </p:sp>
      <p:pic>
        <p:nvPicPr>
          <p:cNvPr id="5" name="Picture 7" descr="wrong.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443663" y="620713"/>
            <a:ext cx="477837"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7"/>
          <p:cNvSpPr txBox="1">
            <a:spLocks noChangeArrowheads="1"/>
          </p:cNvSpPr>
          <p:nvPr userDrawn="1"/>
        </p:nvSpPr>
        <p:spPr bwMode="auto">
          <a:xfrm>
            <a:off x="1042988" y="328613"/>
            <a:ext cx="3024187" cy="584200"/>
          </a:xfrm>
          <a:prstGeom prst="rect">
            <a:avLst/>
          </a:prstGeom>
          <a:noFill/>
          <a:ln>
            <a:noFill/>
          </a:ln>
          <a:extLst/>
        </p:spPr>
        <p:txBody>
          <a:bodyPr>
            <a:spAutoFit/>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algn="ctr" eaLnBrk="1" hangingPunct="1">
              <a:defRPr/>
            </a:pPr>
            <a:r>
              <a:rPr lang="en-US" sz="3200" dirty="0" smtClean="0">
                <a:solidFill>
                  <a:srgbClr val="1780A6"/>
                </a:solidFill>
                <a:latin typeface="+mj-lt"/>
                <a:cs typeface="Arial" pitchFamily="34" charset="0"/>
              </a:rPr>
              <a:t>Is this correct?</a:t>
            </a:r>
          </a:p>
        </p:txBody>
      </p:sp>
      <p:sp>
        <p:nvSpPr>
          <p:cNvPr id="6" name="Title 1"/>
          <p:cNvSpPr>
            <a:spLocks noGrp="1"/>
          </p:cNvSpPr>
          <p:nvPr>
            <p:ph type="title"/>
          </p:nvPr>
        </p:nvSpPr>
        <p:spPr>
          <a:xfrm>
            <a:off x="4283968" y="332656"/>
            <a:ext cx="1944216" cy="533400"/>
          </a:xfrm>
          <a:prstGeom prst="rect">
            <a:avLst/>
          </a:prstGeom>
        </p:spPr>
        <p:txBody>
          <a:bodyPr anchor="ctr" anchorCtr="0"/>
          <a:lstStyle>
            <a:lvl1pPr algn="l">
              <a:defRPr lang="en-US" sz="2400" b="0" i="0" kern="1200" dirty="0">
                <a:solidFill>
                  <a:srgbClr val="1780A6"/>
                </a:solidFill>
                <a:effectLst/>
                <a:latin typeface="Arial Bold" charset="0"/>
                <a:ea typeface="Arial Bold" charset="0"/>
                <a:cs typeface="Arial Bold" charset="0"/>
                <a:sym typeface="Gill Sans"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4359659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6"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6"/>
          <a:srcRect/>
          <a:stretch>
            <a:fillRect/>
          </a:stretch>
        </a:blip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685800" y="1143000"/>
            <a:ext cx="7848600" cy="533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ltLang="en-US"/>
              <a:t>First level</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7" name="Text Box 5"/>
          <p:cNvSpPr txBox="1">
            <a:spLocks noChangeArrowheads="1"/>
          </p:cNvSpPr>
          <p:nvPr/>
        </p:nvSpPr>
        <p:spPr bwMode="auto">
          <a:xfrm>
            <a:off x="7848600" y="6613525"/>
            <a:ext cx="184150" cy="244475"/>
          </a:xfrm>
          <a:prstGeom prst="rect">
            <a:avLst/>
          </a:prstGeom>
          <a:noFill/>
          <a:ln>
            <a:noFill/>
          </a:ln>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defRPr/>
            </a:pPr>
            <a:endParaRPr lang="en-US" sz="1000" smtClean="0">
              <a:latin typeface="Verdana" pitchFamily="34" charset="0"/>
              <a:ea typeface="+mn-ea"/>
              <a:cs typeface="Arial" pitchFamily="34" charset="0"/>
            </a:endParaRPr>
          </a:p>
        </p:txBody>
      </p:sp>
      <p:sp>
        <p:nvSpPr>
          <p:cNvPr id="1029" name="Text Box 6"/>
          <p:cNvSpPr txBox="1">
            <a:spLocks noChangeArrowheads="1"/>
          </p:cNvSpPr>
          <p:nvPr/>
        </p:nvSpPr>
        <p:spPr bwMode="auto">
          <a:xfrm>
            <a:off x="-15875" y="6634163"/>
            <a:ext cx="1223963" cy="215900"/>
          </a:xfrm>
          <a:prstGeom prst="rect">
            <a:avLst/>
          </a:prstGeom>
          <a:noFill/>
          <a:ln>
            <a:noFill/>
          </a:ln>
          <a:extLst/>
        </p:spPr>
        <p:txBody>
          <a:bodyPr wrap="non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defRPr/>
            </a:pPr>
            <a:r>
              <a:rPr lang="en-US" sz="800" smtClean="0">
                <a:solidFill>
                  <a:srgbClr val="A6A6A6"/>
                </a:solidFill>
                <a:cs typeface="Arial" pitchFamily="34" charset="0"/>
              </a:rPr>
              <a:t>Copyright © AdaCore </a:t>
            </a:r>
            <a:endParaRPr lang="fr-FR" sz="800" smtClean="0">
              <a:solidFill>
                <a:srgbClr val="A6A6A6"/>
              </a:solidFill>
              <a:cs typeface="Arial" pitchFamily="34" charset="0"/>
            </a:endParaRPr>
          </a:p>
        </p:txBody>
      </p:sp>
    </p:spTree>
  </p:cSld>
  <p:clrMap bg1="lt1" tx1="dk1" bg2="lt2" tx2="dk2" accent1="accent1" accent2="accent2" accent3="accent3" accent4="accent4" accent5="accent5" accent6="accent6" hlink="hlink" folHlink="folHlink"/>
  <p:sldLayoutIdLst>
    <p:sldLayoutId id="2147484618" r:id="rId1"/>
    <p:sldLayoutId id="2147484619" r:id="rId2"/>
    <p:sldLayoutId id="2147484620" r:id="rId3"/>
    <p:sldLayoutId id="2147484621" r:id="rId4"/>
    <p:sldLayoutId id="2147484615" r:id="rId5"/>
    <p:sldLayoutId id="2147484622" r:id="rId6"/>
    <p:sldLayoutId id="2147484623" r:id="rId7"/>
    <p:sldLayoutId id="2147484624" r:id="rId8"/>
    <p:sldLayoutId id="2147484625" r:id="rId9"/>
    <p:sldLayoutId id="2147484616" r:id="rId10"/>
    <p:sldLayoutId id="2147484626" r:id="rId11"/>
    <p:sldLayoutId id="2147484617" r:id="rId12"/>
    <p:sldLayoutId id="2147484627" r:id="rId13"/>
    <p:sldLayoutId id="2147484628" r:id="rId14"/>
  </p:sldLayoutIdLst>
  <p:timing>
    <p:tnLst>
      <p:par>
        <p:cTn id="1" dur="indefinite" restart="never" nodeType="tmRoot"/>
      </p:par>
    </p:tnLst>
  </p:timing>
  <p:txStyles>
    <p:titleStyle>
      <a:lvl1pPr algn="l" rtl="0" eaLnBrk="0" fontAlgn="base" hangingPunct="0">
        <a:spcBef>
          <a:spcPct val="0"/>
        </a:spcBef>
        <a:spcAft>
          <a:spcPct val="0"/>
        </a:spcAft>
        <a:defRPr sz="1600" b="1">
          <a:solidFill>
            <a:schemeClr val="bg1"/>
          </a:solidFill>
          <a:latin typeface="+mj-lt"/>
          <a:ea typeface="ＭＳ Ｐゴシック" charset="0"/>
          <a:cs typeface="ＭＳ Ｐゴシック" charset="0"/>
        </a:defRPr>
      </a:lvl1pPr>
      <a:lvl2pPr algn="l" rtl="0" eaLnBrk="0" fontAlgn="base" hangingPunct="0">
        <a:spcBef>
          <a:spcPct val="0"/>
        </a:spcBef>
        <a:spcAft>
          <a:spcPct val="0"/>
        </a:spcAft>
        <a:defRPr sz="1600" b="1">
          <a:solidFill>
            <a:schemeClr val="bg1"/>
          </a:solidFill>
          <a:latin typeface="Calibri" pitchFamily="34" charset="0"/>
          <a:ea typeface="ＭＳ Ｐゴシック" charset="0"/>
          <a:cs typeface="ＭＳ Ｐゴシック" charset="0"/>
        </a:defRPr>
      </a:lvl2pPr>
      <a:lvl3pPr algn="l" rtl="0" eaLnBrk="0" fontAlgn="base" hangingPunct="0">
        <a:spcBef>
          <a:spcPct val="0"/>
        </a:spcBef>
        <a:spcAft>
          <a:spcPct val="0"/>
        </a:spcAft>
        <a:defRPr sz="1600" b="1">
          <a:solidFill>
            <a:schemeClr val="bg1"/>
          </a:solidFill>
          <a:latin typeface="Calibri" pitchFamily="34" charset="0"/>
          <a:ea typeface="ＭＳ Ｐゴシック" charset="0"/>
          <a:cs typeface="ＭＳ Ｐゴシック" charset="0"/>
        </a:defRPr>
      </a:lvl3pPr>
      <a:lvl4pPr algn="l" rtl="0" eaLnBrk="0" fontAlgn="base" hangingPunct="0">
        <a:spcBef>
          <a:spcPct val="0"/>
        </a:spcBef>
        <a:spcAft>
          <a:spcPct val="0"/>
        </a:spcAft>
        <a:defRPr sz="1600" b="1">
          <a:solidFill>
            <a:schemeClr val="bg1"/>
          </a:solidFill>
          <a:latin typeface="Calibri" pitchFamily="34" charset="0"/>
          <a:ea typeface="ＭＳ Ｐゴシック" charset="0"/>
          <a:cs typeface="ＭＳ Ｐゴシック" charset="0"/>
        </a:defRPr>
      </a:lvl4pPr>
      <a:lvl5pPr algn="l" rtl="0" eaLnBrk="0" fontAlgn="base" hangingPunct="0">
        <a:spcBef>
          <a:spcPct val="0"/>
        </a:spcBef>
        <a:spcAft>
          <a:spcPct val="0"/>
        </a:spcAft>
        <a:defRPr sz="1600" b="1">
          <a:solidFill>
            <a:schemeClr val="bg1"/>
          </a:solidFill>
          <a:latin typeface="Calibri" pitchFamily="34" charset="0"/>
          <a:ea typeface="ＭＳ Ｐゴシック" charset="0"/>
          <a:cs typeface="ＭＳ Ｐゴシック" charset="0"/>
        </a:defRPr>
      </a:lvl5pPr>
      <a:lvl6pPr marL="457200" algn="l" rtl="0" eaLnBrk="1" fontAlgn="base" hangingPunct="1">
        <a:spcBef>
          <a:spcPct val="0"/>
        </a:spcBef>
        <a:spcAft>
          <a:spcPct val="0"/>
        </a:spcAft>
        <a:defRPr sz="2400" b="1">
          <a:solidFill>
            <a:srgbClr val="3377A9"/>
          </a:solidFill>
          <a:latin typeface="Verdana" pitchFamily="34" charset="0"/>
        </a:defRPr>
      </a:lvl6pPr>
      <a:lvl7pPr marL="914400" algn="l" rtl="0" eaLnBrk="1" fontAlgn="base" hangingPunct="1">
        <a:spcBef>
          <a:spcPct val="0"/>
        </a:spcBef>
        <a:spcAft>
          <a:spcPct val="0"/>
        </a:spcAft>
        <a:defRPr sz="2400" b="1">
          <a:solidFill>
            <a:srgbClr val="3377A9"/>
          </a:solidFill>
          <a:latin typeface="Verdana" pitchFamily="34" charset="0"/>
        </a:defRPr>
      </a:lvl7pPr>
      <a:lvl8pPr marL="1371600" algn="l" rtl="0" eaLnBrk="1" fontAlgn="base" hangingPunct="1">
        <a:spcBef>
          <a:spcPct val="0"/>
        </a:spcBef>
        <a:spcAft>
          <a:spcPct val="0"/>
        </a:spcAft>
        <a:defRPr sz="2400" b="1">
          <a:solidFill>
            <a:srgbClr val="3377A9"/>
          </a:solidFill>
          <a:latin typeface="Verdana" pitchFamily="34" charset="0"/>
        </a:defRPr>
      </a:lvl8pPr>
      <a:lvl9pPr marL="1828800" algn="l" rtl="0" eaLnBrk="1" fontAlgn="base" hangingPunct="1">
        <a:spcBef>
          <a:spcPct val="0"/>
        </a:spcBef>
        <a:spcAft>
          <a:spcPct val="0"/>
        </a:spcAft>
        <a:defRPr sz="2400" b="1">
          <a:solidFill>
            <a:srgbClr val="3377A9"/>
          </a:solidFill>
          <a:latin typeface="Verdana" pitchFamily="34" charset="0"/>
        </a:defRPr>
      </a:lvl9pPr>
    </p:titleStyle>
    <p:bodyStyle>
      <a:lvl1pPr marL="342900" indent="-342900" algn="l" rtl="0" eaLnBrk="0" fontAlgn="base" hangingPunct="0">
        <a:lnSpc>
          <a:spcPct val="120000"/>
        </a:lnSpc>
        <a:spcBef>
          <a:spcPct val="20000"/>
        </a:spcBef>
        <a:spcAft>
          <a:spcPct val="0"/>
        </a:spcAft>
        <a:buClr>
          <a:srgbClr val="404040"/>
        </a:buClr>
        <a:buChar char="•"/>
        <a:defRPr sz="1600" b="1">
          <a:solidFill>
            <a:srgbClr val="404040"/>
          </a:solidFill>
          <a:latin typeface="+mn-lt"/>
          <a:ea typeface="ＭＳ Ｐゴシック" charset="0"/>
          <a:cs typeface="ＭＳ Ｐゴシック" charset="0"/>
        </a:defRPr>
      </a:lvl1pPr>
      <a:lvl2pPr marL="742950" indent="-285750" algn="l" rtl="0" eaLnBrk="0" fontAlgn="base" hangingPunct="0">
        <a:lnSpc>
          <a:spcPct val="120000"/>
        </a:lnSpc>
        <a:spcBef>
          <a:spcPct val="20000"/>
        </a:spcBef>
        <a:spcAft>
          <a:spcPct val="0"/>
        </a:spcAft>
        <a:buChar char="–"/>
        <a:defRPr sz="1400">
          <a:solidFill>
            <a:schemeClr val="tx1"/>
          </a:solidFill>
          <a:latin typeface="+mn-lt"/>
          <a:ea typeface="ヒラギノ角ゴ ProN W3"/>
          <a:cs typeface="ヒラギノ角ゴ ProN W3"/>
        </a:defRPr>
      </a:lvl2pPr>
      <a:lvl3pPr marL="1143000" indent="-228600" algn="l" rtl="0" eaLnBrk="0" fontAlgn="base" hangingPunct="0">
        <a:lnSpc>
          <a:spcPct val="120000"/>
        </a:lnSpc>
        <a:spcBef>
          <a:spcPct val="20000"/>
        </a:spcBef>
        <a:spcAft>
          <a:spcPct val="0"/>
        </a:spcAft>
        <a:buChar char="–"/>
        <a:defRPr sz="1200">
          <a:solidFill>
            <a:schemeClr val="tx1"/>
          </a:solidFill>
          <a:latin typeface="+mn-lt"/>
          <a:ea typeface="ヒラギノ角ゴ ProN W3"/>
          <a:cs typeface="ヒラギノ角ゴ ProN W3"/>
        </a:defRPr>
      </a:lvl3pPr>
      <a:lvl4pPr marL="1600200" indent="-228600" algn="l" rtl="0" eaLnBrk="0" fontAlgn="base" hangingPunct="0">
        <a:spcBef>
          <a:spcPct val="20000"/>
        </a:spcBef>
        <a:spcAft>
          <a:spcPct val="0"/>
        </a:spcAft>
        <a:buFont typeface="Times" charset="0"/>
        <a:buChar char="•"/>
        <a:defRPr sz="1200">
          <a:solidFill>
            <a:schemeClr val="tx1"/>
          </a:solidFill>
          <a:latin typeface="+mn-lt"/>
          <a:ea typeface="ヒラギノ角ゴ ProN W3"/>
          <a:cs typeface="ヒラギノ角ゴ ProN W3"/>
        </a:defRPr>
      </a:lvl4pPr>
      <a:lvl5pPr marL="2057400" indent="-228600" algn="l" rtl="0" eaLnBrk="0" fontAlgn="base" hangingPunct="0">
        <a:spcBef>
          <a:spcPct val="20000"/>
        </a:spcBef>
        <a:spcAft>
          <a:spcPct val="0"/>
        </a:spcAft>
        <a:buFont typeface="Times" charset="0"/>
        <a:buChar char="•"/>
        <a:defRPr sz="1200">
          <a:solidFill>
            <a:schemeClr val="tx1"/>
          </a:solidFill>
          <a:latin typeface="+mn-lt"/>
          <a:ea typeface="ヒラギノ角ゴ ProN W3"/>
          <a:cs typeface="ヒラギノ角ゴ ProN W3"/>
        </a:defRPr>
      </a:lvl5pPr>
      <a:lvl6pPr marL="2514600" indent="-228600" algn="l" rtl="0" eaLnBrk="1" fontAlgn="base" hangingPunct="1">
        <a:spcBef>
          <a:spcPct val="20000"/>
        </a:spcBef>
        <a:spcAft>
          <a:spcPct val="0"/>
        </a:spcAft>
        <a:buFont typeface="Times" pitchFamily="18" charset="0"/>
        <a:buChar char="•"/>
        <a:defRPr sz="1200">
          <a:solidFill>
            <a:schemeClr val="tx1"/>
          </a:solidFill>
          <a:latin typeface="+mn-lt"/>
        </a:defRPr>
      </a:lvl6pPr>
      <a:lvl7pPr marL="2971800" indent="-228600" algn="l" rtl="0" eaLnBrk="1" fontAlgn="base" hangingPunct="1">
        <a:spcBef>
          <a:spcPct val="20000"/>
        </a:spcBef>
        <a:spcAft>
          <a:spcPct val="0"/>
        </a:spcAft>
        <a:buFont typeface="Times" pitchFamily="18" charset="0"/>
        <a:buChar char="•"/>
        <a:defRPr sz="1200">
          <a:solidFill>
            <a:schemeClr val="tx1"/>
          </a:solidFill>
          <a:latin typeface="+mn-lt"/>
        </a:defRPr>
      </a:lvl7pPr>
      <a:lvl8pPr marL="3429000" indent="-228600" algn="l" rtl="0" eaLnBrk="1" fontAlgn="base" hangingPunct="1">
        <a:spcBef>
          <a:spcPct val="20000"/>
        </a:spcBef>
        <a:spcAft>
          <a:spcPct val="0"/>
        </a:spcAft>
        <a:buFont typeface="Times" pitchFamily="18" charset="0"/>
        <a:buChar char="•"/>
        <a:defRPr sz="1200">
          <a:solidFill>
            <a:schemeClr val="tx1"/>
          </a:solidFill>
          <a:latin typeface="+mn-lt"/>
        </a:defRPr>
      </a:lvl8pPr>
      <a:lvl9pPr marL="3886200" indent="-228600" algn="l" rtl="0" eaLnBrk="1" fontAlgn="base" hangingPunct="1">
        <a:spcBef>
          <a:spcPct val="20000"/>
        </a:spcBef>
        <a:spcAft>
          <a:spcPct val="0"/>
        </a:spcAft>
        <a:buFont typeface="Times" pitchFamily="18" charset="0"/>
        <a:buChar char="•"/>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9.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1" Type="http://schemas.openxmlformats.org/officeDocument/2006/relationships/slideLayout" Target="../slideLayouts/slideLayout9.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8.xml"/><Relationship Id="rId3"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0.xml"/><Relationship Id="rId3"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2.xml"/><Relationship Id="rId3" Type="http://schemas.openxmlformats.org/officeDocument/2006/relationships/image" Target="../media/image1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8.xml"/><Relationship Id="rId3"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0.xml"/><Relationship Id="rId3" Type="http://schemas.openxmlformats.org/officeDocument/2006/relationships/image" Target="../media/image1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79438" y="3933825"/>
            <a:ext cx="8205787" cy="1023938"/>
          </a:xfrm>
        </p:spPr>
        <p:txBody>
          <a:bodyPr/>
          <a:lstStyle/>
          <a:p>
            <a:pPr eaLnBrk="1" hangingPunct="1">
              <a:defRPr/>
            </a:pPr>
            <a:r>
              <a:rPr lang="en-US" dirty="0" smtClean="0"/>
              <a:t>Subprogram Contracts</a:t>
            </a:r>
            <a:endParaRPr dirty="0"/>
          </a:p>
        </p:txBody>
      </p:sp>
      <p:sp>
        <p:nvSpPr>
          <p:cNvPr id="3" name="Text Placeholder 2"/>
          <p:cNvSpPr>
            <a:spLocks noGrp="1"/>
          </p:cNvSpPr>
          <p:nvPr>
            <p:ph type="body" sz="quarter" idx="11"/>
          </p:nvPr>
        </p:nvSpPr>
        <p:spPr>
          <a:xfrm>
            <a:off x="579438" y="4581525"/>
            <a:ext cx="8205787" cy="647700"/>
          </a:xfrm>
        </p:spPr>
        <p:txBody>
          <a:bodyPr/>
          <a:lstStyle/>
          <a:p>
            <a:pPr eaLnBrk="1" hangingPunct="1">
              <a:defRPr/>
            </a:pPr>
            <a:endParaRPr dirty="0"/>
          </a:p>
        </p:txBody>
      </p:sp>
      <p:sp>
        <p:nvSpPr>
          <p:cNvPr id="4" name="Text Placeholder 3"/>
          <p:cNvSpPr>
            <a:spLocks noGrp="1"/>
          </p:cNvSpPr>
          <p:nvPr>
            <p:ph type="body" sz="quarter" idx="12"/>
          </p:nvPr>
        </p:nvSpPr>
        <p:spPr>
          <a:xfrm>
            <a:off x="611188" y="4941888"/>
            <a:ext cx="8204200" cy="647700"/>
          </a:xfrm>
        </p:spPr>
        <p:txBody>
          <a:bodyPr/>
          <a:lstStyle/>
          <a:p>
            <a:pPr>
              <a:defRPr/>
            </a:pPr>
            <a:r>
              <a:rPr/>
              <a:t>University.adacore.com</a:t>
            </a:r>
            <a:endParaRPr lang="fr-FR"/>
          </a:p>
        </p:txBody>
      </p:sp>
    </p:spTree>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315913" y="231775"/>
            <a:ext cx="8001000" cy="533400"/>
          </a:xfrm>
        </p:spPr>
        <p:txBody>
          <a:bodyPr/>
          <a:lstStyle/>
          <a:p>
            <a:pPr>
              <a:defRPr/>
            </a:pPr>
            <a:r>
              <a:rPr lang="en-US" dirty="0" smtClean="0"/>
              <a:t>Reasoning by Cases</a:t>
            </a:r>
            <a:endParaRPr dirty="0"/>
          </a:p>
        </p:txBody>
      </p:sp>
      <p:sp>
        <p:nvSpPr>
          <p:cNvPr id="19459" name="Espace réservé du contenu 3"/>
          <p:cNvSpPr>
            <a:spLocks noGrp="1"/>
          </p:cNvSpPr>
          <p:nvPr>
            <p:ph sz="half" idx="10"/>
          </p:nvPr>
        </p:nvSpPr>
        <p:spPr>
          <a:xfrm>
            <a:off x="685800" y="1143000"/>
            <a:ext cx="7990656" cy="5334000"/>
          </a:xfrm>
        </p:spPr>
        <p:txBody>
          <a:bodyPr/>
          <a:lstStyle/>
          <a:p>
            <a:pPr marL="0" indent="0">
              <a:buNone/>
            </a:pPr>
            <a:r>
              <a:rPr lang="en-US" altLang="fr-FR" dirty="0" smtClean="0">
                <a:ea typeface="ＭＳ Ｐゴシック" charset="-128"/>
              </a:rPr>
              <a:t>Case-expression can be used to reason by cases</a:t>
            </a:r>
          </a:p>
          <a:p>
            <a:pPr lvl="1"/>
            <a:r>
              <a:rPr lang="en-US" altLang="fr-FR" dirty="0" smtClean="0">
                <a:ea typeface="ＭＳ Ｐゴシック" charset="-128"/>
              </a:rPr>
              <a:t>Case test only on values of expressions of discrete type</a:t>
            </a:r>
          </a:p>
          <a:p>
            <a:pPr lvl="1"/>
            <a:r>
              <a:rPr lang="en-US" altLang="fr-FR" dirty="0" smtClean="0">
                <a:ea typeface="ＭＳ Ｐゴシック" charset="-128"/>
              </a:rPr>
              <a:t>Can sometimes be an alternative to contract cases</a:t>
            </a:r>
          </a:p>
          <a:p>
            <a:pPr lvl="1">
              <a:spcBef>
                <a:spcPts val="15000"/>
              </a:spcBef>
            </a:pPr>
            <a:r>
              <a:rPr lang="en-US" altLang="fr-FR" dirty="0" smtClean="0">
                <a:ea typeface="ＭＳ Ｐゴシック" charset="-128"/>
              </a:rPr>
              <a:t>Can sometimes be used at different levels in the expression</a:t>
            </a:r>
            <a:endParaRPr lang="en-US" altLang="fr-FR" dirty="0">
              <a:ea typeface="ＭＳ Ｐゴシック" charset="-128"/>
            </a:endParaRPr>
          </a:p>
        </p:txBody>
      </p:sp>
      <p:graphicFrame>
        <p:nvGraphicFramePr>
          <p:cNvPr id="4" name="Tableau 3"/>
          <p:cNvGraphicFramePr>
            <a:graphicFrameLocks noGrp="1"/>
          </p:cNvGraphicFramePr>
          <p:nvPr>
            <p:extLst>
              <p:ext uri="{D42A27DB-BD31-4B8C-83A1-F6EECF244321}">
                <p14:modId xmlns:p14="http://schemas.microsoft.com/office/powerpoint/2010/main" val="1325796368"/>
              </p:ext>
            </p:extLst>
          </p:nvPr>
        </p:nvGraphicFramePr>
        <p:xfrm>
          <a:off x="888678" y="2708920"/>
          <a:ext cx="7571754" cy="1553334"/>
        </p:xfrm>
        <a:graphic>
          <a:graphicData uri="http://schemas.openxmlformats.org/drawingml/2006/table">
            <a:tbl>
              <a:tblPr/>
              <a:tblGrid>
                <a:gridCol w="7571754"/>
              </a:tblGrid>
              <a:tr h="627111">
                <a:tc>
                  <a:txBody>
                    <a:bodyPr/>
                    <a:lstStyle>
                      <a:lvl1pPr>
                        <a:lnSpc>
                          <a:spcPct val="120000"/>
                        </a:lnSpc>
                        <a:spcBef>
                          <a:spcPct val="20000"/>
                        </a:spcBef>
                        <a:buClr>
                          <a:srgbClr val="404040"/>
                        </a:buClr>
                        <a:defRPr sz="1400" b="1">
                          <a:solidFill>
                            <a:srgbClr val="404040"/>
                          </a:solidFill>
                          <a:latin typeface="Calibri" charset="0"/>
                          <a:ea typeface="ＭＳ Ｐゴシック" charset="-128"/>
                        </a:defRPr>
                      </a:lvl1pPr>
                      <a:lvl2pPr marL="742950" indent="-285750">
                        <a:lnSpc>
                          <a:spcPct val="120000"/>
                        </a:lnSpc>
                        <a:spcBef>
                          <a:spcPct val="20000"/>
                        </a:spcBef>
                        <a:defRPr sz="1200">
                          <a:solidFill>
                            <a:schemeClr val="tx1"/>
                          </a:solidFill>
                          <a:latin typeface="Calibri" charset="0"/>
                          <a:ea typeface="ヒラギノ角ゴ ProN W3" charset="-128"/>
                        </a:defRPr>
                      </a:lvl2pPr>
                      <a:lvl3pPr marL="1143000" indent="-228600">
                        <a:lnSpc>
                          <a:spcPct val="120000"/>
                        </a:lnSpc>
                        <a:spcBef>
                          <a:spcPct val="20000"/>
                        </a:spcBef>
                        <a:defRPr sz="1000">
                          <a:solidFill>
                            <a:schemeClr val="tx1"/>
                          </a:solidFill>
                          <a:latin typeface="Calibri" charset="0"/>
                          <a:ea typeface="ヒラギノ角ゴ ProN W3" charset="-128"/>
                        </a:defRPr>
                      </a:lvl3pPr>
                      <a:lvl4pPr marL="1600200" indent="-228600">
                        <a:spcBef>
                          <a:spcPct val="20000"/>
                        </a:spcBef>
                        <a:buFont typeface="Times" charset="0"/>
                        <a:defRPr sz="1000">
                          <a:solidFill>
                            <a:schemeClr val="tx1"/>
                          </a:solidFill>
                          <a:latin typeface="Calibri" charset="0"/>
                          <a:ea typeface="ヒラギノ角ゴ ProN W3" charset="-128"/>
                        </a:defRPr>
                      </a:lvl4pPr>
                      <a:lvl5pPr marL="2057400" indent="-228600">
                        <a:spcBef>
                          <a:spcPct val="20000"/>
                        </a:spcBef>
                        <a:buFont typeface="Times" charset="0"/>
                        <a:defRPr sz="1000">
                          <a:solidFill>
                            <a:schemeClr val="tx1"/>
                          </a:solidFill>
                          <a:latin typeface="Calibri" charset="0"/>
                          <a:ea typeface="ヒラギノ角ゴ ProN W3" charset="-128"/>
                        </a:defRPr>
                      </a:lvl5pPr>
                      <a:lvl6pPr marL="2514600" indent="-228600" eaLnBrk="0" fontAlgn="base" hangingPunct="0">
                        <a:spcBef>
                          <a:spcPct val="20000"/>
                        </a:spcBef>
                        <a:spcAft>
                          <a:spcPct val="0"/>
                        </a:spcAft>
                        <a:buFont typeface="Times" charset="0"/>
                        <a:defRPr sz="1000">
                          <a:solidFill>
                            <a:schemeClr val="tx1"/>
                          </a:solidFill>
                          <a:latin typeface="Calibri" charset="0"/>
                          <a:ea typeface="ヒラギノ角ゴ ProN W3" charset="-128"/>
                        </a:defRPr>
                      </a:lvl6pPr>
                      <a:lvl7pPr marL="2971800" indent="-228600" eaLnBrk="0" fontAlgn="base" hangingPunct="0">
                        <a:spcBef>
                          <a:spcPct val="20000"/>
                        </a:spcBef>
                        <a:spcAft>
                          <a:spcPct val="0"/>
                        </a:spcAft>
                        <a:buFont typeface="Times" charset="0"/>
                        <a:defRPr sz="1000">
                          <a:solidFill>
                            <a:schemeClr val="tx1"/>
                          </a:solidFill>
                          <a:latin typeface="Calibri" charset="0"/>
                          <a:ea typeface="ヒラギノ角ゴ ProN W3" charset="-128"/>
                        </a:defRPr>
                      </a:lvl7pPr>
                      <a:lvl8pPr marL="3429000" indent="-228600" eaLnBrk="0" fontAlgn="base" hangingPunct="0">
                        <a:spcBef>
                          <a:spcPct val="20000"/>
                        </a:spcBef>
                        <a:spcAft>
                          <a:spcPct val="0"/>
                        </a:spcAft>
                        <a:buFont typeface="Times" charset="0"/>
                        <a:defRPr sz="1000">
                          <a:solidFill>
                            <a:schemeClr val="tx1"/>
                          </a:solidFill>
                          <a:latin typeface="Calibri" charset="0"/>
                          <a:ea typeface="ヒラギノ角ゴ ProN W3" charset="-128"/>
                        </a:defRPr>
                      </a:lvl8pPr>
                      <a:lvl9pPr marL="3886200" indent="-228600" eaLnBrk="0" fontAlgn="base" hangingPunct="0">
                        <a:spcBef>
                          <a:spcPct val="20000"/>
                        </a:spcBef>
                        <a:spcAft>
                          <a:spcPct val="0"/>
                        </a:spcAft>
                        <a:buFont typeface="Times" charset="0"/>
                        <a:defRPr sz="1000">
                          <a:solidFill>
                            <a:schemeClr val="tx1"/>
                          </a:solidFill>
                          <a:latin typeface="Calibri" charset="0"/>
                          <a:ea typeface="ヒラギノ角ゴ ProN W3"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fr-FR" sz="1600" b="1" i="0" u="none" strike="noStrike" cap="none" normalizeH="0" baseline="0" dirty="0" smtClean="0">
                          <a:ln>
                            <a:noFill/>
                          </a:ln>
                          <a:solidFill>
                            <a:schemeClr val="tx1"/>
                          </a:solidFill>
                          <a:effectLst/>
                          <a:latin typeface="Courier New" charset="0"/>
                          <a:ea typeface="ＭＳ Ｐゴシック" charset="-128"/>
                        </a:rPr>
                        <a:t>procedure </a:t>
                      </a:r>
                      <a:r>
                        <a:rPr kumimoji="0" lang="en-GB" altLang="fr-FR" sz="1600" b="0" i="0" u="none" strike="noStrike" cap="none" normalizeH="0" baseline="0" dirty="0" smtClean="0">
                          <a:ln>
                            <a:noFill/>
                          </a:ln>
                          <a:solidFill>
                            <a:schemeClr val="tx1"/>
                          </a:solidFill>
                          <a:effectLst/>
                          <a:latin typeface="Courier New" charset="0"/>
                          <a:ea typeface="ＭＳ Ｐゴシック" charset="-128"/>
                        </a:rPr>
                        <a:t>Open (F : </a:t>
                      </a:r>
                      <a:r>
                        <a:rPr kumimoji="0" lang="en-GB" altLang="fr-FR" sz="1600" b="1" i="0" u="none" strike="noStrike" cap="none" normalizeH="0" baseline="0" dirty="0" smtClean="0">
                          <a:ln>
                            <a:noFill/>
                          </a:ln>
                          <a:solidFill>
                            <a:schemeClr val="tx1"/>
                          </a:solidFill>
                          <a:effectLst/>
                          <a:latin typeface="Courier New" charset="0"/>
                          <a:ea typeface="ＭＳ Ｐゴシック" charset="-128"/>
                        </a:rPr>
                        <a:t>in out </a:t>
                      </a:r>
                      <a:r>
                        <a:rPr kumimoji="0" lang="en-GB" altLang="fr-FR" sz="1600" b="0" i="0" u="none" strike="noStrike" cap="none" normalizeH="0" baseline="0" dirty="0" smtClean="0">
                          <a:ln>
                            <a:noFill/>
                          </a:ln>
                          <a:solidFill>
                            <a:schemeClr val="tx1"/>
                          </a:solidFill>
                          <a:effectLst/>
                          <a:latin typeface="Courier New" charset="0"/>
                          <a:ea typeface="ＭＳ Ｐゴシック" charset="-128"/>
                        </a:rPr>
                        <a:t>File; Success : </a:t>
                      </a:r>
                      <a:r>
                        <a:rPr kumimoji="0" lang="en-GB" altLang="fr-FR" sz="1600" b="1" i="0" u="none" strike="noStrike" cap="none" normalizeH="0" baseline="0" dirty="0" smtClean="0">
                          <a:ln>
                            <a:noFill/>
                          </a:ln>
                          <a:solidFill>
                            <a:schemeClr val="tx1"/>
                          </a:solidFill>
                          <a:effectLst/>
                          <a:latin typeface="Courier New" charset="0"/>
                          <a:ea typeface="ＭＳ Ｐゴシック" charset="-128"/>
                        </a:rPr>
                        <a:t>out </a:t>
                      </a:r>
                      <a:r>
                        <a:rPr kumimoji="0" lang="en-GB" altLang="fr-FR" sz="1600" b="0" i="0" u="none" strike="noStrike" cap="none" normalizeH="0" baseline="0" dirty="0" smtClean="0">
                          <a:ln>
                            <a:noFill/>
                          </a:ln>
                          <a:solidFill>
                            <a:schemeClr val="tx1"/>
                          </a:solidFill>
                          <a:effectLst/>
                          <a:latin typeface="Courier New" charset="0"/>
                          <a:ea typeface="ＭＳ Ｐゴシック" charset="-128"/>
                        </a:rPr>
                        <a:t>Boolean) </a:t>
                      </a:r>
                      <a:r>
                        <a:rPr kumimoji="0" lang="en-GB" altLang="fr-FR" sz="1600" b="1" i="0" u="none" strike="noStrike" cap="none" normalizeH="0" baseline="0" dirty="0" smtClean="0">
                          <a:ln>
                            <a:noFill/>
                          </a:ln>
                          <a:solidFill>
                            <a:schemeClr val="tx1"/>
                          </a:solidFill>
                          <a:effectLst/>
                          <a:latin typeface="Courier New" charset="0"/>
                          <a:ea typeface="ＭＳ Ｐゴシック" charset="-128"/>
                        </a:rPr>
                        <a:t>with</a:t>
                      </a:r>
                    </a:p>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fr-FR" sz="1600" b="1" i="0" u="none" strike="noStrike" cap="none" normalizeH="0" baseline="0" dirty="0" smtClean="0">
                          <a:ln>
                            <a:noFill/>
                          </a:ln>
                          <a:solidFill>
                            <a:schemeClr val="tx1"/>
                          </a:solidFill>
                          <a:effectLst/>
                          <a:latin typeface="Courier New" charset="0"/>
                          <a:ea typeface="ＭＳ Ｐゴシック" charset="-128"/>
                        </a:rPr>
                        <a:t>  </a:t>
                      </a:r>
                      <a:r>
                        <a:rPr kumimoji="0" lang="en-GB" altLang="fr-FR" sz="1600" b="0" i="0" u="none" strike="noStrike" cap="none" normalizeH="0" baseline="0" dirty="0" smtClean="0">
                          <a:ln>
                            <a:noFill/>
                          </a:ln>
                          <a:solidFill>
                            <a:schemeClr val="tx1"/>
                          </a:solidFill>
                          <a:effectLst/>
                          <a:latin typeface="Courier New" charset="0"/>
                          <a:ea typeface="ＭＳ Ｐゴシック" charset="-128"/>
                        </a:rPr>
                        <a:t>Post =&gt;</a:t>
                      </a:r>
                    </a:p>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fr-FR" sz="1600" b="1" i="0" u="none" strike="noStrike" cap="none" normalizeH="0" baseline="0" dirty="0" smtClean="0">
                          <a:ln>
                            <a:noFill/>
                          </a:ln>
                          <a:solidFill>
                            <a:schemeClr val="tx1"/>
                          </a:solidFill>
                          <a:effectLst/>
                          <a:latin typeface="Courier New" charset="0"/>
                          <a:ea typeface="ＭＳ Ｐゴシック" charset="-128"/>
                        </a:rPr>
                        <a:t>     </a:t>
                      </a:r>
                      <a:r>
                        <a:rPr kumimoji="0" lang="en-GB" altLang="fr-FR" sz="1600" b="0" i="0" u="none" strike="noStrike" cap="none" normalizeH="0" baseline="0" dirty="0" smtClean="0">
                          <a:ln>
                            <a:noFill/>
                          </a:ln>
                          <a:solidFill>
                            <a:schemeClr val="tx1"/>
                          </a:solidFill>
                          <a:effectLst/>
                          <a:latin typeface="Courier New" charset="0"/>
                          <a:ea typeface="ＭＳ Ｐゴシック" charset="-128"/>
                        </a:rPr>
                        <a:t>(</a:t>
                      </a:r>
                      <a:r>
                        <a:rPr kumimoji="0" lang="en-GB" altLang="fr-FR" sz="1600" b="1" i="0" u="none" strike="noStrike" cap="none" normalizeH="0" baseline="0" dirty="0" smtClean="0">
                          <a:ln>
                            <a:noFill/>
                          </a:ln>
                          <a:solidFill>
                            <a:schemeClr val="tx1"/>
                          </a:solidFill>
                          <a:effectLst/>
                          <a:latin typeface="Courier New" charset="0"/>
                          <a:ea typeface="ＭＳ Ｐゴシック" charset="-128"/>
                        </a:rPr>
                        <a:t>case </a:t>
                      </a:r>
                      <a:r>
                        <a:rPr kumimoji="0" lang="en-GB" altLang="fr-FR" sz="1600" b="0" i="0" u="none" strike="noStrike" cap="none" normalizeH="0" baseline="0" dirty="0" err="1" smtClean="0">
                          <a:ln>
                            <a:noFill/>
                          </a:ln>
                          <a:solidFill>
                            <a:schemeClr val="tx1"/>
                          </a:solidFill>
                          <a:effectLst/>
                          <a:latin typeface="Courier New" charset="0"/>
                          <a:ea typeface="ＭＳ Ｐゴシック" charset="-128"/>
                        </a:rPr>
                        <a:t>F.Mode’Old</a:t>
                      </a:r>
                      <a:r>
                        <a:rPr kumimoji="0" lang="en-GB" altLang="fr-FR" sz="1600" b="0" i="0" u="none" strike="noStrike" cap="none" normalizeH="0" baseline="0" dirty="0" smtClean="0">
                          <a:ln>
                            <a:noFill/>
                          </a:ln>
                          <a:solidFill>
                            <a:schemeClr val="tx1"/>
                          </a:solidFill>
                          <a:effectLst/>
                          <a:latin typeface="Courier New" charset="0"/>
                          <a:ea typeface="ＭＳ Ｐゴシック" charset="-128"/>
                        </a:rPr>
                        <a:t> </a:t>
                      </a:r>
                      <a:r>
                        <a:rPr kumimoji="0" lang="en-GB" altLang="fr-FR" sz="1600" b="1" i="0" u="none" strike="noStrike" cap="none" normalizeH="0" baseline="0" dirty="0" smtClean="0">
                          <a:ln>
                            <a:noFill/>
                          </a:ln>
                          <a:solidFill>
                            <a:schemeClr val="tx1"/>
                          </a:solidFill>
                          <a:effectLst/>
                          <a:latin typeface="Courier New" charset="0"/>
                          <a:ea typeface="ＭＳ Ｐゴシック" charset="-128"/>
                        </a:rPr>
                        <a:t>is</a:t>
                      </a:r>
                      <a:r>
                        <a:rPr kumimoji="0" lang="en-GB" altLang="fr-FR" sz="1600" b="0" i="0" u="none" strike="noStrike" cap="none" normalizeH="0" baseline="0" dirty="0" smtClean="0">
                          <a:ln>
                            <a:noFill/>
                          </a:ln>
                          <a:solidFill>
                            <a:schemeClr val="tx1"/>
                          </a:solidFill>
                          <a:effectLst/>
                          <a:latin typeface="Courier New" charset="0"/>
                          <a:ea typeface="ＭＳ Ｐゴシック" charset="-128"/>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fr-FR" sz="1600" b="0" i="0" u="none" strike="noStrike" cap="none" normalizeH="0" baseline="0" dirty="0" smtClean="0">
                          <a:ln>
                            <a:noFill/>
                          </a:ln>
                          <a:solidFill>
                            <a:schemeClr val="tx1"/>
                          </a:solidFill>
                          <a:effectLst/>
                          <a:latin typeface="Courier New" charset="0"/>
                          <a:ea typeface="ＭＳ Ｐゴシック" charset="-128"/>
                        </a:rPr>
                        <a:t>        </a:t>
                      </a:r>
                      <a:r>
                        <a:rPr kumimoji="0" lang="en-GB" altLang="fr-FR" sz="1600" b="1" i="0" u="none" strike="noStrike" cap="none" normalizeH="0" baseline="0" dirty="0" smtClean="0">
                          <a:ln>
                            <a:noFill/>
                          </a:ln>
                          <a:solidFill>
                            <a:schemeClr val="tx1"/>
                          </a:solidFill>
                          <a:effectLst/>
                          <a:latin typeface="Courier New" charset="0"/>
                          <a:ea typeface="ＭＳ Ｐゴシック" charset="-128"/>
                        </a:rPr>
                        <a:t>when</a:t>
                      </a:r>
                      <a:r>
                        <a:rPr kumimoji="0" lang="en-GB" altLang="fr-FR" sz="1600" b="0" i="0" u="none" strike="noStrike" cap="none" normalizeH="0" baseline="0" dirty="0" smtClean="0">
                          <a:ln>
                            <a:noFill/>
                          </a:ln>
                          <a:solidFill>
                            <a:schemeClr val="tx1"/>
                          </a:solidFill>
                          <a:effectLst/>
                          <a:latin typeface="Courier New" charset="0"/>
                          <a:ea typeface="ＭＳ Ｐゴシック" charset="-128"/>
                        </a:rPr>
                        <a:t> Open   =&gt; Success,</a:t>
                      </a:r>
                    </a:p>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fr-FR" sz="1600" b="0" i="0" u="none" strike="noStrike" cap="none" normalizeH="0" baseline="0" dirty="0" smtClean="0">
                          <a:ln>
                            <a:noFill/>
                          </a:ln>
                          <a:solidFill>
                            <a:schemeClr val="tx1"/>
                          </a:solidFill>
                          <a:effectLst/>
                          <a:latin typeface="Courier New" charset="0"/>
                          <a:ea typeface="ＭＳ Ｐゴシック" charset="-128"/>
                        </a:rPr>
                        <a:t>        </a:t>
                      </a:r>
                      <a:r>
                        <a:rPr kumimoji="0" lang="en-GB" altLang="fr-FR" sz="1600" b="1" i="0" u="none" strike="noStrike" cap="none" normalizeH="0" baseline="0" dirty="0" smtClean="0">
                          <a:ln>
                            <a:noFill/>
                          </a:ln>
                          <a:solidFill>
                            <a:schemeClr val="tx1"/>
                          </a:solidFill>
                          <a:effectLst/>
                          <a:latin typeface="Courier New" charset="0"/>
                          <a:ea typeface="ＭＳ Ｐゴシック" charset="-128"/>
                        </a:rPr>
                        <a:t>when</a:t>
                      </a:r>
                      <a:r>
                        <a:rPr kumimoji="0" lang="en-GB" altLang="fr-FR" sz="1600" b="0" i="0" u="none" strike="noStrike" cap="none" normalizeH="0" baseline="0" dirty="0" smtClean="0">
                          <a:ln>
                            <a:noFill/>
                          </a:ln>
                          <a:solidFill>
                            <a:schemeClr val="tx1"/>
                          </a:solidFill>
                          <a:effectLst/>
                          <a:latin typeface="Courier New" charset="0"/>
                          <a:ea typeface="ＭＳ Ｐゴシック" charset="-128"/>
                        </a:rPr>
                        <a:t> Active =&gt; </a:t>
                      </a:r>
                      <a:r>
                        <a:rPr kumimoji="0" lang="en-GB" altLang="fr-FR" sz="1600" b="1" i="0" u="none" strike="noStrike" cap="none" normalizeH="0" baseline="0" dirty="0" smtClean="0">
                          <a:ln>
                            <a:noFill/>
                          </a:ln>
                          <a:solidFill>
                            <a:schemeClr val="tx1"/>
                          </a:solidFill>
                          <a:effectLst/>
                          <a:latin typeface="Courier New" charset="0"/>
                          <a:ea typeface="ＭＳ Ｐゴシック" charset="-128"/>
                        </a:rPr>
                        <a:t>not</a:t>
                      </a:r>
                      <a:r>
                        <a:rPr kumimoji="0" lang="en-GB" altLang="fr-FR" sz="1600" b="0" i="0" u="none" strike="noStrike" cap="none" normalizeH="0" baseline="0" dirty="0" smtClean="0">
                          <a:ln>
                            <a:noFill/>
                          </a:ln>
                          <a:solidFill>
                            <a:schemeClr val="tx1"/>
                          </a:solidFill>
                          <a:effectLst/>
                          <a:latin typeface="Courier New" charset="0"/>
                          <a:ea typeface="ＭＳ Ｐゴシック" charset="-128"/>
                        </a:rPr>
                        <a:t> Success,</a:t>
                      </a:r>
                    </a:p>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fr-FR" sz="1600" b="0" i="0" u="none" strike="noStrike" cap="none" normalizeH="0" baseline="0" dirty="0" smtClean="0">
                          <a:ln>
                            <a:noFill/>
                          </a:ln>
                          <a:solidFill>
                            <a:schemeClr val="tx1"/>
                          </a:solidFill>
                          <a:effectLst/>
                          <a:latin typeface="Courier New" charset="0"/>
                          <a:ea typeface="ＭＳ Ｐゴシック" charset="-128"/>
                        </a:rPr>
                        <a:t>        </a:t>
                      </a:r>
                      <a:r>
                        <a:rPr kumimoji="0" lang="en-GB" altLang="fr-FR" sz="1600" b="1" i="0" u="none" strike="noStrike" cap="none" normalizeH="0" baseline="0" dirty="0" smtClean="0">
                          <a:ln>
                            <a:noFill/>
                          </a:ln>
                          <a:solidFill>
                            <a:schemeClr val="tx1"/>
                          </a:solidFill>
                          <a:effectLst/>
                          <a:latin typeface="Courier New" charset="0"/>
                          <a:ea typeface="ＭＳ Ｐゴシック" charset="-128"/>
                        </a:rPr>
                        <a:t>when </a:t>
                      </a:r>
                      <a:r>
                        <a:rPr kumimoji="0" lang="en-GB" altLang="fr-FR" sz="1600" b="0" i="0" u="none" strike="noStrike" cap="none" normalizeH="0" baseline="0" dirty="0" smtClean="0">
                          <a:ln>
                            <a:noFill/>
                          </a:ln>
                          <a:solidFill>
                            <a:schemeClr val="tx1"/>
                          </a:solidFill>
                          <a:effectLst/>
                          <a:latin typeface="Courier New" charset="0"/>
                          <a:ea typeface="ＭＳ Ｐゴシック" charset="-128"/>
                        </a:rPr>
                        <a:t>Closed =&gt; Success = (</a:t>
                      </a:r>
                      <a:r>
                        <a:rPr kumimoji="0" lang="en-GB" altLang="fr-FR" sz="1600" b="0" i="0" u="none" strike="noStrike" cap="none" normalizeH="0" baseline="0" dirty="0" err="1" smtClean="0">
                          <a:ln>
                            <a:noFill/>
                          </a:ln>
                          <a:solidFill>
                            <a:schemeClr val="tx1"/>
                          </a:solidFill>
                          <a:effectLst/>
                          <a:latin typeface="Courier New" charset="0"/>
                          <a:ea typeface="ＭＳ Ｐゴシック" charset="-128"/>
                        </a:rPr>
                        <a:t>F.Mode</a:t>
                      </a:r>
                      <a:r>
                        <a:rPr kumimoji="0" lang="en-GB" altLang="fr-FR" sz="1600" b="0" i="0" u="none" strike="noStrike" cap="none" normalizeH="0" baseline="0" dirty="0" smtClean="0">
                          <a:ln>
                            <a:noFill/>
                          </a:ln>
                          <a:solidFill>
                            <a:schemeClr val="tx1"/>
                          </a:solidFill>
                          <a:effectLst/>
                          <a:latin typeface="Courier New" charset="0"/>
                          <a:ea typeface="ＭＳ Ｐゴシック" charset="-128"/>
                        </a:rPr>
                        <a:t> = Open));</a:t>
                      </a:r>
                      <a:endParaRPr kumimoji="0" lang="en-GB" altLang="fr-FR" sz="1600" b="1" i="0" u="none" strike="noStrike" cap="none" normalizeH="0" baseline="0" dirty="0" smtClean="0">
                        <a:ln>
                          <a:noFill/>
                        </a:ln>
                        <a:solidFill>
                          <a:schemeClr val="tx1"/>
                        </a:solidFill>
                        <a:effectLst/>
                        <a:latin typeface="Courier New" charset="0"/>
                        <a:ea typeface="ＭＳ Ｐゴシック" charset="-128"/>
                      </a:endParaRPr>
                    </a:p>
                  </a:txBody>
                  <a:tcPr marL="91452" marR="91452" marT="45147" marB="4514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F2F2F2"/>
                    </a:solidFill>
                  </a:tcPr>
                </a:tc>
              </a:tr>
            </a:tbl>
          </a:graphicData>
        </a:graphic>
      </p:graphicFrame>
      <p:graphicFrame>
        <p:nvGraphicFramePr>
          <p:cNvPr id="5" name="Tableau 4"/>
          <p:cNvGraphicFramePr>
            <a:graphicFrameLocks noGrp="1"/>
          </p:cNvGraphicFramePr>
          <p:nvPr>
            <p:extLst>
              <p:ext uri="{D42A27DB-BD31-4B8C-83A1-F6EECF244321}">
                <p14:modId xmlns:p14="http://schemas.microsoft.com/office/powerpoint/2010/main" val="972072080"/>
              </p:ext>
            </p:extLst>
          </p:nvPr>
        </p:nvGraphicFramePr>
        <p:xfrm>
          <a:off x="888678" y="4863157"/>
          <a:ext cx="7571754" cy="1553334"/>
        </p:xfrm>
        <a:graphic>
          <a:graphicData uri="http://schemas.openxmlformats.org/drawingml/2006/table">
            <a:tbl>
              <a:tblPr/>
              <a:tblGrid>
                <a:gridCol w="7571754"/>
              </a:tblGrid>
              <a:tr h="627111">
                <a:tc>
                  <a:txBody>
                    <a:bodyPr/>
                    <a:lstStyle>
                      <a:lvl1pPr>
                        <a:lnSpc>
                          <a:spcPct val="120000"/>
                        </a:lnSpc>
                        <a:spcBef>
                          <a:spcPct val="20000"/>
                        </a:spcBef>
                        <a:buClr>
                          <a:srgbClr val="404040"/>
                        </a:buClr>
                        <a:defRPr sz="1400" b="1">
                          <a:solidFill>
                            <a:srgbClr val="404040"/>
                          </a:solidFill>
                          <a:latin typeface="Calibri" charset="0"/>
                          <a:ea typeface="ＭＳ Ｐゴシック" charset="-128"/>
                        </a:defRPr>
                      </a:lvl1pPr>
                      <a:lvl2pPr marL="742950" indent="-285750">
                        <a:lnSpc>
                          <a:spcPct val="120000"/>
                        </a:lnSpc>
                        <a:spcBef>
                          <a:spcPct val="20000"/>
                        </a:spcBef>
                        <a:defRPr sz="1200">
                          <a:solidFill>
                            <a:schemeClr val="tx1"/>
                          </a:solidFill>
                          <a:latin typeface="Calibri" charset="0"/>
                          <a:ea typeface="ヒラギノ角ゴ ProN W3" charset="-128"/>
                        </a:defRPr>
                      </a:lvl2pPr>
                      <a:lvl3pPr marL="1143000" indent="-228600">
                        <a:lnSpc>
                          <a:spcPct val="120000"/>
                        </a:lnSpc>
                        <a:spcBef>
                          <a:spcPct val="20000"/>
                        </a:spcBef>
                        <a:defRPr sz="1000">
                          <a:solidFill>
                            <a:schemeClr val="tx1"/>
                          </a:solidFill>
                          <a:latin typeface="Calibri" charset="0"/>
                          <a:ea typeface="ヒラギノ角ゴ ProN W3" charset="-128"/>
                        </a:defRPr>
                      </a:lvl3pPr>
                      <a:lvl4pPr marL="1600200" indent="-228600">
                        <a:spcBef>
                          <a:spcPct val="20000"/>
                        </a:spcBef>
                        <a:buFont typeface="Times" charset="0"/>
                        <a:defRPr sz="1000">
                          <a:solidFill>
                            <a:schemeClr val="tx1"/>
                          </a:solidFill>
                          <a:latin typeface="Calibri" charset="0"/>
                          <a:ea typeface="ヒラギノ角ゴ ProN W3" charset="-128"/>
                        </a:defRPr>
                      </a:lvl4pPr>
                      <a:lvl5pPr marL="2057400" indent="-228600">
                        <a:spcBef>
                          <a:spcPct val="20000"/>
                        </a:spcBef>
                        <a:buFont typeface="Times" charset="0"/>
                        <a:defRPr sz="1000">
                          <a:solidFill>
                            <a:schemeClr val="tx1"/>
                          </a:solidFill>
                          <a:latin typeface="Calibri" charset="0"/>
                          <a:ea typeface="ヒラギノ角ゴ ProN W3" charset="-128"/>
                        </a:defRPr>
                      </a:lvl5pPr>
                      <a:lvl6pPr marL="2514600" indent="-228600" eaLnBrk="0" fontAlgn="base" hangingPunct="0">
                        <a:spcBef>
                          <a:spcPct val="20000"/>
                        </a:spcBef>
                        <a:spcAft>
                          <a:spcPct val="0"/>
                        </a:spcAft>
                        <a:buFont typeface="Times" charset="0"/>
                        <a:defRPr sz="1000">
                          <a:solidFill>
                            <a:schemeClr val="tx1"/>
                          </a:solidFill>
                          <a:latin typeface="Calibri" charset="0"/>
                          <a:ea typeface="ヒラギノ角ゴ ProN W3" charset="-128"/>
                        </a:defRPr>
                      </a:lvl6pPr>
                      <a:lvl7pPr marL="2971800" indent="-228600" eaLnBrk="0" fontAlgn="base" hangingPunct="0">
                        <a:spcBef>
                          <a:spcPct val="20000"/>
                        </a:spcBef>
                        <a:spcAft>
                          <a:spcPct val="0"/>
                        </a:spcAft>
                        <a:buFont typeface="Times" charset="0"/>
                        <a:defRPr sz="1000">
                          <a:solidFill>
                            <a:schemeClr val="tx1"/>
                          </a:solidFill>
                          <a:latin typeface="Calibri" charset="0"/>
                          <a:ea typeface="ヒラギノ角ゴ ProN W3" charset="-128"/>
                        </a:defRPr>
                      </a:lvl7pPr>
                      <a:lvl8pPr marL="3429000" indent="-228600" eaLnBrk="0" fontAlgn="base" hangingPunct="0">
                        <a:spcBef>
                          <a:spcPct val="20000"/>
                        </a:spcBef>
                        <a:spcAft>
                          <a:spcPct val="0"/>
                        </a:spcAft>
                        <a:buFont typeface="Times" charset="0"/>
                        <a:defRPr sz="1000">
                          <a:solidFill>
                            <a:schemeClr val="tx1"/>
                          </a:solidFill>
                          <a:latin typeface="Calibri" charset="0"/>
                          <a:ea typeface="ヒラギノ角ゴ ProN W3" charset="-128"/>
                        </a:defRPr>
                      </a:lvl8pPr>
                      <a:lvl9pPr marL="3886200" indent="-228600" eaLnBrk="0" fontAlgn="base" hangingPunct="0">
                        <a:spcBef>
                          <a:spcPct val="20000"/>
                        </a:spcBef>
                        <a:spcAft>
                          <a:spcPct val="0"/>
                        </a:spcAft>
                        <a:buFont typeface="Times" charset="0"/>
                        <a:defRPr sz="1000">
                          <a:solidFill>
                            <a:schemeClr val="tx1"/>
                          </a:solidFill>
                          <a:latin typeface="Calibri" charset="0"/>
                          <a:ea typeface="ヒラギノ角ゴ ProN W3"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fr-FR" sz="1600" b="1" i="0" u="none" strike="noStrike" cap="none" normalizeH="0" baseline="0" dirty="0" smtClean="0">
                          <a:ln>
                            <a:noFill/>
                          </a:ln>
                          <a:solidFill>
                            <a:schemeClr val="tx1"/>
                          </a:solidFill>
                          <a:effectLst/>
                          <a:latin typeface="Courier New" charset="0"/>
                          <a:ea typeface="ＭＳ Ｐゴシック" charset="-128"/>
                        </a:rPr>
                        <a:t>procedure </a:t>
                      </a:r>
                      <a:r>
                        <a:rPr kumimoji="0" lang="en-GB" altLang="fr-FR" sz="1600" b="0" i="0" u="none" strike="noStrike" cap="none" normalizeH="0" baseline="0" dirty="0" smtClean="0">
                          <a:ln>
                            <a:noFill/>
                          </a:ln>
                          <a:solidFill>
                            <a:schemeClr val="tx1"/>
                          </a:solidFill>
                          <a:effectLst/>
                          <a:latin typeface="Courier New" charset="0"/>
                          <a:ea typeface="ＭＳ Ｐゴシック" charset="-128"/>
                        </a:rPr>
                        <a:t>Open (F : </a:t>
                      </a:r>
                      <a:r>
                        <a:rPr kumimoji="0" lang="en-GB" altLang="fr-FR" sz="1600" b="1" i="0" u="none" strike="noStrike" cap="none" normalizeH="0" baseline="0" dirty="0" smtClean="0">
                          <a:ln>
                            <a:noFill/>
                          </a:ln>
                          <a:solidFill>
                            <a:schemeClr val="tx1"/>
                          </a:solidFill>
                          <a:effectLst/>
                          <a:latin typeface="Courier New" charset="0"/>
                          <a:ea typeface="ＭＳ Ｐゴシック" charset="-128"/>
                        </a:rPr>
                        <a:t>in out </a:t>
                      </a:r>
                      <a:r>
                        <a:rPr kumimoji="0" lang="en-GB" altLang="fr-FR" sz="1600" b="0" i="0" u="none" strike="noStrike" cap="none" normalizeH="0" baseline="0" dirty="0" smtClean="0">
                          <a:ln>
                            <a:noFill/>
                          </a:ln>
                          <a:solidFill>
                            <a:schemeClr val="tx1"/>
                          </a:solidFill>
                          <a:effectLst/>
                          <a:latin typeface="Courier New" charset="0"/>
                          <a:ea typeface="ＭＳ Ｐゴシック" charset="-128"/>
                        </a:rPr>
                        <a:t>File; Success : </a:t>
                      </a:r>
                      <a:r>
                        <a:rPr kumimoji="0" lang="en-GB" altLang="fr-FR" sz="1600" b="1" i="0" u="none" strike="noStrike" cap="none" normalizeH="0" baseline="0" dirty="0" smtClean="0">
                          <a:ln>
                            <a:noFill/>
                          </a:ln>
                          <a:solidFill>
                            <a:schemeClr val="tx1"/>
                          </a:solidFill>
                          <a:effectLst/>
                          <a:latin typeface="Courier New" charset="0"/>
                          <a:ea typeface="ＭＳ Ｐゴシック" charset="-128"/>
                        </a:rPr>
                        <a:t>out </a:t>
                      </a:r>
                      <a:r>
                        <a:rPr kumimoji="0" lang="en-GB" altLang="fr-FR" sz="1600" b="0" i="0" u="none" strike="noStrike" cap="none" normalizeH="0" baseline="0" dirty="0" smtClean="0">
                          <a:ln>
                            <a:noFill/>
                          </a:ln>
                          <a:solidFill>
                            <a:schemeClr val="tx1"/>
                          </a:solidFill>
                          <a:effectLst/>
                          <a:latin typeface="Courier New" charset="0"/>
                          <a:ea typeface="ＭＳ Ｐゴシック" charset="-128"/>
                        </a:rPr>
                        <a:t>Boolean) </a:t>
                      </a:r>
                      <a:r>
                        <a:rPr kumimoji="0" lang="en-GB" altLang="fr-FR" sz="1600" b="1" i="0" u="none" strike="noStrike" cap="none" normalizeH="0" baseline="0" dirty="0" smtClean="0">
                          <a:ln>
                            <a:noFill/>
                          </a:ln>
                          <a:solidFill>
                            <a:schemeClr val="tx1"/>
                          </a:solidFill>
                          <a:effectLst/>
                          <a:latin typeface="Courier New" charset="0"/>
                          <a:ea typeface="ＭＳ Ｐゴシック" charset="-128"/>
                        </a:rPr>
                        <a:t>with</a:t>
                      </a:r>
                    </a:p>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fr-FR" sz="1600" b="1" i="0" u="none" strike="noStrike" cap="none" normalizeH="0" baseline="0" dirty="0" smtClean="0">
                          <a:ln>
                            <a:noFill/>
                          </a:ln>
                          <a:solidFill>
                            <a:schemeClr val="tx1"/>
                          </a:solidFill>
                          <a:effectLst/>
                          <a:latin typeface="Courier New" charset="0"/>
                          <a:ea typeface="ＭＳ Ｐゴシック" charset="-128"/>
                        </a:rPr>
                        <a:t>  </a:t>
                      </a:r>
                      <a:r>
                        <a:rPr kumimoji="0" lang="en-GB" altLang="fr-FR" sz="1600" b="0" i="0" u="none" strike="noStrike" cap="none" normalizeH="0" baseline="0" dirty="0" smtClean="0">
                          <a:ln>
                            <a:noFill/>
                          </a:ln>
                          <a:solidFill>
                            <a:schemeClr val="tx1"/>
                          </a:solidFill>
                          <a:effectLst/>
                          <a:latin typeface="Courier New" charset="0"/>
                          <a:ea typeface="ＭＳ Ｐゴシック" charset="-128"/>
                        </a:rPr>
                        <a:t>Post =&gt;</a:t>
                      </a:r>
                    </a:p>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fr-FR" sz="1600" b="1" i="0" u="none" strike="noStrike" cap="none" normalizeH="0" baseline="0" dirty="0" smtClean="0">
                          <a:ln>
                            <a:noFill/>
                          </a:ln>
                          <a:solidFill>
                            <a:schemeClr val="tx1"/>
                          </a:solidFill>
                          <a:effectLst/>
                          <a:latin typeface="Courier New" charset="0"/>
                          <a:ea typeface="ＭＳ Ｐゴシック" charset="-128"/>
                        </a:rPr>
                        <a:t>     </a:t>
                      </a:r>
                      <a:r>
                        <a:rPr kumimoji="0" lang="en-GB" altLang="fr-FR" sz="1600" b="0" i="0" u="none" strike="noStrike" cap="none" normalizeH="0" baseline="0" dirty="0" smtClean="0">
                          <a:ln>
                            <a:noFill/>
                          </a:ln>
                          <a:solidFill>
                            <a:schemeClr val="tx1"/>
                          </a:solidFill>
                          <a:effectLst/>
                          <a:latin typeface="Courier New" charset="0"/>
                          <a:ea typeface="ＭＳ Ｐゴシック" charset="-128"/>
                        </a:rPr>
                        <a:t>Success = (</a:t>
                      </a:r>
                      <a:r>
                        <a:rPr kumimoji="0" lang="en-GB" altLang="fr-FR" sz="1600" b="1" i="0" u="none" strike="noStrike" cap="none" normalizeH="0" baseline="0" dirty="0" smtClean="0">
                          <a:ln>
                            <a:noFill/>
                          </a:ln>
                          <a:solidFill>
                            <a:schemeClr val="tx1"/>
                          </a:solidFill>
                          <a:effectLst/>
                          <a:latin typeface="Courier New" charset="0"/>
                          <a:ea typeface="ＭＳ Ｐゴシック" charset="-128"/>
                        </a:rPr>
                        <a:t>case </a:t>
                      </a:r>
                      <a:r>
                        <a:rPr kumimoji="0" lang="en-GB" altLang="fr-FR" sz="1600" b="0" i="0" u="none" strike="noStrike" cap="none" normalizeH="0" baseline="0" dirty="0" err="1" smtClean="0">
                          <a:ln>
                            <a:noFill/>
                          </a:ln>
                          <a:solidFill>
                            <a:schemeClr val="tx1"/>
                          </a:solidFill>
                          <a:effectLst/>
                          <a:latin typeface="Courier New" charset="0"/>
                          <a:ea typeface="ＭＳ Ｐゴシック" charset="-128"/>
                        </a:rPr>
                        <a:t>F.Mode’Old</a:t>
                      </a:r>
                      <a:r>
                        <a:rPr kumimoji="0" lang="en-GB" altLang="fr-FR" sz="1600" b="0" i="0" u="none" strike="noStrike" cap="none" normalizeH="0" baseline="0" dirty="0" smtClean="0">
                          <a:ln>
                            <a:noFill/>
                          </a:ln>
                          <a:solidFill>
                            <a:schemeClr val="tx1"/>
                          </a:solidFill>
                          <a:effectLst/>
                          <a:latin typeface="Courier New" charset="0"/>
                          <a:ea typeface="ＭＳ Ｐゴシック" charset="-128"/>
                        </a:rPr>
                        <a:t> </a:t>
                      </a:r>
                      <a:r>
                        <a:rPr kumimoji="0" lang="en-GB" altLang="fr-FR" sz="1600" b="1" i="0" u="none" strike="noStrike" cap="none" normalizeH="0" baseline="0" dirty="0" smtClean="0">
                          <a:ln>
                            <a:noFill/>
                          </a:ln>
                          <a:solidFill>
                            <a:schemeClr val="tx1"/>
                          </a:solidFill>
                          <a:effectLst/>
                          <a:latin typeface="Courier New" charset="0"/>
                          <a:ea typeface="ＭＳ Ｐゴシック" charset="-128"/>
                        </a:rPr>
                        <a:t>is</a:t>
                      </a:r>
                      <a:r>
                        <a:rPr kumimoji="0" lang="en-GB" altLang="fr-FR" sz="1600" b="0" i="0" u="none" strike="noStrike" cap="none" normalizeH="0" baseline="0" dirty="0" smtClean="0">
                          <a:ln>
                            <a:noFill/>
                          </a:ln>
                          <a:solidFill>
                            <a:schemeClr val="tx1"/>
                          </a:solidFill>
                          <a:effectLst/>
                          <a:latin typeface="Courier New" charset="0"/>
                          <a:ea typeface="ＭＳ Ｐゴシック" charset="-128"/>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fr-FR" sz="1600" b="0" i="0" u="none" strike="noStrike" cap="none" normalizeH="0" baseline="0" dirty="0" smtClean="0">
                          <a:ln>
                            <a:noFill/>
                          </a:ln>
                          <a:solidFill>
                            <a:schemeClr val="tx1"/>
                          </a:solidFill>
                          <a:effectLst/>
                          <a:latin typeface="Courier New" charset="0"/>
                          <a:ea typeface="ＭＳ Ｐゴシック" charset="-128"/>
                        </a:rPr>
                        <a:t>                  </a:t>
                      </a:r>
                      <a:r>
                        <a:rPr kumimoji="0" lang="en-GB" altLang="fr-FR" sz="1600" b="1" i="0" u="none" strike="noStrike" cap="none" normalizeH="0" baseline="0" dirty="0" smtClean="0">
                          <a:ln>
                            <a:noFill/>
                          </a:ln>
                          <a:solidFill>
                            <a:schemeClr val="tx1"/>
                          </a:solidFill>
                          <a:effectLst/>
                          <a:latin typeface="Courier New" charset="0"/>
                          <a:ea typeface="ＭＳ Ｐゴシック" charset="-128"/>
                        </a:rPr>
                        <a:t>when</a:t>
                      </a:r>
                      <a:r>
                        <a:rPr kumimoji="0" lang="en-GB" altLang="fr-FR" sz="1600" b="0" i="0" u="none" strike="noStrike" cap="none" normalizeH="0" baseline="0" dirty="0" smtClean="0">
                          <a:ln>
                            <a:noFill/>
                          </a:ln>
                          <a:solidFill>
                            <a:schemeClr val="tx1"/>
                          </a:solidFill>
                          <a:effectLst/>
                          <a:latin typeface="Courier New" charset="0"/>
                          <a:ea typeface="ＭＳ Ｐゴシック" charset="-128"/>
                        </a:rPr>
                        <a:t> Open   =&gt; True,</a:t>
                      </a:r>
                    </a:p>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fr-FR" sz="1600" b="0" i="0" u="none" strike="noStrike" cap="none" normalizeH="0" baseline="0" dirty="0" smtClean="0">
                          <a:ln>
                            <a:noFill/>
                          </a:ln>
                          <a:solidFill>
                            <a:schemeClr val="tx1"/>
                          </a:solidFill>
                          <a:effectLst/>
                          <a:latin typeface="Courier New" charset="0"/>
                          <a:ea typeface="ＭＳ Ｐゴシック" charset="-128"/>
                        </a:rPr>
                        <a:t>                  </a:t>
                      </a:r>
                      <a:r>
                        <a:rPr kumimoji="0" lang="en-GB" altLang="fr-FR" sz="1600" b="1" i="0" u="none" strike="noStrike" cap="none" normalizeH="0" baseline="0" dirty="0" smtClean="0">
                          <a:ln>
                            <a:noFill/>
                          </a:ln>
                          <a:solidFill>
                            <a:schemeClr val="tx1"/>
                          </a:solidFill>
                          <a:effectLst/>
                          <a:latin typeface="Courier New" charset="0"/>
                          <a:ea typeface="ＭＳ Ｐゴシック" charset="-128"/>
                        </a:rPr>
                        <a:t>when</a:t>
                      </a:r>
                      <a:r>
                        <a:rPr kumimoji="0" lang="en-GB" altLang="fr-FR" sz="1600" b="0" i="0" u="none" strike="noStrike" cap="none" normalizeH="0" baseline="0" dirty="0" smtClean="0">
                          <a:ln>
                            <a:noFill/>
                          </a:ln>
                          <a:solidFill>
                            <a:schemeClr val="tx1"/>
                          </a:solidFill>
                          <a:effectLst/>
                          <a:latin typeface="Courier New" charset="0"/>
                          <a:ea typeface="ＭＳ Ｐゴシック" charset="-128"/>
                        </a:rPr>
                        <a:t> Active =&gt; False,</a:t>
                      </a:r>
                    </a:p>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fr-FR" sz="1600" b="0" i="0" u="none" strike="noStrike" cap="none" normalizeH="0" baseline="0" dirty="0" smtClean="0">
                          <a:ln>
                            <a:noFill/>
                          </a:ln>
                          <a:solidFill>
                            <a:schemeClr val="tx1"/>
                          </a:solidFill>
                          <a:effectLst/>
                          <a:latin typeface="Courier New" charset="0"/>
                          <a:ea typeface="ＭＳ Ｐゴシック" charset="-128"/>
                        </a:rPr>
                        <a:t>                  </a:t>
                      </a:r>
                      <a:r>
                        <a:rPr kumimoji="0" lang="en-GB" altLang="fr-FR" sz="1600" b="1" i="0" u="none" strike="noStrike" cap="none" normalizeH="0" baseline="0" dirty="0" smtClean="0">
                          <a:ln>
                            <a:noFill/>
                          </a:ln>
                          <a:solidFill>
                            <a:schemeClr val="tx1"/>
                          </a:solidFill>
                          <a:effectLst/>
                          <a:latin typeface="Courier New" charset="0"/>
                          <a:ea typeface="ＭＳ Ｐゴシック" charset="-128"/>
                        </a:rPr>
                        <a:t>when </a:t>
                      </a:r>
                      <a:r>
                        <a:rPr kumimoji="0" lang="en-GB" altLang="fr-FR" sz="1600" b="0" i="0" u="none" strike="noStrike" cap="none" normalizeH="0" baseline="0" dirty="0" smtClean="0">
                          <a:ln>
                            <a:noFill/>
                          </a:ln>
                          <a:solidFill>
                            <a:schemeClr val="tx1"/>
                          </a:solidFill>
                          <a:effectLst/>
                          <a:latin typeface="Courier New" charset="0"/>
                          <a:ea typeface="ＭＳ Ｐゴシック" charset="-128"/>
                        </a:rPr>
                        <a:t>Closed =&gt; </a:t>
                      </a:r>
                      <a:r>
                        <a:rPr kumimoji="0" lang="en-GB" altLang="fr-FR" sz="1600" b="0" i="0" u="none" strike="noStrike" cap="none" normalizeH="0" baseline="0" dirty="0" err="1" smtClean="0">
                          <a:ln>
                            <a:noFill/>
                          </a:ln>
                          <a:solidFill>
                            <a:schemeClr val="tx1"/>
                          </a:solidFill>
                          <a:effectLst/>
                          <a:latin typeface="Courier New" charset="0"/>
                          <a:ea typeface="ＭＳ Ｐゴシック" charset="-128"/>
                        </a:rPr>
                        <a:t>F.Mode</a:t>
                      </a:r>
                      <a:r>
                        <a:rPr kumimoji="0" lang="en-GB" altLang="fr-FR" sz="1600" b="0" i="0" u="none" strike="noStrike" cap="none" normalizeH="0" baseline="0" dirty="0" smtClean="0">
                          <a:ln>
                            <a:noFill/>
                          </a:ln>
                          <a:solidFill>
                            <a:schemeClr val="tx1"/>
                          </a:solidFill>
                          <a:effectLst/>
                          <a:latin typeface="Courier New" charset="0"/>
                          <a:ea typeface="ＭＳ Ｐゴシック" charset="-128"/>
                        </a:rPr>
                        <a:t> = Open);</a:t>
                      </a:r>
                      <a:endParaRPr kumimoji="0" lang="en-GB" altLang="fr-FR" sz="1600" b="1" i="0" u="none" strike="noStrike" cap="none" normalizeH="0" baseline="0" dirty="0" smtClean="0">
                        <a:ln>
                          <a:noFill/>
                        </a:ln>
                        <a:solidFill>
                          <a:schemeClr val="tx1"/>
                        </a:solidFill>
                        <a:effectLst/>
                        <a:latin typeface="Courier New" charset="0"/>
                        <a:ea typeface="ＭＳ Ｐゴシック" charset="-128"/>
                      </a:endParaRPr>
                    </a:p>
                  </a:txBody>
                  <a:tcPr marL="91452" marR="91452" marT="45147" marB="4514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F2F2F2"/>
                    </a:solidFill>
                  </a:tcPr>
                </a:tc>
              </a:tr>
            </a:tbl>
          </a:graphicData>
        </a:graphic>
      </p:graphicFrame>
    </p:spTree>
    <p:extLst>
      <p:ext uri="{BB962C8B-B14F-4D97-AF65-F5344CB8AC3E}">
        <p14:creationId xmlns:p14="http://schemas.microsoft.com/office/powerpoint/2010/main" val="11797517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315913" y="231775"/>
            <a:ext cx="8001000" cy="533400"/>
          </a:xfrm>
        </p:spPr>
        <p:txBody>
          <a:bodyPr/>
          <a:lstStyle/>
          <a:p>
            <a:pPr>
              <a:defRPr/>
            </a:pPr>
            <a:r>
              <a:rPr lang="en-US" dirty="0" smtClean="0"/>
              <a:t>Universal and Existential Quantification</a:t>
            </a:r>
            <a:endParaRPr dirty="0"/>
          </a:p>
        </p:txBody>
      </p:sp>
      <mc:AlternateContent xmlns:mc="http://schemas.openxmlformats.org/markup-compatibility/2006" xmlns:a14="http://schemas.microsoft.com/office/drawing/2010/main">
        <mc:Choice Requires="a14">
          <p:sp>
            <p:nvSpPr>
              <p:cNvPr id="19459" name="Espace réservé du contenu 3"/>
              <p:cNvSpPr>
                <a:spLocks noGrp="1"/>
              </p:cNvSpPr>
              <p:nvPr>
                <p:ph sz="half" idx="10"/>
              </p:nvPr>
            </p:nvSpPr>
            <p:spPr>
              <a:xfrm>
                <a:off x="685800" y="1143000"/>
                <a:ext cx="7990656" cy="5334000"/>
              </a:xfrm>
            </p:spPr>
            <p:txBody>
              <a:bodyPr/>
              <a:lstStyle/>
              <a:p>
                <a:pPr marL="0" indent="0">
                  <a:buNone/>
                </a:pPr>
                <a:r>
                  <a:rPr lang="en-US" altLang="fr-FR" dirty="0" smtClean="0">
                    <a:ea typeface="ＭＳ Ｐゴシック" charset="-128"/>
                  </a:rPr>
                  <a:t>Quantified expressions can be used to express a property over a collection of values</a:t>
                </a:r>
              </a:p>
              <a:p>
                <a:pPr lvl="1"/>
                <a:r>
                  <a:rPr lang="en-US" altLang="fr-FR" dirty="0" smtClean="0">
                    <a:ea typeface="ヒラギノ角ゴ ProN W3" charset="-128"/>
                  </a:rPr>
                  <a:t>(</a:t>
                </a:r>
                <a:r>
                  <a:rPr lang="en-US" altLang="fr-FR" b="1" dirty="0" smtClean="0">
                    <a:ea typeface="ヒラギノ角ゴ ProN W3" charset="-128"/>
                  </a:rPr>
                  <a:t>for all</a:t>
                </a:r>
                <a:r>
                  <a:rPr lang="en-US" altLang="fr-FR" dirty="0" smtClean="0">
                    <a:ea typeface="ヒラギノ角ゴ ProN W3" charset="-128"/>
                  </a:rPr>
                  <a:t> X </a:t>
                </a:r>
                <a:r>
                  <a:rPr lang="en-US" altLang="fr-FR" b="1" dirty="0" smtClean="0">
                    <a:ea typeface="ヒラギノ角ゴ ProN W3" charset="-128"/>
                  </a:rPr>
                  <a:t>in </a:t>
                </a:r>
                <a:r>
                  <a:rPr lang="en-US" altLang="fr-FR" dirty="0" smtClean="0">
                    <a:ea typeface="ヒラギノ角ゴ ProN W3" charset="-128"/>
                  </a:rPr>
                  <a:t>A .. B =&gt; C) expresses the universally quantified property </a:t>
                </a:r>
                <a14:m>
                  <m:oMath xmlns:m="http://schemas.openxmlformats.org/officeDocument/2006/math">
                    <m:r>
                      <a:rPr lang="en-US" altLang="fr-FR">
                        <a:latin typeface="Cambria Math" charset="0"/>
                        <a:ea typeface="ヒラギノ角ゴ ProN W3" charset="-128"/>
                        <a:sym typeface="Wingdings"/>
                      </a:rPr>
                      <m:t>(</m:t>
                    </m:r>
                    <m:r>
                      <a:rPr lang="en-US" altLang="fr-FR" i="1" smtClean="0">
                        <a:latin typeface="Cambria Math" charset="0"/>
                        <a:ea typeface="Cambria Math" charset="0"/>
                        <a:cs typeface="Cambria Math" charset="0"/>
                        <a:sym typeface="Wingdings"/>
                      </a:rPr>
                      <m:t>∀</m:t>
                    </m:r>
                    <m:r>
                      <a:rPr lang="en-US" altLang="fr-FR" b="0" i="1" smtClean="0">
                        <a:latin typeface="Cambria Math" charset="0"/>
                        <a:ea typeface="Cambria Math" charset="0"/>
                        <a:cs typeface="Cambria Math" charset="0"/>
                        <a:sym typeface="Wingdings"/>
                      </a:rPr>
                      <m:t> </m:t>
                    </m:r>
                    <m:r>
                      <a:rPr lang="en-US" altLang="fr-FR" b="0" i="1" smtClean="0">
                        <a:latin typeface="Cambria Math" charset="0"/>
                        <a:ea typeface="Cambria Math" charset="0"/>
                        <a:cs typeface="Cambria Math" charset="0"/>
                        <a:sym typeface="Wingdings"/>
                      </a:rPr>
                      <m:t>𝑋</m:t>
                    </m:r>
                    <m:r>
                      <a:rPr lang="en-US" altLang="fr-FR" b="0" i="1" smtClean="0">
                        <a:latin typeface="Cambria Math" charset="0"/>
                        <a:ea typeface="Cambria Math" charset="0"/>
                        <a:cs typeface="Cambria Math" charset="0"/>
                        <a:sym typeface="Wingdings"/>
                      </a:rPr>
                      <m:t>. </m:t>
                    </m:r>
                    <m:r>
                      <a:rPr lang="en-US" altLang="fr-FR" b="0" i="1" smtClean="0">
                        <a:latin typeface="Cambria Math" charset="0"/>
                        <a:ea typeface="Cambria Math" charset="0"/>
                        <a:cs typeface="Cambria Math" charset="0"/>
                        <a:sym typeface="Wingdings"/>
                      </a:rPr>
                      <m:t>𝑋</m:t>
                    </m:r>
                    <m:r>
                      <a:rPr lang="en-US" altLang="fr-FR" b="0" i="1" smtClean="0">
                        <a:latin typeface="Cambria Math" charset="0"/>
                        <a:ea typeface="Cambria Math" charset="0"/>
                        <a:cs typeface="Cambria Math" charset="0"/>
                        <a:sym typeface="Wingdings"/>
                      </a:rPr>
                      <m:t>≥</m:t>
                    </m:r>
                    <m:r>
                      <a:rPr lang="en-US" altLang="fr-FR" i="1">
                        <a:latin typeface="Cambria Math" charset="0"/>
                        <a:ea typeface="ヒラギノ角ゴ ProN W3" charset="-128"/>
                        <a:sym typeface="Wingdings"/>
                      </a:rPr>
                      <m:t>𝐴</m:t>
                    </m:r>
                    <m:r>
                      <a:rPr lang="en-US" altLang="fr-FR" i="1" smtClean="0">
                        <a:latin typeface="Cambria Math" charset="0"/>
                        <a:ea typeface="Cambria Math" charset="0"/>
                        <a:cs typeface="Cambria Math" charset="0"/>
                        <a:sym typeface="Wingdings"/>
                      </a:rPr>
                      <m:t>∧</m:t>
                    </m:r>
                    <m:r>
                      <a:rPr lang="en-US" altLang="fr-FR" b="0" i="1" smtClean="0">
                        <a:latin typeface="Cambria Math" charset="0"/>
                        <a:ea typeface="Cambria Math" charset="0"/>
                        <a:cs typeface="Cambria Math" charset="0"/>
                        <a:sym typeface="Wingdings"/>
                      </a:rPr>
                      <m:t>𝑋</m:t>
                    </m:r>
                    <m:r>
                      <a:rPr lang="en-US" altLang="fr-FR" b="0" i="1" smtClean="0">
                        <a:latin typeface="Cambria Math" charset="0"/>
                        <a:ea typeface="Cambria Math" charset="0"/>
                        <a:cs typeface="Cambria Math" charset="0"/>
                        <a:sym typeface="Wingdings"/>
                      </a:rPr>
                      <m:t>≤</m:t>
                    </m:r>
                    <m:r>
                      <a:rPr lang="en-US" altLang="fr-FR" b="0" i="1" smtClean="0">
                        <a:latin typeface="Cambria Math" charset="0"/>
                        <a:ea typeface="Cambria Math" charset="0"/>
                        <a:cs typeface="Cambria Math" charset="0"/>
                        <a:sym typeface="Wingdings"/>
                      </a:rPr>
                      <m:t>𝐵</m:t>
                    </m:r>
                    <m:r>
                      <a:rPr lang="en-US" altLang="fr-FR" i="1">
                        <a:latin typeface="Cambria Math" charset="0"/>
                        <a:ea typeface="ヒラギノ角ゴ ProN W3" charset="-128"/>
                        <a:sym typeface="Wingdings"/>
                      </a:rPr>
                      <m:t>→</m:t>
                    </m:r>
                    <m:r>
                      <a:rPr lang="en-US" altLang="fr-FR" b="0" i="1" smtClean="0">
                        <a:latin typeface="Cambria Math" charset="0"/>
                        <a:ea typeface="ヒラギノ角ゴ ProN W3" charset="-128"/>
                        <a:sym typeface="Wingdings"/>
                      </a:rPr>
                      <m:t>𝐶</m:t>
                    </m:r>
                    <m:r>
                      <a:rPr lang="en-US" altLang="fr-FR" i="1">
                        <a:latin typeface="Cambria Math" charset="0"/>
                        <a:ea typeface="ヒラギノ角ゴ ProN W3" charset="-128"/>
                        <a:sym typeface="Wingdings"/>
                      </a:rPr>
                      <m:t>)</m:t>
                    </m:r>
                  </m:oMath>
                </a14:m>
                <a:endParaRPr lang="en-US" altLang="fr-FR" dirty="0" smtClean="0">
                  <a:ea typeface="ヒラギノ角ゴ ProN W3" charset="-128"/>
                </a:endParaRPr>
              </a:p>
              <a:p>
                <a:pPr lvl="1"/>
                <a:r>
                  <a:rPr lang="en-US" altLang="fr-FR" dirty="0">
                    <a:ea typeface="ヒラギノ角ゴ ProN W3" charset="-128"/>
                  </a:rPr>
                  <a:t>(</a:t>
                </a:r>
                <a:r>
                  <a:rPr lang="en-US" altLang="fr-FR" b="1" dirty="0">
                    <a:ea typeface="ヒラギノ角ゴ ProN W3" charset="-128"/>
                  </a:rPr>
                  <a:t>for </a:t>
                </a:r>
                <a:r>
                  <a:rPr lang="en-US" altLang="fr-FR" b="1" dirty="0" smtClean="0">
                    <a:ea typeface="ヒラギノ角ゴ ProN W3" charset="-128"/>
                  </a:rPr>
                  <a:t>some </a:t>
                </a:r>
                <a:r>
                  <a:rPr lang="en-US" altLang="fr-FR" dirty="0" smtClean="0">
                    <a:ea typeface="ヒラギノ角ゴ ProN W3" charset="-128"/>
                  </a:rPr>
                  <a:t>X </a:t>
                </a:r>
                <a:r>
                  <a:rPr lang="en-US" altLang="fr-FR" b="1" dirty="0">
                    <a:ea typeface="ヒラギノ角ゴ ProN W3" charset="-128"/>
                  </a:rPr>
                  <a:t>in </a:t>
                </a:r>
                <a:r>
                  <a:rPr lang="en-US" altLang="fr-FR" dirty="0">
                    <a:ea typeface="ヒラギノ角ゴ ProN W3" charset="-128"/>
                  </a:rPr>
                  <a:t>A .. B =&gt; C) expresses the universally quantified property </a:t>
                </a:r>
                <a14:m>
                  <m:oMath xmlns:m="http://schemas.openxmlformats.org/officeDocument/2006/math">
                    <m:r>
                      <a:rPr lang="en-US" altLang="fr-FR">
                        <a:latin typeface="Cambria Math" charset="0"/>
                        <a:ea typeface="ヒラギノ角ゴ ProN W3" charset="-128"/>
                        <a:sym typeface="Wingdings"/>
                      </a:rPr>
                      <m:t>(</m:t>
                    </m:r>
                    <m:r>
                      <a:rPr lang="en-US" altLang="fr-FR" i="1" smtClean="0">
                        <a:latin typeface="Cambria Math" charset="0"/>
                        <a:ea typeface="Cambria Math" charset="0"/>
                        <a:cs typeface="Cambria Math" charset="0"/>
                        <a:sym typeface="Wingdings"/>
                      </a:rPr>
                      <m:t>∃</m:t>
                    </m:r>
                    <m:r>
                      <a:rPr lang="en-US" altLang="fr-FR" i="1">
                        <a:latin typeface="Cambria Math" charset="0"/>
                        <a:ea typeface="Cambria Math" charset="0"/>
                        <a:cs typeface="Cambria Math" charset="0"/>
                        <a:sym typeface="Wingdings"/>
                      </a:rPr>
                      <m:t> </m:t>
                    </m:r>
                    <m:r>
                      <a:rPr lang="en-US" altLang="fr-FR" i="1">
                        <a:latin typeface="Cambria Math" charset="0"/>
                        <a:ea typeface="Cambria Math" charset="0"/>
                        <a:cs typeface="Cambria Math" charset="0"/>
                        <a:sym typeface="Wingdings"/>
                      </a:rPr>
                      <m:t>𝑋</m:t>
                    </m:r>
                    <m:r>
                      <a:rPr lang="en-US" altLang="fr-FR" i="1">
                        <a:latin typeface="Cambria Math" charset="0"/>
                        <a:ea typeface="Cambria Math" charset="0"/>
                        <a:cs typeface="Cambria Math" charset="0"/>
                        <a:sym typeface="Wingdings"/>
                      </a:rPr>
                      <m:t>. </m:t>
                    </m:r>
                    <m:r>
                      <a:rPr lang="en-US" altLang="fr-FR" i="1">
                        <a:latin typeface="Cambria Math" charset="0"/>
                        <a:ea typeface="Cambria Math" charset="0"/>
                        <a:cs typeface="Cambria Math" charset="0"/>
                        <a:sym typeface="Wingdings"/>
                      </a:rPr>
                      <m:t>𝑋</m:t>
                    </m:r>
                    <m:r>
                      <a:rPr lang="en-US" altLang="fr-FR" i="1">
                        <a:latin typeface="Cambria Math" charset="0"/>
                        <a:ea typeface="Cambria Math" charset="0"/>
                        <a:cs typeface="Cambria Math" charset="0"/>
                        <a:sym typeface="Wingdings"/>
                      </a:rPr>
                      <m:t>≥</m:t>
                    </m:r>
                    <m:r>
                      <a:rPr lang="en-US" altLang="fr-FR" i="1">
                        <a:latin typeface="Cambria Math" charset="0"/>
                        <a:ea typeface="ヒラギノ角ゴ ProN W3" charset="-128"/>
                        <a:sym typeface="Wingdings"/>
                      </a:rPr>
                      <m:t>𝐴</m:t>
                    </m:r>
                    <m:r>
                      <a:rPr lang="en-US" altLang="fr-FR" i="1">
                        <a:latin typeface="Cambria Math" charset="0"/>
                        <a:ea typeface="Cambria Math" charset="0"/>
                        <a:cs typeface="Cambria Math" charset="0"/>
                        <a:sym typeface="Wingdings"/>
                      </a:rPr>
                      <m:t>∧</m:t>
                    </m:r>
                    <m:r>
                      <a:rPr lang="en-US" altLang="fr-FR" i="1">
                        <a:latin typeface="Cambria Math" charset="0"/>
                        <a:ea typeface="Cambria Math" charset="0"/>
                        <a:cs typeface="Cambria Math" charset="0"/>
                        <a:sym typeface="Wingdings"/>
                      </a:rPr>
                      <m:t>𝑋</m:t>
                    </m:r>
                    <m:r>
                      <a:rPr lang="en-US" altLang="fr-FR" i="1">
                        <a:latin typeface="Cambria Math" charset="0"/>
                        <a:ea typeface="Cambria Math" charset="0"/>
                        <a:cs typeface="Cambria Math" charset="0"/>
                        <a:sym typeface="Wingdings"/>
                      </a:rPr>
                      <m:t>≤</m:t>
                    </m:r>
                    <m:r>
                      <a:rPr lang="en-US" altLang="fr-FR" i="1">
                        <a:latin typeface="Cambria Math" charset="0"/>
                        <a:ea typeface="Cambria Math" charset="0"/>
                        <a:cs typeface="Cambria Math" charset="0"/>
                        <a:sym typeface="Wingdings"/>
                      </a:rPr>
                      <m:t>𝐵</m:t>
                    </m:r>
                    <m:r>
                      <a:rPr lang="en-US" altLang="fr-FR" i="1">
                        <a:latin typeface="Cambria Math" charset="0"/>
                        <a:ea typeface="ヒラギノ角ゴ ProN W3" charset="-128"/>
                        <a:sym typeface="Wingdings"/>
                      </a:rPr>
                      <m:t>∧</m:t>
                    </m:r>
                    <m:r>
                      <a:rPr lang="en-US" altLang="fr-FR" i="1">
                        <a:latin typeface="Cambria Math" charset="0"/>
                        <a:ea typeface="ヒラギノ角ゴ ProN W3" charset="-128"/>
                        <a:sym typeface="Wingdings"/>
                      </a:rPr>
                      <m:t>𝐶</m:t>
                    </m:r>
                    <m:r>
                      <a:rPr lang="en-US" altLang="fr-FR" i="1">
                        <a:latin typeface="Cambria Math" charset="0"/>
                        <a:ea typeface="ヒラギノ角ゴ ProN W3" charset="-128"/>
                        <a:sym typeface="Wingdings"/>
                      </a:rPr>
                      <m:t>)</m:t>
                    </m:r>
                  </m:oMath>
                </a14:m>
                <a:endParaRPr lang="en-US" altLang="fr-FR" dirty="0">
                  <a:ea typeface="ヒラギノ角ゴ ProN W3" charset="-128"/>
                </a:endParaRPr>
              </a:p>
              <a:p>
                <a:pPr marL="0" indent="0">
                  <a:spcBef>
                    <a:spcPts val="3000"/>
                  </a:spcBef>
                  <a:buNone/>
                </a:pPr>
                <a:r>
                  <a:rPr lang="en-US" altLang="fr-FR" dirty="0" smtClean="0">
                    <a:ea typeface="ＭＳ Ｐゴシック" charset="-128"/>
                  </a:rPr>
                  <a:t>Quantified expressions translated as loops at run time</a:t>
                </a:r>
                <a:endParaRPr lang="en-US" altLang="fr-FR" dirty="0">
                  <a:ea typeface="ＭＳ Ｐゴシック" charset="-128"/>
                </a:endParaRPr>
              </a:p>
              <a:p>
                <a:pPr lvl="1"/>
                <a:r>
                  <a:rPr lang="en-US" altLang="fr-FR" dirty="0" smtClean="0">
                    <a:ea typeface="ヒラギノ角ゴ ProN W3" charset="-128"/>
                  </a:rPr>
                  <a:t>Control exits the loop as soon as the condition becomes false (resp. true) for a universally (resp. existentially) quantified expression</a:t>
                </a:r>
              </a:p>
              <a:p>
                <a:pPr marL="0" indent="0">
                  <a:spcBef>
                    <a:spcPts val="3000"/>
                  </a:spcBef>
                  <a:buNone/>
                </a:pPr>
                <a:r>
                  <a:rPr lang="en-US" altLang="fr-FR" dirty="0" smtClean="0">
                    <a:ea typeface="ヒラギノ角ゴ ProN W3" charset="-128"/>
                  </a:rPr>
                  <a:t>Quantification forms over array and collection content</a:t>
                </a:r>
              </a:p>
              <a:p>
                <a:pPr lvl="1">
                  <a:spcBef>
                    <a:spcPts val="0"/>
                  </a:spcBef>
                </a:pPr>
                <a:r>
                  <a:rPr lang="en-US" altLang="fr-FR" dirty="0" smtClean="0">
                    <a:ea typeface="ヒラギノ角ゴ ProN W3" charset="-128"/>
                  </a:rPr>
                  <a:t>Syntax uses (</a:t>
                </a:r>
                <a:r>
                  <a:rPr lang="en-US" altLang="fr-FR" b="1" dirty="0" smtClean="0">
                    <a:ea typeface="ヒラギノ角ゴ ProN W3" charset="-128"/>
                  </a:rPr>
                  <a:t>for all/some </a:t>
                </a:r>
                <a:r>
                  <a:rPr lang="en-US" altLang="fr-FR" dirty="0" smtClean="0">
                    <a:ea typeface="ヒラギノ角ゴ ProN W3" charset="-128"/>
                  </a:rPr>
                  <a:t>V </a:t>
                </a:r>
                <a:r>
                  <a:rPr lang="en-US" altLang="fr-FR" b="1" dirty="0" smtClean="0">
                    <a:ea typeface="ヒラギノ角ゴ ProN W3" charset="-128"/>
                  </a:rPr>
                  <a:t>of </a:t>
                </a:r>
                <a:r>
                  <a:rPr lang="mr-IN" altLang="fr-FR" dirty="0" smtClean="0">
                    <a:ea typeface="ヒラギノ角ゴ ProN W3" charset="-128"/>
                  </a:rPr>
                  <a:t>…</a:t>
                </a:r>
                <a:r>
                  <a:rPr lang="en-US" altLang="fr-FR" dirty="0" smtClean="0">
                    <a:ea typeface="ヒラギノ角ゴ ProN W3" charset="-128"/>
                  </a:rPr>
                  <a:t> =&gt; C)</a:t>
                </a:r>
                <a:endParaRPr lang="en-US" altLang="fr-FR" dirty="0">
                  <a:ea typeface="ヒラギノ角ゴ ProN W3" charset="-128"/>
                </a:endParaRPr>
              </a:p>
            </p:txBody>
          </p:sp>
        </mc:Choice>
        <mc:Fallback xmlns="">
          <p:sp>
            <p:nvSpPr>
              <p:cNvPr id="19459" name="Espace réservé du contenu 3"/>
              <p:cNvSpPr>
                <a:spLocks noGrp="1" noRot="1" noChangeAspect="1" noMove="1" noResize="1" noEditPoints="1" noAdjustHandles="1" noChangeArrowheads="1" noChangeShapeType="1" noTextEdit="1"/>
              </p:cNvSpPr>
              <p:nvPr>
                <p:ph sz="half" idx="10"/>
              </p:nvPr>
            </p:nvSpPr>
            <p:spPr>
              <a:xfrm>
                <a:off x="685800" y="1143000"/>
                <a:ext cx="7990656" cy="5334000"/>
              </a:xfrm>
              <a:blipFill rotWithShape="0">
                <a:blip r:embed="rId3"/>
                <a:stretch>
                  <a:fillRect l="-1221" t="-114" r="-1069" b="-1943"/>
                </a:stretch>
              </a:blipFill>
            </p:spPr>
            <p:txBody>
              <a:bodyPr/>
              <a:lstStyle/>
              <a:p>
                <a:r>
                  <a:rPr lang="en-US">
                    <a:noFill/>
                  </a:rPr>
                  <a:t> </a:t>
                </a:r>
              </a:p>
            </p:txBody>
          </p:sp>
        </mc:Fallback>
      </mc:AlternateContent>
    </p:spTree>
    <p:extLst>
      <p:ext uri="{BB962C8B-B14F-4D97-AF65-F5344CB8AC3E}">
        <p14:creationId xmlns:p14="http://schemas.microsoft.com/office/powerpoint/2010/main" val="721696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315913" y="231775"/>
            <a:ext cx="8001000" cy="533400"/>
          </a:xfrm>
        </p:spPr>
        <p:txBody>
          <a:bodyPr/>
          <a:lstStyle/>
          <a:p>
            <a:pPr>
              <a:defRPr/>
            </a:pPr>
            <a:r>
              <a:rPr lang="en-US" dirty="0" smtClean="0"/>
              <a:t>Expression Functions</a:t>
            </a:r>
            <a:endParaRPr dirty="0"/>
          </a:p>
        </p:txBody>
      </p:sp>
      <p:sp>
        <p:nvSpPr>
          <p:cNvPr id="19459" name="Espace réservé du contenu 3"/>
          <p:cNvSpPr>
            <a:spLocks noGrp="1"/>
          </p:cNvSpPr>
          <p:nvPr>
            <p:ph sz="half" idx="10"/>
          </p:nvPr>
        </p:nvSpPr>
        <p:spPr>
          <a:xfrm>
            <a:off x="685800" y="1143000"/>
            <a:ext cx="8134672" cy="5334000"/>
          </a:xfrm>
        </p:spPr>
        <p:txBody>
          <a:bodyPr/>
          <a:lstStyle/>
          <a:p>
            <a:pPr marL="0" indent="0">
              <a:buNone/>
            </a:pPr>
            <a:r>
              <a:rPr lang="en-US" altLang="fr-FR" dirty="0" smtClean="0">
                <a:ea typeface="ＭＳ Ｐゴシック" charset="-128"/>
              </a:rPr>
              <a:t>Without abstraction, contracts can become unreadable</a:t>
            </a:r>
          </a:p>
          <a:p>
            <a:pPr lvl="1"/>
            <a:r>
              <a:rPr lang="en-US" altLang="fr-FR" dirty="0" smtClean="0">
                <a:ea typeface="ヒラギノ角ゴ ProN W3" charset="-128"/>
              </a:rPr>
              <a:t>Also, use of quantifications can make them unprovable</a:t>
            </a:r>
            <a:endParaRPr lang="en-US" altLang="fr-FR" dirty="0">
              <a:ea typeface="ヒラギノ角ゴ ProN W3" charset="-128"/>
            </a:endParaRPr>
          </a:p>
          <a:p>
            <a:pPr marL="0" indent="0">
              <a:spcBef>
                <a:spcPts val="3000"/>
              </a:spcBef>
              <a:buNone/>
            </a:pPr>
            <a:r>
              <a:rPr lang="en-US" altLang="fr-FR" dirty="0" smtClean="0">
                <a:ea typeface="ＭＳ Ｐゴシック" charset="-128"/>
              </a:rPr>
              <a:t>Expression functions provide the means to abstract contracts</a:t>
            </a:r>
            <a:endParaRPr lang="en-US" altLang="fr-FR" dirty="0">
              <a:ea typeface="ＭＳ Ｐゴシック" charset="-128"/>
            </a:endParaRPr>
          </a:p>
          <a:p>
            <a:pPr lvl="1"/>
            <a:r>
              <a:rPr lang="en-US" altLang="fr-FR" dirty="0" smtClean="0">
                <a:ea typeface="ヒラギノ角ゴ ProN W3" charset="-128"/>
              </a:rPr>
              <a:t>Expression function is a function consisting in an expression</a:t>
            </a:r>
          </a:p>
          <a:p>
            <a:pPr lvl="1"/>
            <a:r>
              <a:rPr lang="en-US" altLang="fr-FR" dirty="0" smtClean="0">
                <a:ea typeface="ヒラギノ角ゴ ProN W3" charset="-128"/>
              </a:rPr>
              <a:t>Definition can complete a previous declaration</a:t>
            </a:r>
          </a:p>
          <a:p>
            <a:pPr lvl="1"/>
            <a:r>
              <a:rPr lang="en-US" altLang="fr-FR" dirty="0" smtClean="0">
                <a:ea typeface="ヒラギノ角ゴ ProN W3" charset="-128"/>
              </a:rPr>
              <a:t>Definition is allowed in a package spec! (crucial for proof with SPARK)</a:t>
            </a:r>
          </a:p>
        </p:txBody>
      </p:sp>
      <p:graphicFrame>
        <p:nvGraphicFramePr>
          <p:cNvPr id="4" name="Tableau 3"/>
          <p:cNvGraphicFramePr>
            <a:graphicFrameLocks noGrp="1"/>
          </p:cNvGraphicFramePr>
          <p:nvPr>
            <p:extLst>
              <p:ext uri="{D42A27DB-BD31-4B8C-83A1-F6EECF244321}">
                <p14:modId xmlns:p14="http://schemas.microsoft.com/office/powerpoint/2010/main" val="2008641407"/>
              </p:ext>
            </p:extLst>
          </p:nvPr>
        </p:nvGraphicFramePr>
        <p:xfrm>
          <a:off x="888678" y="4437113"/>
          <a:ext cx="7416800" cy="1872208"/>
        </p:xfrm>
        <a:graphic>
          <a:graphicData uri="http://schemas.openxmlformats.org/drawingml/2006/table">
            <a:tbl>
              <a:tblPr/>
              <a:tblGrid>
                <a:gridCol w="7416800"/>
              </a:tblGrid>
              <a:tr h="1872208">
                <a:tc>
                  <a:txBody>
                    <a:bodyPr/>
                    <a:lstStyle>
                      <a:lvl1pPr>
                        <a:lnSpc>
                          <a:spcPct val="120000"/>
                        </a:lnSpc>
                        <a:spcBef>
                          <a:spcPct val="20000"/>
                        </a:spcBef>
                        <a:buClr>
                          <a:srgbClr val="404040"/>
                        </a:buClr>
                        <a:defRPr sz="1400" b="1">
                          <a:solidFill>
                            <a:srgbClr val="404040"/>
                          </a:solidFill>
                          <a:latin typeface="Calibri" charset="0"/>
                          <a:ea typeface="ＭＳ Ｐゴシック" charset="-128"/>
                        </a:defRPr>
                      </a:lvl1pPr>
                      <a:lvl2pPr marL="742950" indent="-285750">
                        <a:lnSpc>
                          <a:spcPct val="120000"/>
                        </a:lnSpc>
                        <a:spcBef>
                          <a:spcPct val="20000"/>
                        </a:spcBef>
                        <a:defRPr sz="1200">
                          <a:solidFill>
                            <a:schemeClr val="tx1"/>
                          </a:solidFill>
                          <a:latin typeface="Calibri" charset="0"/>
                          <a:ea typeface="ヒラギノ角ゴ ProN W3" charset="-128"/>
                        </a:defRPr>
                      </a:lvl2pPr>
                      <a:lvl3pPr marL="1143000" indent="-228600">
                        <a:lnSpc>
                          <a:spcPct val="120000"/>
                        </a:lnSpc>
                        <a:spcBef>
                          <a:spcPct val="20000"/>
                        </a:spcBef>
                        <a:defRPr sz="1000">
                          <a:solidFill>
                            <a:schemeClr val="tx1"/>
                          </a:solidFill>
                          <a:latin typeface="Calibri" charset="0"/>
                          <a:ea typeface="ヒラギノ角ゴ ProN W3" charset="-128"/>
                        </a:defRPr>
                      </a:lvl3pPr>
                      <a:lvl4pPr marL="1600200" indent="-228600">
                        <a:spcBef>
                          <a:spcPct val="20000"/>
                        </a:spcBef>
                        <a:buFont typeface="Times" charset="0"/>
                        <a:defRPr sz="1000">
                          <a:solidFill>
                            <a:schemeClr val="tx1"/>
                          </a:solidFill>
                          <a:latin typeface="Calibri" charset="0"/>
                          <a:ea typeface="ヒラギノ角ゴ ProN W3" charset="-128"/>
                        </a:defRPr>
                      </a:lvl4pPr>
                      <a:lvl5pPr marL="2057400" indent="-228600">
                        <a:spcBef>
                          <a:spcPct val="20000"/>
                        </a:spcBef>
                        <a:buFont typeface="Times" charset="0"/>
                        <a:defRPr sz="1000">
                          <a:solidFill>
                            <a:schemeClr val="tx1"/>
                          </a:solidFill>
                          <a:latin typeface="Calibri" charset="0"/>
                          <a:ea typeface="ヒラギノ角ゴ ProN W3" charset="-128"/>
                        </a:defRPr>
                      </a:lvl5pPr>
                      <a:lvl6pPr marL="2514600" indent="-228600" eaLnBrk="0" fontAlgn="base" hangingPunct="0">
                        <a:spcBef>
                          <a:spcPct val="20000"/>
                        </a:spcBef>
                        <a:spcAft>
                          <a:spcPct val="0"/>
                        </a:spcAft>
                        <a:buFont typeface="Times" charset="0"/>
                        <a:defRPr sz="1000">
                          <a:solidFill>
                            <a:schemeClr val="tx1"/>
                          </a:solidFill>
                          <a:latin typeface="Calibri" charset="0"/>
                          <a:ea typeface="ヒラギノ角ゴ ProN W3" charset="-128"/>
                        </a:defRPr>
                      </a:lvl6pPr>
                      <a:lvl7pPr marL="2971800" indent="-228600" eaLnBrk="0" fontAlgn="base" hangingPunct="0">
                        <a:spcBef>
                          <a:spcPct val="20000"/>
                        </a:spcBef>
                        <a:spcAft>
                          <a:spcPct val="0"/>
                        </a:spcAft>
                        <a:buFont typeface="Times" charset="0"/>
                        <a:defRPr sz="1000">
                          <a:solidFill>
                            <a:schemeClr val="tx1"/>
                          </a:solidFill>
                          <a:latin typeface="Calibri" charset="0"/>
                          <a:ea typeface="ヒラギノ角ゴ ProN W3" charset="-128"/>
                        </a:defRPr>
                      </a:lvl7pPr>
                      <a:lvl8pPr marL="3429000" indent="-228600" eaLnBrk="0" fontAlgn="base" hangingPunct="0">
                        <a:spcBef>
                          <a:spcPct val="20000"/>
                        </a:spcBef>
                        <a:spcAft>
                          <a:spcPct val="0"/>
                        </a:spcAft>
                        <a:buFont typeface="Times" charset="0"/>
                        <a:defRPr sz="1000">
                          <a:solidFill>
                            <a:schemeClr val="tx1"/>
                          </a:solidFill>
                          <a:latin typeface="Calibri" charset="0"/>
                          <a:ea typeface="ヒラギノ角ゴ ProN W3" charset="-128"/>
                        </a:defRPr>
                      </a:lvl8pPr>
                      <a:lvl9pPr marL="3886200" indent="-228600" eaLnBrk="0" fontAlgn="base" hangingPunct="0">
                        <a:spcBef>
                          <a:spcPct val="20000"/>
                        </a:spcBef>
                        <a:spcAft>
                          <a:spcPct val="0"/>
                        </a:spcAft>
                        <a:buFont typeface="Times" charset="0"/>
                        <a:defRPr sz="1000">
                          <a:solidFill>
                            <a:schemeClr val="tx1"/>
                          </a:solidFill>
                          <a:latin typeface="Calibri" charset="0"/>
                          <a:ea typeface="ヒラギノ角ゴ ProN W3"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fr-FR" sz="1600" b="1" i="0" u="none" strike="noStrike" cap="none" normalizeH="0" baseline="0" dirty="0" smtClean="0">
                          <a:ln>
                            <a:noFill/>
                          </a:ln>
                          <a:solidFill>
                            <a:schemeClr val="tx1"/>
                          </a:solidFill>
                          <a:effectLst/>
                          <a:latin typeface="Courier New" charset="0"/>
                          <a:ea typeface="ＭＳ Ｐゴシック" charset="-128"/>
                        </a:rPr>
                        <a:t>function </a:t>
                      </a:r>
                      <a:r>
                        <a:rPr kumimoji="0" lang="en-GB" altLang="fr-FR" sz="1600" b="0" i="0" u="none" strike="noStrike" cap="none" normalizeH="0" baseline="0" dirty="0" err="1" smtClean="0">
                          <a:ln>
                            <a:noFill/>
                          </a:ln>
                          <a:solidFill>
                            <a:schemeClr val="tx1"/>
                          </a:solidFill>
                          <a:effectLst/>
                          <a:latin typeface="Courier New" charset="0"/>
                          <a:ea typeface="ＭＳ Ｐゴシック" charset="-128"/>
                        </a:rPr>
                        <a:t>Valid_Configuration</a:t>
                      </a:r>
                      <a:r>
                        <a:rPr kumimoji="0" lang="en-GB" altLang="fr-FR" sz="1600" b="1" i="0" u="none" strike="noStrike" cap="none" normalizeH="0" baseline="0" dirty="0" smtClean="0">
                          <a:ln>
                            <a:noFill/>
                          </a:ln>
                          <a:solidFill>
                            <a:schemeClr val="tx1"/>
                          </a:solidFill>
                          <a:effectLst/>
                          <a:latin typeface="Courier New" charset="0"/>
                          <a:ea typeface="ＭＳ Ｐゴシック" charset="-128"/>
                        </a:rPr>
                        <a:t> return </a:t>
                      </a:r>
                      <a:r>
                        <a:rPr kumimoji="0" lang="en-GB" altLang="fr-FR" sz="1600" b="0" i="0" u="none" strike="noStrike" cap="none" normalizeH="0" baseline="0" dirty="0" smtClean="0">
                          <a:ln>
                            <a:noFill/>
                          </a:ln>
                          <a:solidFill>
                            <a:schemeClr val="tx1"/>
                          </a:solidFill>
                          <a:effectLst/>
                          <a:latin typeface="Courier New" charset="0"/>
                          <a:ea typeface="ＭＳ Ｐゴシック" charset="-128"/>
                        </a:rPr>
                        <a:t>Boolean</a:t>
                      </a:r>
                      <a:r>
                        <a:rPr kumimoji="0" lang="en-GB" altLang="fr-FR" sz="1600" b="1" i="0" u="none" strike="noStrike" cap="none" normalizeH="0" baseline="0" dirty="0" smtClean="0">
                          <a:ln>
                            <a:noFill/>
                          </a:ln>
                          <a:solidFill>
                            <a:schemeClr val="tx1"/>
                          </a:solidFill>
                          <a:effectLst/>
                          <a:latin typeface="Courier New" charset="0"/>
                          <a:ea typeface="ＭＳ Ｐゴシック" charset="-128"/>
                        </a:rPr>
                        <a:t> is</a:t>
                      </a:r>
                    </a:p>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fr-FR" sz="1600" b="1" i="0" u="none" strike="noStrike" cap="none" normalizeH="0" baseline="0" dirty="0" smtClean="0">
                          <a:ln>
                            <a:noFill/>
                          </a:ln>
                          <a:solidFill>
                            <a:schemeClr val="tx1"/>
                          </a:solidFill>
                          <a:effectLst/>
                          <a:latin typeface="Courier New" charset="0"/>
                          <a:ea typeface="ＭＳ Ｐゴシック" charset="-128"/>
                        </a:rPr>
                        <a:t>   </a:t>
                      </a:r>
                      <a:r>
                        <a:rPr kumimoji="0" lang="en-GB" altLang="fr-FR" sz="1600" b="0" i="0" u="none" strike="noStrike" cap="none" normalizeH="0" baseline="0" dirty="0" smtClean="0">
                          <a:ln>
                            <a:noFill/>
                          </a:ln>
                          <a:solidFill>
                            <a:schemeClr val="tx1"/>
                          </a:solidFill>
                          <a:effectLst/>
                          <a:latin typeface="Courier New" charset="0"/>
                          <a:ea typeface="ＭＳ Ｐゴシック" charset="-128"/>
                        </a:rPr>
                        <a:t>(</a:t>
                      </a:r>
                      <a:r>
                        <a:rPr kumimoji="0" lang="en-GB" altLang="fr-FR" sz="1600" b="1" i="0" u="none" strike="noStrike" cap="none" normalizeH="0" baseline="0" dirty="0" smtClean="0">
                          <a:ln>
                            <a:noFill/>
                          </a:ln>
                          <a:solidFill>
                            <a:schemeClr val="tx1"/>
                          </a:solidFill>
                          <a:effectLst/>
                          <a:latin typeface="Courier New" charset="0"/>
                          <a:ea typeface="ＭＳ Ｐゴシック" charset="-128"/>
                        </a:rPr>
                        <a:t>case</a:t>
                      </a:r>
                      <a:r>
                        <a:rPr kumimoji="0" lang="en-GB" altLang="fr-FR" sz="1600" b="0" i="0" u="none" strike="noStrike" cap="none" normalizeH="0" baseline="0" dirty="0" smtClean="0">
                          <a:ln>
                            <a:noFill/>
                          </a:ln>
                          <a:solidFill>
                            <a:schemeClr val="tx1"/>
                          </a:solidFill>
                          <a:effectLst/>
                          <a:latin typeface="Courier New" charset="0"/>
                          <a:ea typeface="ＭＳ Ｐゴシック" charset="-128"/>
                        </a:rPr>
                        <a:t> </a:t>
                      </a:r>
                      <a:r>
                        <a:rPr kumimoji="0" lang="en-GB" altLang="fr-FR" sz="1600" b="0" i="0" u="none" strike="noStrike" cap="none" normalizeH="0" baseline="0" dirty="0" err="1" smtClean="0">
                          <a:ln>
                            <a:noFill/>
                          </a:ln>
                          <a:solidFill>
                            <a:schemeClr val="tx1"/>
                          </a:solidFill>
                          <a:effectLst/>
                          <a:latin typeface="Courier New" charset="0"/>
                          <a:ea typeface="ＭＳ Ｐゴシック" charset="-128"/>
                        </a:rPr>
                        <a:t>Cur_State</a:t>
                      </a:r>
                      <a:r>
                        <a:rPr kumimoji="0" lang="en-GB" altLang="fr-FR" sz="1600" b="0" i="0" u="none" strike="noStrike" cap="none" normalizeH="0" baseline="0" dirty="0" smtClean="0">
                          <a:ln>
                            <a:noFill/>
                          </a:ln>
                          <a:solidFill>
                            <a:schemeClr val="tx1"/>
                          </a:solidFill>
                          <a:effectLst/>
                          <a:latin typeface="Courier New" charset="0"/>
                          <a:ea typeface="ＭＳ Ｐゴシック" charset="-128"/>
                        </a:rPr>
                        <a:t> </a:t>
                      </a:r>
                      <a:r>
                        <a:rPr kumimoji="0" lang="en-GB" altLang="fr-FR" sz="1600" b="1" i="0" u="none" strike="noStrike" cap="none" normalizeH="0" baseline="0" dirty="0" smtClean="0">
                          <a:ln>
                            <a:noFill/>
                          </a:ln>
                          <a:solidFill>
                            <a:schemeClr val="tx1"/>
                          </a:solidFill>
                          <a:effectLst/>
                          <a:latin typeface="Courier New" charset="0"/>
                          <a:ea typeface="ＭＳ Ｐゴシック" charset="-128"/>
                        </a:rPr>
                        <a:t>is</a:t>
                      </a:r>
                      <a:r>
                        <a:rPr kumimoji="0" lang="en-GB" altLang="fr-FR" sz="1600" b="0" i="0" u="none" strike="noStrike" cap="none" normalizeH="0" baseline="0" dirty="0" smtClean="0">
                          <a:ln>
                            <a:noFill/>
                          </a:ln>
                          <a:solidFill>
                            <a:schemeClr val="tx1"/>
                          </a:solidFill>
                          <a:effectLst/>
                          <a:latin typeface="Courier New" charset="0"/>
                          <a:ea typeface="ＭＳ Ｐゴシック" charset="-128"/>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fr-FR" sz="1600" b="0" i="0" u="none" strike="noStrike" cap="none" normalizeH="0" baseline="0" dirty="0" smtClean="0">
                          <a:ln>
                            <a:noFill/>
                          </a:ln>
                          <a:solidFill>
                            <a:schemeClr val="tx1"/>
                          </a:solidFill>
                          <a:effectLst/>
                          <a:latin typeface="Courier New" charset="0"/>
                          <a:ea typeface="ＭＳ Ｐゴシック" charset="-128"/>
                        </a:rPr>
                        <a:t>      </a:t>
                      </a:r>
                      <a:r>
                        <a:rPr kumimoji="0" lang="en-GB" altLang="fr-FR" sz="1600" b="1" i="0" u="none" strike="noStrike" cap="none" normalizeH="0" baseline="0" dirty="0" smtClean="0">
                          <a:ln>
                            <a:noFill/>
                          </a:ln>
                          <a:solidFill>
                            <a:schemeClr val="tx1"/>
                          </a:solidFill>
                          <a:effectLst/>
                          <a:latin typeface="Courier New" charset="0"/>
                          <a:ea typeface="ＭＳ Ｐゴシック" charset="-128"/>
                        </a:rPr>
                        <a:t>when</a:t>
                      </a:r>
                      <a:r>
                        <a:rPr kumimoji="0" lang="en-GB" altLang="fr-FR" sz="1600" b="0" i="0" u="none" strike="noStrike" cap="none" normalizeH="0" baseline="0" dirty="0" smtClean="0">
                          <a:ln>
                            <a:noFill/>
                          </a:ln>
                          <a:solidFill>
                            <a:schemeClr val="tx1"/>
                          </a:solidFill>
                          <a:effectLst/>
                          <a:latin typeface="Courier New" charset="0"/>
                          <a:ea typeface="ＭＳ Ｐゴシック" charset="-128"/>
                        </a:rPr>
                        <a:t> </a:t>
                      </a:r>
                      <a:r>
                        <a:rPr kumimoji="0" lang="en-GB" altLang="fr-FR" sz="1600" b="0" i="0" u="none" strike="noStrike" cap="none" normalizeH="0" baseline="0" dirty="0" err="1" smtClean="0">
                          <a:ln>
                            <a:noFill/>
                          </a:ln>
                          <a:solidFill>
                            <a:schemeClr val="tx1"/>
                          </a:solidFill>
                          <a:effectLst/>
                          <a:latin typeface="Courier New" charset="0"/>
                          <a:ea typeface="ＭＳ Ｐゴシック" charset="-128"/>
                        </a:rPr>
                        <a:t>Piece_Falling</a:t>
                      </a:r>
                      <a:r>
                        <a:rPr kumimoji="0" lang="en-GB" altLang="fr-FR" sz="1600" b="0" i="0" u="none" strike="noStrike" cap="none" normalizeH="0" baseline="0" dirty="0" smtClean="0">
                          <a:ln>
                            <a:noFill/>
                          </a:ln>
                          <a:solidFill>
                            <a:schemeClr val="tx1"/>
                          </a:solidFill>
                          <a:effectLst/>
                          <a:latin typeface="Courier New" charset="0"/>
                          <a:ea typeface="ＭＳ Ｐゴシック" charset="-128"/>
                        </a:rPr>
                        <a:t> | </a:t>
                      </a:r>
                      <a:r>
                        <a:rPr kumimoji="0" lang="en-GB" altLang="fr-FR" sz="1600" b="0" i="0" u="none" strike="noStrike" cap="none" normalizeH="0" baseline="0" dirty="0" err="1" smtClean="0">
                          <a:ln>
                            <a:noFill/>
                          </a:ln>
                          <a:solidFill>
                            <a:schemeClr val="tx1"/>
                          </a:solidFill>
                          <a:effectLst/>
                          <a:latin typeface="Courier New" charset="0"/>
                          <a:ea typeface="ＭＳ Ｐゴシック" charset="-128"/>
                        </a:rPr>
                        <a:t>Piece_Blocked</a:t>
                      </a:r>
                      <a:r>
                        <a:rPr kumimoji="0" lang="en-GB" altLang="fr-FR" sz="1600" b="0" i="0" u="none" strike="noStrike" cap="none" normalizeH="0" baseline="0" dirty="0" smtClean="0">
                          <a:ln>
                            <a:noFill/>
                          </a:ln>
                          <a:solidFill>
                            <a:schemeClr val="tx1"/>
                          </a:solidFill>
                          <a:effectLst/>
                          <a:latin typeface="Courier New" charset="0"/>
                          <a:ea typeface="ＭＳ Ｐゴシック" charset="-128"/>
                        </a:rPr>
                        <a:t> =&gt;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fr-FR" sz="1600" b="0" i="0" u="none" strike="noStrike" cap="none" normalizeH="0" baseline="0" dirty="0" smtClean="0">
                          <a:ln>
                            <a:noFill/>
                          </a:ln>
                          <a:solidFill>
                            <a:schemeClr val="tx1"/>
                          </a:solidFill>
                          <a:effectLst/>
                          <a:latin typeface="Courier New" charset="0"/>
                          <a:ea typeface="ＭＳ Ｐゴシック" charset="-128"/>
                        </a:rPr>
                        <a:t>        </a:t>
                      </a:r>
                      <a:r>
                        <a:rPr kumimoji="0" lang="en-GB" altLang="fr-FR" sz="1600" b="0" i="0" u="none" strike="noStrike" cap="none" normalizeH="0" baseline="0" dirty="0" err="1" smtClean="0">
                          <a:ln>
                            <a:noFill/>
                          </a:ln>
                          <a:solidFill>
                            <a:schemeClr val="tx1"/>
                          </a:solidFill>
                          <a:effectLst/>
                          <a:latin typeface="Courier New" charset="0"/>
                          <a:ea typeface="ＭＳ Ｐゴシック" charset="-128"/>
                        </a:rPr>
                        <a:t>No_Overlap</a:t>
                      </a:r>
                      <a:r>
                        <a:rPr kumimoji="0" lang="en-GB" altLang="fr-FR" sz="1600" b="0" i="0" u="none" strike="noStrike" cap="none" normalizeH="0" baseline="0" dirty="0" smtClean="0">
                          <a:ln>
                            <a:noFill/>
                          </a:ln>
                          <a:solidFill>
                            <a:schemeClr val="tx1"/>
                          </a:solidFill>
                          <a:effectLst/>
                          <a:latin typeface="Courier New" charset="0"/>
                          <a:ea typeface="ＭＳ Ｐゴシック" charset="-128"/>
                        </a:rPr>
                        <a:t> (</a:t>
                      </a:r>
                      <a:r>
                        <a:rPr kumimoji="0" lang="en-GB" altLang="fr-FR" sz="1600" b="0" i="0" u="none" strike="noStrike" cap="none" normalizeH="0" baseline="0" dirty="0" err="1" smtClean="0">
                          <a:ln>
                            <a:noFill/>
                          </a:ln>
                          <a:solidFill>
                            <a:schemeClr val="tx1"/>
                          </a:solidFill>
                          <a:effectLst/>
                          <a:latin typeface="Courier New" charset="0"/>
                          <a:ea typeface="ＭＳ Ｐゴシック" charset="-128"/>
                        </a:rPr>
                        <a:t>Cur_Board</a:t>
                      </a:r>
                      <a:r>
                        <a:rPr kumimoji="0" lang="en-GB" altLang="fr-FR" sz="1600" b="0" i="0" u="none" strike="noStrike" cap="none" normalizeH="0" baseline="0" dirty="0" smtClean="0">
                          <a:ln>
                            <a:noFill/>
                          </a:ln>
                          <a:solidFill>
                            <a:schemeClr val="tx1"/>
                          </a:solidFill>
                          <a:effectLst/>
                          <a:latin typeface="Courier New" charset="0"/>
                          <a:ea typeface="ＭＳ Ｐゴシック" charset="-128"/>
                        </a:rPr>
                        <a:t>, </a:t>
                      </a:r>
                      <a:r>
                        <a:rPr kumimoji="0" lang="en-GB" altLang="fr-FR" sz="1600" b="0" i="0" u="none" strike="noStrike" cap="none" normalizeH="0" baseline="0" dirty="0" err="1" smtClean="0">
                          <a:ln>
                            <a:noFill/>
                          </a:ln>
                          <a:solidFill>
                            <a:schemeClr val="tx1"/>
                          </a:solidFill>
                          <a:effectLst/>
                          <a:latin typeface="Courier New" charset="0"/>
                          <a:ea typeface="ＭＳ Ｐゴシック" charset="-128"/>
                        </a:rPr>
                        <a:t>Cur_Piece</a:t>
                      </a:r>
                      <a:r>
                        <a:rPr kumimoji="0" lang="en-GB" altLang="fr-FR" sz="1600" b="0" i="0" u="none" strike="noStrike" cap="none" normalizeH="0" baseline="0" dirty="0" smtClean="0">
                          <a:ln>
                            <a:noFill/>
                          </a:ln>
                          <a:solidFill>
                            <a:schemeClr val="tx1"/>
                          </a:solidFill>
                          <a:effectLst/>
                          <a:latin typeface="Courier New" charset="0"/>
                          <a:ea typeface="ＭＳ Ｐゴシック" charset="-128"/>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fr-FR" sz="1600" b="0" i="0" u="none" strike="noStrike" cap="none" normalizeH="0" baseline="0" dirty="0" smtClean="0">
                          <a:ln>
                            <a:noFill/>
                          </a:ln>
                          <a:solidFill>
                            <a:schemeClr val="tx1"/>
                          </a:solidFill>
                          <a:effectLst/>
                          <a:latin typeface="Courier New" charset="0"/>
                          <a:ea typeface="ＭＳ Ｐゴシック" charset="-128"/>
                        </a:rPr>
                        <a:t>      </a:t>
                      </a:r>
                      <a:r>
                        <a:rPr kumimoji="0" lang="en-GB" altLang="fr-FR" sz="1600" b="1" i="0" u="none" strike="noStrike" cap="none" normalizeH="0" baseline="0" dirty="0" smtClean="0">
                          <a:ln>
                            <a:noFill/>
                          </a:ln>
                          <a:solidFill>
                            <a:schemeClr val="tx1"/>
                          </a:solidFill>
                          <a:effectLst/>
                          <a:latin typeface="Courier New" charset="0"/>
                          <a:ea typeface="ＭＳ Ｐゴシック" charset="-128"/>
                        </a:rPr>
                        <a:t>when</a:t>
                      </a:r>
                      <a:r>
                        <a:rPr kumimoji="0" lang="en-GB" altLang="fr-FR" sz="1600" b="0" i="0" u="none" strike="noStrike" cap="none" normalizeH="0" baseline="0" dirty="0" smtClean="0">
                          <a:ln>
                            <a:noFill/>
                          </a:ln>
                          <a:solidFill>
                            <a:schemeClr val="tx1"/>
                          </a:solidFill>
                          <a:effectLst/>
                          <a:latin typeface="Courier New" charset="0"/>
                          <a:ea typeface="ＭＳ Ｐゴシック" charset="-128"/>
                        </a:rPr>
                        <a:t> </a:t>
                      </a:r>
                      <a:r>
                        <a:rPr kumimoji="0" lang="en-GB" altLang="fr-FR" sz="1600" b="0" i="0" u="none" strike="noStrike" cap="none" normalizeH="0" baseline="0" dirty="0" err="1" smtClean="0">
                          <a:ln>
                            <a:noFill/>
                          </a:ln>
                          <a:solidFill>
                            <a:schemeClr val="tx1"/>
                          </a:solidFill>
                          <a:effectLst/>
                          <a:latin typeface="Courier New" charset="0"/>
                          <a:ea typeface="ＭＳ Ｐゴシック" charset="-128"/>
                        </a:rPr>
                        <a:t>Board_Before_Clean</a:t>
                      </a:r>
                      <a:r>
                        <a:rPr kumimoji="0" lang="en-GB" altLang="fr-FR" sz="1600" b="0" i="0" u="none" strike="noStrike" cap="none" normalizeH="0" baseline="0" dirty="0" smtClean="0">
                          <a:ln>
                            <a:noFill/>
                          </a:ln>
                          <a:solidFill>
                            <a:schemeClr val="tx1"/>
                          </a:solidFill>
                          <a:effectLst/>
                          <a:latin typeface="Courier New" charset="0"/>
                          <a:ea typeface="ＭＳ Ｐゴシック" charset="-128"/>
                        </a:rPr>
                        <a:t> =&gt; True,   </a:t>
                      </a:r>
                    </a:p>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fr-FR" sz="1600" b="0" i="0" u="none" strike="noStrike" cap="none" normalizeH="0" baseline="0" dirty="0" smtClean="0">
                          <a:ln>
                            <a:noFill/>
                          </a:ln>
                          <a:solidFill>
                            <a:schemeClr val="tx1"/>
                          </a:solidFill>
                          <a:effectLst/>
                          <a:latin typeface="Courier New" charset="0"/>
                          <a:ea typeface="ＭＳ Ｐゴシック" charset="-128"/>
                        </a:rPr>
                        <a:t>      </a:t>
                      </a:r>
                      <a:r>
                        <a:rPr kumimoji="0" lang="en-GB" altLang="fr-FR" sz="1600" b="1" i="0" u="none" strike="noStrike" cap="none" normalizeH="0" baseline="0" dirty="0" smtClean="0">
                          <a:ln>
                            <a:noFill/>
                          </a:ln>
                          <a:solidFill>
                            <a:schemeClr val="tx1"/>
                          </a:solidFill>
                          <a:effectLst/>
                          <a:latin typeface="Courier New" charset="0"/>
                          <a:ea typeface="ＭＳ Ｐゴシック" charset="-128"/>
                        </a:rPr>
                        <a:t>when</a:t>
                      </a:r>
                      <a:r>
                        <a:rPr kumimoji="0" lang="en-GB" altLang="fr-FR" sz="1600" b="0" i="0" u="none" strike="noStrike" cap="none" normalizeH="0" baseline="0" dirty="0" smtClean="0">
                          <a:ln>
                            <a:noFill/>
                          </a:ln>
                          <a:solidFill>
                            <a:schemeClr val="tx1"/>
                          </a:solidFill>
                          <a:effectLst/>
                          <a:latin typeface="Courier New" charset="0"/>
                          <a:ea typeface="ＭＳ Ｐゴシック" charset="-128"/>
                        </a:rPr>
                        <a:t> </a:t>
                      </a:r>
                      <a:r>
                        <a:rPr kumimoji="0" lang="en-GB" altLang="fr-FR" sz="1600" b="0" i="0" u="none" strike="noStrike" cap="none" normalizeH="0" baseline="0" dirty="0" err="1" smtClean="0">
                          <a:ln>
                            <a:noFill/>
                          </a:ln>
                          <a:solidFill>
                            <a:schemeClr val="tx1"/>
                          </a:solidFill>
                          <a:effectLst/>
                          <a:latin typeface="Courier New" charset="0"/>
                          <a:ea typeface="ＭＳ Ｐゴシック" charset="-128"/>
                        </a:rPr>
                        <a:t>Board_After_Clean</a:t>
                      </a:r>
                      <a:r>
                        <a:rPr kumimoji="0" lang="en-GB" altLang="fr-FR" sz="1600" b="0" i="0" u="none" strike="noStrike" cap="none" normalizeH="0" baseline="0" dirty="0" smtClean="0">
                          <a:ln>
                            <a:noFill/>
                          </a:ln>
                          <a:solidFill>
                            <a:schemeClr val="tx1"/>
                          </a:solidFill>
                          <a:effectLst/>
                          <a:latin typeface="Courier New" charset="0"/>
                          <a:ea typeface="ＭＳ Ｐゴシック" charset="-128"/>
                        </a:rPr>
                        <a:t> =&gt;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fr-FR" sz="1600" b="0" i="0" u="none" strike="noStrike" cap="none" normalizeH="0" baseline="0" dirty="0" smtClean="0">
                          <a:ln>
                            <a:noFill/>
                          </a:ln>
                          <a:solidFill>
                            <a:schemeClr val="tx1"/>
                          </a:solidFill>
                          <a:effectLst/>
                          <a:latin typeface="Courier New" charset="0"/>
                          <a:ea typeface="ＭＳ Ｐゴシック" charset="-128"/>
                        </a:rPr>
                        <a:t>        </a:t>
                      </a:r>
                      <a:r>
                        <a:rPr kumimoji="0" lang="en-GB" altLang="fr-FR" sz="1600" b="0" i="0" u="none" strike="noStrike" cap="none" normalizeH="0" baseline="0" dirty="0" err="1" smtClean="0">
                          <a:ln>
                            <a:noFill/>
                          </a:ln>
                          <a:solidFill>
                            <a:schemeClr val="tx1"/>
                          </a:solidFill>
                          <a:effectLst/>
                          <a:latin typeface="Courier New" charset="0"/>
                          <a:ea typeface="ＭＳ Ｐゴシック" charset="-128"/>
                        </a:rPr>
                        <a:t>No_Complete_Lines</a:t>
                      </a:r>
                      <a:r>
                        <a:rPr kumimoji="0" lang="en-GB" altLang="fr-FR" sz="1600" b="0" i="0" u="none" strike="noStrike" cap="none" normalizeH="0" baseline="0" dirty="0" smtClean="0">
                          <a:ln>
                            <a:noFill/>
                          </a:ln>
                          <a:solidFill>
                            <a:schemeClr val="tx1"/>
                          </a:solidFill>
                          <a:effectLst/>
                          <a:latin typeface="Courier New" charset="0"/>
                          <a:ea typeface="ＭＳ Ｐゴシック" charset="-128"/>
                        </a:rPr>
                        <a:t> (</a:t>
                      </a:r>
                      <a:r>
                        <a:rPr kumimoji="0" lang="en-GB" altLang="fr-FR" sz="1600" b="0" i="0" u="none" strike="noStrike" cap="none" normalizeH="0" baseline="0" dirty="0" err="1" smtClean="0">
                          <a:ln>
                            <a:noFill/>
                          </a:ln>
                          <a:solidFill>
                            <a:schemeClr val="tx1"/>
                          </a:solidFill>
                          <a:effectLst/>
                          <a:latin typeface="Courier New" charset="0"/>
                          <a:ea typeface="ＭＳ Ｐゴシック" charset="-128"/>
                        </a:rPr>
                        <a:t>Cur_Board</a:t>
                      </a:r>
                      <a:r>
                        <a:rPr kumimoji="0" lang="en-GB" altLang="fr-FR" sz="1600" b="0" i="0" u="none" strike="noStrike" cap="none" normalizeH="0" baseline="0" dirty="0" smtClean="0">
                          <a:ln>
                            <a:noFill/>
                          </a:ln>
                          <a:solidFill>
                            <a:schemeClr val="tx1"/>
                          </a:solidFill>
                          <a:effectLst/>
                          <a:latin typeface="Courier New" charset="0"/>
                          <a:ea typeface="ＭＳ Ｐゴシック" charset="-128"/>
                        </a:rPr>
                        <a:t>));</a:t>
                      </a:r>
                    </a:p>
                  </a:txBody>
                  <a:tcPr marL="91452" marR="91452" marT="45147" marB="4514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F2F2F2"/>
                    </a:solidFill>
                  </a:tcPr>
                </a:tc>
              </a:tr>
            </a:tbl>
          </a:graphicData>
        </a:graphic>
      </p:graphicFrame>
      <p:pic>
        <p:nvPicPr>
          <p:cNvPr id="2" name="Imag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04186" y="4437111"/>
            <a:ext cx="1943531" cy="1872209"/>
          </a:xfrm>
          <a:prstGeom prst="rect">
            <a:avLst/>
          </a:prstGeom>
        </p:spPr>
      </p:pic>
    </p:spTree>
    <p:extLst>
      <p:ext uri="{BB962C8B-B14F-4D97-AF65-F5344CB8AC3E}">
        <p14:creationId xmlns:p14="http://schemas.microsoft.com/office/powerpoint/2010/main" val="14657220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title"/>
          </p:nvPr>
        </p:nvSpPr>
        <p:spPr>
          <a:xfrm>
            <a:off x="4284663" y="333375"/>
            <a:ext cx="1943100" cy="533400"/>
          </a:xfrm>
        </p:spPr>
        <p:txBody>
          <a:bodyPr/>
          <a:lstStyle/>
          <a:p>
            <a:pPr>
              <a:defRPr/>
            </a:pPr>
            <a:r>
              <a:rPr smtClean="0"/>
              <a:t>1/10</a:t>
            </a:r>
            <a:endParaRPr/>
          </a:p>
        </p:txBody>
      </p:sp>
      <p:graphicFrame>
        <p:nvGraphicFramePr>
          <p:cNvPr id="8" name="Tableau 4"/>
          <p:cNvGraphicFramePr>
            <a:graphicFrameLocks noGrp="1"/>
          </p:cNvGraphicFramePr>
          <p:nvPr>
            <p:extLst>
              <p:ext uri="{D42A27DB-BD31-4B8C-83A1-F6EECF244321}">
                <p14:modId xmlns:p14="http://schemas.microsoft.com/office/powerpoint/2010/main" val="588708233"/>
              </p:ext>
            </p:extLst>
          </p:nvPr>
        </p:nvGraphicFramePr>
        <p:xfrm>
          <a:off x="971600" y="2420888"/>
          <a:ext cx="7272338" cy="2650814"/>
        </p:xfrm>
        <a:graphic>
          <a:graphicData uri="http://schemas.openxmlformats.org/drawingml/2006/table">
            <a:tbl>
              <a:tblPr/>
              <a:tblGrid>
                <a:gridCol w="7272338"/>
              </a:tblGrid>
              <a:tr h="2016249">
                <a:tc>
                  <a:txBody>
                    <a:bodyPr/>
                    <a:lstStyle>
                      <a:lvl1pPr>
                        <a:lnSpc>
                          <a:spcPct val="120000"/>
                        </a:lnSpc>
                        <a:spcBef>
                          <a:spcPct val="20000"/>
                        </a:spcBef>
                        <a:buClr>
                          <a:srgbClr val="404040"/>
                        </a:buClr>
                        <a:defRPr sz="1400" b="1">
                          <a:solidFill>
                            <a:srgbClr val="404040"/>
                          </a:solidFill>
                          <a:latin typeface="Calibri" charset="0"/>
                          <a:ea typeface="ＭＳ Ｐゴシック" charset="-128"/>
                        </a:defRPr>
                      </a:lvl1pPr>
                      <a:lvl2pPr marL="742950" indent="-285750">
                        <a:lnSpc>
                          <a:spcPct val="120000"/>
                        </a:lnSpc>
                        <a:spcBef>
                          <a:spcPct val="20000"/>
                        </a:spcBef>
                        <a:defRPr sz="1200">
                          <a:solidFill>
                            <a:schemeClr val="tx1"/>
                          </a:solidFill>
                          <a:latin typeface="Calibri" charset="0"/>
                          <a:ea typeface="ヒラギノ角ゴ ProN W3" charset="-128"/>
                        </a:defRPr>
                      </a:lvl2pPr>
                      <a:lvl3pPr marL="1143000" indent="-228600">
                        <a:lnSpc>
                          <a:spcPct val="120000"/>
                        </a:lnSpc>
                        <a:spcBef>
                          <a:spcPct val="20000"/>
                        </a:spcBef>
                        <a:defRPr sz="1000">
                          <a:solidFill>
                            <a:schemeClr val="tx1"/>
                          </a:solidFill>
                          <a:latin typeface="Calibri" charset="0"/>
                          <a:ea typeface="ヒラギノ角ゴ ProN W3" charset="-128"/>
                        </a:defRPr>
                      </a:lvl3pPr>
                      <a:lvl4pPr marL="1600200" indent="-228600">
                        <a:spcBef>
                          <a:spcPct val="20000"/>
                        </a:spcBef>
                        <a:buFont typeface="Times" charset="0"/>
                        <a:defRPr sz="1000">
                          <a:solidFill>
                            <a:schemeClr val="tx1"/>
                          </a:solidFill>
                          <a:latin typeface="Calibri" charset="0"/>
                          <a:ea typeface="ヒラギノ角ゴ ProN W3" charset="-128"/>
                        </a:defRPr>
                      </a:lvl4pPr>
                      <a:lvl5pPr marL="2057400" indent="-228600">
                        <a:spcBef>
                          <a:spcPct val="20000"/>
                        </a:spcBef>
                        <a:buFont typeface="Times" charset="0"/>
                        <a:defRPr sz="1000">
                          <a:solidFill>
                            <a:schemeClr val="tx1"/>
                          </a:solidFill>
                          <a:latin typeface="Calibri" charset="0"/>
                          <a:ea typeface="ヒラギノ角ゴ ProN W3" charset="-128"/>
                        </a:defRPr>
                      </a:lvl5pPr>
                      <a:lvl6pPr marL="2514600" indent="-228600" eaLnBrk="0" fontAlgn="base" hangingPunct="0">
                        <a:spcBef>
                          <a:spcPct val="20000"/>
                        </a:spcBef>
                        <a:spcAft>
                          <a:spcPct val="0"/>
                        </a:spcAft>
                        <a:buFont typeface="Times" charset="0"/>
                        <a:defRPr sz="1000">
                          <a:solidFill>
                            <a:schemeClr val="tx1"/>
                          </a:solidFill>
                          <a:latin typeface="Calibri" charset="0"/>
                          <a:ea typeface="ヒラギノ角ゴ ProN W3" charset="-128"/>
                        </a:defRPr>
                      </a:lvl6pPr>
                      <a:lvl7pPr marL="2971800" indent="-228600" eaLnBrk="0" fontAlgn="base" hangingPunct="0">
                        <a:spcBef>
                          <a:spcPct val="20000"/>
                        </a:spcBef>
                        <a:spcAft>
                          <a:spcPct val="0"/>
                        </a:spcAft>
                        <a:buFont typeface="Times" charset="0"/>
                        <a:defRPr sz="1000">
                          <a:solidFill>
                            <a:schemeClr val="tx1"/>
                          </a:solidFill>
                          <a:latin typeface="Calibri" charset="0"/>
                          <a:ea typeface="ヒラギノ角ゴ ProN W3" charset="-128"/>
                        </a:defRPr>
                      </a:lvl7pPr>
                      <a:lvl8pPr marL="3429000" indent="-228600" eaLnBrk="0" fontAlgn="base" hangingPunct="0">
                        <a:spcBef>
                          <a:spcPct val="20000"/>
                        </a:spcBef>
                        <a:spcAft>
                          <a:spcPct val="0"/>
                        </a:spcAft>
                        <a:buFont typeface="Times" charset="0"/>
                        <a:defRPr sz="1000">
                          <a:solidFill>
                            <a:schemeClr val="tx1"/>
                          </a:solidFill>
                          <a:latin typeface="Calibri" charset="0"/>
                          <a:ea typeface="ヒラギノ角ゴ ProN W3" charset="-128"/>
                        </a:defRPr>
                      </a:lvl8pPr>
                      <a:lvl9pPr marL="3886200" indent="-228600" eaLnBrk="0" fontAlgn="base" hangingPunct="0">
                        <a:spcBef>
                          <a:spcPct val="20000"/>
                        </a:spcBef>
                        <a:spcAft>
                          <a:spcPct val="0"/>
                        </a:spcAft>
                        <a:buFont typeface="Times" charset="0"/>
                        <a:defRPr sz="1000">
                          <a:solidFill>
                            <a:schemeClr val="tx1"/>
                          </a:solidFill>
                          <a:latin typeface="Calibri" charset="0"/>
                          <a:ea typeface="ヒラギノ角ゴ ProN W3"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fr-FR" sz="1400" b="0" i="0" u="none" strike="noStrike" cap="none" normalizeH="0" baseline="0" dirty="0" smtClean="0">
                          <a:ln>
                            <a:noFill/>
                          </a:ln>
                          <a:solidFill>
                            <a:schemeClr val="tx1"/>
                          </a:solidFill>
                          <a:effectLst/>
                          <a:latin typeface="Courier New" charset="0"/>
                          <a:ea typeface="ＭＳ Ｐゴシック" charset="-128"/>
                        </a:rPr>
                        <a:t>--  Fail systematically fails a precondition and catches the </a:t>
                      </a:r>
                    </a:p>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fr-FR" sz="1400" b="0" i="0" u="none" strike="noStrike" cap="none" normalizeH="0" baseline="0" dirty="0" smtClean="0">
                          <a:ln>
                            <a:noFill/>
                          </a:ln>
                          <a:solidFill>
                            <a:schemeClr val="tx1"/>
                          </a:solidFill>
                          <a:effectLst/>
                          <a:latin typeface="Courier New" charset="0"/>
                          <a:ea typeface="ＭＳ Ｐゴシック" charset="-128"/>
                        </a:rPr>
                        <a:t>--  resulting exception.</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GB" altLang="fr-FR" sz="1400" b="0" i="0" u="none" strike="noStrike" cap="none" normalizeH="0" baseline="0" dirty="0" smtClean="0">
                        <a:ln>
                          <a:noFill/>
                        </a:ln>
                        <a:solidFill>
                          <a:schemeClr val="tx1"/>
                        </a:solidFill>
                        <a:effectLst/>
                        <a:latin typeface="Courier New" charset="0"/>
                        <a:ea typeface="ＭＳ Ｐゴシック" charset="-128"/>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fr-FR" sz="1400" b="1" i="0" u="none" strike="noStrike" cap="none" normalizeH="0" baseline="0" dirty="0" smtClean="0">
                          <a:ln>
                            <a:noFill/>
                          </a:ln>
                          <a:solidFill>
                            <a:schemeClr val="tx1"/>
                          </a:solidFill>
                          <a:effectLst/>
                          <a:latin typeface="Courier New" charset="0"/>
                          <a:ea typeface="ＭＳ Ｐゴシック" charset="-128"/>
                        </a:rPr>
                        <a:t>procedure </a:t>
                      </a:r>
                      <a:r>
                        <a:rPr kumimoji="0" lang="en-GB" altLang="fr-FR" sz="1400" b="0" i="0" u="none" strike="noStrike" cap="none" normalizeH="0" baseline="0" dirty="0" smtClean="0">
                          <a:ln>
                            <a:noFill/>
                          </a:ln>
                          <a:solidFill>
                            <a:schemeClr val="tx1"/>
                          </a:solidFill>
                          <a:effectLst/>
                          <a:latin typeface="Courier New" charset="0"/>
                          <a:ea typeface="ＭＳ Ｐゴシック" charset="-128"/>
                        </a:rPr>
                        <a:t>Fail (Condition : Boolean) </a:t>
                      </a:r>
                      <a:r>
                        <a:rPr kumimoji="0" lang="en-GB" altLang="fr-FR" sz="1400" b="1" i="0" u="none" strike="noStrike" cap="none" normalizeH="0" baseline="0" dirty="0" smtClean="0">
                          <a:ln>
                            <a:noFill/>
                          </a:ln>
                          <a:solidFill>
                            <a:schemeClr val="tx1"/>
                          </a:solidFill>
                          <a:effectLst/>
                          <a:latin typeface="Courier New" charset="0"/>
                          <a:ea typeface="ＭＳ Ｐゴシック" charset="-128"/>
                        </a:rPr>
                        <a:t>with</a:t>
                      </a:r>
                    </a:p>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fr-FR" sz="1400" b="0" i="0" u="none" strike="noStrike" cap="none" normalizeH="0" baseline="0" dirty="0" smtClean="0">
                          <a:ln>
                            <a:noFill/>
                          </a:ln>
                          <a:solidFill>
                            <a:schemeClr val="tx1"/>
                          </a:solidFill>
                          <a:effectLst/>
                          <a:latin typeface="Courier New" charset="0"/>
                          <a:ea typeface="ＭＳ Ｐゴシック" charset="-128"/>
                        </a:rPr>
                        <a:t>   Pre =&gt; Condition</a:t>
                      </a:r>
                    </a:p>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fr-FR" sz="1400" b="1" i="0" u="none" strike="noStrike" cap="none" normalizeH="0" baseline="0" dirty="0" smtClean="0">
                          <a:ln>
                            <a:noFill/>
                          </a:ln>
                          <a:solidFill>
                            <a:schemeClr val="tx1"/>
                          </a:solidFill>
                          <a:effectLst/>
                          <a:latin typeface="Courier New" charset="0"/>
                          <a:ea typeface="ＭＳ Ｐゴシック" charset="-128"/>
                        </a:rPr>
                        <a:t>is</a:t>
                      </a:r>
                    </a:p>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fr-FR" sz="1400" b="1" i="0" u="none" strike="noStrike" cap="none" normalizeH="0" baseline="0" dirty="0" smtClean="0">
                          <a:ln>
                            <a:noFill/>
                          </a:ln>
                          <a:solidFill>
                            <a:schemeClr val="tx1"/>
                          </a:solidFill>
                          <a:effectLst/>
                          <a:latin typeface="Courier New" charset="0"/>
                          <a:ea typeface="ＭＳ Ｐゴシック" charset="-128"/>
                        </a:rPr>
                        <a:t>   </a:t>
                      </a:r>
                      <a:r>
                        <a:rPr kumimoji="0" lang="en-GB" altLang="fr-FR" sz="1400" b="0" i="0" u="none" strike="noStrike" cap="none" normalizeH="0" baseline="0" dirty="0" err="1" smtClean="0">
                          <a:ln>
                            <a:noFill/>
                          </a:ln>
                          <a:solidFill>
                            <a:schemeClr val="tx1"/>
                          </a:solidFill>
                          <a:effectLst/>
                          <a:latin typeface="Courier New" charset="0"/>
                          <a:ea typeface="ＭＳ Ｐゴシック" charset="-128"/>
                        </a:rPr>
                        <a:t>Bad_Condition</a:t>
                      </a:r>
                      <a:r>
                        <a:rPr kumimoji="0" lang="en-GB" altLang="fr-FR" sz="1400" b="0" i="0" u="none" strike="noStrike" cap="none" normalizeH="0" baseline="0" dirty="0" smtClean="0">
                          <a:ln>
                            <a:noFill/>
                          </a:ln>
                          <a:solidFill>
                            <a:schemeClr val="tx1"/>
                          </a:solidFill>
                          <a:effectLst/>
                          <a:latin typeface="Courier New" charset="0"/>
                          <a:ea typeface="ＭＳ Ｐゴシック" charset="-128"/>
                        </a:rPr>
                        <a:t> : Boolean := False;</a:t>
                      </a:r>
                      <a:endParaRPr kumimoji="0" lang="en-GB" altLang="fr-FR" sz="1400" b="1" i="0" u="none" strike="noStrike" cap="none" normalizeH="0" baseline="0" dirty="0" smtClean="0">
                        <a:ln>
                          <a:noFill/>
                        </a:ln>
                        <a:solidFill>
                          <a:schemeClr val="tx1"/>
                        </a:solidFill>
                        <a:effectLst/>
                        <a:latin typeface="Courier New" charset="0"/>
                        <a:ea typeface="ＭＳ Ｐゴシック" charset="-128"/>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fr-FR" sz="1400" b="1" i="0" u="none" strike="noStrike" cap="none" normalizeH="0" baseline="0" dirty="0" smtClean="0">
                          <a:ln>
                            <a:noFill/>
                          </a:ln>
                          <a:solidFill>
                            <a:schemeClr val="tx1"/>
                          </a:solidFill>
                          <a:effectLst/>
                          <a:latin typeface="Courier New" charset="0"/>
                          <a:ea typeface="ＭＳ Ｐゴシック" charset="-128"/>
                        </a:rPr>
                        <a:t>begin</a:t>
                      </a:r>
                      <a:endParaRPr kumimoji="0" lang="en-GB" altLang="fr-FR" sz="1400" b="1" i="0" u="none" strike="noStrike" cap="none" normalizeH="0" baseline="0" dirty="0">
                        <a:ln>
                          <a:noFill/>
                        </a:ln>
                        <a:solidFill>
                          <a:schemeClr val="tx1"/>
                        </a:solidFill>
                        <a:effectLst/>
                        <a:latin typeface="Courier New" charset="0"/>
                        <a:ea typeface="ＭＳ Ｐゴシック" charset="-128"/>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fr-FR" sz="1400" b="0" i="0" u="none" strike="noStrike" cap="none" normalizeH="0" baseline="0" dirty="0" smtClean="0">
                          <a:ln>
                            <a:noFill/>
                          </a:ln>
                          <a:solidFill>
                            <a:schemeClr val="tx1"/>
                          </a:solidFill>
                          <a:effectLst/>
                          <a:latin typeface="Courier New" charset="0"/>
                          <a:ea typeface="ＭＳ Ｐゴシック" charset="-128"/>
                        </a:rPr>
                        <a:t>   Fail (</a:t>
                      </a:r>
                      <a:r>
                        <a:rPr kumimoji="0" lang="en-GB" altLang="fr-FR" sz="1400" b="0" i="0" u="none" strike="noStrike" cap="none" normalizeH="0" baseline="0" dirty="0" err="1" smtClean="0">
                          <a:ln>
                            <a:noFill/>
                          </a:ln>
                          <a:solidFill>
                            <a:schemeClr val="tx1"/>
                          </a:solidFill>
                          <a:effectLst/>
                          <a:latin typeface="Courier New" charset="0"/>
                          <a:ea typeface="ＭＳ Ｐゴシック" charset="-128"/>
                        </a:rPr>
                        <a:t>Bad_Condition</a:t>
                      </a:r>
                      <a:r>
                        <a:rPr kumimoji="0" lang="en-GB" altLang="fr-FR" sz="1400" b="0" i="0" u="none" strike="noStrike" cap="none" normalizeH="0" baseline="0" dirty="0" smtClean="0">
                          <a:ln>
                            <a:noFill/>
                          </a:ln>
                          <a:solidFill>
                            <a:schemeClr val="tx1"/>
                          </a:solidFill>
                          <a:effectLst/>
                          <a:latin typeface="Courier New" charset="0"/>
                          <a:ea typeface="ＭＳ Ｐゴシック" charset="-128"/>
                        </a:rPr>
                        <a:t>);</a:t>
                      </a:r>
                      <a:endParaRPr kumimoji="0" lang="en-GB" altLang="fr-FR" sz="1400" b="0" i="0" u="none" strike="noStrike" cap="none" normalizeH="0" baseline="0" dirty="0">
                        <a:ln>
                          <a:noFill/>
                        </a:ln>
                        <a:solidFill>
                          <a:schemeClr val="tx1"/>
                        </a:solidFill>
                        <a:effectLst/>
                        <a:latin typeface="Courier New" charset="0"/>
                        <a:ea typeface="ＭＳ Ｐゴシック" charset="-128"/>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fr-FR" sz="1400" b="1" i="0" u="none" strike="noStrike" cap="none" normalizeH="0" baseline="0" dirty="0" smtClean="0">
                          <a:ln>
                            <a:noFill/>
                          </a:ln>
                          <a:solidFill>
                            <a:schemeClr val="tx1"/>
                          </a:solidFill>
                          <a:effectLst/>
                          <a:latin typeface="Courier New" charset="0"/>
                          <a:ea typeface="ＭＳ Ｐゴシック" charset="-128"/>
                        </a:rPr>
                        <a:t>exception</a:t>
                      </a:r>
                      <a:endParaRPr kumimoji="0" lang="en-GB" altLang="fr-FR" sz="1400" b="0" i="0" u="none" strike="noStrike" cap="none" normalizeH="0" baseline="0" dirty="0">
                        <a:ln>
                          <a:noFill/>
                        </a:ln>
                        <a:solidFill>
                          <a:schemeClr val="tx1"/>
                        </a:solidFill>
                        <a:effectLst/>
                        <a:latin typeface="Courier New" charset="0"/>
                        <a:ea typeface="ＭＳ Ｐゴシック" charset="-128"/>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fr-FR" sz="1400" b="0" i="0" u="none" strike="noStrike" cap="none" normalizeH="0" baseline="0" dirty="0" smtClean="0">
                          <a:ln>
                            <a:noFill/>
                          </a:ln>
                          <a:solidFill>
                            <a:schemeClr val="tx1"/>
                          </a:solidFill>
                          <a:effectLst/>
                          <a:latin typeface="Courier New" charset="0"/>
                          <a:ea typeface="ＭＳ Ｐゴシック" charset="-128"/>
                        </a:rPr>
                        <a:t>   </a:t>
                      </a:r>
                      <a:r>
                        <a:rPr kumimoji="0" lang="en-GB" altLang="fr-FR" sz="1400" b="1" i="0" u="none" strike="noStrike" cap="none" normalizeH="0" baseline="0" dirty="0" smtClean="0">
                          <a:ln>
                            <a:noFill/>
                          </a:ln>
                          <a:solidFill>
                            <a:schemeClr val="tx1"/>
                          </a:solidFill>
                          <a:effectLst/>
                          <a:latin typeface="Courier New" charset="0"/>
                          <a:ea typeface="ＭＳ Ｐゴシック" charset="-128"/>
                        </a:rPr>
                        <a:t>when</a:t>
                      </a:r>
                      <a:r>
                        <a:rPr kumimoji="0" lang="en-GB" altLang="fr-FR" sz="1400" b="0" i="0" u="none" strike="noStrike" cap="none" normalizeH="0" baseline="0" dirty="0" smtClean="0">
                          <a:ln>
                            <a:noFill/>
                          </a:ln>
                          <a:solidFill>
                            <a:schemeClr val="tx1"/>
                          </a:solidFill>
                          <a:effectLst/>
                          <a:latin typeface="Courier New" charset="0"/>
                          <a:ea typeface="ＭＳ Ｐゴシック" charset="-128"/>
                        </a:rPr>
                        <a:t> </a:t>
                      </a:r>
                      <a:r>
                        <a:rPr kumimoji="0" lang="en-GB" altLang="fr-FR" sz="1400" b="0" i="0" u="none" strike="noStrike" cap="none" normalizeH="0" baseline="0" dirty="0" err="1" smtClean="0">
                          <a:ln>
                            <a:noFill/>
                          </a:ln>
                          <a:solidFill>
                            <a:schemeClr val="tx1"/>
                          </a:solidFill>
                          <a:effectLst/>
                          <a:latin typeface="Courier New" charset="0"/>
                          <a:ea typeface="ＭＳ Ｐゴシック" charset="-128"/>
                        </a:rPr>
                        <a:t>Assertion_Error</a:t>
                      </a:r>
                      <a:r>
                        <a:rPr kumimoji="0" lang="en-GB" altLang="fr-FR" sz="1400" b="0" i="0" u="none" strike="noStrike" cap="none" normalizeH="0" baseline="0" dirty="0" smtClean="0">
                          <a:ln>
                            <a:noFill/>
                          </a:ln>
                          <a:solidFill>
                            <a:schemeClr val="tx1"/>
                          </a:solidFill>
                          <a:effectLst/>
                          <a:latin typeface="Courier New" charset="0"/>
                          <a:ea typeface="ＭＳ Ｐゴシック" charset="-128"/>
                        </a:rPr>
                        <a:t> =&gt; </a:t>
                      </a:r>
                      <a:r>
                        <a:rPr kumimoji="0" lang="en-GB" altLang="fr-FR" sz="1400" b="1" i="0" u="none" strike="noStrike" cap="none" normalizeH="0" baseline="0" dirty="0" smtClean="0">
                          <a:ln>
                            <a:noFill/>
                          </a:ln>
                          <a:solidFill>
                            <a:schemeClr val="tx1"/>
                          </a:solidFill>
                          <a:effectLst/>
                          <a:latin typeface="Courier New" charset="0"/>
                          <a:ea typeface="ＭＳ Ｐゴシック" charset="-128"/>
                        </a:rPr>
                        <a:t>return</a:t>
                      </a:r>
                      <a:r>
                        <a:rPr kumimoji="0" lang="en-GB" altLang="fr-FR" sz="1400" b="0" i="0" u="none" strike="noStrike" cap="none" normalizeH="0" baseline="0" dirty="0" smtClean="0">
                          <a:ln>
                            <a:noFill/>
                          </a:ln>
                          <a:solidFill>
                            <a:schemeClr val="tx1"/>
                          </a:solidFill>
                          <a:effectLst/>
                          <a:latin typeface="Courier New" charset="0"/>
                          <a:ea typeface="ＭＳ Ｐゴシック" charset="-128"/>
                        </a:rPr>
                        <a:t>;</a:t>
                      </a:r>
                      <a:endParaRPr kumimoji="0" lang="en-GB" altLang="fr-FR" sz="1400" b="0" i="0" u="none" strike="noStrike" cap="none" normalizeH="0" baseline="0" dirty="0">
                        <a:ln>
                          <a:noFill/>
                        </a:ln>
                        <a:solidFill>
                          <a:schemeClr val="tx1"/>
                        </a:solidFill>
                        <a:effectLst/>
                        <a:latin typeface="Courier New" charset="0"/>
                        <a:ea typeface="ＭＳ Ｐゴシック" charset="-128"/>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fr-FR" sz="1400" b="1" i="0" u="none" strike="noStrike" cap="none" normalizeH="0" baseline="0" dirty="0">
                          <a:ln>
                            <a:noFill/>
                          </a:ln>
                          <a:solidFill>
                            <a:schemeClr val="tx1"/>
                          </a:solidFill>
                          <a:effectLst/>
                          <a:latin typeface="Courier New" charset="0"/>
                          <a:ea typeface="ＭＳ Ｐゴシック" charset="-128"/>
                        </a:rPr>
                        <a:t>end</a:t>
                      </a:r>
                      <a:r>
                        <a:rPr kumimoji="0" lang="en-GB" altLang="fr-FR" sz="1400" b="0" i="0" u="none" strike="noStrike" cap="none" normalizeH="0" baseline="0" dirty="0">
                          <a:ln>
                            <a:noFill/>
                          </a:ln>
                          <a:solidFill>
                            <a:schemeClr val="tx1"/>
                          </a:solidFill>
                          <a:effectLst/>
                          <a:latin typeface="Courier New" charset="0"/>
                          <a:ea typeface="ＭＳ Ｐゴシック" charset="-128"/>
                        </a:rPr>
                        <a:t> </a:t>
                      </a:r>
                      <a:r>
                        <a:rPr kumimoji="0" lang="en-GB" altLang="fr-FR" sz="1400" b="0" i="0" u="none" strike="noStrike" cap="none" normalizeH="0" baseline="0" dirty="0" smtClean="0">
                          <a:ln>
                            <a:noFill/>
                          </a:ln>
                          <a:solidFill>
                            <a:schemeClr val="tx1"/>
                          </a:solidFill>
                          <a:effectLst/>
                          <a:latin typeface="Courier New" charset="0"/>
                          <a:ea typeface="ＭＳ Ｐゴシック" charset="-128"/>
                        </a:rPr>
                        <a:t>Fail;</a:t>
                      </a:r>
                      <a:endParaRPr kumimoji="0" lang="en-GB" altLang="fr-FR" sz="1400" b="0" i="0" u="none" strike="noStrike" cap="none" normalizeH="0" baseline="0" dirty="0">
                        <a:ln>
                          <a:noFill/>
                        </a:ln>
                        <a:solidFill>
                          <a:schemeClr val="tx1"/>
                        </a:solidFill>
                        <a:effectLst/>
                        <a:latin typeface="Courier New" charset="0"/>
                        <a:ea typeface="ＭＳ Ｐゴシック" charset="-128"/>
                      </a:endParaRPr>
                    </a:p>
                  </a:txBody>
                  <a:tcPr marL="91441" marR="91441" marT="45247" marB="4524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F2F2F2"/>
                    </a:solidFill>
                  </a:tcPr>
                </a:tc>
              </a:tr>
            </a:tbl>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4284663" y="333375"/>
            <a:ext cx="1943100" cy="533400"/>
          </a:xfrm>
        </p:spPr>
        <p:txBody>
          <a:bodyPr/>
          <a:lstStyle/>
          <a:p>
            <a:pPr>
              <a:defRPr/>
            </a:pPr>
            <a:r>
              <a:rPr smtClean="0"/>
              <a:t>1/10</a:t>
            </a:r>
            <a:endParaRPr/>
          </a:p>
        </p:txBody>
      </p:sp>
      <p:pic>
        <p:nvPicPr>
          <p:cNvPr id="46089" name="Picture 8" descr="wrong.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11188" y="3284984"/>
            <a:ext cx="239712"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8" name="Tableau 4"/>
          <p:cNvGraphicFramePr>
            <a:graphicFrameLocks noGrp="1"/>
          </p:cNvGraphicFramePr>
          <p:nvPr>
            <p:extLst>
              <p:ext uri="{D42A27DB-BD31-4B8C-83A1-F6EECF244321}">
                <p14:modId xmlns:p14="http://schemas.microsoft.com/office/powerpoint/2010/main" val="1465287851"/>
              </p:ext>
            </p:extLst>
          </p:nvPr>
        </p:nvGraphicFramePr>
        <p:xfrm>
          <a:off x="971600" y="2420888"/>
          <a:ext cx="7272338" cy="2650814"/>
        </p:xfrm>
        <a:graphic>
          <a:graphicData uri="http://schemas.openxmlformats.org/drawingml/2006/table">
            <a:tbl>
              <a:tblPr/>
              <a:tblGrid>
                <a:gridCol w="7272338"/>
              </a:tblGrid>
              <a:tr h="2016249">
                <a:tc>
                  <a:txBody>
                    <a:bodyPr/>
                    <a:lstStyle>
                      <a:lvl1pPr>
                        <a:lnSpc>
                          <a:spcPct val="120000"/>
                        </a:lnSpc>
                        <a:spcBef>
                          <a:spcPct val="20000"/>
                        </a:spcBef>
                        <a:buClr>
                          <a:srgbClr val="404040"/>
                        </a:buClr>
                        <a:defRPr sz="1400" b="1">
                          <a:solidFill>
                            <a:srgbClr val="404040"/>
                          </a:solidFill>
                          <a:latin typeface="Calibri" charset="0"/>
                          <a:ea typeface="ＭＳ Ｐゴシック" charset="-128"/>
                        </a:defRPr>
                      </a:lvl1pPr>
                      <a:lvl2pPr marL="742950" indent="-285750">
                        <a:lnSpc>
                          <a:spcPct val="120000"/>
                        </a:lnSpc>
                        <a:spcBef>
                          <a:spcPct val="20000"/>
                        </a:spcBef>
                        <a:defRPr sz="1200">
                          <a:solidFill>
                            <a:schemeClr val="tx1"/>
                          </a:solidFill>
                          <a:latin typeface="Calibri" charset="0"/>
                          <a:ea typeface="ヒラギノ角ゴ ProN W3" charset="-128"/>
                        </a:defRPr>
                      </a:lvl2pPr>
                      <a:lvl3pPr marL="1143000" indent="-228600">
                        <a:lnSpc>
                          <a:spcPct val="120000"/>
                        </a:lnSpc>
                        <a:spcBef>
                          <a:spcPct val="20000"/>
                        </a:spcBef>
                        <a:defRPr sz="1000">
                          <a:solidFill>
                            <a:schemeClr val="tx1"/>
                          </a:solidFill>
                          <a:latin typeface="Calibri" charset="0"/>
                          <a:ea typeface="ヒラギノ角ゴ ProN W3" charset="-128"/>
                        </a:defRPr>
                      </a:lvl3pPr>
                      <a:lvl4pPr marL="1600200" indent="-228600">
                        <a:spcBef>
                          <a:spcPct val="20000"/>
                        </a:spcBef>
                        <a:buFont typeface="Times" charset="0"/>
                        <a:defRPr sz="1000">
                          <a:solidFill>
                            <a:schemeClr val="tx1"/>
                          </a:solidFill>
                          <a:latin typeface="Calibri" charset="0"/>
                          <a:ea typeface="ヒラギノ角ゴ ProN W3" charset="-128"/>
                        </a:defRPr>
                      </a:lvl4pPr>
                      <a:lvl5pPr marL="2057400" indent="-228600">
                        <a:spcBef>
                          <a:spcPct val="20000"/>
                        </a:spcBef>
                        <a:buFont typeface="Times" charset="0"/>
                        <a:defRPr sz="1000">
                          <a:solidFill>
                            <a:schemeClr val="tx1"/>
                          </a:solidFill>
                          <a:latin typeface="Calibri" charset="0"/>
                          <a:ea typeface="ヒラギノ角ゴ ProN W3" charset="-128"/>
                        </a:defRPr>
                      </a:lvl5pPr>
                      <a:lvl6pPr marL="2514600" indent="-228600" eaLnBrk="0" fontAlgn="base" hangingPunct="0">
                        <a:spcBef>
                          <a:spcPct val="20000"/>
                        </a:spcBef>
                        <a:spcAft>
                          <a:spcPct val="0"/>
                        </a:spcAft>
                        <a:buFont typeface="Times" charset="0"/>
                        <a:defRPr sz="1000">
                          <a:solidFill>
                            <a:schemeClr val="tx1"/>
                          </a:solidFill>
                          <a:latin typeface="Calibri" charset="0"/>
                          <a:ea typeface="ヒラギノ角ゴ ProN W3" charset="-128"/>
                        </a:defRPr>
                      </a:lvl6pPr>
                      <a:lvl7pPr marL="2971800" indent="-228600" eaLnBrk="0" fontAlgn="base" hangingPunct="0">
                        <a:spcBef>
                          <a:spcPct val="20000"/>
                        </a:spcBef>
                        <a:spcAft>
                          <a:spcPct val="0"/>
                        </a:spcAft>
                        <a:buFont typeface="Times" charset="0"/>
                        <a:defRPr sz="1000">
                          <a:solidFill>
                            <a:schemeClr val="tx1"/>
                          </a:solidFill>
                          <a:latin typeface="Calibri" charset="0"/>
                          <a:ea typeface="ヒラギノ角ゴ ProN W3" charset="-128"/>
                        </a:defRPr>
                      </a:lvl7pPr>
                      <a:lvl8pPr marL="3429000" indent="-228600" eaLnBrk="0" fontAlgn="base" hangingPunct="0">
                        <a:spcBef>
                          <a:spcPct val="20000"/>
                        </a:spcBef>
                        <a:spcAft>
                          <a:spcPct val="0"/>
                        </a:spcAft>
                        <a:buFont typeface="Times" charset="0"/>
                        <a:defRPr sz="1000">
                          <a:solidFill>
                            <a:schemeClr val="tx1"/>
                          </a:solidFill>
                          <a:latin typeface="Calibri" charset="0"/>
                          <a:ea typeface="ヒラギノ角ゴ ProN W3" charset="-128"/>
                        </a:defRPr>
                      </a:lvl8pPr>
                      <a:lvl9pPr marL="3886200" indent="-228600" eaLnBrk="0" fontAlgn="base" hangingPunct="0">
                        <a:spcBef>
                          <a:spcPct val="20000"/>
                        </a:spcBef>
                        <a:spcAft>
                          <a:spcPct val="0"/>
                        </a:spcAft>
                        <a:buFont typeface="Times" charset="0"/>
                        <a:defRPr sz="1000">
                          <a:solidFill>
                            <a:schemeClr val="tx1"/>
                          </a:solidFill>
                          <a:latin typeface="Calibri" charset="0"/>
                          <a:ea typeface="ヒラギノ角ゴ ProN W3"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fr-FR" sz="1400" b="0" i="0" u="none" strike="noStrike" cap="none" normalizeH="0" baseline="0" dirty="0" smtClean="0">
                          <a:ln>
                            <a:noFill/>
                          </a:ln>
                          <a:solidFill>
                            <a:schemeClr val="tx1"/>
                          </a:solidFill>
                          <a:effectLst/>
                          <a:latin typeface="Courier New" charset="0"/>
                          <a:ea typeface="ＭＳ Ｐゴシック" charset="-128"/>
                        </a:rPr>
                        <a:t>--  Fail systematically fails a precondition and catches the </a:t>
                      </a:r>
                    </a:p>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fr-FR" sz="1400" b="0" i="0" u="none" strike="noStrike" cap="none" normalizeH="0" baseline="0" dirty="0" smtClean="0">
                          <a:ln>
                            <a:noFill/>
                          </a:ln>
                          <a:solidFill>
                            <a:schemeClr val="tx1"/>
                          </a:solidFill>
                          <a:effectLst/>
                          <a:latin typeface="Courier New" charset="0"/>
                          <a:ea typeface="ＭＳ Ｐゴシック" charset="-128"/>
                        </a:rPr>
                        <a:t>--  resulting exception.</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GB" altLang="fr-FR" sz="1400" b="0" i="0" u="none" strike="noStrike" cap="none" normalizeH="0" baseline="0" dirty="0" smtClean="0">
                        <a:ln>
                          <a:noFill/>
                        </a:ln>
                        <a:solidFill>
                          <a:schemeClr val="tx1"/>
                        </a:solidFill>
                        <a:effectLst/>
                        <a:latin typeface="Courier New" charset="0"/>
                        <a:ea typeface="ＭＳ Ｐゴシック" charset="-128"/>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fr-FR" sz="1400" b="1" i="0" u="none" strike="noStrike" cap="none" normalizeH="0" baseline="0" dirty="0" smtClean="0">
                          <a:ln>
                            <a:noFill/>
                          </a:ln>
                          <a:solidFill>
                            <a:schemeClr val="tx1"/>
                          </a:solidFill>
                          <a:effectLst/>
                          <a:latin typeface="Courier New" charset="0"/>
                          <a:ea typeface="ＭＳ Ｐゴシック" charset="-128"/>
                        </a:rPr>
                        <a:t>procedure </a:t>
                      </a:r>
                      <a:r>
                        <a:rPr kumimoji="0" lang="en-GB" altLang="fr-FR" sz="1400" b="0" i="0" u="none" strike="noStrike" cap="none" normalizeH="0" baseline="0" dirty="0" smtClean="0">
                          <a:ln>
                            <a:noFill/>
                          </a:ln>
                          <a:solidFill>
                            <a:schemeClr val="tx1"/>
                          </a:solidFill>
                          <a:effectLst/>
                          <a:latin typeface="Courier New" charset="0"/>
                          <a:ea typeface="ＭＳ Ｐゴシック" charset="-128"/>
                        </a:rPr>
                        <a:t>Fail (Condition : Boolean) </a:t>
                      </a:r>
                      <a:r>
                        <a:rPr kumimoji="0" lang="en-GB" altLang="fr-FR" sz="1400" b="1" i="0" u="none" strike="noStrike" cap="none" normalizeH="0" baseline="0" dirty="0" smtClean="0">
                          <a:ln>
                            <a:noFill/>
                          </a:ln>
                          <a:solidFill>
                            <a:schemeClr val="tx1"/>
                          </a:solidFill>
                          <a:effectLst/>
                          <a:latin typeface="Courier New" charset="0"/>
                          <a:ea typeface="ＭＳ Ｐゴシック" charset="-128"/>
                        </a:rPr>
                        <a:t>with</a:t>
                      </a:r>
                    </a:p>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fr-FR" sz="1400" b="0" i="0" u="none" strike="noStrike" cap="none" normalizeH="0" baseline="0" dirty="0" smtClean="0">
                          <a:ln>
                            <a:noFill/>
                          </a:ln>
                          <a:solidFill>
                            <a:schemeClr val="tx1"/>
                          </a:solidFill>
                          <a:effectLst/>
                          <a:latin typeface="Courier New" charset="0"/>
                          <a:ea typeface="ＭＳ Ｐゴシック" charset="-128"/>
                        </a:rPr>
                        <a:t>   Pre =&gt; Condition</a:t>
                      </a:r>
                    </a:p>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fr-FR" sz="1400" b="1" i="0" u="none" strike="noStrike" cap="none" normalizeH="0" baseline="0" dirty="0" smtClean="0">
                          <a:ln>
                            <a:noFill/>
                          </a:ln>
                          <a:solidFill>
                            <a:schemeClr val="tx1"/>
                          </a:solidFill>
                          <a:effectLst/>
                          <a:latin typeface="Courier New" charset="0"/>
                          <a:ea typeface="ＭＳ Ｐゴシック" charset="-128"/>
                        </a:rPr>
                        <a:t>is</a:t>
                      </a:r>
                    </a:p>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fr-FR" sz="1400" b="1" i="0" u="none" strike="noStrike" cap="none" normalizeH="0" baseline="0" dirty="0" smtClean="0">
                          <a:ln>
                            <a:noFill/>
                          </a:ln>
                          <a:solidFill>
                            <a:schemeClr val="tx1"/>
                          </a:solidFill>
                          <a:effectLst/>
                          <a:latin typeface="Courier New" charset="0"/>
                          <a:ea typeface="ＭＳ Ｐゴシック" charset="-128"/>
                        </a:rPr>
                        <a:t>   </a:t>
                      </a:r>
                      <a:r>
                        <a:rPr kumimoji="0" lang="en-GB" altLang="fr-FR" sz="1400" b="0" i="0" u="none" strike="noStrike" cap="none" normalizeH="0" baseline="0" dirty="0" err="1" smtClean="0">
                          <a:ln>
                            <a:noFill/>
                          </a:ln>
                          <a:solidFill>
                            <a:schemeClr val="tx1"/>
                          </a:solidFill>
                          <a:effectLst/>
                          <a:latin typeface="Courier New" charset="0"/>
                          <a:ea typeface="ＭＳ Ｐゴシック" charset="-128"/>
                        </a:rPr>
                        <a:t>Bad_Condition</a:t>
                      </a:r>
                      <a:r>
                        <a:rPr kumimoji="0" lang="en-GB" altLang="fr-FR" sz="1400" b="0" i="0" u="none" strike="noStrike" cap="none" normalizeH="0" baseline="0" dirty="0" smtClean="0">
                          <a:ln>
                            <a:noFill/>
                          </a:ln>
                          <a:solidFill>
                            <a:schemeClr val="tx1"/>
                          </a:solidFill>
                          <a:effectLst/>
                          <a:latin typeface="Courier New" charset="0"/>
                          <a:ea typeface="ＭＳ Ｐゴシック" charset="-128"/>
                        </a:rPr>
                        <a:t> : Boolean := False;</a:t>
                      </a:r>
                      <a:endParaRPr kumimoji="0" lang="en-GB" altLang="fr-FR" sz="1400" b="1" i="0" u="none" strike="noStrike" cap="none" normalizeH="0" baseline="0" dirty="0" smtClean="0">
                        <a:ln>
                          <a:noFill/>
                        </a:ln>
                        <a:solidFill>
                          <a:schemeClr val="tx1"/>
                        </a:solidFill>
                        <a:effectLst/>
                        <a:latin typeface="Courier New" charset="0"/>
                        <a:ea typeface="ＭＳ Ｐゴシック" charset="-128"/>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fr-FR" sz="1400" b="1" i="0" u="none" strike="noStrike" cap="none" normalizeH="0" baseline="0" dirty="0" smtClean="0">
                          <a:ln>
                            <a:noFill/>
                          </a:ln>
                          <a:solidFill>
                            <a:schemeClr val="tx1"/>
                          </a:solidFill>
                          <a:effectLst/>
                          <a:latin typeface="Courier New" charset="0"/>
                          <a:ea typeface="ＭＳ Ｐゴシック" charset="-128"/>
                        </a:rPr>
                        <a:t>begin</a:t>
                      </a:r>
                      <a:endParaRPr kumimoji="0" lang="en-GB" altLang="fr-FR" sz="1400" b="1" i="0" u="none" strike="noStrike" cap="none" normalizeH="0" baseline="0" dirty="0">
                        <a:ln>
                          <a:noFill/>
                        </a:ln>
                        <a:solidFill>
                          <a:schemeClr val="tx1"/>
                        </a:solidFill>
                        <a:effectLst/>
                        <a:latin typeface="Courier New" charset="0"/>
                        <a:ea typeface="ＭＳ Ｐゴシック" charset="-128"/>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fr-FR" sz="1400" b="0" i="0" u="none" strike="noStrike" cap="none" normalizeH="0" baseline="0" dirty="0" smtClean="0">
                          <a:ln>
                            <a:noFill/>
                          </a:ln>
                          <a:solidFill>
                            <a:schemeClr val="tx1"/>
                          </a:solidFill>
                          <a:effectLst/>
                          <a:latin typeface="Courier New" charset="0"/>
                          <a:ea typeface="ＭＳ Ｐゴシック" charset="-128"/>
                        </a:rPr>
                        <a:t>   Fail (</a:t>
                      </a:r>
                      <a:r>
                        <a:rPr kumimoji="0" lang="en-GB" altLang="fr-FR" sz="1400" b="0" i="0" u="none" strike="noStrike" cap="none" normalizeH="0" baseline="0" dirty="0" err="1" smtClean="0">
                          <a:ln>
                            <a:noFill/>
                          </a:ln>
                          <a:solidFill>
                            <a:schemeClr val="tx1"/>
                          </a:solidFill>
                          <a:effectLst/>
                          <a:latin typeface="Courier New" charset="0"/>
                          <a:ea typeface="ＭＳ Ｐゴシック" charset="-128"/>
                        </a:rPr>
                        <a:t>Bad_Condition</a:t>
                      </a:r>
                      <a:r>
                        <a:rPr kumimoji="0" lang="en-GB" altLang="fr-FR" sz="1400" b="0" i="0" u="none" strike="noStrike" cap="none" normalizeH="0" baseline="0" dirty="0" smtClean="0">
                          <a:ln>
                            <a:noFill/>
                          </a:ln>
                          <a:solidFill>
                            <a:schemeClr val="tx1"/>
                          </a:solidFill>
                          <a:effectLst/>
                          <a:latin typeface="Courier New" charset="0"/>
                          <a:ea typeface="ＭＳ Ｐゴシック" charset="-128"/>
                        </a:rPr>
                        <a:t>);</a:t>
                      </a:r>
                      <a:endParaRPr kumimoji="0" lang="en-GB" altLang="fr-FR" sz="1400" b="0" i="0" u="none" strike="noStrike" cap="none" normalizeH="0" baseline="0" dirty="0">
                        <a:ln>
                          <a:noFill/>
                        </a:ln>
                        <a:solidFill>
                          <a:schemeClr val="tx1"/>
                        </a:solidFill>
                        <a:effectLst/>
                        <a:latin typeface="Courier New" charset="0"/>
                        <a:ea typeface="ＭＳ Ｐゴシック" charset="-128"/>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fr-FR" sz="1400" b="1" i="0" u="none" strike="noStrike" cap="none" normalizeH="0" baseline="0" dirty="0" smtClean="0">
                          <a:ln>
                            <a:noFill/>
                          </a:ln>
                          <a:solidFill>
                            <a:schemeClr val="tx1"/>
                          </a:solidFill>
                          <a:effectLst/>
                          <a:latin typeface="Courier New" charset="0"/>
                          <a:ea typeface="ＭＳ Ｐゴシック" charset="-128"/>
                        </a:rPr>
                        <a:t>exception</a:t>
                      </a:r>
                      <a:endParaRPr kumimoji="0" lang="en-GB" altLang="fr-FR" sz="1400" b="0" i="0" u="none" strike="noStrike" cap="none" normalizeH="0" baseline="0" dirty="0">
                        <a:ln>
                          <a:noFill/>
                        </a:ln>
                        <a:solidFill>
                          <a:schemeClr val="tx1"/>
                        </a:solidFill>
                        <a:effectLst/>
                        <a:latin typeface="Courier New" charset="0"/>
                        <a:ea typeface="ＭＳ Ｐゴシック" charset="-128"/>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fr-FR" sz="1400" b="0" i="0" u="none" strike="noStrike" cap="none" normalizeH="0" baseline="0" dirty="0" smtClean="0">
                          <a:ln>
                            <a:noFill/>
                          </a:ln>
                          <a:solidFill>
                            <a:schemeClr val="tx1"/>
                          </a:solidFill>
                          <a:effectLst/>
                          <a:latin typeface="Courier New" charset="0"/>
                          <a:ea typeface="ＭＳ Ｐゴシック" charset="-128"/>
                        </a:rPr>
                        <a:t>   </a:t>
                      </a:r>
                      <a:r>
                        <a:rPr kumimoji="0" lang="en-GB" altLang="fr-FR" sz="1400" b="1" i="0" u="none" strike="noStrike" cap="none" normalizeH="0" baseline="0" dirty="0" smtClean="0">
                          <a:ln>
                            <a:noFill/>
                          </a:ln>
                          <a:solidFill>
                            <a:schemeClr val="tx1"/>
                          </a:solidFill>
                          <a:effectLst/>
                          <a:latin typeface="Courier New" charset="0"/>
                          <a:ea typeface="ＭＳ Ｐゴシック" charset="-128"/>
                        </a:rPr>
                        <a:t>when</a:t>
                      </a:r>
                      <a:r>
                        <a:rPr kumimoji="0" lang="en-GB" altLang="fr-FR" sz="1400" b="0" i="0" u="none" strike="noStrike" cap="none" normalizeH="0" baseline="0" dirty="0" smtClean="0">
                          <a:ln>
                            <a:noFill/>
                          </a:ln>
                          <a:solidFill>
                            <a:schemeClr val="tx1"/>
                          </a:solidFill>
                          <a:effectLst/>
                          <a:latin typeface="Courier New" charset="0"/>
                          <a:ea typeface="ＭＳ Ｐゴシック" charset="-128"/>
                        </a:rPr>
                        <a:t> </a:t>
                      </a:r>
                      <a:r>
                        <a:rPr kumimoji="0" lang="en-GB" altLang="fr-FR" sz="1400" b="0" i="0" u="none" strike="noStrike" cap="none" normalizeH="0" baseline="0" dirty="0" err="1" smtClean="0">
                          <a:ln>
                            <a:noFill/>
                          </a:ln>
                          <a:solidFill>
                            <a:schemeClr val="tx1"/>
                          </a:solidFill>
                          <a:effectLst/>
                          <a:latin typeface="Courier New" charset="0"/>
                          <a:ea typeface="ＭＳ Ｐゴシック" charset="-128"/>
                        </a:rPr>
                        <a:t>Assertion_Error</a:t>
                      </a:r>
                      <a:r>
                        <a:rPr kumimoji="0" lang="en-GB" altLang="fr-FR" sz="1400" b="0" i="0" u="none" strike="noStrike" cap="none" normalizeH="0" baseline="0" dirty="0" smtClean="0">
                          <a:ln>
                            <a:noFill/>
                          </a:ln>
                          <a:solidFill>
                            <a:schemeClr val="tx1"/>
                          </a:solidFill>
                          <a:effectLst/>
                          <a:latin typeface="Courier New" charset="0"/>
                          <a:ea typeface="ＭＳ Ｐゴシック" charset="-128"/>
                        </a:rPr>
                        <a:t> =&gt; </a:t>
                      </a:r>
                      <a:r>
                        <a:rPr kumimoji="0" lang="en-GB" altLang="fr-FR" sz="1400" b="1" i="0" u="none" strike="noStrike" cap="none" normalizeH="0" baseline="0" dirty="0" smtClean="0">
                          <a:ln>
                            <a:noFill/>
                          </a:ln>
                          <a:solidFill>
                            <a:schemeClr val="tx1"/>
                          </a:solidFill>
                          <a:effectLst/>
                          <a:latin typeface="Courier New" charset="0"/>
                          <a:ea typeface="ＭＳ Ｐゴシック" charset="-128"/>
                        </a:rPr>
                        <a:t>return</a:t>
                      </a:r>
                      <a:r>
                        <a:rPr kumimoji="0" lang="en-GB" altLang="fr-FR" sz="1400" b="0" i="0" u="none" strike="noStrike" cap="none" normalizeH="0" baseline="0" dirty="0" smtClean="0">
                          <a:ln>
                            <a:noFill/>
                          </a:ln>
                          <a:solidFill>
                            <a:schemeClr val="tx1"/>
                          </a:solidFill>
                          <a:effectLst/>
                          <a:latin typeface="Courier New" charset="0"/>
                          <a:ea typeface="ＭＳ Ｐゴシック" charset="-128"/>
                        </a:rPr>
                        <a:t>;</a:t>
                      </a:r>
                      <a:endParaRPr kumimoji="0" lang="en-GB" altLang="fr-FR" sz="1400" b="0" i="0" u="none" strike="noStrike" cap="none" normalizeH="0" baseline="0" dirty="0">
                        <a:ln>
                          <a:noFill/>
                        </a:ln>
                        <a:solidFill>
                          <a:schemeClr val="tx1"/>
                        </a:solidFill>
                        <a:effectLst/>
                        <a:latin typeface="Courier New" charset="0"/>
                        <a:ea typeface="ＭＳ Ｐゴシック" charset="-128"/>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fr-FR" sz="1400" b="1" i="0" u="none" strike="noStrike" cap="none" normalizeH="0" baseline="0" dirty="0">
                          <a:ln>
                            <a:noFill/>
                          </a:ln>
                          <a:solidFill>
                            <a:schemeClr val="tx1"/>
                          </a:solidFill>
                          <a:effectLst/>
                          <a:latin typeface="Courier New" charset="0"/>
                          <a:ea typeface="ＭＳ Ｐゴシック" charset="-128"/>
                        </a:rPr>
                        <a:t>end</a:t>
                      </a:r>
                      <a:r>
                        <a:rPr kumimoji="0" lang="en-GB" altLang="fr-FR" sz="1400" b="0" i="0" u="none" strike="noStrike" cap="none" normalizeH="0" baseline="0" dirty="0">
                          <a:ln>
                            <a:noFill/>
                          </a:ln>
                          <a:solidFill>
                            <a:schemeClr val="tx1"/>
                          </a:solidFill>
                          <a:effectLst/>
                          <a:latin typeface="Courier New" charset="0"/>
                          <a:ea typeface="ＭＳ Ｐゴシック" charset="-128"/>
                        </a:rPr>
                        <a:t> </a:t>
                      </a:r>
                      <a:r>
                        <a:rPr kumimoji="0" lang="en-GB" altLang="fr-FR" sz="1400" b="0" i="0" u="none" strike="noStrike" cap="none" normalizeH="0" baseline="0" dirty="0" smtClean="0">
                          <a:ln>
                            <a:noFill/>
                          </a:ln>
                          <a:solidFill>
                            <a:schemeClr val="tx1"/>
                          </a:solidFill>
                          <a:effectLst/>
                          <a:latin typeface="Courier New" charset="0"/>
                          <a:ea typeface="ＭＳ Ｐゴシック" charset="-128"/>
                        </a:rPr>
                        <a:t>Fail;</a:t>
                      </a:r>
                      <a:endParaRPr kumimoji="0" lang="en-GB" altLang="fr-FR" sz="1400" b="0" i="0" u="none" strike="noStrike" cap="none" normalizeH="0" baseline="0" dirty="0">
                        <a:ln>
                          <a:noFill/>
                        </a:ln>
                        <a:solidFill>
                          <a:schemeClr val="tx1"/>
                        </a:solidFill>
                        <a:effectLst/>
                        <a:latin typeface="Courier New" charset="0"/>
                        <a:ea typeface="ＭＳ Ｐゴシック" charset="-128"/>
                      </a:endParaRPr>
                    </a:p>
                  </a:txBody>
                  <a:tcPr marL="91441" marR="91441" marT="45247" marB="4524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F2F2F2"/>
                    </a:solidFill>
                  </a:tcPr>
                </a:tc>
              </a:tr>
            </a:tbl>
          </a:graphicData>
        </a:graphic>
      </p:graphicFrame>
      <p:pic>
        <p:nvPicPr>
          <p:cNvPr id="9" name="Picture 9" descr="correct.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98488" y="4149080"/>
            <a:ext cx="241300" cy="239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1"/>
          <p:cNvSpPr txBox="1">
            <a:spLocks noChangeArrowheads="1"/>
          </p:cNvSpPr>
          <p:nvPr/>
        </p:nvSpPr>
        <p:spPr bwMode="auto">
          <a:xfrm>
            <a:off x="944761" y="5373216"/>
            <a:ext cx="7272338"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Clr>
                <a:srgbClr val="404040"/>
              </a:buClr>
              <a:buChar char="•"/>
              <a:defRPr sz="1600" b="1">
                <a:solidFill>
                  <a:srgbClr val="404040"/>
                </a:solidFill>
                <a:latin typeface="Calibri" charset="0"/>
                <a:ea typeface="ＭＳ Ｐゴシック" charset="-128"/>
              </a:defRPr>
            </a:lvl1pPr>
            <a:lvl2pPr marL="742950" indent="-285750">
              <a:lnSpc>
                <a:spcPct val="120000"/>
              </a:lnSpc>
              <a:spcBef>
                <a:spcPct val="20000"/>
              </a:spcBef>
              <a:buChar char="–"/>
              <a:defRPr sz="1400">
                <a:solidFill>
                  <a:schemeClr val="tx1"/>
                </a:solidFill>
                <a:latin typeface="Calibri" charset="0"/>
                <a:ea typeface="ヒラギノ角ゴ ProN W3" charset="-128"/>
              </a:defRPr>
            </a:lvl2pPr>
            <a:lvl3pPr marL="1143000" indent="-228600">
              <a:lnSpc>
                <a:spcPct val="120000"/>
              </a:lnSpc>
              <a:spcBef>
                <a:spcPct val="20000"/>
              </a:spcBef>
              <a:buChar char="–"/>
              <a:defRPr sz="1200">
                <a:solidFill>
                  <a:schemeClr val="tx1"/>
                </a:solidFill>
                <a:latin typeface="Calibri" charset="0"/>
                <a:ea typeface="ヒラギノ角ゴ ProN W3" charset="-128"/>
              </a:defRPr>
            </a:lvl3pPr>
            <a:lvl4pPr marL="1600200" indent="-228600">
              <a:spcBef>
                <a:spcPct val="20000"/>
              </a:spcBef>
              <a:buFont typeface="Times" charset="0"/>
              <a:buChar char="•"/>
              <a:defRPr sz="1200">
                <a:solidFill>
                  <a:schemeClr val="tx1"/>
                </a:solidFill>
                <a:latin typeface="Calibri" charset="0"/>
                <a:ea typeface="ヒラギノ角ゴ ProN W3" charset="-128"/>
              </a:defRPr>
            </a:lvl4pPr>
            <a:lvl5pPr marL="2057400" indent="-228600">
              <a:spcBef>
                <a:spcPct val="20000"/>
              </a:spcBef>
              <a:buFont typeface="Times" charset="0"/>
              <a:buChar char="•"/>
              <a:defRPr sz="1200">
                <a:solidFill>
                  <a:schemeClr val="tx1"/>
                </a:solidFill>
                <a:latin typeface="Calibri" charset="0"/>
                <a:ea typeface="ヒラギノ角ゴ ProN W3" charset="-128"/>
              </a:defRPr>
            </a:lvl5pPr>
            <a:lvl6pPr marL="2514600" indent="-228600" eaLnBrk="0" fontAlgn="base" hangingPunct="0">
              <a:spcBef>
                <a:spcPct val="20000"/>
              </a:spcBef>
              <a:spcAft>
                <a:spcPct val="0"/>
              </a:spcAft>
              <a:buFont typeface="Times" charset="0"/>
              <a:buChar char="•"/>
              <a:defRPr sz="1200">
                <a:solidFill>
                  <a:schemeClr val="tx1"/>
                </a:solidFill>
                <a:latin typeface="Calibri" charset="0"/>
                <a:ea typeface="ヒラギノ角ゴ ProN W3" charset="-128"/>
              </a:defRPr>
            </a:lvl6pPr>
            <a:lvl7pPr marL="2971800" indent="-228600" eaLnBrk="0" fontAlgn="base" hangingPunct="0">
              <a:spcBef>
                <a:spcPct val="20000"/>
              </a:spcBef>
              <a:spcAft>
                <a:spcPct val="0"/>
              </a:spcAft>
              <a:buFont typeface="Times" charset="0"/>
              <a:buChar char="•"/>
              <a:defRPr sz="1200">
                <a:solidFill>
                  <a:schemeClr val="tx1"/>
                </a:solidFill>
                <a:latin typeface="Calibri" charset="0"/>
                <a:ea typeface="ヒラギノ角ゴ ProN W3" charset="-128"/>
              </a:defRPr>
            </a:lvl7pPr>
            <a:lvl8pPr marL="3429000" indent="-228600" eaLnBrk="0" fontAlgn="base" hangingPunct="0">
              <a:spcBef>
                <a:spcPct val="20000"/>
              </a:spcBef>
              <a:spcAft>
                <a:spcPct val="0"/>
              </a:spcAft>
              <a:buFont typeface="Times" charset="0"/>
              <a:buChar char="•"/>
              <a:defRPr sz="1200">
                <a:solidFill>
                  <a:schemeClr val="tx1"/>
                </a:solidFill>
                <a:latin typeface="Calibri" charset="0"/>
                <a:ea typeface="ヒラギノ角ゴ ProN W3" charset="-128"/>
              </a:defRPr>
            </a:lvl8pPr>
            <a:lvl9pPr marL="3886200" indent="-228600" eaLnBrk="0" fontAlgn="base" hangingPunct="0">
              <a:spcBef>
                <a:spcPct val="20000"/>
              </a:spcBef>
              <a:spcAft>
                <a:spcPct val="0"/>
              </a:spcAft>
              <a:buFont typeface="Times" charset="0"/>
              <a:buChar char="•"/>
              <a:defRPr sz="1200">
                <a:solidFill>
                  <a:schemeClr val="tx1"/>
                </a:solidFill>
                <a:latin typeface="Calibri" charset="0"/>
                <a:ea typeface="ヒラギノ角ゴ ProN W3" charset="-128"/>
              </a:defRPr>
            </a:lvl9pPr>
          </a:lstStyle>
          <a:p>
            <a:pPr eaLnBrk="1" hangingPunct="1">
              <a:lnSpc>
                <a:spcPct val="100000"/>
              </a:lnSpc>
              <a:spcBef>
                <a:spcPct val="0"/>
              </a:spcBef>
              <a:buClrTx/>
              <a:buFontTx/>
              <a:buNone/>
            </a:pPr>
            <a:r>
              <a:rPr lang="en-GB" altLang="en-US" sz="1400" dirty="0" smtClean="0">
                <a:solidFill>
                  <a:schemeClr val="accent1"/>
                </a:solidFill>
                <a:latin typeface="Courier New" charset="0"/>
              </a:rPr>
              <a:t>The exception from the recursive call is always caught in the handler, but not the exception raised if caller of Fail passes False as value for Condition.</a:t>
            </a:r>
            <a:endParaRPr lang="en-GB" altLang="en-US" sz="1400" dirty="0">
              <a:solidFill>
                <a:schemeClr val="accent1"/>
              </a:solidFill>
              <a:latin typeface="Courier New"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4284663" y="333375"/>
            <a:ext cx="1943100" cy="533400"/>
          </a:xfrm>
        </p:spPr>
        <p:txBody>
          <a:bodyPr/>
          <a:lstStyle/>
          <a:p>
            <a:pPr>
              <a:defRPr/>
            </a:pPr>
            <a:r>
              <a:rPr smtClean="0"/>
              <a:t>2/10</a:t>
            </a:r>
            <a:endParaRPr/>
          </a:p>
        </p:txBody>
      </p:sp>
      <p:graphicFrame>
        <p:nvGraphicFramePr>
          <p:cNvPr id="4" name="Tableau 4"/>
          <p:cNvGraphicFramePr>
            <a:graphicFrameLocks noGrp="1"/>
          </p:cNvGraphicFramePr>
          <p:nvPr>
            <p:extLst>
              <p:ext uri="{D42A27DB-BD31-4B8C-83A1-F6EECF244321}">
                <p14:modId xmlns:p14="http://schemas.microsoft.com/office/powerpoint/2010/main" val="1777412362"/>
              </p:ext>
            </p:extLst>
          </p:nvPr>
        </p:nvGraphicFramePr>
        <p:xfrm>
          <a:off x="971600" y="2204864"/>
          <a:ext cx="7272338" cy="3096245"/>
        </p:xfrm>
        <a:graphic>
          <a:graphicData uri="http://schemas.openxmlformats.org/drawingml/2006/table">
            <a:tbl>
              <a:tblPr/>
              <a:tblGrid>
                <a:gridCol w="7272338"/>
              </a:tblGrid>
              <a:tr h="3096245">
                <a:tc>
                  <a:txBody>
                    <a:bodyPr/>
                    <a:lstStyle>
                      <a:lvl1pPr>
                        <a:lnSpc>
                          <a:spcPct val="120000"/>
                        </a:lnSpc>
                        <a:spcBef>
                          <a:spcPct val="20000"/>
                        </a:spcBef>
                        <a:buClr>
                          <a:srgbClr val="404040"/>
                        </a:buClr>
                        <a:defRPr sz="1400" b="1">
                          <a:solidFill>
                            <a:srgbClr val="404040"/>
                          </a:solidFill>
                          <a:latin typeface="Calibri" charset="0"/>
                          <a:ea typeface="ＭＳ Ｐゴシック" charset="-128"/>
                        </a:defRPr>
                      </a:lvl1pPr>
                      <a:lvl2pPr marL="742950" indent="-285750">
                        <a:lnSpc>
                          <a:spcPct val="120000"/>
                        </a:lnSpc>
                        <a:spcBef>
                          <a:spcPct val="20000"/>
                        </a:spcBef>
                        <a:defRPr sz="1200">
                          <a:solidFill>
                            <a:schemeClr val="tx1"/>
                          </a:solidFill>
                          <a:latin typeface="Calibri" charset="0"/>
                          <a:ea typeface="ヒラギノ角ゴ ProN W3" charset="-128"/>
                        </a:defRPr>
                      </a:lvl2pPr>
                      <a:lvl3pPr marL="1143000" indent="-228600">
                        <a:lnSpc>
                          <a:spcPct val="120000"/>
                        </a:lnSpc>
                        <a:spcBef>
                          <a:spcPct val="20000"/>
                        </a:spcBef>
                        <a:defRPr sz="1000">
                          <a:solidFill>
                            <a:schemeClr val="tx1"/>
                          </a:solidFill>
                          <a:latin typeface="Calibri" charset="0"/>
                          <a:ea typeface="ヒラギノ角ゴ ProN W3" charset="-128"/>
                        </a:defRPr>
                      </a:lvl3pPr>
                      <a:lvl4pPr marL="1600200" indent="-228600">
                        <a:spcBef>
                          <a:spcPct val="20000"/>
                        </a:spcBef>
                        <a:buFont typeface="Times" charset="0"/>
                        <a:defRPr sz="1000">
                          <a:solidFill>
                            <a:schemeClr val="tx1"/>
                          </a:solidFill>
                          <a:latin typeface="Calibri" charset="0"/>
                          <a:ea typeface="ヒラギノ角ゴ ProN W3" charset="-128"/>
                        </a:defRPr>
                      </a:lvl4pPr>
                      <a:lvl5pPr marL="2057400" indent="-228600">
                        <a:spcBef>
                          <a:spcPct val="20000"/>
                        </a:spcBef>
                        <a:buFont typeface="Times" charset="0"/>
                        <a:defRPr sz="1000">
                          <a:solidFill>
                            <a:schemeClr val="tx1"/>
                          </a:solidFill>
                          <a:latin typeface="Calibri" charset="0"/>
                          <a:ea typeface="ヒラギノ角ゴ ProN W3" charset="-128"/>
                        </a:defRPr>
                      </a:lvl5pPr>
                      <a:lvl6pPr marL="2514600" indent="-228600" eaLnBrk="0" fontAlgn="base" hangingPunct="0">
                        <a:spcBef>
                          <a:spcPct val="20000"/>
                        </a:spcBef>
                        <a:spcAft>
                          <a:spcPct val="0"/>
                        </a:spcAft>
                        <a:buFont typeface="Times" charset="0"/>
                        <a:defRPr sz="1000">
                          <a:solidFill>
                            <a:schemeClr val="tx1"/>
                          </a:solidFill>
                          <a:latin typeface="Calibri" charset="0"/>
                          <a:ea typeface="ヒラギノ角ゴ ProN W3" charset="-128"/>
                        </a:defRPr>
                      </a:lvl6pPr>
                      <a:lvl7pPr marL="2971800" indent="-228600" eaLnBrk="0" fontAlgn="base" hangingPunct="0">
                        <a:spcBef>
                          <a:spcPct val="20000"/>
                        </a:spcBef>
                        <a:spcAft>
                          <a:spcPct val="0"/>
                        </a:spcAft>
                        <a:buFont typeface="Times" charset="0"/>
                        <a:defRPr sz="1000">
                          <a:solidFill>
                            <a:schemeClr val="tx1"/>
                          </a:solidFill>
                          <a:latin typeface="Calibri" charset="0"/>
                          <a:ea typeface="ヒラギノ角ゴ ProN W3" charset="-128"/>
                        </a:defRPr>
                      </a:lvl7pPr>
                      <a:lvl8pPr marL="3429000" indent="-228600" eaLnBrk="0" fontAlgn="base" hangingPunct="0">
                        <a:spcBef>
                          <a:spcPct val="20000"/>
                        </a:spcBef>
                        <a:spcAft>
                          <a:spcPct val="0"/>
                        </a:spcAft>
                        <a:buFont typeface="Times" charset="0"/>
                        <a:defRPr sz="1000">
                          <a:solidFill>
                            <a:schemeClr val="tx1"/>
                          </a:solidFill>
                          <a:latin typeface="Calibri" charset="0"/>
                          <a:ea typeface="ヒラギノ角ゴ ProN W3" charset="-128"/>
                        </a:defRPr>
                      </a:lvl8pPr>
                      <a:lvl9pPr marL="3886200" indent="-228600" eaLnBrk="0" fontAlgn="base" hangingPunct="0">
                        <a:spcBef>
                          <a:spcPct val="20000"/>
                        </a:spcBef>
                        <a:spcAft>
                          <a:spcPct val="0"/>
                        </a:spcAft>
                        <a:buFont typeface="Times" charset="0"/>
                        <a:defRPr sz="1000">
                          <a:solidFill>
                            <a:schemeClr val="tx1"/>
                          </a:solidFill>
                          <a:latin typeface="Calibri" charset="0"/>
                          <a:ea typeface="ヒラギノ角ゴ ProN W3"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rPr>
                        <a:t>with</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en-US" altLang="fr-FR" sz="1400" b="0" i="0" u="none" strike="noStrike" cap="none" normalizeH="0" baseline="0" dirty="0" err="1" smtClean="0">
                          <a:ln>
                            <a:noFill/>
                          </a:ln>
                          <a:solidFill>
                            <a:schemeClr val="tx1"/>
                          </a:solidFill>
                          <a:effectLst/>
                          <a:latin typeface="Courier New" charset="0"/>
                          <a:ea typeface="Courier New" charset="0"/>
                          <a:cs typeface="Courier New" charset="0"/>
                        </a:rPr>
                        <a:t>Interfaces.C</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rPr>
                        <a:t>use </a:t>
                      </a:r>
                      <a:r>
                        <a:rPr kumimoji="0" lang="en-US" altLang="fr-FR" sz="1400" b="0" i="0" u="none" strike="noStrike" cap="none" normalizeH="0" baseline="0" dirty="0" err="1" smtClean="0">
                          <a:ln>
                            <a:noFill/>
                          </a:ln>
                          <a:solidFill>
                            <a:schemeClr val="tx1"/>
                          </a:solidFill>
                          <a:effectLst/>
                          <a:latin typeface="Courier New" charset="0"/>
                          <a:ea typeface="Courier New" charset="0"/>
                          <a:cs typeface="Courier New" charset="0"/>
                        </a:rPr>
                        <a:t>Interfaces.C</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a:t>
                      </a:r>
                      <a:endPar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mr-IN" altLang="fr-FR" sz="1400" b="1" i="0" u="none" strike="noStrike" cap="none" normalizeH="0" baseline="0" dirty="0" err="1" smtClean="0">
                          <a:ln>
                            <a:noFill/>
                          </a:ln>
                          <a:solidFill>
                            <a:schemeClr val="tx1"/>
                          </a:solidFill>
                          <a:effectLst/>
                          <a:latin typeface="Courier New" charset="0"/>
                          <a:ea typeface="Courier New" charset="0"/>
                          <a:cs typeface="Courier New" charset="0"/>
                        </a:rPr>
                        <a:t>procedure</a:t>
                      </a:r>
                      <a:r>
                        <a:rPr kumimoji="0" lang="mr-IN" altLang="fr-FR" sz="1400" b="1"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Memset</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endPar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B</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 </a:t>
                      </a:r>
                      <a:r>
                        <a:rPr kumimoji="0" lang="mr-IN" altLang="fr-FR" sz="1400" b="1" i="0" u="none" strike="noStrike" cap="none" normalizeH="0" baseline="0" dirty="0" err="1" smtClean="0">
                          <a:ln>
                            <a:noFill/>
                          </a:ln>
                          <a:solidFill>
                            <a:schemeClr val="tx1"/>
                          </a:solidFill>
                          <a:effectLst/>
                          <a:latin typeface="Courier New" charset="0"/>
                          <a:ea typeface="Courier New" charset="0"/>
                          <a:cs typeface="Courier New" charset="0"/>
                        </a:rPr>
                        <a:t>in</a:t>
                      </a:r>
                      <a:r>
                        <a:rPr kumimoji="0" lang="mr-IN" altLang="fr-FR" sz="1400" b="1"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1" i="0" u="none" strike="noStrike" cap="none" normalizeH="0" baseline="0" dirty="0" err="1" smtClean="0">
                          <a:ln>
                            <a:noFill/>
                          </a:ln>
                          <a:solidFill>
                            <a:schemeClr val="tx1"/>
                          </a:solidFill>
                          <a:effectLst/>
                          <a:latin typeface="Courier New" charset="0"/>
                          <a:ea typeface="Courier New" charset="0"/>
                          <a:cs typeface="Courier New" charset="0"/>
                        </a:rPr>
                        <a:t>out</a:t>
                      </a:r>
                      <a:r>
                        <a:rPr kumimoji="0" lang="mr-IN" altLang="fr-FR" sz="1400" b="1" i="0" u="none" strike="noStrike" cap="none" normalizeH="0" baseline="0" dirty="0" smtClean="0">
                          <a:ln>
                            <a:noFill/>
                          </a:ln>
                          <a:solidFill>
                            <a:schemeClr val="tx1"/>
                          </a:solidFill>
                          <a:effectLst/>
                          <a:latin typeface="Courier New" charset="0"/>
                          <a:ea typeface="Courier New" charset="0"/>
                          <a:cs typeface="Courier New" charset="0"/>
                        </a:rPr>
                        <a:t> </a:t>
                      </a:r>
                      <a:r>
                        <a:rPr kumimoji="0" lang="en-US" altLang="fr-FR" sz="1400" b="0" i="0" u="none" strike="noStrike" cap="none" normalizeH="0" baseline="0" dirty="0" err="1" smtClean="0">
                          <a:ln>
                            <a:noFill/>
                          </a:ln>
                          <a:solidFill>
                            <a:schemeClr val="tx1"/>
                          </a:solidFill>
                          <a:effectLst/>
                          <a:latin typeface="Courier New" charset="0"/>
                          <a:ea typeface="Courier New" charset="0"/>
                          <a:cs typeface="Courier New" charset="0"/>
                        </a:rPr>
                        <a:t>char_array</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endPar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Ch</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 </a:t>
                      </a:r>
                      <a:r>
                        <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rPr>
                        <a:t>in</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en-US" altLang="fr-FR" sz="1400" b="0" i="0" u="none" strike="noStrike" cap="none" normalizeH="0" baseline="0" dirty="0" err="1" smtClean="0">
                          <a:ln>
                            <a:noFill/>
                          </a:ln>
                          <a:solidFill>
                            <a:schemeClr val="tx1"/>
                          </a:solidFill>
                          <a:effectLst/>
                          <a:latin typeface="Courier New" charset="0"/>
                          <a:ea typeface="Courier New" charset="0"/>
                          <a:cs typeface="Courier New" charset="0"/>
                        </a:rPr>
                        <a:t>int</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endPar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N</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 </a:t>
                      </a:r>
                      <a:r>
                        <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rPr>
                        <a:t>in     </a:t>
                      </a:r>
                      <a:r>
                        <a:rPr kumimoji="0" lang="en-US" altLang="fr-FR" sz="1400" b="0" i="0" u="none" strike="noStrike" cap="none" normalizeH="0" baseline="0" dirty="0" err="1" smtClean="0">
                          <a:ln>
                            <a:noFill/>
                          </a:ln>
                          <a:solidFill>
                            <a:schemeClr val="tx1"/>
                          </a:solidFill>
                          <a:effectLst/>
                          <a:latin typeface="Courier New" charset="0"/>
                          <a:ea typeface="Courier New" charset="0"/>
                          <a:cs typeface="Courier New" charset="0"/>
                        </a:rPr>
                        <a:t>size_t</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endPar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mr-IN" altLang="fr-FR" sz="1400" b="1" i="0" u="none" strike="noStrike" cap="none" normalizeH="0" baseline="0" dirty="0" err="1" smtClean="0">
                          <a:ln>
                            <a:noFill/>
                          </a:ln>
                          <a:solidFill>
                            <a:schemeClr val="tx1"/>
                          </a:solidFill>
                          <a:effectLst/>
                          <a:latin typeface="Courier New" charset="0"/>
                          <a:ea typeface="Courier New" charset="0"/>
                          <a:cs typeface="Courier New" charset="0"/>
                        </a:rPr>
                        <a:t>with</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endPar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Import,</a:t>
                      </a:r>
                    </a:p>
                    <a:p>
                      <a:pPr marL="0" marR="0" lvl="0" indent="0" algn="l" defTabSz="914400" rtl="0" eaLnBrk="1" fontAlgn="base" latinLnBrk="0" hangingPunct="1">
                        <a:lnSpc>
                          <a:spcPct val="100000"/>
                        </a:lnSpc>
                        <a:spcBef>
                          <a:spcPct val="0"/>
                        </a:spcBef>
                        <a:spcAft>
                          <a:spcPct val="0"/>
                        </a:spcAft>
                        <a:buClrTx/>
                        <a:buSzTx/>
                        <a:buFontTx/>
                        <a:buNone/>
                        <a:tabLst/>
                      </a:pP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Pre</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=&gt;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N</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&lt;=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B'Length</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endPar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Post</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=&gt; (</a:t>
                      </a:r>
                      <a:r>
                        <a:rPr kumimoji="0" lang="mr-IN" altLang="fr-FR" sz="1400" b="1" i="0" u="none" strike="noStrike" cap="none" normalizeH="0" baseline="0" dirty="0" err="1" smtClean="0">
                          <a:ln>
                            <a:noFill/>
                          </a:ln>
                          <a:solidFill>
                            <a:schemeClr val="tx1"/>
                          </a:solidFill>
                          <a:effectLst/>
                          <a:latin typeface="Courier New" charset="0"/>
                          <a:ea typeface="Courier New" charset="0"/>
                          <a:cs typeface="Courier New" charset="0"/>
                        </a:rPr>
                        <a:t>for</a:t>
                      </a:r>
                      <a:r>
                        <a:rPr kumimoji="0" lang="mr-IN" altLang="fr-FR" sz="1400" b="1"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1" i="0" u="none" strike="noStrike" cap="none" normalizeH="0" baseline="0" dirty="0" err="1" smtClean="0">
                          <a:ln>
                            <a:noFill/>
                          </a:ln>
                          <a:solidFill>
                            <a:schemeClr val="tx1"/>
                          </a:solidFill>
                          <a:effectLst/>
                          <a:latin typeface="Courier New" charset="0"/>
                          <a:ea typeface="Courier New" charset="0"/>
                          <a:cs typeface="Courier New" charset="0"/>
                        </a:rPr>
                        <a:t>all</a:t>
                      </a:r>
                      <a:r>
                        <a:rPr kumimoji="0" lang="mr-IN" altLang="fr-FR" sz="1400" b="1"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Idx</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1" i="0" u="none" strike="noStrike" cap="none" normalizeH="0" baseline="0" dirty="0" err="1" smtClean="0">
                          <a:ln>
                            <a:noFill/>
                          </a:ln>
                          <a:solidFill>
                            <a:schemeClr val="tx1"/>
                          </a:solidFill>
                          <a:effectLst/>
                          <a:latin typeface="Courier New" charset="0"/>
                          <a:ea typeface="Courier New" charset="0"/>
                          <a:cs typeface="Courier New" charset="0"/>
                        </a:rPr>
                        <a:t>in</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B'Range</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=&gt;     </a:t>
                      </a:r>
                      <a:endPar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1" i="0" u="none" strike="noStrike" cap="none" normalizeH="0" baseline="0" dirty="0" err="1" smtClean="0">
                          <a:ln>
                            <a:noFill/>
                          </a:ln>
                          <a:solidFill>
                            <a:schemeClr val="tx1"/>
                          </a:solidFill>
                          <a:effectLst/>
                          <a:latin typeface="Courier New" charset="0"/>
                          <a:ea typeface="Courier New" charset="0"/>
                          <a:cs typeface="Courier New" charset="0"/>
                        </a:rPr>
                        <a:t>if</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Idx</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&lt;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B'First</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N</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1" i="0" u="none" strike="noStrike" cap="none" normalizeH="0" baseline="0" dirty="0" err="1" smtClean="0">
                          <a:ln>
                            <a:noFill/>
                          </a:ln>
                          <a:solidFill>
                            <a:schemeClr val="tx1"/>
                          </a:solidFill>
                          <a:effectLst/>
                          <a:latin typeface="Courier New" charset="0"/>
                          <a:ea typeface="Courier New" charset="0"/>
                          <a:cs typeface="Courier New" charset="0"/>
                        </a:rPr>
                        <a:t>then</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endPar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B</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Idx</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Ch</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endPar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1" i="0" u="none" strike="noStrike" cap="none" normalizeH="0" baseline="0" dirty="0" err="1" smtClean="0">
                          <a:ln>
                            <a:noFill/>
                          </a:ln>
                          <a:solidFill>
                            <a:schemeClr val="tx1"/>
                          </a:solidFill>
                          <a:effectLst/>
                          <a:latin typeface="Courier New" charset="0"/>
                          <a:ea typeface="Courier New" charset="0"/>
                          <a:cs typeface="Courier New" charset="0"/>
                        </a:rPr>
                        <a:t>else</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endPar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B</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Idx</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B'Old</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Idx</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a:t>
                      </a:r>
                      <a:endParaRPr kumimoji="0" lang="en-GB" altLang="fr-FR" sz="1400" b="0" i="0" u="none" strike="noStrike" cap="none" normalizeH="0" baseline="0" dirty="0">
                        <a:ln>
                          <a:noFill/>
                        </a:ln>
                        <a:solidFill>
                          <a:schemeClr val="tx1"/>
                        </a:solidFill>
                        <a:effectLst/>
                        <a:latin typeface="Courier New" charset="0"/>
                        <a:ea typeface="Courier New" charset="0"/>
                        <a:cs typeface="Courier New" charset="0"/>
                      </a:endParaRPr>
                    </a:p>
                  </a:txBody>
                  <a:tcPr marL="91441" marR="91441" marT="45259" marB="4525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F2F2F2"/>
                    </a:solidFill>
                  </a:tcPr>
                </a:tc>
              </a:tr>
            </a:tbl>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284663" y="333375"/>
            <a:ext cx="1943100" cy="533400"/>
          </a:xfrm>
        </p:spPr>
        <p:txBody>
          <a:bodyPr/>
          <a:lstStyle/>
          <a:p>
            <a:pPr>
              <a:defRPr/>
            </a:pPr>
            <a:r>
              <a:rPr lang="en-US" dirty="0" smtClean="0"/>
              <a:t>2</a:t>
            </a:r>
            <a:r>
              <a:rPr dirty="0" smtClean="0"/>
              <a:t>/10</a:t>
            </a:r>
            <a:endParaRPr dirty="0"/>
          </a:p>
        </p:txBody>
      </p:sp>
      <p:graphicFrame>
        <p:nvGraphicFramePr>
          <p:cNvPr id="5" name="Tableau 4"/>
          <p:cNvGraphicFramePr>
            <a:graphicFrameLocks noGrp="1"/>
          </p:cNvGraphicFramePr>
          <p:nvPr>
            <p:extLst>
              <p:ext uri="{D42A27DB-BD31-4B8C-83A1-F6EECF244321}">
                <p14:modId xmlns:p14="http://schemas.microsoft.com/office/powerpoint/2010/main" val="2067859729"/>
              </p:ext>
            </p:extLst>
          </p:nvPr>
        </p:nvGraphicFramePr>
        <p:xfrm>
          <a:off x="971600" y="2204864"/>
          <a:ext cx="7272338" cy="3096245"/>
        </p:xfrm>
        <a:graphic>
          <a:graphicData uri="http://schemas.openxmlformats.org/drawingml/2006/table">
            <a:tbl>
              <a:tblPr/>
              <a:tblGrid>
                <a:gridCol w="7272338"/>
              </a:tblGrid>
              <a:tr h="3096245">
                <a:tc>
                  <a:txBody>
                    <a:bodyPr/>
                    <a:lstStyle>
                      <a:lvl1pPr>
                        <a:lnSpc>
                          <a:spcPct val="120000"/>
                        </a:lnSpc>
                        <a:spcBef>
                          <a:spcPct val="20000"/>
                        </a:spcBef>
                        <a:buClr>
                          <a:srgbClr val="404040"/>
                        </a:buClr>
                        <a:defRPr sz="1400" b="1">
                          <a:solidFill>
                            <a:srgbClr val="404040"/>
                          </a:solidFill>
                          <a:latin typeface="Calibri" charset="0"/>
                          <a:ea typeface="ＭＳ Ｐゴシック" charset="-128"/>
                        </a:defRPr>
                      </a:lvl1pPr>
                      <a:lvl2pPr marL="742950" indent="-285750">
                        <a:lnSpc>
                          <a:spcPct val="120000"/>
                        </a:lnSpc>
                        <a:spcBef>
                          <a:spcPct val="20000"/>
                        </a:spcBef>
                        <a:defRPr sz="1200">
                          <a:solidFill>
                            <a:schemeClr val="tx1"/>
                          </a:solidFill>
                          <a:latin typeface="Calibri" charset="0"/>
                          <a:ea typeface="ヒラギノ角ゴ ProN W3" charset="-128"/>
                        </a:defRPr>
                      </a:lvl2pPr>
                      <a:lvl3pPr marL="1143000" indent="-228600">
                        <a:lnSpc>
                          <a:spcPct val="120000"/>
                        </a:lnSpc>
                        <a:spcBef>
                          <a:spcPct val="20000"/>
                        </a:spcBef>
                        <a:defRPr sz="1000">
                          <a:solidFill>
                            <a:schemeClr val="tx1"/>
                          </a:solidFill>
                          <a:latin typeface="Calibri" charset="0"/>
                          <a:ea typeface="ヒラギノ角ゴ ProN W3" charset="-128"/>
                        </a:defRPr>
                      </a:lvl3pPr>
                      <a:lvl4pPr marL="1600200" indent="-228600">
                        <a:spcBef>
                          <a:spcPct val="20000"/>
                        </a:spcBef>
                        <a:buFont typeface="Times" charset="0"/>
                        <a:defRPr sz="1000">
                          <a:solidFill>
                            <a:schemeClr val="tx1"/>
                          </a:solidFill>
                          <a:latin typeface="Calibri" charset="0"/>
                          <a:ea typeface="ヒラギノ角ゴ ProN W3" charset="-128"/>
                        </a:defRPr>
                      </a:lvl4pPr>
                      <a:lvl5pPr marL="2057400" indent="-228600">
                        <a:spcBef>
                          <a:spcPct val="20000"/>
                        </a:spcBef>
                        <a:buFont typeface="Times" charset="0"/>
                        <a:defRPr sz="1000">
                          <a:solidFill>
                            <a:schemeClr val="tx1"/>
                          </a:solidFill>
                          <a:latin typeface="Calibri" charset="0"/>
                          <a:ea typeface="ヒラギノ角ゴ ProN W3" charset="-128"/>
                        </a:defRPr>
                      </a:lvl5pPr>
                      <a:lvl6pPr marL="2514600" indent="-228600" eaLnBrk="0" fontAlgn="base" hangingPunct="0">
                        <a:spcBef>
                          <a:spcPct val="20000"/>
                        </a:spcBef>
                        <a:spcAft>
                          <a:spcPct val="0"/>
                        </a:spcAft>
                        <a:buFont typeface="Times" charset="0"/>
                        <a:defRPr sz="1000">
                          <a:solidFill>
                            <a:schemeClr val="tx1"/>
                          </a:solidFill>
                          <a:latin typeface="Calibri" charset="0"/>
                          <a:ea typeface="ヒラギノ角ゴ ProN W3" charset="-128"/>
                        </a:defRPr>
                      </a:lvl6pPr>
                      <a:lvl7pPr marL="2971800" indent="-228600" eaLnBrk="0" fontAlgn="base" hangingPunct="0">
                        <a:spcBef>
                          <a:spcPct val="20000"/>
                        </a:spcBef>
                        <a:spcAft>
                          <a:spcPct val="0"/>
                        </a:spcAft>
                        <a:buFont typeface="Times" charset="0"/>
                        <a:defRPr sz="1000">
                          <a:solidFill>
                            <a:schemeClr val="tx1"/>
                          </a:solidFill>
                          <a:latin typeface="Calibri" charset="0"/>
                          <a:ea typeface="ヒラギノ角ゴ ProN W3" charset="-128"/>
                        </a:defRPr>
                      </a:lvl7pPr>
                      <a:lvl8pPr marL="3429000" indent="-228600" eaLnBrk="0" fontAlgn="base" hangingPunct="0">
                        <a:spcBef>
                          <a:spcPct val="20000"/>
                        </a:spcBef>
                        <a:spcAft>
                          <a:spcPct val="0"/>
                        </a:spcAft>
                        <a:buFont typeface="Times" charset="0"/>
                        <a:defRPr sz="1000">
                          <a:solidFill>
                            <a:schemeClr val="tx1"/>
                          </a:solidFill>
                          <a:latin typeface="Calibri" charset="0"/>
                          <a:ea typeface="ヒラギノ角ゴ ProN W3" charset="-128"/>
                        </a:defRPr>
                      </a:lvl8pPr>
                      <a:lvl9pPr marL="3886200" indent="-228600" eaLnBrk="0" fontAlgn="base" hangingPunct="0">
                        <a:spcBef>
                          <a:spcPct val="20000"/>
                        </a:spcBef>
                        <a:spcAft>
                          <a:spcPct val="0"/>
                        </a:spcAft>
                        <a:buFont typeface="Times" charset="0"/>
                        <a:defRPr sz="1000">
                          <a:solidFill>
                            <a:schemeClr val="tx1"/>
                          </a:solidFill>
                          <a:latin typeface="Calibri" charset="0"/>
                          <a:ea typeface="ヒラギノ角ゴ ProN W3"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rPr>
                        <a:t>with</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en-US" altLang="fr-FR" sz="1400" b="0" i="0" u="none" strike="noStrike" cap="none" normalizeH="0" baseline="0" dirty="0" err="1" smtClean="0">
                          <a:ln>
                            <a:noFill/>
                          </a:ln>
                          <a:solidFill>
                            <a:schemeClr val="tx1"/>
                          </a:solidFill>
                          <a:effectLst/>
                          <a:latin typeface="Courier New" charset="0"/>
                          <a:ea typeface="Courier New" charset="0"/>
                          <a:cs typeface="Courier New" charset="0"/>
                        </a:rPr>
                        <a:t>Interfaces.C</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rPr>
                        <a:t>use </a:t>
                      </a:r>
                      <a:r>
                        <a:rPr kumimoji="0" lang="en-US" altLang="fr-FR" sz="1400" b="0" i="0" u="none" strike="noStrike" cap="none" normalizeH="0" baseline="0" dirty="0" err="1" smtClean="0">
                          <a:ln>
                            <a:noFill/>
                          </a:ln>
                          <a:solidFill>
                            <a:schemeClr val="tx1"/>
                          </a:solidFill>
                          <a:effectLst/>
                          <a:latin typeface="Courier New" charset="0"/>
                          <a:ea typeface="Courier New" charset="0"/>
                          <a:cs typeface="Courier New" charset="0"/>
                        </a:rPr>
                        <a:t>Interfaces.C</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a:t>
                      </a:r>
                      <a:endPar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mr-IN" altLang="fr-FR" sz="1400" b="1" i="0" u="none" strike="noStrike" cap="none" normalizeH="0" baseline="0" dirty="0" err="1" smtClean="0">
                          <a:ln>
                            <a:noFill/>
                          </a:ln>
                          <a:solidFill>
                            <a:schemeClr val="tx1"/>
                          </a:solidFill>
                          <a:effectLst/>
                          <a:latin typeface="Courier New" charset="0"/>
                          <a:ea typeface="Courier New" charset="0"/>
                          <a:cs typeface="Courier New" charset="0"/>
                        </a:rPr>
                        <a:t>procedure</a:t>
                      </a:r>
                      <a:r>
                        <a:rPr kumimoji="0" lang="mr-IN" altLang="fr-FR" sz="1400" b="1"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Memset</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endPar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B</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 </a:t>
                      </a:r>
                      <a:r>
                        <a:rPr kumimoji="0" lang="mr-IN" altLang="fr-FR" sz="1400" b="1" i="0" u="none" strike="noStrike" cap="none" normalizeH="0" baseline="0" dirty="0" err="1" smtClean="0">
                          <a:ln>
                            <a:noFill/>
                          </a:ln>
                          <a:solidFill>
                            <a:schemeClr val="tx1"/>
                          </a:solidFill>
                          <a:effectLst/>
                          <a:latin typeface="Courier New" charset="0"/>
                          <a:ea typeface="Courier New" charset="0"/>
                          <a:cs typeface="Courier New" charset="0"/>
                        </a:rPr>
                        <a:t>in</a:t>
                      </a:r>
                      <a:r>
                        <a:rPr kumimoji="0" lang="mr-IN" altLang="fr-FR" sz="1400" b="1"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1" i="0" u="none" strike="noStrike" cap="none" normalizeH="0" baseline="0" dirty="0" err="1" smtClean="0">
                          <a:ln>
                            <a:noFill/>
                          </a:ln>
                          <a:solidFill>
                            <a:schemeClr val="tx1"/>
                          </a:solidFill>
                          <a:effectLst/>
                          <a:latin typeface="Courier New" charset="0"/>
                          <a:ea typeface="Courier New" charset="0"/>
                          <a:cs typeface="Courier New" charset="0"/>
                        </a:rPr>
                        <a:t>out</a:t>
                      </a:r>
                      <a:r>
                        <a:rPr kumimoji="0" lang="mr-IN" altLang="fr-FR" sz="1400" b="1" i="0" u="none" strike="noStrike" cap="none" normalizeH="0" baseline="0" dirty="0" smtClean="0">
                          <a:ln>
                            <a:noFill/>
                          </a:ln>
                          <a:solidFill>
                            <a:schemeClr val="tx1"/>
                          </a:solidFill>
                          <a:effectLst/>
                          <a:latin typeface="Courier New" charset="0"/>
                          <a:ea typeface="Courier New" charset="0"/>
                          <a:cs typeface="Courier New" charset="0"/>
                        </a:rPr>
                        <a:t> </a:t>
                      </a:r>
                      <a:r>
                        <a:rPr kumimoji="0" lang="en-US" altLang="fr-FR" sz="1400" b="0" i="0" u="none" strike="noStrike" cap="none" normalizeH="0" baseline="0" dirty="0" err="1" smtClean="0">
                          <a:ln>
                            <a:noFill/>
                          </a:ln>
                          <a:solidFill>
                            <a:schemeClr val="tx1"/>
                          </a:solidFill>
                          <a:effectLst/>
                          <a:latin typeface="Courier New" charset="0"/>
                          <a:ea typeface="Courier New" charset="0"/>
                          <a:cs typeface="Courier New" charset="0"/>
                        </a:rPr>
                        <a:t>char_array</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endPar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Ch</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 </a:t>
                      </a:r>
                      <a:r>
                        <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rPr>
                        <a:t>in</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en-US" altLang="fr-FR" sz="1400" b="0" i="0" u="none" strike="noStrike" cap="none" normalizeH="0" baseline="0" dirty="0" err="1" smtClean="0">
                          <a:ln>
                            <a:noFill/>
                          </a:ln>
                          <a:solidFill>
                            <a:schemeClr val="tx1"/>
                          </a:solidFill>
                          <a:effectLst/>
                          <a:latin typeface="Courier New" charset="0"/>
                          <a:ea typeface="Courier New" charset="0"/>
                          <a:cs typeface="Courier New" charset="0"/>
                        </a:rPr>
                        <a:t>int</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endPar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N</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 </a:t>
                      </a:r>
                      <a:r>
                        <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rPr>
                        <a:t>in     </a:t>
                      </a:r>
                      <a:r>
                        <a:rPr kumimoji="0" lang="en-US" altLang="fr-FR" sz="1400" b="0" i="0" u="none" strike="noStrike" cap="none" normalizeH="0" baseline="0" dirty="0" err="1" smtClean="0">
                          <a:ln>
                            <a:noFill/>
                          </a:ln>
                          <a:solidFill>
                            <a:schemeClr val="tx1"/>
                          </a:solidFill>
                          <a:effectLst/>
                          <a:latin typeface="Courier New" charset="0"/>
                          <a:ea typeface="Courier New" charset="0"/>
                          <a:cs typeface="Courier New" charset="0"/>
                        </a:rPr>
                        <a:t>size_t</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endPar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mr-IN" altLang="fr-FR" sz="1400" b="1" i="0" u="none" strike="noStrike" cap="none" normalizeH="0" baseline="0" dirty="0" err="1" smtClean="0">
                          <a:ln>
                            <a:noFill/>
                          </a:ln>
                          <a:solidFill>
                            <a:schemeClr val="tx1"/>
                          </a:solidFill>
                          <a:effectLst/>
                          <a:latin typeface="Courier New" charset="0"/>
                          <a:ea typeface="Courier New" charset="0"/>
                          <a:cs typeface="Courier New" charset="0"/>
                        </a:rPr>
                        <a:t>with</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endPar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Import,</a:t>
                      </a:r>
                    </a:p>
                    <a:p>
                      <a:pPr marL="0" marR="0" lvl="0" indent="0" algn="l" defTabSz="914400" rtl="0" eaLnBrk="1" fontAlgn="base" latinLnBrk="0" hangingPunct="1">
                        <a:lnSpc>
                          <a:spcPct val="100000"/>
                        </a:lnSpc>
                        <a:spcBef>
                          <a:spcPct val="0"/>
                        </a:spcBef>
                        <a:spcAft>
                          <a:spcPct val="0"/>
                        </a:spcAft>
                        <a:buClrTx/>
                        <a:buSzTx/>
                        <a:buFontTx/>
                        <a:buNone/>
                        <a:tabLst/>
                      </a:pP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Pre</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=&gt;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N</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&lt;=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B'Length</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endPar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Post</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=&gt; (</a:t>
                      </a:r>
                      <a:r>
                        <a:rPr kumimoji="0" lang="mr-IN" altLang="fr-FR" sz="1400" b="1" i="0" u="none" strike="noStrike" cap="none" normalizeH="0" baseline="0" dirty="0" err="1" smtClean="0">
                          <a:ln>
                            <a:noFill/>
                          </a:ln>
                          <a:solidFill>
                            <a:schemeClr val="tx1"/>
                          </a:solidFill>
                          <a:effectLst/>
                          <a:latin typeface="Courier New" charset="0"/>
                          <a:ea typeface="Courier New" charset="0"/>
                          <a:cs typeface="Courier New" charset="0"/>
                        </a:rPr>
                        <a:t>for</a:t>
                      </a:r>
                      <a:r>
                        <a:rPr kumimoji="0" lang="mr-IN" altLang="fr-FR" sz="1400" b="1"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1" i="0" u="none" strike="noStrike" cap="none" normalizeH="0" baseline="0" dirty="0" err="1" smtClean="0">
                          <a:ln>
                            <a:noFill/>
                          </a:ln>
                          <a:solidFill>
                            <a:schemeClr val="tx1"/>
                          </a:solidFill>
                          <a:effectLst/>
                          <a:latin typeface="Courier New" charset="0"/>
                          <a:ea typeface="Courier New" charset="0"/>
                          <a:cs typeface="Courier New" charset="0"/>
                        </a:rPr>
                        <a:t>all</a:t>
                      </a:r>
                      <a:r>
                        <a:rPr kumimoji="0" lang="mr-IN" altLang="fr-FR" sz="1400" b="1"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Idx</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1" i="0" u="none" strike="noStrike" cap="none" normalizeH="0" baseline="0" dirty="0" err="1" smtClean="0">
                          <a:ln>
                            <a:noFill/>
                          </a:ln>
                          <a:solidFill>
                            <a:schemeClr val="tx1"/>
                          </a:solidFill>
                          <a:effectLst/>
                          <a:latin typeface="Courier New" charset="0"/>
                          <a:ea typeface="Courier New" charset="0"/>
                          <a:cs typeface="Courier New" charset="0"/>
                        </a:rPr>
                        <a:t>in</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B'Range</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=&gt;     </a:t>
                      </a:r>
                      <a:endPar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1" i="0" u="none" strike="noStrike" cap="none" normalizeH="0" baseline="0" dirty="0" err="1" smtClean="0">
                          <a:ln>
                            <a:noFill/>
                          </a:ln>
                          <a:solidFill>
                            <a:schemeClr val="tx1"/>
                          </a:solidFill>
                          <a:effectLst/>
                          <a:latin typeface="Courier New" charset="0"/>
                          <a:ea typeface="Courier New" charset="0"/>
                          <a:cs typeface="Courier New" charset="0"/>
                        </a:rPr>
                        <a:t>if</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Idx</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&lt;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B'First</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N</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1" i="0" u="none" strike="noStrike" cap="none" normalizeH="0" baseline="0" dirty="0" err="1" smtClean="0">
                          <a:ln>
                            <a:noFill/>
                          </a:ln>
                          <a:solidFill>
                            <a:schemeClr val="tx1"/>
                          </a:solidFill>
                          <a:effectLst/>
                          <a:latin typeface="Courier New" charset="0"/>
                          <a:ea typeface="Courier New" charset="0"/>
                          <a:cs typeface="Courier New" charset="0"/>
                        </a:rPr>
                        <a:t>then</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endPar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B</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Idx</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Ch</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endPar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1" i="0" u="none" strike="noStrike" cap="none" normalizeH="0" baseline="0" dirty="0" err="1" smtClean="0">
                          <a:ln>
                            <a:noFill/>
                          </a:ln>
                          <a:solidFill>
                            <a:schemeClr val="tx1"/>
                          </a:solidFill>
                          <a:effectLst/>
                          <a:latin typeface="Courier New" charset="0"/>
                          <a:ea typeface="Courier New" charset="0"/>
                          <a:cs typeface="Courier New" charset="0"/>
                        </a:rPr>
                        <a:t>else</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endPar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B</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Idx</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B'Old</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Idx</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a:t>
                      </a:r>
                      <a:endParaRPr kumimoji="0" lang="en-GB" altLang="fr-FR" sz="1400" b="0" i="0" u="none" strike="noStrike" cap="none" normalizeH="0" baseline="0" dirty="0">
                        <a:ln>
                          <a:noFill/>
                        </a:ln>
                        <a:solidFill>
                          <a:schemeClr val="tx1"/>
                        </a:solidFill>
                        <a:effectLst/>
                        <a:latin typeface="Courier New" charset="0"/>
                        <a:ea typeface="Courier New" charset="0"/>
                        <a:cs typeface="Courier New" charset="0"/>
                      </a:endParaRPr>
                    </a:p>
                  </a:txBody>
                  <a:tcPr marL="91441" marR="91441" marT="45259" marB="4525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F2F2F2"/>
                    </a:solidFill>
                  </a:tcPr>
                </a:tc>
              </a:tr>
            </a:tbl>
          </a:graphicData>
        </a:graphic>
      </p:graphicFrame>
      <p:sp>
        <p:nvSpPr>
          <p:cNvPr id="6" name="TextBox 1"/>
          <p:cNvSpPr txBox="1">
            <a:spLocks noChangeArrowheads="1"/>
          </p:cNvSpPr>
          <p:nvPr/>
        </p:nvSpPr>
        <p:spPr bwMode="auto">
          <a:xfrm>
            <a:off x="944761" y="5373216"/>
            <a:ext cx="727233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Clr>
                <a:srgbClr val="404040"/>
              </a:buClr>
              <a:buChar char="•"/>
              <a:defRPr sz="1600" b="1">
                <a:solidFill>
                  <a:srgbClr val="404040"/>
                </a:solidFill>
                <a:latin typeface="Calibri" charset="0"/>
                <a:ea typeface="ＭＳ Ｐゴシック" charset="-128"/>
              </a:defRPr>
            </a:lvl1pPr>
            <a:lvl2pPr marL="742950" indent="-285750">
              <a:lnSpc>
                <a:spcPct val="120000"/>
              </a:lnSpc>
              <a:spcBef>
                <a:spcPct val="20000"/>
              </a:spcBef>
              <a:buChar char="–"/>
              <a:defRPr sz="1400">
                <a:solidFill>
                  <a:schemeClr val="tx1"/>
                </a:solidFill>
                <a:latin typeface="Calibri" charset="0"/>
                <a:ea typeface="ヒラギノ角ゴ ProN W3" charset="-128"/>
              </a:defRPr>
            </a:lvl2pPr>
            <a:lvl3pPr marL="1143000" indent="-228600">
              <a:lnSpc>
                <a:spcPct val="120000"/>
              </a:lnSpc>
              <a:spcBef>
                <a:spcPct val="20000"/>
              </a:spcBef>
              <a:buChar char="–"/>
              <a:defRPr sz="1200">
                <a:solidFill>
                  <a:schemeClr val="tx1"/>
                </a:solidFill>
                <a:latin typeface="Calibri" charset="0"/>
                <a:ea typeface="ヒラギノ角ゴ ProN W3" charset="-128"/>
              </a:defRPr>
            </a:lvl3pPr>
            <a:lvl4pPr marL="1600200" indent="-228600">
              <a:spcBef>
                <a:spcPct val="20000"/>
              </a:spcBef>
              <a:buFont typeface="Times" charset="0"/>
              <a:buChar char="•"/>
              <a:defRPr sz="1200">
                <a:solidFill>
                  <a:schemeClr val="tx1"/>
                </a:solidFill>
                <a:latin typeface="Calibri" charset="0"/>
                <a:ea typeface="ヒラギノ角ゴ ProN W3" charset="-128"/>
              </a:defRPr>
            </a:lvl4pPr>
            <a:lvl5pPr marL="2057400" indent="-228600">
              <a:spcBef>
                <a:spcPct val="20000"/>
              </a:spcBef>
              <a:buFont typeface="Times" charset="0"/>
              <a:buChar char="•"/>
              <a:defRPr sz="1200">
                <a:solidFill>
                  <a:schemeClr val="tx1"/>
                </a:solidFill>
                <a:latin typeface="Calibri" charset="0"/>
                <a:ea typeface="ヒラギノ角ゴ ProN W3" charset="-128"/>
              </a:defRPr>
            </a:lvl5pPr>
            <a:lvl6pPr marL="2514600" indent="-228600" eaLnBrk="0" fontAlgn="base" hangingPunct="0">
              <a:spcBef>
                <a:spcPct val="20000"/>
              </a:spcBef>
              <a:spcAft>
                <a:spcPct val="0"/>
              </a:spcAft>
              <a:buFont typeface="Times" charset="0"/>
              <a:buChar char="•"/>
              <a:defRPr sz="1200">
                <a:solidFill>
                  <a:schemeClr val="tx1"/>
                </a:solidFill>
                <a:latin typeface="Calibri" charset="0"/>
                <a:ea typeface="ヒラギノ角ゴ ProN W3" charset="-128"/>
              </a:defRPr>
            </a:lvl6pPr>
            <a:lvl7pPr marL="2971800" indent="-228600" eaLnBrk="0" fontAlgn="base" hangingPunct="0">
              <a:spcBef>
                <a:spcPct val="20000"/>
              </a:spcBef>
              <a:spcAft>
                <a:spcPct val="0"/>
              </a:spcAft>
              <a:buFont typeface="Times" charset="0"/>
              <a:buChar char="•"/>
              <a:defRPr sz="1200">
                <a:solidFill>
                  <a:schemeClr val="tx1"/>
                </a:solidFill>
                <a:latin typeface="Calibri" charset="0"/>
                <a:ea typeface="ヒラギノ角ゴ ProN W3" charset="-128"/>
              </a:defRPr>
            </a:lvl7pPr>
            <a:lvl8pPr marL="3429000" indent="-228600" eaLnBrk="0" fontAlgn="base" hangingPunct="0">
              <a:spcBef>
                <a:spcPct val="20000"/>
              </a:spcBef>
              <a:spcAft>
                <a:spcPct val="0"/>
              </a:spcAft>
              <a:buFont typeface="Times" charset="0"/>
              <a:buChar char="•"/>
              <a:defRPr sz="1200">
                <a:solidFill>
                  <a:schemeClr val="tx1"/>
                </a:solidFill>
                <a:latin typeface="Calibri" charset="0"/>
                <a:ea typeface="ヒラギノ角ゴ ProN W3" charset="-128"/>
              </a:defRPr>
            </a:lvl8pPr>
            <a:lvl9pPr marL="3886200" indent="-228600" eaLnBrk="0" fontAlgn="base" hangingPunct="0">
              <a:spcBef>
                <a:spcPct val="20000"/>
              </a:spcBef>
              <a:spcAft>
                <a:spcPct val="0"/>
              </a:spcAft>
              <a:buFont typeface="Times" charset="0"/>
              <a:buChar char="•"/>
              <a:defRPr sz="1200">
                <a:solidFill>
                  <a:schemeClr val="tx1"/>
                </a:solidFill>
                <a:latin typeface="Calibri" charset="0"/>
                <a:ea typeface="ヒラギノ角ゴ ProN W3" charset="-128"/>
              </a:defRPr>
            </a:lvl9pPr>
          </a:lstStyle>
          <a:p>
            <a:pPr eaLnBrk="1" hangingPunct="1">
              <a:lnSpc>
                <a:spcPct val="100000"/>
              </a:lnSpc>
              <a:spcBef>
                <a:spcPct val="0"/>
              </a:spcBef>
              <a:buClrTx/>
              <a:buFontTx/>
              <a:buNone/>
            </a:pPr>
            <a:r>
              <a:rPr lang="en-GB" altLang="en-US" sz="1400" dirty="0" smtClean="0">
                <a:solidFill>
                  <a:schemeClr val="accent1"/>
                </a:solidFill>
                <a:latin typeface="Courier New" charset="0"/>
              </a:rPr>
              <a:t>GNAT will create a wrapper for checking the precondition and </a:t>
            </a:r>
            <a:r>
              <a:rPr lang="en-GB" altLang="en-US" sz="1400" dirty="0" err="1" smtClean="0">
                <a:solidFill>
                  <a:schemeClr val="accent1"/>
                </a:solidFill>
                <a:latin typeface="Courier New" charset="0"/>
              </a:rPr>
              <a:t>postcondition</a:t>
            </a:r>
            <a:r>
              <a:rPr lang="en-GB" altLang="en-US" sz="1400" dirty="0" smtClean="0">
                <a:solidFill>
                  <a:schemeClr val="accent1"/>
                </a:solidFill>
                <a:latin typeface="Courier New" charset="0"/>
              </a:rPr>
              <a:t> of </a:t>
            </a:r>
            <a:r>
              <a:rPr lang="en-GB" altLang="en-US" sz="1400" dirty="0" err="1" smtClean="0">
                <a:solidFill>
                  <a:schemeClr val="accent1"/>
                </a:solidFill>
                <a:latin typeface="Courier New" charset="0"/>
              </a:rPr>
              <a:t>Memset</a:t>
            </a:r>
            <a:r>
              <a:rPr lang="en-GB" altLang="en-US" sz="1400" dirty="0" smtClean="0">
                <a:solidFill>
                  <a:schemeClr val="accent1"/>
                </a:solidFill>
                <a:latin typeface="Courier New" charset="0"/>
              </a:rPr>
              <a:t>, calling the imported </a:t>
            </a:r>
            <a:r>
              <a:rPr lang="en-GB" altLang="en-US" sz="1400" dirty="0" err="1" smtClean="0">
                <a:solidFill>
                  <a:schemeClr val="accent1"/>
                </a:solidFill>
                <a:latin typeface="Courier New" charset="0"/>
              </a:rPr>
              <a:t>memset</a:t>
            </a:r>
            <a:r>
              <a:rPr lang="en-GB" altLang="en-US" sz="1400" dirty="0" smtClean="0">
                <a:solidFill>
                  <a:schemeClr val="accent1"/>
                </a:solidFill>
                <a:latin typeface="Courier New" charset="0"/>
              </a:rPr>
              <a:t> from </a:t>
            </a:r>
            <a:r>
              <a:rPr lang="en-GB" altLang="en-US" sz="1400" dirty="0" err="1" smtClean="0">
                <a:solidFill>
                  <a:schemeClr val="accent1"/>
                </a:solidFill>
                <a:latin typeface="Courier New" charset="0"/>
              </a:rPr>
              <a:t>libc</a:t>
            </a:r>
            <a:r>
              <a:rPr lang="en-GB" altLang="en-US" sz="1400" dirty="0" smtClean="0">
                <a:solidFill>
                  <a:schemeClr val="accent1"/>
                </a:solidFill>
                <a:latin typeface="Courier New" charset="0"/>
              </a:rPr>
              <a:t>.</a:t>
            </a:r>
            <a:endParaRPr lang="en-GB" altLang="en-US" sz="1400" dirty="0">
              <a:solidFill>
                <a:schemeClr val="accent1"/>
              </a:solidFill>
              <a:latin typeface="Courier New"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4284663" y="333375"/>
            <a:ext cx="1943100" cy="533400"/>
          </a:xfrm>
        </p:spPr>
        <p:txBody>
          <a:bodyPr/>
          <a:lstStyle/>
          <a:p>
            <a:pPr>
              <a:defRPr/>
            </a:pPr>
            <a:r>
              <a:rPr lang="en-US" dirty="0"/>
              <a:t>3</a:t>
            </a:r>
            <a:r>
              <a:rPr dirty="0" smtClean="0"/>
              <a:t>/10</a:t>
            </a:r>
            <a:endParaRPr dirty="0"/>
          </a:p>
        </p:txBody>
      </p:sp>
      <p:graphicFrame>
        <p:nvGraphicFramePr>
          <p:cNvPr id="4" name="Tableau 4"/>
          <p:cNvGraphicFramePr>
            <a:graphicFrameLocks noGrp="1"/>
          </p:cNvGraphicFramePr>
          <p:nvPr>
            <p:extLst>
              <p:ext uri="{D42A27DB-BD31-4B8C-83A1-F6EECF244321}">
                <p14:modId xmlns:p14="http://schemas.microsoft.com/office/powerpoint/2010/main" val="1261388642"/>
              </p:ext>
            </p:extLst>
          </p:nvPr>
        </p:nvGraphicFramePr>
        <p:xfrm>
          <a:off x="971600" y="2564904"/>
          <a:ext cx="7272338" cy="2088232"/>
        </p:xfrm>
        <a:graphic>
          <a:graphicData uri="http://schemas.openxmlformats.org/drawingml/2006/table">
            <a:tbl>
              <a:tblPr/>
              <a:tblGrid>
                <a:gridCol w="7272338"/>
              </a:tblGrid>
              <a:tr h="2088232">
                <a:tc>
                  <a:txBody>
                    <a:bodyPr/>
                    <a:lstStyle>
                      <a:lvl1pPr>
                        <a:lnSpc>
                          <a:spcPct val="120000"/>
                        </a:lnSpc>
                        <a:spcBef>
                          <a:spcPct val="20000"/>
                        </a:spcBef>
                        <a:buClr>
                          <a:srgbClr val="404040"/>
                        </a:buClr>
                        <a:defRPr sz="1400" b="1">
                          <a:solidFill>
                            <a:srgbClr val="404040"/>
                          </a:solidFill>
                          <a:latin typeface="Calibri" charset="0"/>
                          <a:ea typeface="ＭＳ Ｐゴシック" charset="-128"/>
                        </a:defRPr>
                      </a:lvl1pPr>
                      <a:lvl2pPr marL="742950" indent="-285750">
                        <a:lnSpc>
                          <a:spcPct val="120000"/>
                        </a:lnSpc>
                        <a:spcBef>
                          <a:spcPct val="20000"/>
                        </a:spcBef>
                        <a:defRPr sz="1200">
                          <a:solidFill>
                            <a:schemeClr val="tx1"/>
                          </a:solidFill>
                          <a:latin typeface="Calibri" charset="0"/>
                          <a:ea typeface="ヒラギノ角ゴ ProN W3" charset="-128"/>
                        </a:defRPr>
                      </a:lvl2pPr>
                      <a:lvl3pPr marL="1143000" indent="-228600">
                        <a:lnSpc>
                          <a:spcPct val="120000"/>
                        </a:lnSpc>
                        <a:spcBef>
                          <a:spcPct val="20000"/>
                        </a:spcBef>
                        <a:defRPr sz="1000">
                          <a:solidFill>
                            <a:schemeClr val="tx1"/>
                          </a:solidFill>
                          <a:latin typeface="Calibri" charset="0"/>
                          <a:ea typeface="ヒラギノ角ゴ ProN W3" charset="-128"/>
                        </a:defRPr>
                      </a:lvl3pPr>
                      <a:lvl4pPr marL="1600200" indent="-228600">
                        <a:spcBef>
                          <a:spcPct val="20000"/>
                        </a:spcBef>
                        <a:buFont typeface="Times" charset="0"/>
                        <a:defRPr sz="1000">
                          <a:solidFill>
                            <a:schemeClr val="tx1"/>
                          </a:solidFill>
                          <a:latin typeface="Calibri" charset="0"/>
                          <a:ea typeface="ヒラギノ角ゴ ProN W3" charset="-128"/>
                        </a:defRPr>
                      </a:lvl4pPr>
                      <a:lvl5pPr marL="2057400" indent="-228600">
                        <a:spcBef>
                          <a:spcPct val="20000"/>
                        </a:spcBef>
                        <a:buFont typeface="Times" charset="0"/>
                        <a:defRPr sz="1000">
                          <a:solidFill>
                            <a:schemeClr val="tx1"/>
                          </a:solidFill>
                          <a:latin typeface="Calibri" charset="0"/>
                          <a:ea typeface="ヒラギノ角ゴ ProN W3" charset="-128"/>
                        </a:defRPr>
                      </a:lvl5pPr>
                      <a:lvl6pPr marL="2514600" indent="-228600" eaLnBrk="0" fontAlgn="base" hangingPunct="0">
                        <a:spcBef>
                          <a:spcPct val="20000"/>
                        </a:spcBef>
                        <a:spcAft>
                          <a:spcPct val="0"/>
                        </a:spcAft>
                        <a:buFont typeface="Times" charset="0"/>
                        <a:defRPr sz="1000">
                          <a:solidFill>
                            <a:schemeClr val="tx1"/>
                          </a:solidFill>
                          <a:latin typeface="Calibri" charset="0"/>
                          <a:ea typeface="ヒラギノ角ゴ ProN W3" charset="-128"/>
                        </a:defRPr>
                      </a:lvl6pPr>
                      <a:lvl7pPr marL="2971800" indent="-228600" eaLnBrk="0" fontAlgn="base" hangingPunct="0">
                        <a:spcBef>
                          <a:spcPct val="20000"/>
                        </a:spcBef>
                        <a:spcAft>
                          <a:spcPct val="0"/>
                        </a:spcAft>
                        <a:buFont typeface="Times" charset="0"/>
                        <a:defRPr sz="1000">
                          <a:solidFill>
                            <a:schemeClr val="tx1"/>
                          </a:solidFill>
                          <a:latin typeface="Calibri" charset="0"/>
                          <a:ea typeface="ヒラギノ角ゴ ProN W3" charset="-128"/>
                        </a:defRPr>
                      </a:lvl7pPr>
                      <a:lvl8pPr marL="3429000" indent="-228600" eaLnBrk="0" fontAlgn="base" hangingPunct="0">
                        <a:spcBef>
                          <a:spcPct val="20000"/>
                        </a:spcBef>
                        <a:spcAft>
                          <a:spcPct val="0"/>
                        </a:spcAft>
                        <a:buFont typeface="Times" charset="0"/>
                        <a:defRPr sz="1000">
                          <a:solidFill>
                            <a:schemeClr val="tx1"/>
                          </a:solidFill>
                          <a:latin typeface="Calibri" charset="0"/>
                          <a:ea typeface="ヒラギノ角ゴ ProN W3" charset="-128"/>
                        </a:defRPr>
                      </a:lvl8pPr>
                      <a:lvl9pPr marL="3886200" indent="-228600" eaLnBrk="0" fontAlgn="base" hangingPunct="0">
                        <a:spcBef>
                          <a:spcPct val="20000"/>
                        </a:spcBef>
                        <a:spcAft>
                          <a:spcPct val="0"/>
                        </a:spcAft>
                        <a:buFont typeface="Times" charset="0"/>
                        <a:defRPr sz="1000">
                          <a:solidFill>
                            <a:schemeClr val="tx1"/>
                          </a:solidFill>
                          <a:latin typeface="Calibri" charset="0"/>
                          <a:ea typeface="ヒラギノ角ゴ ProN W3"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rPr>
                        <a:t>pragma </a:t>
                      </a:r>
                      <a:r>
                        <a:rPr kumimoji="0" lang="en-US" altLang="fr-FR" sz="1400" b="0" i="0" u="none" strike="noStrike" cap="none" normalizeH="0" baseline="0" dirty="0" err="1" smtClean="0">
                          <a:ln>
                            <a:noFill/>
                          </a:ln>
                          <a:solidFill>
                            <a:schemeClr val="tx1"/>
                          </a:solidFill>
                          <a:effectLst/>
                          <a:latin typeface="Courier New" charset="0"/>
                          <a:ea typeface="Courier New" charset="0"/>
                          <a:cs typeface="Courier New" charset="0"/>
                        </a:rPr>
                        <a:t>Assertion_Policy</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(Pre =&gt; Ignore);</a:t>
                      </a:r>
                      <a:endPar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rPr>
                        <a:t>function </a:t>
                      </a:r>
                      <a:r>
                        <a:rPr kumimoji="0" lang="en-US" altLang="fr-FR" sz="1400" b="0" i="0" u="none" strike="noStrike" cap="none" normalizeH="0" baseline="0" dirty="0" err="1" smtClean="0">
                          <a:ln>
                            <a:noFill/>
                          </a:ln>
                          <a:solidFill>
                            <a:schemeClr val="tx1"/>
                          </a:solidFill>
                          <a:effectLst/>
                          <a:latin typeface="Courier New" charset="0"/>
                          <a:ea typeface="Courier New" charset="0"/>
                          <a:cs typeface="Courier New" charset="0"/>
                        </a:rPr>
                        <a:t>Sqrt</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(X : Float) </a:t>
                      </a:r>
                      <a:r>
                        <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rPr>
                        <a:t>return</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Float </a:t>
                      </a:r>
                      <a:r>
                        <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rPr>
                        <a:t>with</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Pre =&gt; X &gt;= 0.0;</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rPr>
                        <a:t>pragma </a:t>
                      </a:r>
                      <a:r>
                        <a:rPr kumimoji="0" lang="en-US" altLang="fr-FR" sz="1400" b="0" i="0" u="none" strike="noStrike" cap="none" normalizeH="0" baseline="0" dirty="0" err="1" smtClean="0">
                          <a:ln>
                            <a:noFill/>
                          </a:ln>
                          <a:solidFill>
                            <a:schemeClr val="tx1"/>
                          </a:solidFill>
                          <a:effectLst/>
                          <a:latin typeface="Courier New" charset="0"/>
                          <a:ea typeface="Courier New" charset="0"/>
                          <a:cs typeface="Courier New" charset="0"/>
                        </a:rPr>
                        <a:t>Assertion_Policy</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(Pre =&gt; Check);</a:t>
                      </a:r>
                      <a:endPar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rPr>
                        <a:t>function </a:t>
                      </a:r>
                      <a:r>
                        <a:rPr kumimoji="0" lang="en-US" altLang="fr-FR" sz="1400" b="0" i="0" u="none" strike="noStrike" cap="none" normalizeH="0" baseline="0" dirty="0" err="1" smtClean="0">
                          <a:ln>
                            <a:noFill/>
                          </a:ln>
                          <a:solidFill>
                            <a:schemeClr val="tx1"/>
                          </a:solidFill>
                          <a:effectLst/>
                          <a:latin typeface="Courier New" charset="0"/>
                          <a:ea typeface="Courier New" charset="0"/>
                          <a:cs typeface="Courier New" charset="0"/>
                        </a:rPr>
                        <a:t>Sqrt</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(X : Float) </a:t>
                      </a:r>
                      <a:r>
                        <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rPr>
                        <a:t>return</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Float </a:t>
                      </a:r>
                      <a:r>
                        <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rPr>
                        <a:t>is</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rPr>
                        <a:t>begin</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a:t>
                      </a:r>
                      <a:endPar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rPr>
                        <a:t>end</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en-US" altLang="fr-FR" sz="1400" b="0" i="0" u="none" strike="noStrike" cap="none" normalizeH="0" baseline="0" dirty="0" err="1" smtClean="0">
                          <a:ln>
                            <a:noFill/>
                          </a:ln>
                          <a:solidFill>
                            <a:schemeClr val="tx1"/>
                          </a:solidFill>
                          <a:effectLst/>
                          <a:latin typeface="Courier New" charset="0"/>
                          <a:ea typeface="Courier New" charset="0"/>
                          <a:cs typeface="Courier New" charset="0"/>
                        </a:rPr>
                        <a:t>Sqrt</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a:t>
                      </a:r>
                      <a:endPar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endParaRPr>
                    </a:p>
                  </a:txBody>
                  <a:tcPr marL="91441" marR="91441" marT="45259" marB="4525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F2F2F2"/>
                    </a:solidFill>
                  </a:tcPr>
                </a:tc>
              </a:tr>
            </a:tbl>
          </a:graphicData>
        </a:graphic>
      </p:graphicFrame>
    </p:spTree>
    <p:extLst>
      <p:ext uri="{BB962C8B-B14F-4D97-AF65-F5344CB8AC3E}">
        <p14:creationId xmlns:p14="http://schemas.microsoft.com/office/powerpoint/2010/main" val="175492073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4284663" y="333375"/>
            <a:ext cx="1943100" cy="533400"/>
          </a:xfrm>
        </p:spPr>
        <p:txBody>
          <a:bodyPr/>
          <a:lstStyle/>
          <a:p>
            <a:pPr>
              <a:defRPr/>
            </a:pPr>
            <a:r>
              <a:rPr lang="en-US" dirty="0"/>
              <a:t>3</a:t>
            </a:r>
            <a:r>
              <a:rPr dirty="0" smtClean="0"/>
              <a:t>/10</a:t>
            </a:r>
            <a:endParaRPr dirty="0"/>
          </a:p>
        </p:txBody>
      </p:sp>
      <p:pic>
        <p:nvPicPr>
          <p:cNvPr id="46089" name="Picture 8" descr="wrong.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11188" y="2614811"/>
            <a:ext cx="239712"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1"/>
          <p:cNvSpPr txBox="1">
            <a:spLocks noChangeArrowheads="1"/>
          </p:cNvSpPr>
          <p:nvPr/>
        </p:nvSpPr>
        <p:spPr bwMode="auto">
          <a:xfrm>
            <a:off x="964208" y="4941168"/>
            <a:ext cx="7272338"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Clr>
                <a:srgbClr val="404040"/>
              </a:buClr>
              <a:buChar char="•"/>
              <a:defRPr sz="1600" b="1">
                <a:solidFill>
                  <a:srgbClr val="404040"/>
                </a:solidFill>
                <a:latin typeface="Calibri" charset="0"/>
                <a:ea typeface="ＭＳ Ｐゴシック" charset="-128"/>
              </a:defRPr>
            </a:lvl1pPr>
            <a:lvl2pPr marL="742950" indent="-285750">
              <a:lnSpc>
                <a:spcPct val="120000"/>
              </a:lnSpc>
              <a:spcBef>
                <a:spcPct val="20000"/>
              </a:spcBef>
              <a:buChar char="–"/>
              <a:defRPr sz="1400">
                <a:solidFill>
                  <a:schemeClr val="tx1"/>
                </a:solidFill>
                <a:latin typeface="Calibri" charset="0"/>
                <a:ea typeface="ヒラギノ角ゴ ProN W3" charset="-128"/>
              </a:defRPr>
            </a:lvl2pPr>
            <a:lvl3pPr marL="1143000" indent="-228600">
              <a:lnSpc>
                <a:spcPct val="120000"/>
              </a:lnSpc>
              <a:spcBef>
                <a:spcPct val="20000"/>
              </a:spcBef>
              <a:buChar char="–"/>
              <a:defRPr sz="1200">
                <a:solidFill>
                  <a:schemeClr val="tx1"/>
                </a:solidFill>
                <a:latin typeface="Calibri" charset="0"/>
                <a:ea typeface="ヒラギノ角ゴ ProN W3" charset="-128"/>
              </a:defRPr>
            </a:lvl3pPr>
            <a:lvl4pPr marL="1600200" indent="-228600">
              <a:spcBef>
                <a:spcPct val="20000"/>
              </a:spcBef>
              <a:buFont typeface="Times" charset="0"/>
              <a:buChar char="•"/>
              <a:defRPr sz="1200">
                <a:solidFill>
                  <a:schemeClr val="tx1"/>
                </a:solidFill>
                <a:latin typeface="Calibri" charset="0"/>
                <a:ea typeface="ヒラギノ角ゴ ProN W3" charset="-128"/>
              </a:defRPr>
            </a:lvl4pPr>
            <a:lvl5pPr marL="2057400" indent="-228600">
              <a:spcBef>
                <a:spcPct val="20000"/>
              </a:spcBef>
              <a:buFont typeface="Times" charset="0"/>
              <a:buChar char="•"/>
              <a:defRPr sz="1200">
                <a:solidFill>
                  <a:schemeClr val="tx1"/>
                </a:solidFill>
                <a:latin typeface="Calibri" charset="0"/>
                <a:ea typeface="ヒラギノ角ゴ ProN W3" charset="-128"/>
              </a:defRPr>
            </a:lvl5pPr>
            <a:lvl6pPr marL="2514600" indent="-228600" eaLnBrk="0" fontAlgn="base" hangingPunct="0">
              <a:spcBef>
                <a:spcPct val="20000"/>
              </a:spcBef>
              <a:spcAft>
                <a:spcPct val="0"/>
              </a:spcAft>
              <a:buFont typeface="Times" charset="0"/>
              <a:buChar char="•"/>
              <a:defRPr sz="1200">
                <a:solidFill>
                  <a:schemeClr val="tx1"/>
                </a:solidFill>
                <a:latin typeface="Calibri" charset="0"/>
                <a:ea typeface="ヒラギノ角ゴ ProN W3" charset="-128"/>
              </a:defRPr>
            </a:lvl6pPr>
            <a:lvl7pPr marL="2971800" indent="-228600" eaLnBrk="0" fontAlgn="base" hangingPunct="0">
              <a:spcBef>
                <a:spcPct val="20000"/>
              </a:spcBef>
              <a:spcAft>
                <a:spcPct val="0"/>
              </a:spcAft>
              <a:buFont typeface="Times" charset="0"/>
              <a:buChar char="•"/>
              <a:defRPr sz="1200">
                <a:solidFill>
                  <a:schemeClr val="tx1"/>
                </a:solidFill>
                <a:latin typeface="Calibri" charset="0"/>
                <a:ea typeface="ヒラギノ角ゴ ProN W3" charset="-128"/>
              </a:defRPr>
            </a:lvl7pPr>
            <a:lvl8pPr marL="3429000" indent="-228600" eaLnBrk="0" fontAlgn="base" hangingPunct="0">
              <a:spcBef>
                <a:spcPct val="20000"/>
              </a:spcBef>
              <a:spcAft>
                <a:spcPct val="0"/>
              </a:spcAft>
              <a:buFont typeface="Times" charset="0"/>
              <a:buChar char="•"/>
              <a:defRPr sz="1200">
                <a:solidFill>
                  <a:schemeClr val="tx1"/>
                </a:solidFill>
                <a:latin typeface="Calibri" charset="0"/>
                <a:ea typeface="ヒラギノ角ゴ ProN W3" charset="-128"/>
              </a:defRPr>
            </a:lvl8pPr>
            <a:lvl9pPr marL="3886200" indent="-228600" eaLnBrk="0" fontAlgn="base" hangingPunct="0">
              <a:spcBef>
                <a:spcPct val="20000"/>
              </a:spcBef>
              <a:spcAft>
                <a:spcPct val="0"/>
              </a:spcAft>
              <a:buFont typeface="Times" charset="0"/>
              <a:buChar char="•"/>
              <a:defRPr sz="1200">
                <a:solidFill>
                  <a:schemeClr val="tx1"/>
                </a:solidFill>
                <a:latin typeface="Calibri" charset="0"/>
                <a:ea typeface="ヒラギノ角ゴ ProN W3" charset="-128"/>
              </a:defRPr>
            </a:lvl9pPr>
          </a:lstStyle>
          <a:p>
            <a:pPr eaLnBrk="1" hangingPunct="1">
              <a:lnSpc>
                <a:spcPct val="100000"/>
              </a:lnSpc>
              <a:spcBef>
                <a:spcPct val="0"/>
              </a:spcBef>
              <a:buClrTx/>
              <a:buFontTx/>
              <a:buNone/>
            </a:pPr>
            <a:r>
              <a:rPr lang="en-GB" altLang="en-US" sz="1400" dirty="0" smtClean="0">
                <a:solidFill>
                  <a:schemeClr val="accent1"/>
                </a:solidFill>
                <a:latin typeface="Courier New" charset="0"/>
              </a:rPr>
              <a:t>Although GNAT inserts precondition checks in the subprogram body instead of its caller, it is the value of Pre assertion policy at the declaration of the subprogram that decides if preconditions are activated.</a:t>
            </a:r>
            <a:endParaRPr lang="en-GB" altLang="en-US" sz="1400" dirty="0">
              <a:solidFill>
                <a:schemeClr val="accent1"/>
              </a:solidFill>
              <a:latin typeface="Courier New" charset="0"/>
            </a:endParaRPr>
          </a:p>
        </p:txBody>
      </p:sp>
      <p:graphicFrame>
        <p:nvGraphicFramePr>
          <p:cNvPr id="7" name="Tableau 4"/>
          <p:cNvGraphicFramePr>
            <a:graphicFrameLocks noGrp="1"/>
          </p:cNvGraphicFramePr>
          <p:nvPr>
            <p:extLst>
              <p:ext uri="{D42A27DB-BD31-4B8C-83A1-F6EECF244321}">
                <p14:modId xmlns:p14="http://schemas.microsoft.com/office/powerpoint/2010/main" val="419540866"/>
              </p:ext>
            </p:extLst>
          </p:nvPr>
        </p:nvGraphicFramePr>
        <p:xfrm>
          <a:off x="971600" y="2564904"/>
          <a:ext cx="7272338" cy="2088232"/>
        </p:xfrm>
        <a:graphic>
          <a:graphicData uri="http://schemas.openxmlformats.org/drawingml/2006/table">
            <a:tbl>
              <a:tblPr/>
              <a:tblGrid>
                <a:gridCol w="7272338"/>
              </a:tblGrid>
              <a:tr h="2088232">
                <a:tc>
                  <a:txBody>
                    <a:bodyPr/>
                    <a:lstStyle>
                      <a:lvl1pPr>
                        <a:lnSpc>
                          <a:spcPct val="120000"/>
                        </a:lnSpc>
                        <a:spcBef>
                          <a:spcPct val="20000"/>
                        </a:spcBef>
                        <a:buClr>
                          <a:srgbClr val="404040"/>
                        </a:buClr>
                        <a:defRPr sz="1400" b="1">
                          <a:solidFill>
                            <a:srgbClr val="404040"/>
                          </a:solidFill>
                          <a:latin typeface="Calibri" charset="0"/>
                          <a:ea typeface="ＭＳ Ｐゴシック" charset="-128"/>
                        </a:defRPr>
                      </a:lvl1pPr>
                      <a:lvl2pPr marL="742950" indent="-285750">
                        <a:lnSpc>
                          <a:spcPct val="120000"/>
                        </a:lnSpc>
                        <a:spcBef>
                          <a:spcPct val="20000"/>
                        </a:spcBef>
                        <a:defRPr sz="1200">
                          <a:solidFill>
                            <a:schemeClr val="tx1"/>
                          </a:solidFill>
                          <a:latin typeface="Calibri" charset="0"/>
                          <a:ea typeface="ヒラギノ角ゴ ProN W3" charset="-128"/>
                        </a:defRPr>
                      </a:lvl2pPr>
                      <a:lvl3pPr marL="1143000" indent="-228600">
                        <a:lnSpc>
                          <a:spcPct val="120000"/>
                        </a:lnSpc>
                        <a:spcBef>
                          <a:spcPct val="20000"/>
                        </a:spcBef>
                        <a:defRPr sz="1000">
                          <a:solidFill>
                            <a:schemeClr val="tx1"/>
                          </a:solidFill>
                          <a:latin typeface="Calibri" charset="0"/>
                          <a:ea typeface="ヒラギノ角ゴ ProN W3" charset="-128"/>
                        </a:defRPr>
                      </a:lvl3pPr>
                      <a:lvl4pPr marL="1600200" indent="-228600">
                        <a:spcBef>
                          <a:spcPct val="20000"/>
                        </a:spcBef>
                        <a:buFont typeface="Times" charset="0"/>
                        <a:defRPr sz="1000">
                          <a:solidFill>
                            <a:schemeClr val="tx1"/>
                          </a:solidFill>
                          <a:latin typeface="Calibri" charset="0"/>
                          <a:ea typeface="ヒラギノ角ゴ ProN W3" charset="-128"/>
                        </a:defRPr>
                      </a:lvl4pPr>
                      <a:lvl5pPr marL="2057400" indent="-228600">
                        <a:spcBef>
                          <a:spcPct val="20000"/>
                        </a:spcBef>
                        <a:buFont typeface="Times" charset="0"/>
                        <a:defRPr sz="1000">
                          <a:solidFill>
                            <a:schemeClr val="tx1"/>
                          </a:solidFill>
                          <a:latin typeface="Calibri" charset="0"/>
                          <a:ea typeface="ヒラギノ角ゴ ProN W3" charset="-128"/>
                        </a:defRPr>
                      </a:lvl5pPr>
                      <a:lvl6pPr marL="2514600" indent="-228600" eaLnBrk="0" fontAlgn="base" hangingPunct="0">
                        <a:spcBef>
                          <a:spcPct val="20000"/>
                        </a:spcBef>
                        <a:spcAft>
                          <a:spcPct val="0"/>
                        </a:spcAft>
                        <a:buFont typeface="Times" charset="0"/>
                        <a:defRPr sz="1000">
                          <a:solidFill>
                            <a:schemeClr val="tx1"/>
                          </a:solidFill>
                          <a:latin typeface="Calibri" charset="0"/>
                          <a:ea typeface="ヒラギノ角ゴ ProN W3" charset="-128"/>
                        </a:defRPr>
                      </a:lvl6pPr>
                      <a:lvl7pPr marL="2971800" indent="-228600" eaLnBrk="0" fontAlgn="base" hangingPunct="0">
                        <a:spcBef>
                          <a:spcPct val="20000"/>
                        </a:spcBef>
                        <a:spcAft>
                          <a:spcPct val="0"/>
                        </a:spcAft>
                        <a:buFont typeface="Times" charset="0"/>
                        <a:defRPr sz="1000">
                          <a:solidFill>
                            <a:schemeClr val="tx1"/>
                          </a:solidFill>
                          <a:latin typeface="Calibri" charset="0"/>
                          <a:ea typeface="ヒラギノ角ゴ ProN W3" charset="-128"/>
                        </a:defRPr>
                      </a:lvl7pPr>
                      <a:lvl8pPr marL="3429000" indent="-228600" eaLnBrk="0" fontAlgn="base" hangingPunct="0">
                        <a:spcBef>
                          <a:spcPct val="20000"/>
                        </a:spcBef>
                        <a:spcAft>
                          <a:spcPct val="0"/>
                        </a:spcAft>
                        <a:buFont typeface="Times" charset="0"/>
                        <a:defRPr sz="1000">
                          <a:solidFill>
                            <a:schemeClr val="tx1"/>
                          </a:solidFill>
                          <a:latin typeface="Calibri" charset="0"/>
                          <a:ea typeface="ヒラギノ角ゴ ProN W3" charset="-128"/>
                        </a:defRPr>
                      </a:lvl8pPr>
                      <a:lvl9pPr marL="3886200" indent="-228600" eaLnBrk="0" fontAlgn="base" hangingPunct="0">
                        <a:spcBef>
                          <a:spcPct val="20000"/>
                        </a:spcBef>
                        <a:spcAft>
                          <a:spcPct val="0"/>
                        </a:spcAft>
                        <a:buFont typeface="Times" charset="0"/>
                        <a:defRPr sz="1000">
                          <a:solidFill>
                            <a:schemeClr val="tx1"/>
                          </a:solidFill>
                          <a:latin typeface="Calibri" charset="0"/>
                          <a:ea typeface="ヒラギノ角ゴ ProN W3"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rPr>
                        <a:t>pragma </a:t>
                      </a:r>
                      <a:r>
                        <a:rPr kumimoji="0" lang="en-US" altLang="fr-FR" sz="1400" b="0" i="0" u="none" strike="noStrike" cap="none" normalizeH="0" baseline="0" dirty="0" err="1" smtClean="0">
                          <a:ln>
                            <a:noFill/>
                          </a:ln>
                          <a:solidFill>
                            <a:schemeClr val="tx1"/>
                          </a:solidFill>
                          <a:effectLst/>
                          <a:latin typeface="Courier New" charset="0"/>
                          <a:ea typeface="Courier New" charset="0"/>
                          <a:cs typeface="Courier New" charset="0"/>
                        </a:rPr>
                        <a:t>Assertion_Policy</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(Pre =&gt; Ignore);</a:t>
                      </a:r>
                      <a:endPar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rPr>
                        <a:t>function </a:t>
                      </a:r>
                      <a:r>
                        <a:rPr kumimoji="0" lang="en-US" altLang="fr-FR" sz="1400" b="0" i="0" u="none" strike="noStrike" cap="none" normalizeH="0" baseline="0" dirty="0" err="1" smtClean="0">
                          <a:ln>
                            <a:noFill/>
                          </a:ln>
                          <a:solidFill>
                            <a:schemeClr val="tx1"/>
                          </a:solidFill>
                          <a:effectLst/>
                          <a:latin typeface="Courier New" charset="0"/>
                          <a:ea typeface="Courier New" charset="0"/>
                          <a:cs typeface="Courier New" charset="0"/>
                        </a:rPr>
                        <a:t>Sqrt</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(X : Float) </a:t>
                      </a:r>
                      <a:r>
                        <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rPr>
                        <a:t>return</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Float </a:t>
                      </a:r>
                      <a:r>
                        <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rPr>
                        <a:t>with</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Pre =&gt; X &gt;= 0.0;</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rPr>
                        <a:t>pragma </a:t>
                      </a:r>
                      <a:r>
                        <a:rPr kumimoji="0" lang="en-US" altLang="fr-FR" sz="1400" b="0" i="0" u="none" strike="noStrike" cap="none" normalizeH="0" baseline="0" dirty="0" err="1" smtClean="0">
                          <a:ln>
                            <a:noFill/>
                          </a:ln>
                          <a:solidFill>
                            <a:schemeClr val="tx1"/>
                          </a:solidFill>
                          <a:effectLst/>
                          <a:latin typeface="Courier New" charset="0"/>
                          <a:ea typeface="Courier New" charset="0"/>
                          <a:cs typeface="Courier New" charset="0"/>
                        </a:rPr>
                        <a:t>Assertion_Policy</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(Pre =&gt; Check);</a:t>
                      </a:r>
                      <a:endPar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rPr>
                        <a:t>function </a:t>
                      </a:r>
                      <a:r>
                        <a:rPr kumimoji="0" lang="en-US" altLang="fr-FR" sz="1400" b="0" i="0" u="none" strike="noStrike" cap="none" normalizeH="0" baseline="0" dirty="0" err="1" smtClean="0">
                          <a:ln>
                            <a:noFill/>
                          </a:ln>
                          <a:solidFill>
                            <a:schemeClr val="tx1"/>
                          </a:solidFill>
                          <a:effectLst/>
                          <a:latin typeface="Courier New" charset="0"/>
                          <a:ea typeface="Courier New" charset="0"/>
                          <a:cs typeface="Courier New" charset="0"/>
                        </a:rPr>
                        <a:t>Sqrt</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(X : Float) </a:t>
                      </a:r>
                      <a:r>
                        <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rPr>
                        <a:t>return</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Float </a:t>
                      </a:r>
                      <a:r>
                        <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rPr>
                        <a:t>is</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rPr>
                        <a:t>begin</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a:t>
                      </a:r>
                      <a:endPar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rPr>
                        <a:t>end</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en-US" altLang="fr-FR" sz="1400" b="0" i="0" u="none" strike="noStrike" cap="none" normalizeH="0" baseline="0" dirty="0" err="1" smtClean="0">
                          <a:ln>
                            <a:noFill/>
                          </a:ln>
                          <a:solidFill>
                            <a:schemeClr val="tx1"/>
                          </a:solidFill>
                          <a:effectLst/>
                          <a:latin typeface="Courier New" charset="0"/>
                          <a:ea typeface="Courier New" charset="0"/>
                          <a:cs typeface="Courier New" charset="0"/>
                        </a:rPr>
                        <a:t>Sqrt</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a:t>
                      </a:r>
                      <a:endPar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endParaRPr>
                    </a:p>
                  </a:txBody>
                  <a:tcPr marL="91441" marR="91441" marT="45259" marB="4525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F2F2F2"/>
                    </a:solidFill>
                  </a:tcPr>
                </a:tc>
              </a:tr>
            </a:tbl>
          </a:graphicData>
        </a:graphic>
      </p:graphicFrame>
    </p:spTree>
    <p:extLst>
      <p:ext uri="{BB962C8B-B14F-4D97-AF65-F5344CB8AC3E}">
        <p14:creationId xmlns:p14="http://schemas.microsoft.com/office/powerpoint/2010/main" val="20564135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315913" y="231775"/>
            <a:ext cx="8001000" cy="533400"/>
          </a:xfrm>
        </p:spPr>
        <p:txBody>
          <a:bodyPr/>
          <a:lstStyle/>
          <a:p>
            <a:pPr>
              <a:defRPr/>
            </a:pPr>
            <a:r>
              <a:rPr lang="en-US" dirty="0" smtClean="0"/>
              <a:t>Subprogram Contracts in Ada 2012 and SPARK 2014</a:t>
            </a:r>
            <a:endParaRPr dirty="0"/>
          </a:p>
        </p:txBody>
      </p:sp>
      <p:sp>
        <p:nvSpPr>
          <p:cNvPr id="19459" name="Espace réservé du contenu 3"/>
          <p:cNvSpPr>
            <a:spLocks noGrp="1"/>
          </p:cNvSpPr>
          <p:nvPr>
            <p:ph sz="half" idx="10"/>
          </p:nvPr>
        </p:nvSpPr>
        <p:spPr/>
        <p:txBody>
          <a:bodyPr/>
          <a:lstStyle/>
          <a:p>
            <a:pPr marL="0" indent="0">
              <a:buNone/>
            </a:pPr>
            <a:r>
              <a:rPr lang="en-US" altLang="fr-FR" dirty="0" smtClean="0">
                <a:ea typeface="ＭＳ Ｐゴシック" charset="-128"/>
              </a:rPr>
              <a:t>Originate in Floyd-Hoare logic (1967-1969)</a:t>
            </a:r>
            <a:endParaRPr lang="en-US" altLang="fr-FR" dirty="0">
              <a:ea typeface="ＭＳ Ｐゴシック" charset="-128"/>
            </a:endParaRPr>
          </a:p>
          <a:p>
            <a:pPr lvl="1"/>
            <a:r>
              <a:rPr lang="en-US" altLang="fr-FR" smtClean="0">
                <a:ea typeface="ヒラギノ角ゴ ProN W3" charset="-128"/>
              </a:rPr>
              <a:t>a Hoare </a:t>
            </a:r>
            <a:r>
              <a:rPr lang="en-US" altLang="fr-FR" dirty="0" smtClean="0">
                <a:ea typeface="ヒラギノ角ゴ ProN W3" charset="-128"/>
              </a:rPr>
              <a:t>triple {P}C{Q}</a:t>
            </a:r>
            <a:endParaRPr lang="en-US" altLang="fr-FR" dirty="0">
              <a:ea typeface="ヒラギノ角ゴ ProN W3" charset="-128"/>
            </a:endParaRPr>
          </a:p>
          <a:p>
            <a:pPr lvl="1"/>
            <a:r>
              <a:rPr lang="en-US" altLang="fr-FR" dirty="0" smtClean="0">
                <a:ea typeface="ヒラギノ角ゴ ProN W3" charset="-128"/>
              </a:rPr>
              <a:t>P is the precondition before executing command C</a:t>
            </a:r>
          </a:p>
          <a:p>
            <a:pPr lvl="1"/>
            <a:r>
              <a:rPr lang="en-US" altLang="fr-FR" dirty="0" smtClean="0">
                <a:ea typeface="ヒラギノ角ゴ ProN W3" charset="-128"/>
              </a:rPr>
              <a:t>Q is the </a:t>
            </a:r>
            <a:r>
              <a:rPr lang="en-US" altLang="fr-FR" dirty="0" err="1" smtClean="0">
                <a:ea typeface="ヒラギノ角ゴ ProN W3" charset="-128"/>
              </a:rPr>
              <a:t>postcondition</a:t>
            </a:r>
            <a:r>
              <a:rPr lang="en-US" altLang="fr-FR" dirty="0" smtClean="0">
                <a:ea typeface="ヒラギノ角ゴ ProN W3" charset="-128"/>
              </a:rPr>
              <a:t> after executing command C</a:t>
            </a:r>
            <a:endParaRPr lang="en-US" altLang="fr-FR" dirty="0">
              <a:ea typeface="ヒラギノ角ゴ ProN W3" charset="-128"/>
            </a:endParaRPr>
          </a:p>
          <a:p>
            <a:pPr marL="0" indent="0">
              <a:spcBef>
                <a:spcPts val="3000"/>
              </a:spcBef>
              <a:buNone/>
            </a:pPr>
            <a:r>
              <a:rPr lang="en-US" altLang="fr-FR" dirty="0" smtClean="0">
                <a:ea typeface="ＭＳ Ｐゴシック" charset="-128"/>
              </a:rPr>
              <a:t>Executable version by Meyer in Eiffel (1988)</a:t>
            </a:r>
            <a:endParaRPr lang="en-US" altLang="fr-FR" dirty="0">
              <a:ea typeface="ＭＳ Ｐゴシック" charset="-128"/>
            </a:endParaRPr>
          </a:p>
          <a:p>
            <a:pPr lvl="1"/>
            <a:r>
              <a:rPr lang="en-US" altLang="fr-FR" dirty="0">
                <a:ea typeface="ヒラギノ角ゴ ProN W3" charset="-128"/>
              </a:rPr>
              <a:t>C</a:t>
            </a:r>
            <a:r>
              <a:rPr lang="en-US" altLang="fr-FR" dirty="0" smtClean="0">
                <a:ea typeface="ヒラギノ角ゴ ProN W3" charset="-128"/>
              </a:rPr>
              <a:t>alled Design by Contract ™</a:t>
            </a:r>
          </a:p>
          <a:p>
            <a:pPr lvl="1"/>
            <a:r>
              <a:rPr lang="en-US" altLang="fr-FR" dirty="0">
                <a:ea typeface="ヒラギノ角ゴ ProN W3" charset="-128"/>
              </a:rPr>
              <a:t>P</a:t>
            </a:r>
            <a:r>
              <a:rPr lang="en-US" altLang="fr-FR" dirty="0" smtClean="0">
                <a:ea typeface="ヒラギノ角ゴ ProN W3" charset="-128"/>
              </a:rPr>
              <a:t>recondition is checked dynamically before a routine starts</a:t>
            </a:r>
          </a:p>
          <a:p>
            <a:pPr lvl="1"/>
            <a:r>
              <a:rPr lang="en-US" altLang="fr-FR" dirty="0" err="1" smtClean="0">
                <a:ea typeface="ヒラギノ角ゴ ProN W3" charset="-128"/>
              </a:rPr>
              <a:t>Postcondition</a:t>
            </a:r>
            <a:r>
              <a:rPr lang="en-US" altLang="fr-FR" dirty="0" smtClean="0">
                <a:ea typeface="ヒラギノ角ゴ ProN W3" charset="-128"/>
              </a:rPr>
              <a:t> is checked dynamically when a routine returns</a:t>
            </a:r>
            <a:endParaRPr lang="en-US" altLang="fr-FR" dirty="0">
              <a:ea typeface="ヒラギノ角ゴ ProN W3" charset="-128"/>
            </a:endParaRPr>
          </a:p>
          <a:p>
            <a:pPr marL="0" indent="0">
              <a:spcBef>
                <a:spcPts val="3000"/>
              </a:spcBef>
              <a:buNone/>
            </a:pPr>
            <a:r>
              <a:rPr lang="fr-FR" altLang="fr-FR" dirty="0" smtClean="0">
                <a:ea typeface="ＭＳ Ｐゴシック" charset="-128"/>
              </a:rPr>
              <a:t>SPARK 2014 combines </a:t>
            </a:r>
            <a:r>
              <a:rPr lang="fr-FR" altLang="fr-FR" dirty="0" err="1" smtClean="0">
                <a:ea typeface="ＭＳ Ｐゴシック" charset="-128"/>
              </a:rPr>
              <a:t>both</a:t>
            </a:r>
            <a:r>
              <a:rPr lang="fr-FR" altLang="fr-FR" dirty="0" smtClean="0">
                <a:ea typeface="ＭＳ Ｐゴシック" charset="-128"/>
              </a:rPr>
              <a:t> </a:t>
            </a:r>
            <a:r>
              <a:rPr lang="fr-FR" altLang="fr-FR" dirty="0" err="1" smtClean="0">
                <a:ea typeface="ＭＳ Ｐゴシック" charset="-128"/>
              </a:rPr>
              <a:t>views</a:t>
            </a:r>
            <a:endParaRPr lang="en-US" altLang="fr-FR" dirty="0">
              <a:ea typeface="ＭＳ Ｐゴシック" charset="-128"/>
            </a:endParaRPr>
          </a:p>
          <a:p>
            <a:pPr lvl="1"/>
            <a:r>
              <a:rPr lang="fr-FR" altLang="fr-FR" dirty="0" smtClean="0">
                <a:ea typeface="ＭＳ Ｐゴシック" charset="-128"/>
              </a:rPr>
              <a:t>SPARK 2005 version </a:t>
            </a:r>
            <a:r>
              <a:rPr lang="fr-FR" altLang="fr-FR" dirty="0" err="1" smtClean="0">
                <a:ea typeface="ＭＳ Ｐゴシック" charset="-128"/>
              </a:rPr>
              <a:t>was</a:t>
            </a:r>
            <a:r>
              <a:rPr lang="fr-FR" altLang="fr-FR" dirty="0" smtClean="0">
                <a:ea typeface="ＭＳ Ｐゴシック" charset="-128"/>
              </a:rPr>
              <a:t> </a:t>
            </a:r>
            <a:r>
              <a:rPr lang="fr-FR" altLang="fr-FR" dirty="0" err="1" smtClean="0">
                <a:ea typeface="ＭＳ Ｐゴシック" charset="-128"/>
              </a:rPr>
              <a:t>only</a:t>
            </a:r>
            <a:r>
              <a:rPr lang="fr-FR" altLang="fr-FR" dirty="0" smtClean="0">
                <a:ea typeface="ＭＳ Ｐゴシック" charset="-128"/>
              </a:rPr>
              <a:t> </a:t>
            </a:r>
            <a:r>
              <a:rPr lang="fr-FR" altLang="fr-FR" dirty="0" err="1" smtClean="0">
                <a:ea typeface="ＭＳ Ｐゴシック" charset="-128"/>
              </a:rPr>
              <a:t>logic</a:t>
            </a:r>
            <a:r>
              <a:rPr lang="fr-FR" altLang="fr-FR" dirty="0" smtClean="0">
                <a:ea typeface="ＭＳ Ｐゴシック" charset="-128"/>
              </a:rPr>
              <a:t>, Ada version </a:t>
            </a:r>
            <a:r>
              <a:rPr lang="fr-FR" altLang="fr-FR" dirty="0" err="1" smtClean="0">
                <a:ea typeface="ＭＳ Ｐゴシック" charset="-128"/>
              </a:rPr>
              <a:t>is</a:t>
            </a:r>
            <a:r>
              <a:rPr lang="fr-FR" altLang="fr-FR" dirty="0" smtClean="0">
                <a:ea typeface="ＭＳ Ｐゴシック" charset="-128"/>
              </a:rPr>
              <a:t> </a:t>
            </a:r>
            <a:r>
              <a:rPr lang="fr-FR" altLang="fr-FR" dirty="0" err="1" smtClean="0">
                <a:ea typeface="ＭＳ Ｐゴシック" charset="-128"/>
              </a:rPr>
              <a:t>only</a:t>
            </a:r>
            <a:r>
              <a:rPr lang="fr-FR" altLang="fr-FR" dirty="0" smtClean="0">
                <a:ea typeface="ＭＳ Ｐゴシック" charset="-128"/>
              </a:rPr>
              <a:t> </a:t>
            </a:r>
            <a:r>
              <a:rPr lang="fr-FR" altLang="fr-FR" dirty="0" err="1" smtClean="0">
                <a:ea typeface="ＭＳ Ｐゴシック" charset="-128"/>
              </a:rPr>
              <a:t>executable</a:t>
            </a:r>
            <a:endParaRPr lang="fr-FR" altLang="fr-FR" dirty="0">
              <a:ea typeface="ＭＳ Ｐゴシック" charset="-128"/>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4284663" y="333375"/>
            <a:ext cx="1943100" cy="533400"/>
          </a:xfrm>
        </p:spPr>
        <p:txBody>
          <a:bodyPr/>
          <a:lstStyle/>
          <a:p>
            <a:pPr>
              <a:defRPr/>
            </a:pPr>
            <a:r>
              <a:rPr lang="en-US" dirty="0" smtClean="0"/>
              <a:t>4</a:t>
            </a:r>
            <a:r>
              <a:rPr dirty="0" smtClean="0"/>
              <a:t>/10</a:t>
            </a:r>
            <a:endParaRPr dirty="0"/>
          </a:p>
        </p:txBody>
      </p:sp>
      <p:graphicFrame>
        <p:nvGraphicFramePr>
          <p:cNvPr id="4" name="Tableau 4"/>
          <p:cNvGraphicFramePr>
            <a:graphicFrameLocks noGrp="1"/>
          </p:cNvGraphicFramePr>
          <p:nvPr>
            <p:extLst>
              <p:ext uri="{D42A27DB-BD31-4B8C-83A1-F6EECF244321}">
                <p14:modId xmlns:p14="http://schemas.microsoft.com/office/powerpoint/2010/main" val="237735806"/>
              </p:ext>
            </p:extLst>
          </p:nvPr>
        </p:nvGraphicFramePr>
        <p:xfrm>
          <a:off x="971600" y="2564904"/>
          <a:ext cx="7272338" cy="2088232"/>
        </p:xfrm>
        <a:graphic>
          <a:graphicData uri="http://schemas.openxmlformats.org/drawingml/2006/table">
            <a:tbl>
              <a:tblPr/>
              <a:tblGrid>
                <a:gridCol w="7272338"/>
              </a:tblGrid>
              <a:tr h="2088232">
                <a:tc>
                  <a:txBody>
                    <a:bodyPr/>
                    <a:lstStyle>
                      <a:lvl1pPr>
                        <a:lnSpc>
                          <a:spcPct val="120000"/>
                        </a:lnSpc>
                        <a:spcBef>
                          <a:spcPct val="20000"/>
                        </a:spcBef>
                        <a:buClr>
                          <a:srgbClr val="404040"/>
                        </a:buClr>
                        <a:defRPr sz="1400" b="1">
                          <a:solidFill>
                            <a:srgbClr val="404040"/>
                          </a:solidFill>
                          <a:latin typeface="Calibri" charset="0"/>
                          <a:ea typeface="ＭＳ Ｐゴシック" charset="-128"/>
                        </a:defRPr>
                      </a:lvl1pPr>
                      <a:lvl2pPr marL="742950" indent="-285750">
                        <a:lnSpc>
                          <a:spcPct val="120000"/>
                        </a:lnSpc>
                        <a:spcBef>
                          <a:spcPct val="20000"/>
                        </a:spcBef>
                        <a:defRPr sz="1200">
                          <a:solidFill>
                            <a:schemeClr val="tx1"/>
                          </a:solidFill>
                          <a:latin typeface="Calibri" charset="0"/>
                          <a:ea typeface="ヒラギノ角ゴ ProN W3" charset="-128"/>
                        </a:defRPr>
                      </a:lvl2pPr>
                      <a:lvl3pPr marL="1143000" indent="-228600">
                        <a:lnSpc>
                          <a:spcPct val="120000"/>
                        </a:lnSpc>
                        <a:spcBef>
                          <a:spcPct val="20000"/>
                        </a:spcBef>
                        <a:defRPr sz="1000">
                          <a:solidFill>
                            <a:schemeClr val="tx1"/>
                          </a:solidFill>
                          <a:latin typeface="Calibri" charset="0"/>
                          <a:ea typeface="ヒラギノ角ゴ ProN W3" charset="-128"/>
                        </a:defRPr>
                      </a:lvl3pPr>
                      <a:lvl4pPr marL="1600200" indent="-228600">
                        <a:spcBef>
                          <a:spcPct val="20000"/>
                        </a:spcBef>
                        <a:buFont typeface="Times" charset="0"/>
                        <a:defRPr sz="1000">
                          <a:solidFill>
                            <a:schemeClr val="tx1"/>
                          </a:solidFill>
                          <a:latin typeface="Calibri" charset="0"/>
                          <a:ea typeface="ヒラギノ角ゴ ProN W3" charset="-128"/>
                        </a:defRPr>
                      </a:lvl4pPr>
                      <a:lvl5pPr marL="2057400" indent="-228600">
                        <a:spcBef>
                          <a:spcPct val="20000"/>
                        </a:spcBef>
                        <a:buFont typeface="Times" charset="0"/>
                        <a:defRPr sz="1000">
                          <a:solidFill>
                            <a:schemeClr val="tx1"/>
                          </a:solidFill>
                          <a:latin typeface="Calibri" charset="0"/>
                          <a:ea typeface="ヒラギノ角ゴ ProN W3" charset="-128"/>
                        </a:defRPr>
                      </a:lvl5pPr>
                      <a:lvl6pPr marL="2514600" indent="-228600" eaLnBrk="0" fontAlgn="base" hangingPunct="0">
                        <a:spcBef>
                          <a:spcPct val="20000"/>
                        </a:spcBef>
                        <a:spcAft>
                          <a:spcPct val="0"/>
                        </a:spcAft>
                        <a:buFont typeface="Times" charset="0"/>
                        <a:defRPr sz="1000">
                          <a:solidFill>
                            <a:schemeClr val="tx1"/>
                          </a:solidFill>
                          <a:latin typeface="Calibri" charset="0"/>
                          <a:ea typeface="ヒラギノ角ゴ ProN W3" charset="-128"/>
                        </a:defRPr>
                      </a:lvl6pPr>
                      <a:lvl7pPr marL="2971800" indent="-228600" eaLnBrk="0" fontAlgn="base" hangingPunct="0">
                        <a:spcBef>
                          <a:spcPct val="20000"/>
                        </a:spcBef>
                        <a:spcAft>
                          <a:spcPct val="0"/>
                        </a:spcAft>
                        <a:buFont typeface="Times" charset="0"/>
                        <a:defRPr sz="1000">
                          <a:solidFill>
                            <a:schemeClr val="tx1"/>
                          </a:solidFill>
                          <a:latin typeface="Calibri" charset="0"/>
                          <a:ea typeface="ヒラギノ角ゴ ProN W3" charset="-128"/>
                        </a:defRPr>
                      </a:lvl7pPr>
                      <a:lvl8pPr marL="3429000" indent="-228600" eaLnBrk="0" fontAlgn="base" hangingPunct="0">
                        <a:spcBef>
                          <a:spcPct val="20000"/>
                        </a:spcBef>
                        <a:spcAft>
                          <a:spcPct val="0"/>
                        </a:spcAft>
                        <a:buFont typeface="Times" charset="0"/>
                        <a:defRPr sz="1000">
                          <a:solidFill>
                            <a:schemeClr val="tx1"/>
                          </a:solidFill>
                          <a:latin typeface="Calibri" charset="0"/>
                          <a:ea typeface="ヒラギノ角ゴ ProN W3" charset="-128"/>
                        </a:defRPr>
                      </a:lvl8pPr>
                      <a:lvl9pPr marL="3886200" indent="-228600" eaLnBrk="0" fontAlgn="base" hangingPunct="0">
                        <a:spcBef>
                          <a:spcPct val="20000"/>
                        </a:spcBef>
                        <a:spcAft>
                          <a:spcPct val="0"/>
                        </a:spcAft>
                        <a:buFont typeface="Times" charset="0"/>
                        <a:defRPr sz="1000">
                          <a:solidFill>
                            <a:schemeClr val="tx1"/>
                          </a:solidFill>
                          <a:latin typeface="Calibri" charset="0"/>
                          <a:ea typeface="ヒラギノ角ゴ ProN W3"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rPr>
                        <a:t>function </a:t>
                      </a:r>
                      <a:r>
                        <a:rPr kumimoji="0" lang="en-US" altLang="fr-FR" sz="1400" b="0" i="0" u="none" strike="noStrike" cap="none" normalizeH="0" baseline="0" dirty="0" err="1" smtClean="0">
                          <a:ln>
                            <a:noFill/>
                          </a:ln>
                          <a:solidFill>
                            <a:schemeClr val="tx1"/>
                          </a:solidFill>
                          <a:effectLst/>
                          <a:latin typeface="Courier New" charset="0"/>
                          <a:ea typeface="Courier New" charset="0"/>
                          <a:cs typeface="Courier New" charset="0"/>
                        </a:rPr>
                        <a:t>Sqrt</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(X : Float) </a:t>
                      </a:r>
                      <a:r>
                        <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rPr>
                        <a:t>return</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Float </a:t>
                      </a:r>
                      <a:r>
                        <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rPr>
                        <a:t>with</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Pre =&gt; X &gt;= 0.0;</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rPr>
                        <a:t>function </a:t>
                      </a:r>
                      <a:r>
                        <a:rPr kumimoji="0" lang="en-US" altLang="fr-FR" sz="1400" b="0" i="0" u="none" strike="noStrike" cap="none" normalizeH="0" baseline="0" dirty="0" err="1" smtClean="0">
                          <a:ln>
                            <a:noFill/>
                          </a:ln>
                          <a:solidFill>
                            <a:schemeClr val="tx1"/>
                          </a:solidFill>
                          <a:effectLst/>
                          <a:latin typeface="Courier New" charset="0"/>
                          <a:ea typeface="Courier New" charset="0"/>
                          <a:cs typeface="Courier New" charset="0"/>
                        </a:rPr>
                        <a:t>Sqrt</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(X : Float) </a:t>
                      </a:r>
                      <a:r>
                        <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rPr>
                        <a:t>return</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Float </a:t>
                      </a:r>
                      <a:r>
                        <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rPr>
                        <a:t>with</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Pre =&gt; X &gt;= 0.0</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rPr>
                        <a:t>is</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rPr>
                        <a:t>begin</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a:t>
                      </a:r>
                      <a:endPar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rPr>
                        <a:t>end</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en-US" altLang="fr-FR" sz="1400" b="0" i="0" u="none" strike="noStrike" cap="none" normalizeH="0" baseline="0" dirty="0" err="1" smtClean="0">
                          <a:ln>
                            <a:noFill/>
                          </a:ln>
                          <a:solidFill>
                            <a:schemeClr val="tx1"/>
                          </a:solidFill>
                          <a:effectLst/>
                          <a:latin typeface="Courier New" charset="0"/>
                          <a:ea typeface="Courier New" charset="0"/>
                          <a:cs typeface="Courier New" charset="0"/>
                        </a:rPr>
                        <a:t>Sqrt</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a:t>
                      </a:r>
                      <a:endPar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endParaRPr>
                    </a:p>
                  </a:txBody>
                  <a:tcPr marL="91441" marR="91441" marT="45259" marB="4525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F2F2F2"/>
                    </a:solidFill>
                  </a:tcPr>
                </a:tc>
              </a:tr>
            </a:tbl>
          </a:graphicData>
        </a:graphic>
      </p:graphicFrame>
    </p:spTree>
    <p:extLst>
      <p:ext uri="{BB962C8B-B14F-4D97-AF65-F5344CB8AC3E}">
        <p14:creationId xmlns:p14="http://schemas.microsoft.com/office/powerpoint/2010/main" val="146007216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4284663" y="333375"/>
            <a:ext cx="1943100" cy="533400"/>
          </a:xfrm>
        </p:spPr>
        <p:txBody>
          <a:bodyPr/>
          <a:lstStyle/>
          <a:p>
            <a:pPr>
              <a:defRPr/>
            </a:pPr>
            <a:r>
              <a:rPr lang="en-US" dirty="0" smtClean="0"/>
              <a:t>4</a:t>
            </a:r>
            <a:r>
              <a:rPr dirty="0" smtClean="0"/>
              <a:t>/10</a:t>
            </a:r>
            <a:endParaRPr dirty="0"/>
          </a:p>
        </p:txBody>
      </p:sp>
      <p:pic>
        <p:nvPicPr>
          <p:cNvPr id="46089" name="Picture 8" descr="wrong.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11188" y="3429000"/>
            <a:ext cx="239712"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1"/>
          <p:cNvSpPr txBox="1">
            <a:spLocks noChangeArrowheads="1"/>
          </p:cNvSpPr>
          <p:nvPr/>
        </p:nvSpPr>
        <p:spPr bwMode="auto">
          <a:xfrm>
            <a:off x="964208" y="4941168"/>
            <a:ext cx="727233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Clr>
                <a:srgbClr val="404040"/>
              </a:buClr>
              <a:buChar char="•"/>
              <a:defRPr sz="1600" b="1">
                <a:solidFill>
                  <a:srgbClr val="404040"/>
                </a:solidFill>
                <a:latin typeface="Calibri" charset="0"/>
                <a:ea typeface="ＭＳ Ｐゴシック" charset="-128"/>
              </a:defRPr>
            </a:lvl1pPr>
            <a:lvl2pPr marL="742950" indent="-285750">
              <a:lnSpc>
                <a:spcPct val="120000"/>
              </a:lnSpc>
              <a:spcBef>
                <a:spcPct val="20000"/>
              </a:spcBef>
              <a:buChar char="–"/>
              <a:defRPr sz="1400">
                <a:solidFill>
                  <a:schemeClr val="tx1"/>
                </a:solidFill>
                <a:latin typeface="Calibri" charset="0"/>
                <a:ea typeface="ヒラギノ角ゴ ProN W3" charset="-128"/>
              </a:defRPr>
            </a:lvl2pPr>
            <a:lvl3pPr marL="1143000" indent="-228600">
              <a:lnSpc>
                <a:spcPct val="120000"/>
              </a:lnSpc>
              <a:spcBef>
                <a:spcPct val="20000"/>
              </a:spcBef>
              <a:buChar char="–"/>
              <a:defRPr sz="1200">
                <a:solidFill>
                  <a:schemeClr val="tx1"/>
                </a:solidFill>
                <a:latin typeface="Calibri" charset="0"/>
                <a:ea typeface="ヒラギノ角ゴ ProN W3" charset="-128"/>
              </a:defRPr>
            </a:lvl3pPr>
            <a:lvl4pPr marL="1600200" indent="-228600">
              <a:spcBef>
                <a:spcPct val="20000"/>
              </a:spcBef>
              <a:buFont typeface="Times" charset="0"/>
              <a:buChar char="•"/>
              <a:defRPr sz="1200">
                <a:solidFill>
                  <a:schemeClr val="tx1"/>
                </a:solidFill>
                <a:latin typeface="Calibri" charset="0"/>
                <a:ea typeface="ヒラギノ角ゴ ProN W3" charset="-128"/>
              </a:defRPr>
            </a:lvl4pPr>
            <a:lvl5pPr marL="2057400" indent="-228600">
              <a:spcBef>
                <a:spcPct val="20000"/>
              </a:spcBef>
              <a:buFont typeface="Times" charset="0"/>
              <a:buChar char="•"/>
              <a:defRPr sz="1200">
                <a:solidFill>
                  <a:schemeClr val="tx1"/>
                </a:solidFill>
                <a:latin typeface="Calibri" charset="0"/>
                <a:ea typeface="ヒラギノ角ゴ ProN W3" charset="-128"/>
              </a:defRPr>
            </a:lvl5pPr>
            <a:lvl6pPr marL="2514600" indent="-228600" eaLnBrk="0" fontAlgn="base" hangingPunct="0">
              <a:spcBef>
                <a:spcPct val="20000"/>
              </a:spcBef>
              <a:spcAft>
                <a:spcPct val="0"/>
              </a:spcAft>
              <a:buFont typeface="Times" charset="0"/>
              <a:buChar char="•"/>
              <a:defRPr sz="1200">
                <a:solidFill>
                  <a:schemeClr val="tx1"/>
                </a:solidFill>
                <a:latin typeface="Calibri" charset="0"/>
                <a:ea typeface="ヒラギノ角ゴ ProN W3" charset="-128"/>
              </a:defRPr>
            </a:lvl6pPr>
            <a:lvl7pPr marL="2971800" indent="-228600" eaLnBrk="0" fontAlgn="base" hangingPunct="0">
              <a:spcBef>
                <a:spcPct val="20000"/>
              </a:spcBef>
              <a:spcAft>
                <a:spcPct val="0"/>
              </a:spcAft>
              <a:buFont typeface="Times" charset="0"/>
              <a:buChar char="•"/>
              <a:defRPr sz="1200">
                <a:solidFill>
                  <a:schemeClr val="tx1"/>
                </a:solidFill>
                <a:latin typeface="Calibri" charset="0"/>
                <a:ea typeface="ヒラギノ角ゴ ProN W3" charset="-128"/>
              </a:defRPr>
            </a:lvl7pPr>
            <a:lvl8pPr marL="3429000" indent="-228600" eaLnBrk="0" fontAlgn="base" hangingPunct="0">
              <a:spcBef>
                <a:spcPct val="20000"/>
              </a:spcBef>
              <a:spcAft>
                <a:spcPct val="0"/>
              </a:spcAft>
              <a:buFont typeface="Times" charset="0"/>
              <a:buChar char="•"/>
              <a:defRPr sz="1200">
                <a:solidFill>
                  <a:schemeClr val="tx1"/>
                </a:solidFill>
                <a:latin typeface="Calibri" charset="0"/>
                <a:ea typeface="ヒラギノ角ゴ ProN W3" charset="-128"/>
              </a:defRPr>
            </a:lvl8pPr>
            <a:lvl9pPr marL="3886200" indent="-228600" eaLnBrk="0" fontAlgn="base" hangingPunct="0">
              <a:spcBef>
                <a:spcPct val="20000"/>
              </a:spcBef>
              <a:spcAft>
                <a:spcPct val="0"/>
              </a:spcAft>
              <a:buFont typeface="Times" charset="0"/>
              <a:buChar char="•"/>
              <a:defRPr sz="1200">
                <a:solidFill>
                  <a:schemeClr val="tx1"/>
                </a:solidFill>
                <a:latin typeface="Calibri" charset="0"/>
                <a:ea typeface="ヒラギノ角ゴ ProN W3" charset="-128"/>
              </a:defRPr>
            </a:lvl9pPr>
          </a:lstStyle>
          <a:p>
            <a:pPr eaLnBrk="1" hangingPunct="1">
              <a:lnSpc>
                <a:spcPct val="100000"/>
              </a:lnSpc>
              <a:spcBef>
                <a:spcPct val="0"/>
              </a:spcBef>
              <a:buClrTx/>
              <a:buFontTx/>
              <a:buNone/>
            </a:pPr>
            <a:r>
              <a:rPr lang="en-GB" altLang="en-US" sz="1400" dirty="0" smtClean="0">
                <a:solidFill>
                  <a:schemeClr val="accent1"/>
                </a:solidFill>
                <a:latin typeface="Courier New" charset="0"/>
              </a:rPr>
              <a:t>Contract is allowed only on the spec of a subprogram. Hence it is not allowed on the body when a separate spec is available. </a:t>
            </a:r>
            <a:endParaRPr lang="en-GB" altLang="en-US" sz="1400" dirty="0">
              <a:solidFill>
                <a:schemeClr val="accent1"/>
              </a:solidFill>
              <a:latin typeface="Courier New" charset="0"/>
            </a:endParaRPr>
          </a:p>
        </p:txBody>
      </p:sp>
      <p:graphicFrame>
        <p:nvGraphicFramePr>
          <p:cNvPr id="6" name="Tableau 4"/>
          <p:cNvGraphicFramePr>
            <a:graphicFrameLocks noGrp="1"/>
          </p:cNvGraphicFramePr>
          <p:nvPr>
            <p:extLst>
              <p:ext uri="{D42A27DB-BD31-4B8C-83A1-F6EECF244321}">
                <p14:modId xmlns:p14="http://schemas.microsoft.com/office/powerpoint/2010/main" val="1618583181"/>
              </p:ext>
            </p:extLst>
          </p:nvPr>
        </p:nvGraphicFramePr>
        <p:xfrm>
          <a:off x="971600" y="2564904"/>
          <a:ext cx="7272338" cy="2088232"/>
        </p:xfrm>
        <a:graphic>
          <a:graphicData uri="http://schemas.openxmlformats.org/drawingml/2006/table">
            <a:tbl>
              <a:tblPr/>
              <a:tblGrid>
                <a:gridCol w="7272338"/>
              </a:tblGrid>
              <a:tr h="2088232">
                <a:tc>
                  <a:txBody>
                    <a:bodyPr/>
                    <a:lstStyle>
                      <a:lvl1pPr>
                        <a:lnSpc>
                          <a:spcPct val="120000"/>
                        </a:lnSpc>
                        <a:spcBef>
                          <a:spcPct val="20000"/>
                        </a:spcBef>
                        <a:buClr>
                          <a:srgbClr val="404040"/>
                        </a:buClr>
                        <a:defRPr sz="1400" b="1">
                          <a:solidFill>
                            <a:srgbClr val="404040"/>
                          </a:solidFill>
                          <a:latin typeface="Calibri" charset="0"/>
                          <a:ea typeface="ＭＳ Ｐゴシック" charset="-128"/>
                        </a:defRPr>
                      </a:lvl1pPr>
                      <a:lvl2pPr marL="742950" indent="-285750">
                        <a:lnSpc>
                          <a:spcPct val="120000"/>
                        </a:lnSpc>
                        <a:spcBef>
                          <a:spcPct val="20000"/>
                        </a:spcBef>
                        <a:defRPr sz="1200">
                          <a:solidFill>
                            <a:schemeClr val="tx1"/>
                          </a:solidFill>
                          <a:latin typeface="Calibri" charset="0"/>
                          <a:ea typeface="ヒラギノ角ゴ ProN W3" charset="-128"/>
                        </a:defRPr>
                      </a:lvl2pPr>
                      <a:lvl3pPr marL="1143000" indent="-228600">
                        <a:lnSpc>
                          <a:spcPct val="120000"/>
                        </a:lnSpc>
                        <a:spcBef>
                          <a:spcPct val="20000"/>
                        </a:spcBef>
                        <a:defRPr sz="1000">
                          <a:solidFill>
                            <a:schemeClr val="tx1"/>
                          </a:solidFill>
                          <a:latin typeface="Calibri" charset="0"/>
                          <a:ea typeface="ヒラギノ角ゴ ProN W3" charset="-128"/>
                        </a:defRPr>
                      </a:lvl3pPr>
                      <a:lvl4pPr marL="1600200" indent="-228600">
                        <a:spcBef>
                          <a:spcPct val="20000"/>
                        </a:spcBef>
                        <a:buFont typeface="Times" charset="0"/>
                        <a:defRPr sz="1000">
                          <a:solidFill>
                            <a:schemeClr val="tx1"/>
                          </a:solidFill>
                          <a:latin typeface="Calibri" charset="0"/>
                          <a:ea typeface="ヒラギノ角ゴ ProN W3" charset="-128"/>
                        </a:defRPr>
                      </a:lvl4pPr>
                      <a:lvl5pPr marL="2057400" indent="-228600">
                        <a:spcBef>
                          <a:spcPct val="20000"/>
                        </a:spcBef>
                        <a:buFont typeface="Times" charset="0"/>
                        <a:defRPr sz="1000">
                          <a:solidFill>
                            <a:schemeClr val="tx1"/>
                          </a:solidFill>
                          <a:latin typeface="Calibri" charset="0"/>
                          <a:ea typeface="ヒラギノ角ゴ ProN W3" charset="-128"/>
                        </a:defRPr>
                      </a:lvl5pPr>
                      <a:lvl6pPr marL="2514600" indent="-228600" eaLnBrk="0" fontAlgn="base" hangingPunct="0">
                        <a:spcBef>
                          <a:spcPct val="20000"/>
                        </a:spcBef>
                        <a:spcAft>
                          <a:spcPct val="0"/>
                        </a:spcAft>
                        <a:buFont typeface="Times" charset="0"/>
                        <a:defRPr sz="1000">
                          <a:solidFill>
                            <a:schemeClr val="tx1"/>
                          </a:solidFill>
                          <a:latin typeface="Calibri" charset="0"/>
                          <a:ea typeface="ヒラギノ角ゴ ProN W3" charset="-128"/>
                        </a:defRPr>
                      </a:lvl6pPr>
                      <a:lvl7pPr marL="2971800" indent="-228600" eaLnBrk="0" fontAlgn="base" hangingPunct="0">
                        <a:spcBef>
                          <a:spcPct val="20000"/>
                        </a:spcBef>
                        <a:spcAft>
                          <a:spcPct val="0"/>
                        </a:spcAft>
                        <a:buFont typeface="Times" charset="0"/>
                        <a:defRPr sz="1000">
                          <a:solidFill>
                            <a:schemeClr val="tx1"/>
                          </a:solidFill>
                          <a:latin typeface="Calibri" charset="0"/>
                          <a:ea typeface="ヒラギノ角ゴ ProN W3" charset="-128"/>
                        </a:defRPr>
                      </a:lvl7pPr>
                      <a:lvl8pPr marL="3429000" indent="-228600" eaLnBrk="0" fontAlgn="base" hangingPunct="0">
                        <a:spcBef>
                          <a:spcPct val="20000"/>
                        </a:spcBef>
                        <a:spcAft>
                          <a:spcPct val="0"/>
                        </a:spcAft>
                        <a:buFont typeface="Times" charset="0"/>
                        <a:defRPr sz="1000">
                          <a:solidFill>
                            <a:schemeClr val="tx1"/>
                          </a:solidFill>
                          <a:latin typeface="Calibri" charset="0"/>
                          <a:ea typeface="ヒラギノ角ゴ ProN W3" charset="-128"/>
                        </a:defRPr>
                      </a:lvl8pPr>
                      <a:lvl9pPr marL="3886200" indent="-228600" eaLnBrk="0" fontAlgn="base" hangingPunct="0">
                        <a:spcBef>
                          <a:spcPct val="20000"/>
                        </a:spcBef>
                        <a:spcAft>
                          <a:spcPct val="0"/>
                        </a:spcAft>
                        <a:buFont typeface="Times" charset="0"/>
                        <a:defRPr sz="1000">
                          <a:solidFill>
                            <a:schemeClr val="tx1"/>
                          </a:solidFill>
                          <a:latin typeface="Calibri" charset="0"/>
                          <a:ea typeface="ヒラギノ角ゴ ProN W3"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rPr>
                        <a:t>function </a:t>
                      </a:r>
                      <a:r>
                        <a:rPr kumimoji="0" lang="en-US" altLang="fr-FR" sz="1400" b="0" i="0" u="none" strike="noStrike" cap="none" normalizeH="0" baseline="0" dirty="0" err="1" smtClean="0">
                          <a:ln>
                            <a:noFill/>
                          </a:ln>
                          <a:solidFill>
                            <a:schemeClr val="tx1"/>
                          </a:solidFill>
                          <a:effectLst/>
                          <a:latin typeface="Courier New" charset="0"/>
                          <a:ea typeface="Courier New" charset="0"/>
                          <a:cs typeface="Courier New" charset="0"/>
                        </a:rPr>
                        <a:t>Sqrt</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(X : Float) </a:t>
                      </a:r>
                      <a:r>
                        <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rPr>
                        <a:t>return</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Float </a:t>
                      </a:r>
                      <a:r>
                        <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rPr>
                        <a:t>with</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Pre =&gt; X &gt;= 0.0;</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rPr>
                        <a:t>function </a:t>
                      </a:r>
                      <a:r>
                        <a:rPr kumimoji="0" lang="en-US" altLang="fr-FR" sz="1400" b="0" i="0" u="none" strike="noStrike" cap="none" normalizeH="0" baseline="0" dirty="0" err="1" smtClean="0">
                          <a:ln>
                            <a:noFill/>
                          </a:ln>
                          <a:solidFill>
                            <a:schemeClr val="tx1"/>
                          </a:solidFill>
                          <a:effectLst/>
                          <a:latin typeface="Courier New" charset="0"/>
                          <a:ea typeface="Courier New" charset="0"/>
                          <a:cs typeface="Courier New" charset="0"/>
                        </a:rPr>
                        <a:t>Sqrt</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(X : Float) </a:t>
                      </a:r>
                      <a:r>
                        <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rPr>
                        <a:t>return</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Float </a:t>
                      </a:r>
                      <a:r>
                        <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rPr>
                        <a:t>with</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Pre =&gt; X &gt;= 0.0</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rPr>
                        <a:t>is</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rPr>
                        <a:t>begin</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a:t>
                      </a:r>
                      <a:endPar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rPr>
                        <a:t>end</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en-US" altLang="fr-FR" sz="1400" b="0" i="0" u="none" strike="noStrike" cap="none" normalizeH="0" baseline="0" dirty="0" err="1" smtClean="0">
                          <a:ln>
                            <a:noFill/>
                          </a:ln>
                          <a:solidFill>
                            <a:schemeClr val="tx1"/>
                          </a:solidFill>
                          <a:effectLst/>
                          <a:latin typeface="Courier New" charset="0"/>
                          <a:ea typeface="Courier New" charset="0"/>
                          <a:cs typeface="Courier New" charset="0"/>
                        </a:rPr>
                        <a:t>Sqrt</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a:t>
                      </a:r>
                      <a:endPar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endParaRPr>
                    </a:p>
                  </a:txBody>
                  <a:tcPr marL="91441" marR="91441" marT="45259" marB="4525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F2F2F2"/>
                    </a:solidFill>
                  </a:tcPr>
                </a:tc>
              </a:tr>
            </a:tbl>
          </a:graphicData>
        </a:graphic>
      </p:graphicFrame>
    </p:spTree>
    <p:extLst>
      <p:ext uri="{BB962C8B-B14F-4D97-AF65-F5344CB8AC3E}">
        <p14:creationId xmlns:p14="http://schemas.microsoft.com/office/powerpoint/2010/main" val="118896795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4284663" y="333375"/>
            <a:ext cx="1943100" cy="533400"/>
          </a:xfrm>
        </p:spPr>
        <p:txBody>
          <a:bodyPr/>
          <a:lstStyle/>
          <a:p>
            <a:pPr>
              <a:defRPr/>
            </a:pPr>
            <a:r>
              <a:rPr lang="en-US" dirty="0"/>
              <a:t>5</a:t>
            </a:r>
            <a:r>
              <a:rPr dirty="0" smtClean="0"/>
              <a:t>/10</a:t>
            </a:r>
            <a:endParaRPr dirty="0"/>
          </a:p>
        </p:txBody>
      </p:sp>
      <p:graphicFrame>
        <p:nvGraphicFramePr>
          <p:cNvPr id="4" name="Tableau 4"/>
          <p:cNvGraphicFramePr>
            <a:graphicFrameLocks noGrp="1"/>
          </p:cNvGraphicFramePr>
          <p:nvPr>
            <p:extLst>
              <p:ext uri="{D42A27DB-BD31-4B8C-83A1-F6EECF244321}">
                <p14:modId xmlns:p14="http://schemas.microsoft.com/office/powerpoint/2010/main" val="1115015238"/>
              </p:ext>
            </p:extLst>
          </p:nvPr>
        </p:nvGraphicFramePr>
        <p:xfrm>
          <a:off x="971600" y="2564904"/>
          <a:ext cx="7272338" cy="2088232"/>
        </p:xfrm>
        <a:graphic>
          <a:graphicData uri="http://schemas.openxmlformats.org/drawingml/2006/table">
            <a:tbl>
              <a:tblPr/>
              <a:tblGrid>
                <a:gridCol w="7272338"/>
              </a:tblGrid>
              <a:tr h="2088232">
                <a:tc>
                  <a:txBody>
                    <a:bodyPr/>
                    <a:lstStyle>
                      <a:lvl1pPr>
                        <a:lnSpc>
                          <a:spcPct val="120000"/>
                        </a:lnSpc>
                        <a:spcBef>
                          <a:spcPct val="20000"/>
                        </a:spcBef>
                        <a:buClr>
                          <a:srgbClr val="404040"/>
                        </a:buClr>
                        <a:defRPr sz="1400" b="1">
                          <a:solidFill>
                            <a:srgbClr val="404040"/>
                          </a:solidFill>
                          <a:latin typeface="Calibri" charset="0"/>
                          <a:ea typeface="ＭＳ Ｐゴシック" charset="-128"/>
                        </a:defRPr>
                      </a:lvl1pPr>
                      <a:lvl2pPr marL="742950" indent="-285750">
                        <a:lnSpc>
                          <a:spcPct val="120000"/>
                        </a:lnSpc>
                        <a:spcBef>
                          <a:spcPct val="20000"/>
                        </a:spcBef>
                        <a:defRPr sz="1200">
                          <a:solidFill>
                            <a:schemeClr val="tx1"/>
                          </a:solidFill>
                          <a:latin typeface="Calibri" charset="0"/>
                          <a:ea typeface="ヒラギノ角ゴ ProN W3" charset="-128"/>
                        </a:defRPr>
                      </a:lvl2pPr>
                      <a:lvl3pPr marL="1143000" indent="-228600">
                        <a:lnSpc>
                          <a:spcPct val="120000"/>
                        </a:lnSpc>
                        <a:spcBef>
                          <a:spcPct val="20000"/>
                        </a:spcBef>
                        <a:defRPr sz="1000">
                          <a:solidFill>
                            <a:schemeClr val="tx1"/>
                          </a:solidFill>
                          <a:latin typeface="Calibri" charset="0"/>
                          <a:ea typeface="ヒラギノ角ゴ ProN W3" charset="-128"/>
                        </a:defRPr>
                      </a:lvl3pPr>
                      <a:lvl4pPr marL="1600200" indent="-228600">
                        <a:spcBef>
                          <a:spcPct val="20000"/>
                        </a:spcBef>
                        <a:buFont typeface="Times" charset="0"/>
                        <a:defRPr sz="1000">
                          <a:solidFill>
                            <a:schemeClr val="tx1"/>
                          </a:solidFill>
                          <a:latin typeface="Calibri" charset="0"/>
                          <a:ea typeface="ヒラギノ角ゴ ProN W3" charset="-128"/>
                        </a:defRPr>
                      </a:lvl4pPr>
                      <a:lvl5pPr marL="2057400" indent="-228600">
                        <a:spcBef>
                          <a:spcPct val="20000"/>
                        </a:spcBef>
                        <a:buFont typeface="Times" charset="0"/>
                        <a:defRPr sz="1000">
                          <a:solidFill>
                            <a:schemeClr val="tx1"/>
                          </a:solidFill>
                          <a:latin typeface="Calibri" charset="0"/>
                          <a:ea typeface="ヒラギノ角ゴ ProN W3" charset="-128"/>
                        </a:defRPr>
                      </a:lvl5pPr>
                      <a:lvl6pPr marL="2514600" indent="-228600" eaLnBrk="0" fontAlgn="base" hangingPunct="0">
                        <a:spcBef>
                          <a:spcPct val="20000"/>
                        </a:spcBef>
                        <a:spcAft>
                          <a:spcPct val="0"/>
                        </a:spcAft>
                        <a:buFont typeface="Times" charset="0"/>
                        <a:defRPr sz="1000">
                          <a:solidFill>
                            <a:schemeClr val="tx1"/>
                          </a:solidFill>
                          <a:latin typeface="Calibri" charset="0"/>
                          <a:ea typeface="ヒラギノ角ゴ ProN W3" charset="-128"/>
                        </a:defRPr>
                      </a:lvl6pPr>
                      <a:lvl7pPr marL="2971800" indent="-228600" eaLnBrk="0" fontAlgn="base" hangingPunct="0">
                        <a:spcBef>
                          <a:spcPct val="20000"/>
                        </a:spcBef>
                        <a:spcAft>
                          <a:spcPct val="0"/>
                        </a:spcAft>
                        <a:buFont typeface="Times" charset="0"/>
                        <a:defRPr sz="1000">
                          <a:solidFill>
                            <a:schemeClr val="tx1"/>
                          </a:solidFill>
                          <a:latin typeface="Calibri" charset="0"/>
                          <a:ea typeface="ヒラギノ角ゴ ProN W3" charset="-128"/>
                        </a:defRPr>
                      </a:lvl7pPr>
                      <a:lvl8pPr marL="3429000" indent="-228600" eaLnBrk="0" fontAlgn="base" hangingPunct="0">
                        <a:spcBef>
                          <a:spcPct val="20000"/>
                        </a:spcBef>
                        <a:spcAft>
                          <a:spcPct val="0"/>
                        </a:spcAft>
                        <a:buFont typeface="Times" charset="0"/>
                        <a:defRPr sz="1000">
                          <a:solidFill>
                            <a:schemeClr val="tx1"/>
                          </a:solidFill>
                          <a:latin typeface="Calibri" charset="0"/>
                          <a:ea typeface="ヒラギノ角ゴ ProN W3" charset="-128"/>
                        </a:defRPr>
                      </a:lvl8pPr>
                      <a:lvl9pPr marL="3886200" indent="-228600" eaLnBrk="0" fontAlgn="base" hangingPunct="0">
                        <a:spcBef>
                          <a:spcPct val="20000"/>
                        </a:spcBef>
                        <a:spcAft>
                          <a:spcPct val="0"/>
                        </a:spcAft>
                        <a:buFont typeface="Times" charset="0"/>
                        <a:defRPr sz="1000">
                          <a:solidFill>
                            <a:schemeClr val="tx1"/>
                          </a:solidFill>
                          <a:latin typeface="Calibri" charset="0"/>
                          <a:ea typeface="ヒラギノ角ゴ ProN W3"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rPr>
                        <a:t>procedure </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Add (X, Y : Natural; Z : </a:t>
                      </a:r>
                      <a:r>
                        <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rPr>
                        <a:t>out </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Integer) </a:t>
                      </a:r>
                      <a:r>
                        <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rPr>
                        <a:t>with</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en-US" altLang="fr-FR" sz="1400" b="0" i="0" u="none" strike="noStrike" cap="none" normalizeH="0" baseline="0" dirty="0" err="1" smtClean="0">
                          <a:ln>
                            <a:noFill/>
                          </a:ln>
                          <a:solidFill>
                            <a:schemeClr val="tx1"/>
                          </a:solidFill>
                          <a:effectLst/>
                          <a:latin typeface="Courier New" charset="0"/>
                          <a:ea typeface="Courier New" charset="0"/>
                          <a:cs typeface="Courier New" charset="0"/>
                        </a:rPr>
                        <a:t>Contract_Cases</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=&gt;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(X &lt;= </a:t>
                      </a:r>
                      <a:r>
                        <a:rPr kumimoji="0" lang="en-US" altLang="fr-FR" sz="1400" b="0" i="0" u="none" strike="noStrike" cap="none" normalizeH="0" baseline="0" dirty="0" err="1" smtClean="0">
                          <a:ln>
                            <a:noFill/>
                          </a:ln>
                          <a:solidFill>
                            <a:schemeClr val="tx1"/>
                          </a:solidFill>
                          <a:effectLst/>
                          <a:latin typeface="Courier New" charset="0"/>
                          <a:ea typeface="Courier New" charset="0"/>
                          <a:cs typeface="Courier New" charset="0"/>
                        </a:rPr>
                        <a:t>Integer’Last</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Y =&gt; Z = X + Y,</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rPr>
                        <a:t>others </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=&gt; Z = 0)</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rPr>
                        <a:t>is</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rPr>
                        <a:t>begin</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rPr>
                        <a:t>   </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Z := 0;</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Z := X + Y;</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rPr>
                        <a:t>end</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Add;</a:t>
                      </a:r>
                      <a:endPar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endParaRPr>
                    </a:p>
                  </a:txBody>
                  <a:tcPr marL="91441" marR="91441" marT="45259" marB="4525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F2F2F2"/>
                    </a:solidFill>
                  </a:tcPr>
                </a:tc>
              </a:tr>
            </a:tbl>
          </a:graphicData>
        </a:graphic>
      </p:graphicFrame>
    </p:spTree>
    <p:extLst>
      <p:ext uri="{BB962C8B-B14F-4D97-AF65-F5344CB8AC3E}">
        <p14:creationId xmlns:p14="http://schemas.microsoft.com/office/powerpoint/2010/main" val="7867731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4284663" y="333375"/>
            <a:ext cx="1943100" cy="533400"/>
          </a:xfrm>
        </p:spPr>
        <p:txBody>
          <a:bodyPr/>
          <a:lstStyle/>
          <a:p>
            <a:pPr>
              <a:defRPr/>
            </a:pPr>
            <a:r>
              <a:rPr lang="en-US" dirty="0"/>
              <a:t>5</a:t>
            </a:r>
            <a:r>
              <a:rPr dirty="0" smtClean="0"/>
              <a:t>/10</a:t>
            </a:r>
            <a:endParaRPr dirty="0"/>
          </a:p>
        </p:txBody>
      </p:sp>
      <p:pic>
        <p:nvPicPr>
          <p:cNvPr id="46089" name="Picture 8" descr="wrong.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11188" y="4077072"/>
            <a:ext cx="239712"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1"/>
          <p:cNvSpPr txBox="1">
            <a:spLocks noChangeArrowheads="1"/>
          </p:cNvSpPr>
          <p:nvPr/>
        </p:nvSpPr>
        <p:spPr bwMode="auto">
          <a:xfrm>
            <a:off x="964208" y="4941168"/>
            <a:ext cx="727233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Clr>
                <a:srgbClr val="404040"/>
              </a:buClr>
              <a:buChar char="•"/>
              <a:defRPr sz="1600" b="1">
                <a:solidFill>
                  <a:srgbClr val="404040"/>
                </a:solidFill>
                <a:latin typeface="Calibri" charset="0"/>
                <a:ea typeface="ＭＳ Ｐゴシック" charset="-128"/>
              </a:defRPr>
            </a:lvl1pPr>
            <a:lvl2pPr marL="742950" indent="-285750">
              <a:lnSpc>
                <a:spcPct val="120000"/>
              </a:lnSpc>
              <a:spcBef>
                <a:spcPct val="20000"/>
              </a:spcBef>
              <a:buChar char="–"/>
              <a:defRPr sz="1400">
                <a:solidFill>
                  <a:schemeClr val="tx1"/>
                </a:solidFill>
                <a:latin typeface="Calibri" charset="0"/>
                <a:ea typeface="ヒラギノ角ゴ ProN W3" charset="-128"/>
              </a:defRPr>
            </a:lvl2pPr>
            <a:lvl3pPr marL="1143000" indent="-228600">
              <a:lnSpc>
                <a:spcPct val="120000"/>
              </a:lnSpc>
              <a:spcBef>
                <a:spcPct val="20000"/>
              </a:spcBef>
              <a:buChar char="–"/>
              <a:defRPr sz="1200">
                <a:solidFill>
                  <a:schemeClr val="tx1"/>
                </a:solidFill>
                <a:latin typeface="Calibri" charset="0"/>
                <a:ea typeface="ヒラギノ角ゴ ProN W3" charset="-128"/>
              </a:defRPr>
            </a:lvl3pPr>
            <a:lvl4pPr marL="1600200" indent="-228600">
              <a:spcBef>
                <a:spcPct val="20000"/>
              </a:spcBef>
              <a:buFont typeface="Times" charset="0"/>
              <a:buChar char="•"/>
              <a:defRPr sz="1200">
                <a:solidFill>
                  <a:schemeClr val="tx1"/>
                </a:solidFill>
                <a:latin typeface="Calibri" charset="0"/>
                <a:ea typeface="ヒラギノ角ゴ ProN W3" charset="-128"/>
              </a:defRPr>
            </a:lvl4pPr>
            <a:lvl5pPr marL="2057400" indent="-228600">
              <a:spcBef>
                <a:spcPct val="20000"/>
              </a:spcBef>
              <a:buFont typeface="Times" charset="0"/>
              <a:buChar char="•"/>
              <a:defRPr sz="1200">
                <a:solidFill>
                  <a:schemeClr val="tx1"/>
                </a:solidFill>
                <a:latin typeface="Calibri" charset="0"/>
                <a:ea typeface="ヒラギノ角ゴ ProN W3" charset="-128"/>
              </a:defRPr>
            </a:lvl5pPr>
            <a:lvl6pPr marL="2514600" indent="-228600" eaLnBrk="0" fontAlgn="base" hangingPunct="0">
              <a:spcBef>
                <a:spcPct val="20000"/>
              </a:spcBef>
              <a:spcAft>
                <a:spcPct val="0"/>
              </a:spcAft>
              <a:buFont typeface="Times" charset="0"/>
              <a:buChar char="•"/>
              <a:defRPr sz="1200">
                <a:solidFill>
                  <a:schemeClr val="tx1"/>
                </a:solidFill>
                <a:latin typeface="Calibri" charset="0"/>
                <a:ea typeface="ヒラギノ角ゴ ProN W3" charset="-128"/>
              </a:defRPr>
            </a:lvl6pPr>
            <a:lvl7pPr marL="2971800" indent="-228600" eaLnBrk="0" fontAlgn="base" hangingPunct="0">
              <a:spcBef>
                <a:spcPct val="20000"/>
              </a:spcBef>
              <a:spcAft>
                <a:spcPct val="0"/>
              </a:spcAft>
              <a:buFont typeface="Times" charset="0"/>
              <a:buChar char="•"/>
              <a:defRPr sz="1200">
                <a:solidFill>
                  <a:schemeClr val="tx1"/>
                </a:solidFill>
                <a:latin typeface="Calibri" charset="0"/>
                <a:ea typeface="ヒラギノ角ゴ ProN W3" charset="-128"/>
              </a:defRPr>
            </a:lvl7pPr>
            <a:lvl8pPr marL="3429000" indent="-228600" eaLnBrk="0" fontAlgn="base" hangingPunct="0">
              <a:spcBef>
                <a:spcPct val="20000"/>
              </a:spcBef>
              <a:spcAft>
                <a:spcPct val="0"/>
              </a:spcAft>
              <a:buFont typeface="Times" charset="0"/>
              <a:buChar char="•"/>
              <a:defRPr sz="1200">
                <a:solidFill>
                  <a:schemeClr val="tx1"/>
                </a:solidFill>
                <a:latin typeface="Calibri" charset="0"/>
                <a:ea typeface="ヒラギノ角ゴ ProN W3" charset="-128"/>
              </a:defRPr>
            </a:lvl8pPr>
            <a:lvl9pPr marL="3886200" indent="-228600" eaLnBrk="0" fontAlgn="base" hangingPunct="0">
              <a:spcBef>
                <a:spcPct val="20000"/>
              </a:spcBef>
              <a:spcAft>
                <a:spcPct val="0"/>
              </a:spcAft>
              <a:buFont typeface="Times" charset="0"/>
              <a:buChar char="•"/>
              <a:defRPr sz="1200">
                <a:solidFill>
                  <a:schemeClr val="tx1"/>
                </a:solidFill>
                <a:latin typeface="Calibri" charset="0"/>
                <a:ea typeface="ヒラギノ角ゴ ProN W3" charset="-128"/>
              </a:defRPr>
            </a:lvl9pPr>
          </a:lstStyle>
          <a:p>
            <a:pPr eaLnBrk="1" hangingPunct="1">
              <a:lnSpc>
                <a:spcPct val="100000"/>
              </a:lnSpc>
              <a:spcBef>
                <a:spcPct val="0"/>
              </a:spcBef>
              <a:buClrTx/>
              <a:buFontTx/>
              <a:buNone/>
            </a:pPr>
            <a:r>
              <a:rPr lang="en-GB" altLang="en-US" sz="1400" dirty="0" err="1" smtClean="0">
                <a:solidFill>
                  <a:schemeClr val="accent1"/>
                </a:solidFill>
                <a:latin typeface="Courier New" charset="0"/>
              </a:rPr>
              <a:t>Postcondition</a:t>
            </a:r>
            <a:r>
              <a:rPr lang="en-GB" altLang="en-US" sz="1400" dirty="0" smtClean="0">
                <a:solidFill>
                  <a:schemeClr val="accent1"/>
                </a:solidFill>
                <a:latin typeface="Courier New" charset="0"/>
              </a:rPr>
              <a:t> is only relevant for normal returns. </a:t>
            </a:r>
            <a:endParaRPr lang="en-GB" altLang="en-US" sz="1400" dirty="0">
              <a:solidFill>
                <a:schemeClr val="accent1"/>
              </a:solidFill>
              <a:latin typeface="Courier New" charset="0"/>
            </a:endParaRPr>
          </a:p>
        </p:txBody>
      </p:sp>
      <p:graphicFrame>
        <p:nvGraphicFramePr>
          <p:cNvPr id="7" name="Tableau 4"/>
          <p:cNvGraphicFramePr>
            <a:graphicFrameLocks noGrp="1"/>
          </p:cNvGraphicFramePr>
          <p:nvPr>
            <p:extLst>
              <p:ext uri="{D42A27DB-BD31-4B8C-83A1-F6EECF244321}">
                <p14:modId xmlns:p14="http://schemas.microsoft.com/office/powerpoint/2010/main" val="1551442927"/>
              </p:ext>
            </p:extLst>
          </p:nvPr>
        </p:nvGraphicFramePr>
        <p:xfrm>
          <a:off x="971600" y="2564904"/>
          <a:ext cx="7272338" cy="2088232"/>
        </p:xfrm>
        <a:graphic>
          <a:graphicData uri="http://schemas.openxmlformats.org/drawingml/2006/table">
            <a:tbl>
              <a:tblPr/>
              <a:tblGrid>
                <a:gridCol w="7272338"/>
              </a:tblGrid>
              <a:tr h="2088232">
                <a:tc>
                  <a:txBody>
                    <a:bodyPr/>
                    <a:lstStyle>
                      <a:lvl1pPr>
                        <a:lnSpc>
                          <a:spcPct val="120000"/>
                        </a:lnSpc>
                        <a:spcBef>
                          <a:spcPct val="20000"/>
                        </a:spcBef>
                        <a:buClr>
                          <a:srgbClr val="404040"/>
                        </a:buClr>
                        <a:defRPr sz="1400" b="1">
                          <a:solidFill>
                            <a:srgbClr val="404040"/>
                          </a:solidFill>
                          <a:latin typeface="Calibri" charset="0"/>
                          <a:ea typeface="ＭＳ Ｐゴシック" charset="-128"/>
                        </a:defRPr>
                      </a:lvl1pPr>
                      <a:lvl2pPr marL="742950" indent="-285750">
                        <a:lnSpc>
                          <a:spcPct val="120000"/>
                        </a:lnSpc>
                        <a:spcBef>
                          <a:spcPct val="20000"/>
                        </a:spcBef>
                        <a:defRPr sz="1200">
                          <a:solidFill>
                            <a:schemeClr val="tx1"/>
                          </a:solidFill>
                          <a:latin typeface="Calibri" charset="0"/>
                          <a:ea typeface="ヒラギノ角ゴ ProN W3" charset="-128"/>
                        </a:defRPr>
                      </a:lvl2pPr>
                      <a:lvl3pPr marL="1143000" indent="-228600">
                        <a:lnSpc>
                          <a:spcPct val="120000"/>
                        </a:lnSpc>
                        <a:spcBef>
                          <a:spcPct val="20000"/>
                        </a:spcBef>
                        <a:defRPr sz="1000">
                          <a:solidFill>
                            <a:schemeClr val="tx1"/>
                          </a:solidFill>
                          <a:latin typeface="Calibri" charset="0"/>
                          <a:ea typeface="ヒラギノ角ゴ ProN W3" charset="-128"/>
                        </a:defRPr>
                      </a:lvl3pPr>
                      <a:lvl4pPr marL="1600200" indent="-228600">
                        <a:spcBef>
                          <a:spcPct val="20000"/>
                        </a:spcBef>
                        <a:buFont typeface="Times" charset="0"/>
                        <a:defRPr sz="1000">
                          <a:solidFill>
                            <a:schemeClr val="tx1"/>
                          </a:solidFill>
                          <a:latin typeface="Calibri" charset="0"/>
                          <a:ea typeface="ヒラギノ角ゴ ProN W3" charset="-128"/>
                        </a:defRPr>
                      </a:lvl4pPr>
                      <a:lvl5pPr marL="2057400" indent="-228600">
                        <a:spcBef>
                          <a:spcPct val="20000"/>
                        </a:spcBef>
                        <a:buFont typeface="Times" charset="0"/>
                        <a:defRPr sz="1000">
                          <a:solidFill>
                            <a:schemeClr val="tx1"/>
                          </a:solidFill>
                          <a:latin typeface="Calibri" charset="0"/>
                          <a:ea typeface="ヒラギノ角ゴ ProN W3" charset="-128"/>
                        </a:defRPr>
                      </a:lvl5pPr>
                      <a:lvl6pPr marL="2514600" indent="-228600" eaLnBrk="0" fontAlgn="base" hangingPunct="0">
                        <a:spcBef>
                          <a:spcPct val="20000"/>
                        </a:spcBef>
                        <a:spcAft>
                          <a:spcPct val="0"/>
                        </a:spcAft>
                        <a:buFont typeface="Times" charset="0"/>
                        <a:defRPr sz="1000">
                          <a:solidFill>
                            <a:schemeClr val="tx1"/>
                          </a:solidFill>
                          <a:latin typeface="Calibri" charset="0"/>
                          <a:ea typeface="ヒラギノ角ゴ ProN W3" charset="-128"/>
                        </a:defRPr>
                      </a:lvl6pPr>
                      <a:lvl7pPr marL="2971800" indent="-228600" eaLnBrk="0" fontAlgn="base" hangingPunct="0">
                        <a:spcBef>
                          <a:spcPct val="20000"/>
                        </a:spcBef>
                        <a:spcAft>
                          <a:spcPct val="0"/>
                        </a:spcAft>
                        <a:buFont typeface="Times" charset="0"/>
                        <a:defRPr sz="1000">
                          <a:solidFill>
                            <a:schemeClr val="tx1"/>
                          </a:solidFill>
                          <a:latin typeface="Calibri" charset="0"/>
                          <a:ea typeface="ヒラギノ角ゴ ProN W3" charset="-128"/>
                        </a:defRPr>
                      </a:lvl7pPr>
                      <a:lvl8pPr marL="3429000" indent="-228600" eaLnBrk="0" fontAlgn="base" hangingPunct="0">
                        <a:spcBef>
                          <a:spcPct val="20000"/>
                        </a:spcBef>
                        <a:spcAft>
                          <a:spcPct val="0"/>
                        </a:spcAft>
                        <a:buFont typeface="Times" charset="0"/>
                        <a:defRPr sz="1000">
                          <a:solidFill>
                            <a:schemeClr val="tx1"/>
                          </a:solidFill>
                          <a:latin typeface="Calibri" charset="0"/>
                          <a:ea typeface="ヒラギノ角ゴ ProN W3" charset="-128"/>
                        </a:defRPr>
                      </a:lvl8pPr>
                      <a:lvl9pPr marL="3886200" indent="-228600" eaLnBrk="0" fontAlgn="base" hangingPunct="0">
                        <a:spcBef>
                          <a:spcPct val="20000"/>
                        </a:spcBef>
                        <a:spcAft>
                          <a:spcPct val="0"/>
                        </a:spcAft>
                        <a:buFont typeface="Times" charset="0"/>
                        <a:defRPr sz="1000">
                          <a:solidFill>
                            <a:schemeClr val="tx1"/>
                          </a:solidFill>
                          <a:latin typeface="Calibri" charset="0"/>
                          <a:ea typeface="ヒラギノ角ゴ ProN W3"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rPr>
                        <a:t>procedure </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Add (X, Y : Natural; Z : </a:t>
                      </a:r>
                      <a:r>
                        <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rPr>
                        <a:t>out </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Integer) </a:t>
                      </a:r>
                      <a:r>
                        <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rPr>
                        <a:t>with</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en-US" altLang="fr-FR" sz="1400" b="0" i="0" u="none" strike="noStrike" cap="none" normalizeH="0" baseline="0" dirty="0" err="1" smtClean="0">
                          <a:ln>
                            <a:noFill/>
                          </a:ln>
                          <a:solidFill>
                            <a:schemeClr val="tx1"/>
                          </a:solidFill>
                          <a:effectLst/>
                          <a:latin typeface="Courier New" charset="0"/>
                          <a:ea typeface="Courier New" charset="0"/>
                          <a:cs typeface="Courier New" charset="0"/>
                        </a:rPr>
                        <a:t>Contract_Cases</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=&gt;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(X &lt;= </a:t>
                      </a:r>
                      <a:r>
                        <a:rPr kumimoji="0" lang="en-US" altLang="fr-FR" sz="1400" b="0" i="0" u="none" strike="noStrike" cap="none" normalizeH="0" baseline="0" dirty="0" err="1" smtClean="0">
                          <a:ln>
                            <a:noFill/>
                          </a:ln>
                          <a:solidFill>
                            <a:schemeClr val="tx1"/>
                          </a:solidFill>
                          <a:effectLst/>
                          <a:latin typeface="Courier New" charset="0"/>
                          <a:ea typeface="Courier New" charset="0"/>
                          <a:cs typeface="Courier New" charset="0"/>
                        </a:rPr>
                        <a:t>Integer’Last</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Y =&gt; Z = X + Y,</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rPr>
                        <a:t>others </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=&gt; Z = 0)</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rPr>
                        <a:t>is</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rPr>
                        <a:t>begin</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rPr>
                        <a:t>   </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Z := 0;</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Z := X + Y;</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rPr>
                        <a:t>end</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Add;</a:t>
                      </a:r>
                      <a:endPar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endParaRPr>
                    </a:p>
                  </a:txBody>
                  <a:tcPr marL="91441" marR="91441" marT="45259" marB="4525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F2F2F2"/>
                    </a:solidFill>
                  </a:tcPr>
                </a:tc>
              </a:tr>
            </a:tbl>
          </a:graphicData>
        </a:graphic>
      </p:graphicFrame>
    </p:spTree>
    <p:extLst>
      <p:ext uri="{BB962C8B-B14F-4D97-AF65-F5344CB8AC3E}">
        <p14:creationId xmlns:p14="http://schemas.microsoft.com/office/powerpoint/2010/main" val="32737547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4284663" y="333375"/>
            <a:ext cx="1943100" cy="533400"/>
          </a:xfrm>
        </p:spPr>
        <p:txBody>
          <a:bodyPr/>
          <a:lstStyle/>
          <a:p>
            <a:pPr>
              <a:defRPr/>
            </a:pPr>
            <a:r>
              <a:rPr lang="en-US" dirty="0" smtClean="0"/>
              <a:t>6</a:t>
            </a:r>
            <a:r>
              <a:rPr dirty="0" smtClean="0"/>
              <a:t>/10</a:t>
            </a:r>
            <a:endParaRPr dirty="0"/>
          </a:p>
        </p:txBody>
      </p:sp>
      <p:graphicFrame>
        <p:nvGraphicFramePr>
          <p:cNvPr id="4" name="Tableau 4"/>
          <p:cNvGraphicFramePr>
            <a:graphicFrameLocks noGrp="1"/>
          </p:cNvGraphicFramePr>
          <p:nvPr>
            <p:extLst>
              <p:ext uri="{D42A27DB-BD31-4B8C-83A1-F6EECF244321}">
                <p14:modId xmlns:p14="http://schemas.microsoft.com/office/powerpoint/2010/main" val="306815107"/>
              </p:ext>
            </p:extLst>
          </p:nvPr>
        </p:nvGraphicFramePr>
        <p:xfrm>
          <a:off x="971600" y="2564904"/>
          <a:ext cx="7272338" cy="1584176"/>
        </p:xfrm>
        <a:graphic>
          <a:graphicData uri="http://schemas.openxmlformats.org/drawingml/2006/table">
            <a:tbl>
              <a:tblPr/>
              <a:tblGrid>
                <a:gridCol w="7272338"/>
              </a:tblGrid>
              <a:tr h="1584176">
                <a:tc>
                  <a:txBody>
                    <a:bodyPr/>
                    <a:lstStyle>
                      <a:lvl1pPr>
                        <a:lnSpc>
                          <a:spcPct val="120000"/>
                        </a:lnSpc>
                        <a:spcBef>
                          <a:spcPct val="20000"/>
                        </a:spcBef>
                        <a:buClr>
                          <a:srgbClr val="404040"/>
                        </a:buClr>
                        <a:defRPr sz="1400" b="1">
                          <a:solidFill>
                            <a:srgbClr val="404040"/>
                          </a:solidFill>
                          <a:latin typeface="Calibri" charset="0"/>
                          <a:ea typeface="ＭＳ Ｐゴシック" charset="-128"/>
                        </a:defRPr>
                      </a:lvl1pPr>
                      <a:lvl2pPr marL="742950" indent="-285750">
                        <a:lnSpc>
                          <a:spcPct val="120000"/>
                        </a:lnSpc>
                        <a:spcBef>
                          <a:spcPct val="20000"/>
                        </a:spcBef>
                        <a:defRPr sz="1200">
                          <a:solidFill>
                            <a:schemeClr val="tx1"/>
                          </a:solidFill>
                          <a:latin typeface="Calibri" charset="0"/>
                          <a:ea typeface="ヒラギノ角ゴ ProN W3" charset="-128"/>
                        </a:defRPr>
                      </a:lvl2pPr>
                      <a:lvl3pPr marL="1143000" indent="-228600">
                        <a:lnSpc>
                          <a:spcPct val="120000"/>
                        </a:lnSpc>
                        <a:spcBef>
                          <a:spcPct val="20000"/>
                        </a:spcBef>
                        <a:defRPr sz="1000">
                          <a:solidFill>
                            <a:schemeClr val="tx1"/>
                          </a:solidFill>
                          <a:latin typeface="Calibri" charset="0"/>
                          <a:ea typeface="ヒラギノ角ゴ ProN W3" charset="-128"/>
                        </a:defRPr>
                      </a:lvl3pPr>
                      <a:lvl4pPr marL="1600200" indent="-228600">
                        <a:spcBef>
                          <a:spcPct val="20000"/>
                        </a:spcBef>
                        <a:buFont typeface="Times" charset="0"/>
                        <a:defRPr sz="1000">
                          <a:solidFill>
                            <a:schemeClr val="tx1"/>
                          </a:solidFill>
                          <a:latin typeface="Calibri" charset="0"/>
                          <a:ea typeface="ヒラギノ角ゴ ProN W3" charset="-128"/>
                        </a:defRPr>
                      </a:lvl4pPr>
                      <a:lvl5pPr marL="2057400" indent="-228600">
                        <a:spcBef>
                          <a:spcPct val="20000"/>
                        </a:spcBef>
                        <a:buFont typeface="Times" charset="0"/>
                        <a:defRPr sz="1000">
                          <a:solidFill>
                            <a:schemeClr val="tx1"/>
                          </a:solidFill>
                          <a:latin typeface="Calibri" charset="0"/>
                          <a:ea typeface="ヒラギノ角ゴ ProN W3" charset="-128"/>
                        </a:defRPr>
                      </a:lvl5pPr>
                      <a:lvl6pPr marL="2514600" indent="-228600" eaLnBrk="0" fontAlgn="base" hangingPunct="0">
                        <a:spcBef>
                          <a:spcPct val="20000"/>
                        </a:spcBef>
                        <a:spcAft>
                          <a:spcPct val="0"/>
                        </a:spcAft>
                        <a:buFont typeface="Times" charset="0"/>
                        <a:defRPr sz="1000">
                          <a:solidFill>
                            <a:schemeClr val="tx1"/>
                          </a:solidFill>
                          <a:latin typeface="Calibri" charset="0"/>
                          <a:ea typeface="ヒラギノ角ゴ ProN W3" charset="-128"/>
                        </a:defRPr>
                      </a:lvl6pPr>
                      <a:lvl7pPr marL="2971800" indent="-228600" eaLnBrk="0" fontAlgn="base" hangingPunct="0">
                        <a:spcBef>
                          <a:spcPct val="20000"/>
                        </a:spcBef>
                        <a:spcAft>
                          <a:spcPct val="0"/>
                        </a:spcAft>
                        <a:buFont typeface="Times" charset="0"/>
                        <a:defRPr sz="1000">
                          <a:solidFill>
                            <a:schemeClr val="tx1"/>
                          </a:solidFill>
                          <a:latin typeface="Calibri" charset="0"/>
                          <a:ea typeface="ヒラギノ角ゴ ProN W3" charset="-128"/>
                        </a:defRPr>
                      </a:lvl7pPr>
                      <a:lvl8pPr marL="3429000" indent="-228600" eaLnBrk="0" fontAlgn="base" hangingPunct="0">
                        <a:spcBef>
                          <a:spcPct val="20000"/>
                        </a:spcBef>
                        <a:spcAft>
                          <a:spcPct val="0"/>
                        </a:spcAft>
                        <a:buFont typeface="Times" charset="0"/>
                        <a:defRPr sz="1000">
                          <a:solidFill>
                            <a:schemeClr val="tx1"/>
                          </a:solidFill>
                          <a:latin typeface="Calibri" charset="0"/>
                          <a:ea typeface="ヒラギノ角ゴ ProN W3" charset="-128"/>
                        </a:defRPr>
                      </a:lvl8pPr>
                      <a:lvl9pPr marL="3886200" indent="-228600" eaLnBrk="0" fontAlgn="base" hangingPunct="0">
                        <a:spcBef>
                          <a:spcPct val="20000"/>
                        </a:spcBef>
                        <a:spcAft>
                          <a:spcPct val="0"/>
                        </a:spcAft>
                        <a:buFont typeface="Times" charset="0"/>
                        <a:defRPr sz="1000">
                          <a:solidFill>
                            <a:schemeClr val="tx1"/>
                          </a:solidFill>
                          <a:latin typeface="Calibri" charset="0"/>
                          <a:ea typeface="ヒラギノ角ゴ ProN W3"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rPr>
                        <a:t>procedure </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Add (X, Y : Natural; Z : </a:t>
                      </a:r>
                      <a:r>
                        <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rPr>
                        <a:t>out </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Integer) </a:t>
                      </a:r>
                      <a:r>
                        <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rPr>
                        <a:t>with</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Post =&gt; Z = X + Y</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rPr>
                        <a:t>is</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rPr>
                        <a:t>begin</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rPr>
                        <a:t>   </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Z := 0;</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Z := X + Y;</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rPr>
                        <a:t>end</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Add;</a:t>
                      </a:r>
                      <a:endPar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endParaRPr>
                    </a:p>
                  </a:txBody>
                  <a:tcPr marL="91441" marR="91441" marT="45259" marB="4525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F2F2F2"/>
                    </a:solidFill>
                  </a:tcPr>
                </a:tc>
              </a:tr>
            </a:tbl>
          </a:graphicData>
        </a:graphic>
      </p:graphicFrame>
    </p:spTree>
    <p:extLst>
      <p:ext uri="{BB962C8B-B14F-4D97-AF65-F5344CB8AC3E}">
        <p14:creationId xmlns:p14="http://schemas.microsoft.com/office/powerpoint/2010/main" val="120314541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284663" y="333375"/>
            <a:ext cx="1943100" cy="533400"/>
          </a:xfrm>
        </p:spPr>
        <p:txBody>
          <a:bodyPr/>
          <a:lstStyle/>
          <a:p>
            <a:pPr>
              <a:defRPr/>
            </a:pPr>
            <a:r>
              <a:rPr lang="en-US" dirty="0"/>
              <a:t>6</a:t>
            </a:r>
            <a:r>
              <a:rPr dirty="0" smtClean="0"/>
              <a:t>/10</a:t>
            </a:r>
            <a:endParaRPr dirty="0"/>
          </a:p>
        </p:txBody>
      </p:sp>
      <p:sp>
        <p:nvSpPr>
          <p:cNvPr id="6" name="TextBox 1"/>
          <p:cNvSpPr txBox="1">
            <a:spLocks noChangeArrowheads="1"/>
          </p:cNvSpPr>
          <p:nvPr/>
        </p:nvSpPr>
        <p:spPr bwMode="auto">
          <a:xfrm>
            <a:off x="971600" y="4437112"/>
            <a:ext cx="727233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Clr>
                <a:srgbClr val="404040"/>
              </a:buClr>
              <a:buChar char="•"/>
              <a:defRPr sz="1600" b="1">
                <a:solidFill>
                  <a:srgbClr val="404040"/>
                </a:solidFill>
                <a:latin typeface="Calibri" charset="0"/>
                <a:ea typeface="ＭＳ Ｐゴシック" charset="-128"/>
              </a:defRPr>
            </a:lvl1pPr>
            <a:lvl2pPr marL="742950" indent="-285750">
              <a:lnSpc>
                <a:spcPct val="120000"/>
              </a:lnSpc>
              <a:spcBef>
                <a:spcPct val="20000"/>
              </a:spcBef>
              <a:buChar char="–"/>
              <a:defRPr sz="1400">
                <a:solidFill>
                  <a:schemeClr val="tx1"/>
                </a:solidFill>
                <a:latin typeface="Calibri" charset="0"/>
                <a:ea typeface="ヒラギノ角ゴ ProN W3" charset="-128"/>
              </a:defRPr>
            </a:lvl2pPr>
            <a:lvl3pPr marL="1143000" indent="-228600">
              <a:lnSpc>
                <a:spcPct val="120000"/>
              </a:lnSpc>
              <a:spcBef>
                <a:spcPct val="20000"/>
              </a:spcBef>
              <a:buChar char="–"/>
              <a:defRPr sz="1200">
                <a:solidFill>
                  <a:schemeClr val="tx1"/>
                </a:solidFill>
                <a:latin typeface="Calibri" charset="0"/>
                <a:ea typeface="ヒラギノ角ゴ ProN W3" charset="-128"/>
              </a:defRPr>
            </a:lvl3pPr>
            <a:lvl4pPr marL="1600200" indent="-228600">
              <a:spcBef>
                <a:spcPct val="20000"/>
              </a:spcBef>
              <a:buFont typeface="Times" charset="0"/>
              <a:buChar char="•"/>
              <a:defRPr sz="1200">
                <a:solidFill>
                  <a:schemeClr val="tx1"/>
                </a:solidFill>
                <a:latin typeface="Calibri" charset="0"/>
                <a:ea typeface="ヒラギノ角ゴ ProN W3" charset="-128"/>
              </a:defRPr>
            </a:lvl4pPr>
            <a:lvl5pPr marL="2057400" indent="-228600">
              <a:spcBef>
                <a:spcPct val="20000"/>
              </a:spcBef>
              <a:buFont typeface="Times" charset="0"/>
              <a:buChar char="•"/>
              <a:defRPr sz="1200">
                <a:solidFill>
                  <a:schemeClr val="tx1"/>
                </a:solidFill>
                <a:latin typeface="Calibri" charset="0"/>
                <a:ea typeface="ヒラギノ角ゴ ProN W3" charset="-128"/>
              </a:defRPr>
            </a:lvl5pPr>
            <a:lvl6pPr marL="2514600" indent="-228600" eaLnBrk="0" fontAlgn="base" hangingPunct="0">
              <a:spcBef>
                <a:spcPct val="20000"/>
              </a:spcBef>
              <a:spcAft>
                <a:spcPct val="0"/>
              </a:spcAft>
              <a:buFont typeface="Times" charset="0"/>
              <a:buChar char="•"/>
              <a:defRPr sz="1200">
                <a:solidFill>
                  <a:schemeClr val="tx1"/>
                </a:solidFill>
                <a:latin typeface="Calibri" charset="0"/>
                <a:ea typeface="ヒラギノ角ゴ ProN W3" charset="-128"/>
              </a:defRPr>
            </a:lvl6pPr>
            <a:lvl7pPr marL="2971800" indent="-228600" eaLnBrk="0" fontAlgn="base" hangingPunct="0">
              <a:spcBef>
                <a:spcPct val="20000"/>
              </a:spcBef>
              <a:spcAft>
                <a:spcPct val="0"/>
              </a:spcAft>
              <a:buFont typeface="Times" charset="0"/>
              <a:buChar char="•"/>
              <a:defRPr sz="1200">
                <a:solidFill>
                  <a:schemeClr val="tx1"/>
                </a:solidFill>
                <a:latin typeface="Calibri" charset="0"/>
                <a:ea typeface="ヒラギノ角ゴ ProN W3" charset="-128"/>
              </a:defRPr>
            </a:lvl7pPr>
            <a:lvl8pPr marL="3429000" indent="-228600" eaLnBrk="0" fontAlgn="base" hangingPunct="0">
              <a:spcBef>
                <a:spcPct val="20000"/>
              </a:spcBef>
              <a:spcAft>
                <a:spcPct val="0"/>
              </a:spcAft>
              <a:buFont typeface="Times" charset="0"/>
              <a:buChar char="•"/>
              <a:defRPr sz="1200">
                <a:solidFill>
                  <a:schemeClr val="tx1"/>
                </a:solidFill>
                <a:latin typeface="Calibri" charset="0"/>
                <a:ea typeface="ヒラギノ角ゴ ProN W3" charset="-128"/>
              </a:defRPr>
            </a:lvl8pPr>
            <a:lvl9pPr marL="3886200" indent="-228600" eaLnBrk="0" fontAlgn="base" hangingPunct="0">
              <a:spcBef>
                <a:spcPct val="20000"/>
              </a:spcBef>
              <a:spcAft>
                <a:spcPct val="0"/>
              </a:spcAft>
              <a:buFont typeface="Times" charset="0"/>
              <a:buChar char="•"/>
              <a:defRPr sz="1200">
                <a:solidFill>
                  <a:schemeClr val="tx1"/>
                </a:solidFill>
                <a:latin typeface="Calibri" charset="0"/>
                <a:ea typeface="ヒラギノ角ゴ ProN W3" charset="-128"/>
              </a:defRPr>
            </a:lvl9pPr>
          </a:lstStyle>
          <a:p>
            <a:pPr eaLnBrk="1" hangingPunct="1">
              <a:lnSpc>
                <a:spcPct val="100000"/>
              </a:lnSpc>
              <a:spcBef>
                <a:spcPct val="0"/>
              </a:spcBef>
              <a:buClrTx/>
              <a:buFontTx/>
              <a:buNone/>
            </a:pPr>
            <a:r>
              <a:rPr lang="en-GB" altLang="en-US" sz="1400" dirty="0" smtClean="0">
                <a:solidFill>
                  <a:schemeClr val="accent1"/>
                </a:solidFill>
                <a:latin typeface="Courier New" charset="0"/>
              </a:rPr>
              <a:t>Procedure may raise an exception, but </a:t>
            </a:r>
            <a:r>
              <a:rPr lang="en-GB" altLang="en-US" sz="1400" dirty="0" err="1" smtClean="0">
                <a:solidFill>
                  <a:schemeClr val="accent1"/>
                </a:solidFill>
                <a:latin typeface="Courier New" charset="0"/>
              </a:rPr>
              <a:t>postcondition</a:t>
            </a:r>
            <a:r>
              <a:rPr lang="en-GB" altLang="en-US" sz="1400" dirty="0" smtClean="0">
                <a:solidFill>
                  <a:schemeClr val="accent1"/>
                </a:solidFill>
                <a:latin typeface="Courier New" charset="0"/>
              </a:rPr>
              <a:t> correctly describes normal returns. </a:t>
            </a:r>
            <a:endParaRPr lang="en-GB" altLang="en-US" sz="1400" dirty="0">
              <a:solidFill>
                <a:schemeClr val="accent1"/>
              </a:solidFill>
              <a:latin typeface="Courier New" charset="0"/>
            </a:endParaRPr>
          </a:p>
        </p:txBody>
      </p:sp>
      <p:graphicFrame>
        <p:nvGraphicFramePr>
          <p:cNvPr id="7" name="Tableau 4"/>
          <p:cNvGraphicFramePr>
            <a:graphicFrameLocks noGrp="1"/>
          </p:cNvGraphicFramePr>
          <p:nvPr>
            <p:extLst>
              <p:ext uri="{D42A27DB-BD31-4B8C-83A1-F6EECF244321}">
                <p14:modId xmlns:p14="http://schemas.microsoft.com/office/powerpoint/2010/main" val="1773991410"/>
              </p:ext>
            </p:extLst>
          </p:nvPr>
        </p:nvGraphicFramePr>
        <p:xfrm>
          <a:off x="971600" y="2564904"/>
          <a:ext cx="7272338" cy="1584176"/>
        </p:xfrm>
        <a:graphic>
          <a:graphicData uri="http://schemas.openxmlformats.org/drawingml/2006/table">
            <a:tbl>
              <a:tblPr/>
              <a:tblGrid>
                <a:gridCol w="7272338"/>
              </a:tblGrid>
              <a:tr h="1584176">
                <a:tc>
                  <a:txBody>
                    <a:bodyPr/>
                    <a:lstStyle>
                      <a:lvl1pPr>
                        <a:lnSpc>
                          <a:spcPct val="120000"/>
                        </a:lnSpc>
                        <a:spcBef>
                          <a:spcPct val="20000"/>
                        </a:spcBef>
                        <a:buClr>
                          <a:srgbClr val="404040"/>
                        </a:buClr>
                        <a:defRPr sz="1400" b="1">
                          <a:solidFill>
                            <a:srgbClr val="404040"/>
                          </a:solidFill>
                          <a:latin typeface="Calibri" charset="0"/>
                          <a:ea typeface="ＭＳ Ｐゴシック" charset="-128"/>
                        </a:defRPr>
                      </a:lvl1pPr>
                      <a:lvl2pPr marL="742950" indent="-285750">
                        <a:lnSpc>
                          <a:spcPct val="120000"/>
                        </a:lnSpc>
                        <a:spcBef>
                          <a:spcPct val="20000"/>
                        </a:spcBef>
                        <a:defRPr sz="1200">
                          <a:solidFill>
                            <a:schemeClr val="tx1"/>
                          </a:solidFill>
                          <a:latin typeface="Calibri" charset="0"/>
                          <a:ea typeface="ヒラギノ角ゴ ProN W3" charset="-128"/>
                        </a:defRPr>
                      </a:lvl2pPr>
                      <a:lvl3pPr marL="1143000" indent="-228600">
                        <a:lnSpc>
                          <a:spcPct val="120000"/>
                        </a:lnSpc>
                        <a:spcBef>
                          <a:spcPct val="20000"/>
                        </a:spcBef>
                        <a:defRPr sz="1000">
                          <a:solidFill>
                            <a:schemeClr val="tx1"/>
                          </a:solidFill>
                          <a:latin typeface="Calibri" charset="0"/>
                          <a:ea typeface="ヒラギノ角ゴ ProN W3" charset="-128"/>
                        </a:defRPr>
                      </a:lvl3pPr>
                      <a:lvl4pPr marL="1600200" indent="-228600">
                        <a:spcBef>
                          <a:spcPct val="20000"/>
                        </a:spcBef>
                        <a:buFont typeface="Times" charset="0"/>
                        <a:defRPr sz="1000">
                          <a:solidFill>
                            <a:schemeClr val="tx1"/>
                          </a:solidFill>
                          <a:latin typeface="Calibri" charset="0"/>
                          <a:ea typeface="ヒラギノ角ゴ ProN W3" charset="-128"/>
                        </a:defRPr>
                      </a:lvl4pPr>
                      <a:lvl5pPr marL="2057400" indent="-228600">
                        <a:spcBef>
                          <a:spcPct val="20000"/>
                        </a:spcBef>
                        <a:buFont typeface="Times" charset="0"/>
                        <a:defRPr sz="1000">
                          <a:solidFill>
                            <a:schemeClr val="tx1"/>
                          </a:solidFill>
                          <a:latin typeface="Calibri" charset="0"/>
                          <a:ea typeface="ヒラギノ角ゴ ProN W3" charset="-128"/>
                        </a:defRPr>
                      </a:lvl5pPr>
                      <a:lvl6pPr marL="2514600" indent="-228600" eaLnBrk="0" fontAlgn="base" hangingPunct="0">
                        <a:spcBef>
                          <a:spcPct val="20000"/>
                        </a:spcBef>
                        <a:spcAft>
                          <a:spcPct val="0"/>
                        </a:spcAft>
                        <a:buFont typeface="Times" charset="0"/>
                        <a:defRPr sz="1000">
                          <a:solidFill>
                            <a:schemeClr val="tx1"/>
                          </a:solidFill>
                          <a:latin typeface="Calibri" charset="0"/>
                          <a:ea typeface="ヒラギノ角ゴ ProN W3" charset="-128"/>
                        </a:defRPr>
                      </a:lvl6pPr>
                      <a:lvl7pPr marL="2971800" indent="-228600" eaLnBrk="0" fontAlgn="base" hangingPunct="0">
                        <a:spcBef>
                          <a:spcPct val="20000"/>
                        </a:spcBef>
                        <a:spcAft>
                          <a:spcPct val="0"/>
                        </a:spcAft>
                        <a:buFont typeface="Times" charset="0"/>
                        <a:defRPr sz="1000">
                          <a:solidFill>
                            <a:schemeClr val="tx1"/>
                          </a:solidFill>
                          <a:latin typeface="Calibri" charset="0"/>
                          <a:ea typeface="ヒラギノ角ゴ ProN W3" charset="-128"/>
                        </a:defRPr>
                      </a:lvl7pPr>
                      <a:lvl8pPr marL="3429000" indent="-228600" eaLnBrk="0" fontAlgn="base" hangingPunct="0">
                        <a:spcBef>
                          <a:spcPct val="20000"/>
                        </a:spcBef>
                        <a:spcAft>
                          <a:spcPct val="0"/>
                        </a:spcAft>
                        <a:buFont typeface="Times" charset="0"/>
                        <a:defRPr sz="1000">
                          <a:solidFill>
                            <a:schemeClr val="tx1"/>
                          </a:solidFill>
                          <a:latin typeface="Calibri" charset="0"/>
                          <a:ea typeface="ヒラギノ角ゴ ProN W3" charset="-128"/>
                        </a:defRPr>
                      </a:lvl8pPr>
                      <a:lvl9pPr marL="3886200" indent="-228600" eaLnBrk="0" fontAlgn="base" hangingPunct="0">
                        <a:spcBef>
                          <a:spcPct val="20000"/>
                        </a:spcBef>
                        <a:spcAft>
                          <a:spcPct val="0"/>
                        </a:spcAft>
                        <a:buFont typeface="Times" charset="0"/>
                        <a:defRPr sz="1000">
                          <a:solidFill>
                            <a:schemeClr val="tx1"/>
                          </a:solidFill>
                          <a:latin typeface="Calibri" charset="0"/>
                          <a:ea typeface="ヒラギノ角ゴ ProN W3"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rPr>
                        <a:t>procedure </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Add (X, Y : Natural; Z : </a:t>
                      </a:r>
                      <a:r>
                        <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rPr>
                        <a:t>out </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Integer) </a:t>
                      </a:r>
                      <a:r>
                        <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rPr>
                        <a:t>with</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Post =&gt; Z = X + Y</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rPr>
                        <a:t>is</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rPr>
                        <a:t>begin</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rPr>
                        <a:t>   </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Z := 0;</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Z := X + Y;</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rPr>
                        <a:t>end</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Add;</a:t>
                      </a:r>
                      <a:endPar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endParaRPr>
                    </a:p>
                  </a:txBody>
                  <a:tcPr marL="91441" marR="91441" marT="45259" marB="4525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F2F2F2"/>
                    </a:solidFill>
                  </a:tcPr>
                </a:tc>
              </a:tr>
            </a:tbl>
          </a:graphicData>
        </a:graphic>
      </p:graphicFrame>
    </p:spTree>
    <p:extLst>
      <p:ext uri="{BB962C8B-B14F-4D97-AF65-F5344CB8AC3E}">
        <p14:creationId xmlns:p14="http://schemas.microsoft.com/office/powerpoint/2010/main" val="159875429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4284663" y="333375"/>
            <a:ext cx="1943100" cy="533400"/>
          </a:xfrm>
        </p:spPr>
        <p:txBody>
          <a:bodyPr/>
          <a:lstStyle/>
          <a:p>
            <a:pPr>
              <a:defRPr/>
            </a:pPr>
            <a:r>
              <a:rPr lang="en-US" dirty="0"/>
              <a:t>7</a:t>
            </a:r>
            <a:r>
              <a:rPr dirty="0" smtClean="0"/>
              <a:t>/10</a:t>
            </a:r>
            <a:endParaRPr dirty="0"/>
          </a:p>
        </p:txBody>
      </p:sp>
      <p:graphicFrame>
        <p:nvGraphicFramePr>
          <p:cNvPr id="4" name="Tableau 4"/>
          <p:cNvGraphicFramePr>
            <a:graphicFrameLocks noGrp="1"/>
          </p:cNvGraphicFramePr>
          <p:nvPr>
            <p:extLst>
              <p:ext uri="{D42A27DB-BD31-4B8C-83A1-F6EECF244321}">
                <p14:modId xmlns:p14="http://schemas.microsoft.com/office/powerpoint/2010/main" val="1599785672"/>
              </p:ext>
            </p:extLst>
          </p:nvPr>
        </p:nvGraphicFramePr>
        <p:xfrm>
          <a:off x="971600" y="2564904"/>
          <a:ext cx="7272338" cy="1584176"/>
        </p:xfrm>
        <a:graphic>
          <a:graphicData uri="http://schemas.openxmlformats.org/drawingml/2006/table">
            <a:tbl>
              <a:tblPr/>
              <a:tblGrid>
                <a:gridCol w="7272338"/>
              </a:tblGrid>
              <a:tr h="1584176">
                <a:tc>
                  <a:txBody>
                    <a:bodyPr/>
                    <a:lstStyle>
                      <a:lvl1pPr>
                        <a:lnSpc>
                          <a:spcPct val="120000"/>
                        </a:lnSpc>
                        <a:spcBef>
                          <a:spcPct val="20000"/>
                        </a:spcBef>
                        <a:buClr>
                          <a:srgbClr val="404040"/>
                        </a:buClr>
                        <a:defRPr sz="1400" b="1">
                          <a:solidFill>
                            <a:srgbClr val="404040"/>
                          </a:solidFill>
                          <a:latin typeface="Calibri" charset="0"/>
                          <a:ea typeface="ＭＳ Ｐゴシック" charset="-128"/>
                        </a:defRPr>
                      </a:lvl1pPr>
                      <a:lvl2pPr marL="742950" indent="-285750">
                        <a:lnSpc>
                          <a:spcPct val="120000"/>
                        </a:lnSpc>
                        <a:spcBef>
                          <a:spcPct val="20000"/>
                        </a:spcBef>
                        <a:defRPr sz="1200">
                          <a:solidFill>
                            <a:schemeClr val="tx1"/>
                          </a:solidFill>
                          <a:latin typeface="Calibri" charset="0"/>
                          <a:ea typeface="ヒラギノ角ゴ ProN W3" charset="-128"/>
                        </a:defRPr>
                      </a:lvl2pPr>
                      <a:lvl3pPr marL="1143000" indent="-228600">
                        <a:lnSpc>
                          <a:spcPct val="120000"/>
                        </a:lnSpc>
                        <a:spcBef>
                          <a:spcPct val="20000"/>
                        </a:spcBef>
                        <a:defRPr sz="1000">
                          <a:solidFill>
                            <a:schemeClr val="tx1"/>
                          </a:solidFill>
                          <a:latin typeface="Calibri" charset="0"/>
                          <a:ea typeface="ヒラギノ角ゴ ProN W3" charset="-128"/>
                        </a:defRPr>
                      </a:lvl3pPr>
                      <a:lvl4pPr marL="1600200" indent="-228600">
                        <a:spcBef>
                          <a:spcPct val="20000"/>
                        </a:spcBef>
                        <a:buFont typeface="Times" charset="0"/>
                        <a:defRPr sz="1000">
                          <a:solidFill>
                            <a:schemeClr val="tx1"/>
                          </a:solidFill>
                          <a:latin typeface="Calibri" charset="0"/>
                          <a:ea typeface="ヒラギノ角ゴ ProN W3" charset="-128"/>
                        </a:defRPr>
                      </a:lvl4pPr>
                      <a:lvl5pPr marL="2057400" indent="-228600">
                        <a:spcBef>
                          <a:spcPct val="20000"/>
                        </a:spcBef>
                        <a:buFont typeface="Times" charset="0"/>
                        <a:defRPr sz="1000">
                          <a:solidFill>
                            <a:schemeClr val="tx1"/>
                          </a:solidFill>
                          <a:latin typeface="Calibri" charset="0"/>
                          <a:ea typeface="ヒラギノ角ゴ ProN W3" charset="-128"/>
                        </a:defRPr>
                      </a:lvl5pPr>
                      <a:lvl6pPr marL="2514600" indent="-228600" eaLnBrk="0" fontAlgn="base" hangingPunct="0">
                        <a:spcBef>
                          <a:spcPct val="20000"/>
                        </a:spcBef>
                        <a:spcAft>
                          <a:spcPct val="0"/>
                        </a:spcAft>
                        <a:buFont typeface="Times" charset="0"/>
                        <a:defRPr sz="1000">
                          <a:solidFill>
                            <a:schemeClr val="tx1"/>
                          </a:solidFill>
                          <a:latin typeface="Calibri" charset="0"/>
                          <a:ea typeface="ヒラギノ角ゴ ProN W3" charset="-128"/>
                        </a:defRPr>
                      </a:lvl6pPr>
                      <a:lvl7pPr marL="2971800" indent="-228600" eaLnBrk="0" fontAlgn="base" hangingPunct="0">
                        <a:spcBef>
                          <a:spcPct val="20000"/>
                        </a:spcBef>
                        <a:spcAft>
                          <a:spcPct val="0"/>
                        </a:spcAft>
                        <a:buFont typeface="Times" charset="0"/>
                        <a:defRPr sz="1000">
                          <a:solidFill>
                            <a:schemeClr val="tx1"/>
                          </a:solidFill>
                          <a:latin typeface="Calibri" charset="0"/>
                          <a:ea typeface="ヒラギノ角ゴ ProN W3" charset="-128"/>
                        </a:defRPr>
                      </a:lvl7pPr>
                      <a:lvl8pPr marL="3429000" indent="-228600" eaLnBrk="0" fontAlgn="base" hangingPunct="0">
                        <a:spcBef>
                          <a:spcPct val="20000"/>
                        </a:spcBef>
                        <a:spcAft>
                          <a:spcPct val="0"/>
                        </a:spcAft>
                        <a:buFont typeface="Times" charset="0"/>
                        <a:defRPr sz="1000">
                          <a:solidFill>
                            <a:schemeClr val="tx1"/>
                          </a:solidFill>
                          <a:latin typeface="Calibri" charset="0"/>
                          <a:ea typeface="ヒラギノ角ゴ ProN W3" charset="-128"/>
                        </a:defRPr>
                      </a:lvl8pPr>
                      <a:lvl9pPr marL="3886200" indent="-228600" eaLnBrk="0" fontAlgn="base" hangingPunct="0">
                        <a:spcBef>
                          <a:spcPct val="20000"/>
                        </a:spcBef>
                        <a:spcAft>
                          <a:spcPct val="0"/>
                        </a:spcAft>
                        <a:buFont typeface="Times" charset="0"/>
                        <a:defRPr sz="1000">
                          <a:solidFill>
                            <a:schemeClr val="tx1"/>
                          </a:solidFill>
                          <a:latin typeface="Calibri" charset="0"/>
                          <a:ea typeface="ヒラギノ角ゴ ProN W3"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rPr>
                        <a:t>procedure </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Add (X, Y : Natural; Z : </a:t>
                      </a:r>
                      <a:r>
                        <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rPr>
                        <a:t>out </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Integer) </a:t>
                      </a:r>
                      <a:r>
                        <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rPr>
                        <a:t>with</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rPr>
                        <a:t>  </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Pre  =&gt; X &lt;= </a:t>
                      </a:r>
                      <a:r>
                        <a:rPr kumimoji="0" lang="en-US" altLang="fr-FR" sz="1400" b="0" i="0" u="none" strike="noStrike" cap="none" normalizeH="0" baseline="0" dirty="0" err="1" smtClean="0">
                          <a:ln>
                            <a:noFill/>
                          </a:ln>
                          <a:solidFill>
                            <a:schemeClr val="tx1"/>
                          </a:solidFill>
                          <a:effectLst/>
                          <a:latin typeface="Courier New" charset="0"/>
                          <a:ea typeface="Courier New" charset="0"/>
                          <a:cs typeface="Courier New" charset="0"/>
                        </a:rPr>
                        <a:t>Integer’Last</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Y,</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Post =&gt; Z = X + Y</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rPr>
                        <a:t>is</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rPr>
                        <a:t>begin</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Z := X + Y;</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rPr>
                        <a:t>end</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Add;</a:t>
                      </a:r>
                      <a:endPar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endParaRPr>
                    </a:p>
                  </a:txBody>
                  <a:tcPr marL="91441" marR="91441" marT="45259" marB="4525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F2F2F2"/>
                    </a:solidFill>
                  </a:tcPr>
                </a:tc>
              </a:tr>
            </a:tbl>
          </a:graphicData>
        </a:graphic>
      </p:graphicFrame>
    </p:spTree>
    <p:extLst>
      <p:ext uri="{BB962C8B-B14F-4D97-AF65-F5344CB8AC3E}">
        <p14:creationId xmlns:p14="http://schemas.microsoft.com/office/powerpoint/2010/main" val="13234627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284663" y="333375"/>
            <a:ext cx="1943100" cy="533400"/>
          </a:xfrm>
        </p:spPr>
        <p:txBody>
          <a:bodyPr/>
          <a:lstStyle/>
          <a:p>
            <a:pPr>
              <a:defRPr/>
            </a:pPr>
            <a:r>
              <a:rPr lang="en-US" dirty="0" smtClean="0"/>
              <a:t>7</a:t>
            </a:r>
            <a:r>
              <a:rPr dirty="0" smtClean="0"/>
              <a:t>/10</a:t>
            </a:r>
            <a:endParaRPr dirty="0"/>
          </a:p>
        </p:txBody>
      </p:sp>
      <p:sp>
        <p:nvSpPr>
          <p:cNvPr id="6" name="TextBox 1"/>
          <p:cNvSpPr txBox="1">
            <a:spLocks noChangeArrowheads="1"/>
          </p:cNvSpPr>
          <p:nvPr/>
        </p:nvSpPr>
        <p:spPr bwMode="auto">
          <a:xfrm>
            <a:off x="971600" y="4437112"/>
            <a:ext cx="7272338"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Clr>
                <a:srgbClr val="404040"/>
              </a:buClr>
              <a:buChar char="•"/>
              <a:defRPr sz="1600" b="1">
                <a:solidFill>
                  <a:srgbClr val="404040"/>
                </a:solidFill>
                <a:latin typeface="Calibri" charset="0"/>
                <a:ea typeface="ＭＳ Ｐゴシック" charset="-128"/>
              </a:defRPr>
            </a:lvl1pPr>
            <a:lvl2pPr marL="742950" indent="-285750">
              <a:lnSpc>
                <a:spcPct val="120000"/>
              </a:lnSpc>
              <a:spcBef>
                <a:spcPct val="20000"/>
              </a:spcBef>
              <a:buChar char="–"/>
              <a:defRPr sz="1400">
                <a:solidFill>
                  <a:schemeClr val="tx1"/>
                </a:solidFill>
                <a:latin typeface="Calibri" charset="0"/>
                <a:ea typeface="ヒラギノ角ゴ ProN W3" charset="-128"/>
              </a:defRPr>
            </a:lvl2pPr>
            <a:lvl3pPr marL="1143000" indent="-228600">
              <a:lnSpc>
                <a:spcPct val="120000"/>
              </a:lnSpc>
              <a:spcBef>
                <a:spcPct val="20000"/>
              </a:spcBef>
              <a:buChar char="–"/>
              <a:defRPr sz="1200">
                <a:solidFill>
                  <a:schemeClr val="tx1"/>
                </a:solidFill>
                <a:latin typeface="Calibri" charset="0"/>
                <a:ea typeface="ヒラギノ角ゴ ProN W3" charset="-128"/>
              </a:defRPr>
            </a:lvl3pPr>
            <a:lvl4pPr marL="1600200" indent="-228600">
              <a:spcBef>
                <a:spcPct val="20000"/>
              </a:spcBef>
              <a:buFont typeface="Times" charset="0"/>
              <a:buChar char="•"/>
              <a:defRPr sz="1200">
                <a:solidFill>
                  <a:schemeClr val="tx1"/>
                </a:solidFill>
                <a:latin typeface="Calibri" charset="0"/>
                <a:ea typeface="ヒラギノ角ゴ ProN W3" charset="-128"/>
              </a:defRPr>
            </a:lvl4pPr>
            <a:lvl5pPr marL="2057400" indent="-228600">
              <a:spcBef>
                <a:spcPct val="20000"/>
              </a:spcBef>
              <a:buFont typeface="Times" charset="0"/>
              <a:buChar char="•"/>
              <a:defRPr sz="1200">
                <a:solidFill>
                  <a:schemeClr val="tx1"/>
                </a:solidFill>
                <a:latin typeface="Calibri" charset="0"/>
                <a:ea typeface="ヒラギノ角ゴ ProN W3" charset="-128"/>
              </a:defRPr>
            </a:lvl5pPr>
            <a:lvl6pPr marL="2514600" indent="-228600" eaLnBrk="0" fontAlgn="base" hangingPunct="0">
              <a:spcBef>
                <a:spcPct val="20000"/>
              </a:spcBef>
              <a:spcAft>
                <a:spcPct val="0"/>
              </a:spcAft>
              <a:buFont typeface="Times" charset="0"/>
              <a:buChar char="•"/>
              <a:defRPr sz="1200">
                <a:solidFill>
                  <a:schemeClr val="tx1"/>
                </a:solidFill>
                <a:latin typeface="Calibri" charset="0"/>
                <a:ea typeface="ヒラギノ角ゴ ProN W3" charset="-128"/>
              </a:defRPr>
            </a:lvl6pPr>
            <a:lvl7pPr marL="2971800" indent="-228600" eaLnBrk="0" fontAlgn="base" hangingPunct="0">
              <a:spcBef>
                <a:spcPct val="20000"/>
              </a:spcBef>
              <a:spcAft>
                <a:spcPct val="0"/>
              </a:spcAft>
              <a:buFont typeface="Times" charset="0"/>
              <a:buChar char="•"/>
              <a:defRPr sz="1200">
                <a:solidFill>
                  <a:schemeClr val="tx1"/>
                </a:solidFill>
                <a:latin typeface="Calibri" charset="0"/>
                <a:ea typeface="ヒラギノ角ゴ ProN W3" charset="-128"/>
              </a:defRPr>
            </a:lvl7pPr>
            <a:lvl8pPr marL="3429000" indent="-228600" eaLnBrk="0" fontAlgn="base" hangingPunct="0">
              <a:spcBef>
                <a:spcPct val="20000"/>
              </a:spcBef>
              <a:spcAft>
                <a:spcPct val="0"/>
              </a:spcAft>
              <a:buFont typeface="Times" charset="0"/>
              <a:buChar char="•"/>
              <a:defRPr sz="1200">
                <a:solidFill>
                  <a:schemeClr val="tx1"/>
                </a:solidFill>
                <a:latin typeface="Calibri" charset="0"/>
                <a:ea typeface="ヒラギノ角ゴ ProN W3" charset="-128"/>
              </a:defRPr>
            </a:lvl8pPr>
            <a:lvl9pPr marL="3886200" indent="-228600" eaLnBrk="0" fontAlgn="base" hangingPunct="0">
              <a:spcBef>
                <a:spcPct val="20000"/>
              </a:spcBef>
              <a:spcAft>
                <a:spcPct val="0"/>
              </a:spcAft>
              <a:buFont typeface="Times" charset="0"/>
              <a:buChar char="•"/>
              <a:defRPr sz="1200">
                <a:solidFill>
                  <a:schemeClr val="tx1"/>
                </a:solidFill>
                <a:latin typeface="Calibri" charset="0"/>
                <a:ea typeface="ヒラギノ角ゴ ProN W3" charset="-128"/>
              </a:defRPr>
            </a:lvl9pPr>
          </a:lstStyle>
          <a:p>
            <a:pPr eaLnBrk="1" hangingPunct="1">
              <a:lnSpc>
                <a:spcPct val="100000"/>
              </a:lnSpc>
              <a:spcBef>
                <a:spcPct val="0"/>
              </a:spcBef>
              <a:buClrTx/>
              <a:buFontTx/>
              <a:buNone/>
            </a:pPr>
            <a:r>
              <a:rPr lang="en-GB" altLang="en-US" sz="1400" dirty="0" smtClean="0">
                <a:solidFill>
                  <a:schemeClr val="accent1"/>
                </a:solidFill>
                <a:latin typeface="Courier New" charset="0"/>
              </a:rPr>
              <a:t>Precondition prevents exception inside Add.</a:t>
            </a:r>
          </a:p>
          <a:p>
            <a:pPr eaLnBrk="1" hangingPunct="1">
              <a:lnSpc>
                <a:spcPct val="100000"/>
              </a:lnSpc>
              <a:spcBef>
                <a:spcPct val="0"/>
              </a:spcBef>
              <a:buClrTx/>
              <a:buFontTx/>
              <a:buNone/>
            </a:pPr>
            <a:endParaRPr lang="en-GB" altLang="en-US" sz="1400" dirty="0">
              <a:solidFill>
                <a:schemeClr val="accent1"/>
              </a:solidFill>
              <a:latin typeface="Courier New" charset="0"/>
            </a:endParaRPr>
          </a:p>
          <a:p>
            <a:pPr eaLnBrk="1" hangingPunct="1">
              <a:lnSpc>
                <a:spcPct val="100000"/>
              </a:lnSpc>
              <a:spcBef>
                <a:spcPct val="0"/>
              </a:spcBef>
              <a:buClrTx/>
              <a:buFontTx/>
              <a:buNone/>
            </a:pPr>
            <a:r>
              <a:rPr lang="en-GB" altLang="en-US" sz="1400" dirty="0" err="1">
                <a:solidFill>
                  <a:schemeClr val="accent1"/>
                </a:solidFill>
                <a:latin typeface="Courier New" charset="0"/>
              </a:rPr>
              <a:t>P</a:t>
            </a:r>
            <a:r>
              <a:rPr lang="en-GB" altLang="en-US" sz="1400" dirty="0" err="1" smtClean="0">
                <a:solidFill>
                  <a:schemeClr val="accent1"/>
                </a:solidFill>
                <a:latin typeface="Courier New" charset="0"/>
              </a:rPr>
              <a:t>ostcondition</a:t>
            </a:r>
            <a:r>
              <a:rPr lang="en-GB" altLang="en-US" sz="1400" dirty="0" smtClean="0">
                <a:solidFill>
                  <a:schemeClr val="accent1"/>
                </a:solidFill>
                <a:latin typeface="Courier New" charset="0"/>
              </a:rPr>
              <a:t> is always satisfied. </a:t>
            </a:r>
            <a:endParaRPr lang="en-GB" altLang="en-US" sz="1400" dirty="0">
              <a:solidFill>
                <a:schemeClr val="accent1"/>
              </a:solidFill>
              <a:latin typeface="Courier New" charset="0"/>
            </a:endParaRPr>
          </a:p>
        </p:txBody>
      </p:sp>
      <p:graphicFrame>
        <p:nvGraphicFramePr>
          <p:cNvPr id="5" name="Tableau 4"/>
          <p:cNvGraphicFramePr>
            <a:graphicFrameLocks noGrp="1"/>
          </p:cNvGraphicFramePr>
          <p:nvPr>
            <p:extLst>
              <p:ext uri="{D42A27DB-BD31-4B8C-83A1-F6EECF244321}">
                <p14:modId xmlns:p14="http://schemas.microsoft.com/office/powerpoint/2010/main" val="1796444637"/>
              </p:ext>
            </p:extLst>
          </p:nvPr>
        </p:nvGraphicFramePr>
        <p:xfrm>
          <a:off x="971600" y="2564904"/>
          <a:ext cx="7272338" cy="1584176"/>
        </p:xfrm>
        <a:graphic>
          <a:graphicData uri="http://schemas.openxmlformats.org/drawingml/2006/table">
            <a:tbl>
              <a:tblPr/>
              <a:tblGrid>
                <a:gridCol w="7272338"/>
              </a:tblGrid>
              <a:tr h="1584176">
                <a:tc>
                  <a:txBody>
                    <a:bodyPr/>
                    <a:lstStyle>
                      <a:lvl1pPr>
                        <a:lnSpc>
                          <a:spcPct val="120000"/>
                        </a:lnSpc>
                        <a:spcBef>
                          <a:spcPct val="20000"/>
                        </a:spcBef>
                        <a:buClr>
                          <a:srgbClr val="404040"/>
                        </a:buClr>
                        <a:defRPr sz="1400" b="1">
                          <a:solidFill>
                            <a:srgbClr val="404040"/>
                          </a:solidFill>
                          <a:latin typeface="Calibri" charset="0"/>
                          <a:ea typeface="ＭＳ Ｐゴシック" charset="-128"/>
                        </a:defRPr>
                      </a:lvl1pPr>
                      <a:lvl2pPr marL="742950" indent="-285750">
                        <a:lnSpc>
                          <a:spcPct val="120000"/>
                        </a:lnSpc>
                        <a:spcBef>
                          <a:spcPct val="20000"/>
                        </a:spcBef>
                        <a:defRPr sz="1200">
                          <a:solidFill>
                            <a:schemeClr val="tx1"/>
                          </a:solidFill>
                          <a:latin typeface="Calibri" charset="0"/>
                          <a:ea typeface="ヒラギノ角ゴ ProN W3" charset="-128"/>
                        </a:defRPr>
                      </a:lvl2pPr>
                      <a:lvl3pPr marL="1143000" indent="-228600">
                        <a:lnSpc>
                          <a:spcPct val="120000"/>
                        </a:lnSpc>
                        <a:spcBef>
                          <a:spcPct val="20000"/>
                        </a:spcBef>
                        <a:defRPr sz="1000">
                          <a:solidFill>
                            <a:schemeClr val="tx1"/>
                          </a:solidFill>
                          <a:latin typeface="Calibri" charset="0"/>
                          <a:ea typeface="ヒラギノ角ゴ ProN W3" charset="-128"/>
                        </a:defRPr>
                      </a:lvl3pPr>
                      <a:lvl4pPr marL="1600200" indent="-228600">
                        <a:spcBef>
                          <a:spcPct val="20000"/>
                        </a:spcBef>
                        <a:buFont typeface="Times" charset="0"/>
                        <a:defRPr sz="1000">
                          <a:solidFill>
                            <a:schemeClr val="tx1"/>
                          </a:solidFill>
                          <a:latin typeface="Calibri" charset="0"/>
                          <a:ea typeface="ヒラギノ角ゴ ProN W3" charset="-128"/>
                        </a:defRPr>
                      </a:lvl4pPr>
                      <a:lvl5pPr marL="2057400" indent="-228600">
                        <a:spcBef>
                          <a:spcPct val="20000"/>
                        </a:spcBef>
                        <a:buFont typeface="Times" charset="0"/>
                        <a:defRPr sz="1000">
                          <a:solidFill>
                            <a:schemeClr val="tx1"/>
                          </a:solidFill>
                          <a:latin typeface="Calibri" charset="0"/>
                          <a:ea typeface="ヒラギノ角ゴ ProN W3" charset="-128"/>
                        </a:defRPr>
                      </a:lvl5pPr>
                      <a:lvl6pPr marL="2514600" indent="-228600" eaLnBrk="0" fontAlgn="base" hangingPunct="0">
                        <a:spcBef>
                          <a:spcPct val="20000"/>
                        </a:spcBef>
                        <a:spcAft>
                          <a:spcPct val="0"/>
                        </a:spcAft>
                        <a:buFont typeface="Times" charset="0"/>
                        <a:defRPr sz="1000">
                          <a:solidFill>
                            <a:schemeClr val="tx1"/>
                          </a:solidFill>
                          <a:latin typeface="Calibri" charset="0"/>
                          <a:ea typeface="ヒラギノ角ゴ ProN W3" charset="-128"/>
                        </a:defRPr>
                      </a:lvl6pPr>
                      <a:lvl7pPr marL="2971800" indent="-228600" eaLnBrk="0" fontAlgn="base" hangingPunct="0">
                        <a:spcBef>
                          <a:spcPct val="20000"/>
                        </a:spcBef>
                        <a:spcAft>
                          <a:spcPct val="0"/>
                        </a:spcAft>
                        <a:buFont typeface="Times" charset="0"/>
                        <a:defRPr sz="1000">
                          <a:solidFill>
                            <a:schemeClr val="tx1"/>
                          </a:solidFill>
                          <a:latin typeface="Calibri" charset="0"/>
                          <a:ea typeface="ヒラギノ角ゴ ProN W3" charset="-128"/>
                        </a:defRPr>
                      </a:lvl7pPr>
                      <a:lvl8pPr marL="3429000" indent="-228600" eaLnBrk="0" fontAlgn="base" hangingPunct="0">
                        <a:spcBef>
                          <a:spcPct val="20000"/>
                        </a:spcBef>
                        <a:spcAft>
                          <a:spcPct val="0"/>
                        </a:spcAft>
                        <a:buFont typeface="Times" charset="0"/>
                        <a:defRPr sz="1000">
                          <a:solidFill>
                            <a:schemeClr val="tx1"/>
                          </a:solidFill>
                          <a:latin typeface="Calibri" charset="0"/>
                          <a:ea typeface="ヒラギノ角ゴ ProN W3" charset="-128"/>
                        </a:defRPr>
                      </a:lvl8pPr>
                      <a:lvl9pPr marL="3886200" indent="-228600" eaLnBrk="0" fontAlgn="base" hangingPunct="0">
                        <a:spcBef>
                          <a:spcPct val="20000"/>
                        </a:spcBef>
                        <a:spcAft>
                          <a:spcPct val="0"/>
                        </a:spcAft>
                        <a:buFont typeface="Times" charset="0"/>
                        <a:defRPr sz="1000">
                          <a:solidFill>
                            <a:schemeClr val="tx1"/>
                          </a:solidFill>
                          <a:latin typeface="Calibri" charset="0"/>
                          <a:ea typeface="ヒラギノ角ゴ ProN W3"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rPr>
                        <a:t>procedure </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Add (X, Y : Natural; Z : </a:t>
                      </a:r>
                      <a:r>
                        <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rPr>
                        <a:t>out </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Integer) </a:t>
                      </a:r>
                      <a:r>
                        <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rPr>
                        <a:t>with</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rPr>
                        <a:t>  </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Pre  =&gt; X &lt;= </a:t>
                      </a:r>
                      <a:r>
                        <a:rPr kumimoji="0" lang="en-US" altLang="fr-FR" sz="1400" b="0" i="0" u="none" strike="noStrike" cap="none" normalizeH="0" baseline="0" dirty="0" err="1" smtClean="0">
                          <a:ln>
                            <a:noFill/>
                          </a:ln>
                          <a:solidFill>
                            <a:schemeClr val="tx1"/>
                          </a:solidFill>
                          <a:effectLst/>
                          <a:latin typeface="Courier New" charset="0"/>
                          <a:ea typeface="Courier New" charset="0"/>
                          <a:cs typeface="Courier New" charset="0"/>
                        </a:rPr>
                        <a:t>Integer’Last</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Y,</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Post =&gt; Z = X + Y</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rPr>
                        <a:t>is</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rPr>
                        <a:t>begin</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Z := X + Y;</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rPr>
                        <a:t>end</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Add;</a:t>
                      </a:r>
                      <a:endPar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endParaRPr>
                    </a:p>
                  </a:txBody>
                  <a:tcPr marL="91441" marR="91441" marT="45259" marB="4525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F2F2F2"/>
                    </a:solidFill>
                  </a:tcPr>
                </a:tc>
              </a:tr>
            </a:tbl>
          </a:graphicData>
        </a:graphic>
      </p:graphicFrame>
    </p:spTree>
    <p:extLst>
      <p:ext uri="{BB962C8B-B14F-4D97-AF65-F5344CB8AC3E}">
        <p14:creationId xmlns:p14="http://schemas.microsoft.com/office/powerpoint/2010/main" val="171371093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4284663" y="333375"/>
            <a:ext cx="1943100" cy="533400"/>
          </a:xfrm>
        </p:spPr>
        <p:txBody>
          <a:bodyPr/>
          <a:lstStyle/>
          <a:p>
            <a:pPr>
              <a:defRPr/>
            </a:pPr>
            <a:r>
              <a:rPr lang="en-US" dirty="0"/>
              <a:t>8</a:t>
            </a:r>
            <a:r>
              <a:rPr dirty="0" smtClean="0"/>
              <a:t>/10</a:t>
            </a:r>
            <a:endParaRPr dirty="0"/>
          </a:p>
        </p:txBody>
      </p:sp>
      <p:graphicFrame>
        <p:nvGraphicFramePr>
          <p:cNvPr id="4" name="Tableau 4"/>
          <p:cNvGraphicFramePr>
            <a:graphicFrameLocks noGrp="1"/>
          </p:cNvGraphicFramePr>
          <p:nvPr>
            <p:extLst>
              <p:ext uri="{D42A27DB-BD31-4B8C-83A1-F6EECF244321}">
                <p14:modId xmlns:p14="http://schemas.microsoft.com/office/powerpoint/2010/main" val="1330717080"/>
              </p:ext>
            </p:extLst>
          </p:nvPr>
        </p:nvGraphicFramePr>
        <p:xfrm>
          <a:off x="971600" y="2420888"/>
          <a:ext cx="7272338" cy="2520280"/>
        </p:xfrm>
        <a:graphic>
          <a:graphicData uri="http://schemas.openxmlformats.org/drawingml/2006/table">
            <a:tbl>
              <a:tblPr/>
              <a:tblGrid>
                <a:gridCol w="7272338"/>
              </a:tblGrid>
              <a:tr h="2520280">
                <a:tc>
                  <a:txBody>
                    <a:bodyPr/>
                    <a:lstStyle>
                      <a:lvl1pPr>
                        <a:lnSpc>
                          <a:spcPct val="120000"/>
                        </a:lnSpc>
                        <a:spcBef>
                          <a:spcPct val="20000"/>
                        </a:spcBef>
                        <a:buClr>
                          <a:srgbClr val="404040"/>
                        </a:buClr>
                        <a:defRPr sz="1400" b="1">
                          <a:solidFill>
                            <a:srgbClr val="404040"/>
                          </a:solidFill>
                          <a:latin typeface="Calibri" charset="0"/>
                          <a:ea typeface="ＭＳ Ｐゴシック" charset="-128"/>
                        </a:defRPr>
                      </a:lvl1pPr>
                      <a:lvl2pPr marL="742950" indent="-285750">
                        <a:lnSpc>
                          <a:spcPct val="120000"/>
                        </a:lnSpc>
                        <a:spcBef>
                          <a:spcPct val="20000"/>
                        </a:spcBef>
                        <a:defRPr sz="1200">
                          <a:solidFill>
                            <a:schemeClr val="tx1"/>
                          </a:solidFill>
                          <a:latin typeface="Calibri" charset="0"/>
                          <a:ea typeface="ヒラギノ角ゴ ProN W3" charset="-128"/>
                        </a:defRPr>
                      </a:lvl2pPr>
                      <a:lvl3pPr marL="1143000" indent="-228600">
                        <a:lnSpc>
                          <a:spcPct val="120000"/>
                        </a:lnSpc>
                        <a:spcBef>
                          <a:spcPct val="20000"/>
                        </a:spcBef>
                        <a:defRPr sz="1000">
                          <a:solidFill>
                            <a:schemeClr val="tx1"/>
                          </a:solidFill>
                          <a:latin typeface="Calibri" charset="0"/>
                          <a:ea typeface="ヒラギノ角ゴ ProN W3" charset="-128"/>
                        </a:defRPr>
                      </a:lvl3pPr>
                      <a:lvl4pPr marL="1600200" indent="-228600">
                        <a:spcBef>
                          <a:spcPct val="20000"/>
                        </a:spcBef>
                        <a:buFont typeface="Times" charset="0"/>
                        <a:defRPr sz="1000">
                          <a:solidFill>
                            <a:schemeClr val="tx1"/>
                          </a:solidFill>
                          <a:latin typeface="Calibri" charset="0"/>
                          <a:ea typeface="ヒラギノ角ゴ ProN W3" charset="-128"/>
                        </a:defRPr>
                      </a:lvl4pPr>
                      <a:lvl5pPr marL="2057400" indent="-228600">
                        <a:spcBef>
                          <a:spcPct val="20000"/>
                        </a:spcBef>
                        <a:buFont typeface="Times" charset="0"/>
                        <a:defRPr sz="1000">
                          <a:solidFill>
                            <a:schemeClr val="tx1"/>
                          </a:solidFill>
                          <a:latin typeface="Calibri" charset="0"/>
                          <a:ea typeface="ヒラギノ角ゴ ProN W3" charset="-128"/>
                        </a:defRPr>
                      </a:lvl5pPr>
                      <a:lvl6pPr marL="2514600" indent="-228600" eaLnBrk="0" fontAlgn="base" hangingPunct="0">
                        <a:spcBef>
                          <a:spcPct val="20000"/>
                        </a:spcBef>
                        <a:spcAft>
                          <a:spcPct val="0"/>
                        </a:spcAft>
                        <a:buFont typeface="Times" charset="0"/>
                        <a:defRPr sz="1000">
                          <a:solidFill>
                            <a:schemeClr val="tx1"/>
                          </a:solidFill>
                          <a:latin typeface="Calibri" charset="0"/>
                          <a:ea typeface="ヒラギノ角ゴ ProN W3" charset="-128"/>
                        </a:defRPr>
                      </a:lvl6pPr>
                      <a:lvl7pPr marL="2971800" indent="-228600" eaLnBrk="0" fontAlgn="base" hangingPunct="0">
                        <a:spcBef>
                          <a:spcPct val="20000"/>
                        </a:spcBef>
                        <a:spcAft>
                          <a:spcPct val="0"/>
                        </a:spcAft>
                        <a:buFont typeface="Times" charset="0"/>
                        <a:defRPr sz="1000">
                          <a:solidFill>
                            <a:schemeClr val="tx1"/>
                          </a:solidFill>
                          <a:latin typeface="Calibri" charset="0"/>
                          <a:ea typeface="ヒラギノ角ゴ ProN W3" charset="-128"/>
                        </a:defRPr>
                      </a:lvl7pPr>
                      <a:lvl8pPr marL="3429000" indent="-228600" eaLnBrk="0" fontAlgn="base" hangingPunct="0">
                        <a:spcBef>
                          <a:spcPct val="20000"/>
                        </a:spcBef>
                        <a:spcAft>
                          <a:spcPct val="0"/>
                        </a:spcAft>
                        <a:buFont typeface="Times" charset="0"/>
                        <a:defRPr sz="1000">
                          <a:solidFill>
                            <a:schemeClr val="tx1"/>
                          </a:solidFill>
                          <a:latin typeface="Calibri" charset="0"/>
                          <a:ea typeface="ヒラギノ角ゴ ProN W3" charset="-128"/>
                        </a:defRPr>
                      </a:lvl8pPr>
                      <a:lvl9pPr marL="3886200" indent="-228600" eaLnBrk="0" fontAlgn="base" hangingPunct="0">
                        <a:spcBef>
                          <a:spcPct val="20000"/>
                        </a:spcBef>
                        <a:spcAft>
                          <a:spcPct val="0"/>
                        </a:spcAft>
                        <a:buFont typeface="Times" charset="0"/>
                        <a:defRPr sz="1000">
                          <a:solidFill>
                            <a:schemeClr val="tx1"/>
                          </a:solidFill>
                          <a:latin typeface="Calibri" charset="0"/>
                          <a:ea typeface="ヒラギノ角ゴ ProN W3"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mr-IN" altLang="fr-FR" sz="1400" b="1" i="0" u="none" strike="noStrike" cap="none" normalizeH="0" baseline="0" dirty="0" err="1" smtClean="0">
                          <a:ln>
                            <a:noFill/>
                          </a:ln>
                          <a:solidFill>
                            <a:schemeClr val="tx1"/>
                          </a:solidFill>
                          <a:effectLst/>
                          <a:latin typeface="Courier New" charset="0"/>
                          <a:ea typeface="Courier New" charset="0"/>
                          <a:cs typeface="Courier New" charset="0"/>
                        </a:rPr>
                        <a:t>procedure</a:t>
                      </a:r>
                      <a:r>
                        <a:rPr kumimoji="0" lang="mr-IN" altLang="fr-FR" sz="1400" b="1"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Memset</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endPar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B</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 </a:t>
                      </a:r>
                      <a:r>
                        <a:rPr kumimoji="0" lang="mr-IN" altLang="fr-FR" sz="1400" b="1" i="0" u="none" strike="noStrike" cap="none" normalizeH="0" baseline="0" dirty="0" err="1" smtClean="0">
                          <a:ln>
                            <a:noFill/>
                          </a:ln>
                          <a:solidFill>
                            <a:schemeClr val="tx1"/>
                          </a:solidFill>
                          <a:effectLst/>
                          <a:latin typeface="Courier New" charset="0"/>
                          <a:ea typeface="Courier New" charset="0"/>
                          <a:cs typeface="Courier New" charset="0"/>
                        </a:rPr>
                        <a:t>in</a:t>
                      </a:r>
                      <a:r>
                        <a:rPr kumimoji="0" lang="mr-IN" altLang="fr-FR" sz="1400" b="1"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1" i="0" u="none" strike="noStrike" cap="none" normalizeH="0" baseline="0" dirty="0" err="1" smtClean="0">
                          <a:ln>
                            <a:noFill/>
                          </a:ln>
                          <a:solidFill>
                            <a:schemeClr val="tx1"/>
                          </a:solidFill>
                          <a:effectLst/>
                          <a:latin typeface="Courier New" charset="0"/>
                          <a:ea typeface="Courier New" charset="0"/>
                          <a:cs typeface="Courier New" charset="0"/>
                        </a:rPr>
                        <a:t>out</a:t>
                      </a:r>
                      <a:r>
                        <a:rPr kumimoji="0" lang="mr-IN" altLang="fr-FR" sz="1400" b="1" i="0" u="none" strike="noStrike" cap="none" normalizeH="0" baseline="0" dirty="0" smtClean="0">
                          <a:ln>
                            <a:noFill/>
                          </a:ln>
                          <a:solidFill>
                            <a:schemeClr val="tx1"/>
                          </a:solidFill>
                          <a:effectLst/>
                          <a:latin typeface="Courier New" charset="0"/>
                          <a:ea typeface="Courier New" charset="0"/>
                          <a:cs typeface="Courier New" charset="0"/>
                        </a:rPr>
                        <a:t> </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String</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endPar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Ch</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 </a:t>
                      </a:r>
                      <a:r>
                        <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rPr>
                        <a:t>in</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Character</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endPar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N</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 </a:t>
                      </a:r>
                      <a:r>
                        <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rPr>
                        <a:t>in     </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Natural</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endPar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mr-IN" altLang="fr-FR" sz="1400" b="1" i="0" u="none" strike="noStrike" cap="none" normalizeH="0" baseline="0" dirty="0" err="1" smtClean="0">
                          <a:ln>
                            <a:noFill/>
                          </a:ln>
                          <a:solidFill>
                            <a:schemeClr val="tx1"/>
                          </a:solidFill>
                          <a:effectLst/>
                          <a:latin typeface="Courier New" charset="0"/>
                          <a:ea typeface="Courier New" charset="0"/>
                          <a:cs typeface="Courier New" charset="0"/>
                        </a:rPr>
                        <a:t>with</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endPar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Pre</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=&gt;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N</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&lt;=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B'Length</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endPar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Post</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=&gt; (</a:t>
                      </a:r>
                      <a:r>
                        <a:rPr kumimoji="0" lang="mr-IN" altLang="fr-FR" sz="1400" b="1" i="0" u="none" strike="noStrike" cap="none" normalizeH="0" baseline="0" dirty="0" err="1" smtClean="0">
                          <a:ln>
                            <a:noFill/>
                          </a:ln>
                          <a:solidFill>
                            <a:schemeClr val="tx1"/>
                          </a:solidFill>
                          <a:effectLst/>
                          <a:latin typeface="Courier New" charset="0"/>
                          <a:ea typeface="Courier New" charset="0"/>
                          <a:cs typeface="Courier New" charset="0"/>
                        </a:rPr>
                        <a:t>for</a:t>
                      </a:r>
                      <a:r>
                        <a:rPr kumimoji="0" lang="mr-IN" altLang="fr-FR" sz="1400" b="1"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1" i="0" u="none" strike="noStrike" cap="none" normalizeH="0" baseline="0" dirty="0" err="1" smtClean="0">
                          <a:ln>
                            <a:noFill/>
                          </a:ln>
                          <a:solidFill>
                            <a:schemeClr val="tx1"/>
                          </a:solidFill>
                          <a:effectLst/>
                          <a:latin typeface="Courier New" charset="0"/>
                          <a:ea typeface="Courier New" charset="0"/>
                          <a:cs typeface="Courier New" charset="0"/>
                        </a:rPr>
                        <a:t>all</a:t>
                      </a:r>
                      <a:r>
                        <a:rPr kumimoji="0" lang="mr-IN" altLang="fr-FR" sz="1400" b="1"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Idx</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1" i="0" u="none" strike="noStrike" cap="none" normalizeH="0" baseline="0" dirty="0" err="1" smtClean="0">
                          <a:ln>
                            <a:noFill/>
                          </a:ln>
                          <a:solidFill>
                            <a:schemeClr val="tx1"/>
                          </a:solidFill>
                          <a:effectLst/>
                          <a:latin typeface="Courier New" charset="0"/>
                          <a:ea typeface="Courier New" charset="0"/>
                          <a:cs typeface="Courier New" charset="0"/>
                        </a:rPr>
                        <a:t>in</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B'Range</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=&gt;     </a:t>
                      </a:r>
                      <a:endPar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1" i="0" u="none" strike="noStrike" cap="none" normalizeH="0" baseline="0" dirty="0" err="1" smtClean="0">
                          <a:ln>
                            <a:noFill/>
                          </a:ln>
                          <a:solidFill>
                            <a:schemeClr val="tx1"/>
                          </a:solidFill>
                          <a:effectLst/>
                          <a:latin typeface="Courier New" charset="0"/>
                          <a:ea typeface="Courier New" charset="0"/>
                          <a:cs typeface="Courier New" charset="0"/>
                        </a:rPr>
                        <a:t>if</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Idx</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&lt;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B'First</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N</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1" i="0" u="none" strike="noStrike" cap="none" normalizeH="0" baseline="0" dirty="0" err="1" smtClean="0">
                          <a:ln>
                            <a:noFill/>
                          </a:ln>
                          <a:solidFill>
                            <a:schemeClr val="tx1"/>
                          </a:solidFill>
                          <a:effectLst/>
                          <a:latin typeface="Courier New" charset="0"/>
                          <a:ea typeface="Courier New" charset="0"/>
                          <a:cs typeface="Courier New" charset="0"/>
                        </a:rPr>
                        <a:t>then</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endPar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B</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Idx</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Ch</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endPar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1" i="0" u="none" strike="noStrike" cap="none" normalizeH="0" baseline="0" dirty="0" err="1" smtClean="0">
                          <a:ln>
                            <a:noFill/>
                          </a:ln>
                          <a:solidFill>
                            <a:schemeClr val="tx1"/>
                          </a:solidFill>
                          <a:effectLst/>
                          <a:latin typeface="Courier New" charset="0"/>
                          <a:ea typeface="Courier New" charset="0"/>
                          <a:cs typeface="Courier New" charset="0"/>
                        </a:rPr>
                        <a:t>else</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endPar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B</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Idx</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B</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Idx</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’Old</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a:t>
                      </a:r>
                      <a:endParaRPr kumimoji="0" lang="en-GB" altLang="fr-FR" sz="1400" b="0" i="0" u="none" strike="noStrike" cap="none" normalizeH="0" baseline="0" dirty="0">
                        <a:ln>
                          <a:noFill/>
                        </a:ln>
                        <a:solidFill>
                          <a:schemeClr val="tx1"/>
                        </a:solidFill>
                        <a:effectLst/>
                        <a:latin typeface="Courier New" charset="0"/>
                        <a:ea typeface="Courier New" charset="0"/>
                        <a:cs typeface="Courier New" charset="0"/>
                      </a:endParaRPr>
                    </a:p>
                  </a:txBody>
                  <a:tcPr marL="91441" marR="91441" marT="45259" marB="4525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F2F2F2"/>
                    </a:solidFill>
                  </a:tcPr>
                </a:tc>
              </a:tr>
            </a:tbl>
          </a:graphicData>
        </a:graphic>
      </p:graphicFrame>
    </p:spTree>
    <p:extLst>
      <p:ext uri="{BB962C8B-B14F-4D97-AF65-F5344CB8AC3E}">
        <p14:creationId xmlns:p14="http://schemas.microsoft.com/office/powerpoint/2010/main" val="57834782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4284663" y="333375"/>
            <a:ext cx="1943100" cy="533400"/>
          </a:xfrm>
        </p:spPr>
        <p:txBody>
          <a:bodyPr/>
          <a:lstStyle/>
          <a:p>
            <a:pPr>
              <a:defRPr/>
            </a:pPr>
            <a:r>
              <a:rPr lang="en-US" dirty="0"/>
              <a:t>8</a:t>
            </a:r>
            <a:r>
              <a:rPr dirty="0" smtClean="0"/>
              <a:t>/10</a:t>
            </a:r>
            <a:endParaRPr dirty="0"/>
          </a:p>
        </p:txBody>
      </p:sp>
      <p:pic>
        <p:nvPicPr>
          <p:cNvPr id="46089" name="Picture 8" descr="wrong.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11188" y="4559027"/>
            <a:ext cx="239712"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1"/>
          <p:cNvSpPr txBox="1">
            <a:spLocks noChangeArrowheads="1"/>
          </p:cNvSpPr>
          <p:nvPr/>
        </p:nvSpPr>
        <p:spPr bwMode="auto">
          <a:xfrm>
            <a:off x="964208" y="5209455"/>
            <a:ext cx="727233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Clr>
                <a:srgbClr val="404040"/>
              </a:buClr>
              <a:buChar char="•"/>
              <a:defRPr sz="1600" b="1">
                <a:solidFill>
                  <a:srgbClr val="404040"/>
                </a:solidFill>
                <a:latin typeface="Calibri" charset="0"/>
                <a:ea typeface="ＭＳ Ｐゴシック" charset="-128"/>
              </a:defRPr>
            </a:lvl1pPr>
            <a:lvl2pPr marL="742950" indent="-285750">
              <a:lnSpc>
                <a:spcPct val="120000"/>
              </a:lnSpc>
              <a:spcBef>
                <a:spcPct val="20000"/>
              </a:spcBef>
              <a:buChar char="–"/>
              <a:defRPr sz="1400">
                <a:solidFill>
                  <a:schemeClr val="tx1"/>
                </a:solidFill>
                <a:latin typeface="Calibri" charset="0"/>
                <a:ea typeface="ヒラギノ角ゴ ProN W3" charset="-128"/>
              </a:defRPr>
            </a:lvl2pPr>
            <a:lvl3pPr marL="1143000" indent="-228600">
              <a:lnSpc>
                <a:spcPct val="120000"/>
              </a:lnSpc>
              <a:spcBef>
                <a:spcPct val="20000"/>
              </a:spcBef>
              <a:buChar char="–"/>
              <a:defRPr sz="1200">
                <a:solidFill>
                  <a:schemeClr val="tx1"/>
                </a:solidFill>
                <a:latin typeface="Calibri" charset="0"/>
                <a:ea typeface="ヒラギノ角ゴ ProN W3" charset="-128"/>
              </a:defRPr>
            </a:lvl3pPr>
            <a:lvl4pPr marL="1600200" indent="-228600">
              <a:spcBef>
                <a:spcPct val="20000"/>
              </a:spcBef>
              <a:buFont typeface="Times" charset="0"/>
              <a:buChar char="•"/>
              <a:defRPr sz="1200">
                <a:solidFill>
                  <a:schemeClr val="tx1"/>
                </a:solidFill>
                <a:latin typeface="Calibri" charset="0"/>
                <a:ea typeface="ヒラギノ角ゴ ProN W3" charset="-128"/>
              </a:defRPr>
            </a:lvl4pPr>
            <a:lvl5pPr marL="2057400" indent="-228600">
              <a:spcBef>
                <a:spcPct val="20000"/>
              </a:spcBef>
              <a:buFont typeface="Times" charset="0"/>
              <a:buChar char="•"/>
              <a:defRPr sz="1200">
                <a:solidFill>
                  <a:schemeClr val="tx1"/>
                </a:solidFill>
                <a:latin typeface="Calibri" charset="0"/>
                <a:ea typeface="ヒラギノ角ゴ ProN W3" charset="-128"/>
              </a:defRPr>
            </a:lvl5pPr>
            <a:lvl6pPr marL="2514600" indent="-228600" eaLnBrk="0" fontAlgn="base" hangingPunct="0">
              <a:spcBef>
                <a:spcPct val="20000"/>
              </a:spcBef>
              <a:spcAft>
                <a:spcPct val="0"/>
              </a:spcAft>
              <a:buFont typeface="Times" charset="0"/>
              <a:buChar char="•"/>
              <a:defRPr sz="1200">
                <a:solidFill>
                  <a:schemeClr val="tx1"/>
                </a:solidFill>
                <a:latin typeface="Calibri" charset="0"/>
                <a:ea typeface="ヒラギノ角ゴ ProN W3" charset="-128"/>
              </a:defRPr>
            </a:lvl6pPr>
            <a:lvl7pPr marL="2971800" indent="-228600" eaLnBrk="0" fontAlgn="base" hangingPunct="0">
              <a:spcBef>
                <a:spcPct val="20000"/>
              </a:spcBef>
              <a:spcAft>
                <a:spcPct val="0"/>
              </a:spcAft>
              <a:buFont typeface="Times" charset="0"/>
              <a:buChar char="•"/>
              <a:defRPr sz="1200">
                <a:solidFill>
                  <a:schemeClr val="tx1"/>
                </a:solidFill>
                <a:latin typeface="Calibri" charset="0"/>
                <a:ea typeface="ヒラギノ角ゴ ProN W3" charset="-128"/>
              </a:defRPr>
            </a:lvl7pPr>
            <a:lvl8pPr marL="3429000" indent="-228600" eaLnBrk="0" fontAlgn="base" hangingPunct="0">
              <a:spcBef>
                <a:spcPct val="20000"/>
              </a:spcBef>
              <a:spcAft>
                <a:spcPct val="0"/>
              </a:spcAft>
              <a:buFont typeface="Times" charset="0"/>
              <a:buChar char="•"/>
              <a:defRPr sz="1200">
                <a:solidFill>
                  <a:schemeClr val="tx1"/>
                </a:solidFill>
                <a:latin typeface="Calibri" charset="0"/>
                <a:ea typeface="ヒラギノ角ゴ ProN W3" charset="-128"/>
              </a:defRPr>
            </a:lvl8pPr>
            <a:lvl9pPr marL="3886200" indent="-228600" eaLnBrk="0" fontAlgn="base" hangingPunct="0">
              <a:spcBef>
                <a:spcPct val="20000"/>
              </a:spcBef>
              <a:spcAft>
                <a:spcPct val="0"/>
              </a:spcAft>
              <a:buFont typeface="Times" charset="0"/>
              <a:buChar char="•"/>
              <a:defRPr sz="1200">
                <a:solidFill>
                  <a:schemeClr val="tx1"/>
                </a:solidFill>
                <a:latin typeface="Calibri" charset="0"/>
                <a:ea typeface="ヒラギノ角ゴ ProN W3" charset="-128"/>
              </a:defRPr>
            </a:lvl9pPr>
          </a:lstStyle>
          <a:p>
            <a:pPr eaLnBrk="1" hangingPunct="1">
              <a:lnSpc>
                <a:spcPct val="100000"/>
              </a:lnSpc>
              <a:spcBef>
                <a:spcPct val="0"/>
              </a:spcBef>
              <a:buClrTx/>
              <a:buFontTx/>
              <a:buNone/>
            </a:pPr>
            <a:r>
              <a:rPr lang="en-GB" altLang="en-US" sz="1400" dirty="0" smtClean="0">
                <a:solidFill>
                  <a:schemeClr val="accent1"/>
                </a:solidFill>
                <a:latin typeface="Courier New" charset="0"/>
              </a:rPr>
              <a:t>‘Old on expression including a quantified variable is not allowed. </a:t>
            </a:r>
            <a:endParaRPr lang="en-GB" altLang="en-US" sz="1400" dirty="0">
              <a:solidFill>
                <a:schemeClr val="accent1"/>
              </a:solidFill>
              <a:latin typeface="Courier New" charset="0"/>
            </a:endParaRPr>
          </a:p>
        </p:txBody>
      </p:sp>
      <p:graphicFrame>
        <p:nvGraphicFramePr>
          <p:cNvPr id="6" name="Tableau 4"/>
          <p:cNvGraphicFramePr>
            <a:graphicFrameLocks noGrp="1"/>
          </p:cNvGraphicFramePr>
          <p:nvPr>
            <p:extLst>
              <p:ext uri="{D42A27DB-BD31-4B8C-83A1-F6EECF244321}">
                <p14:modId xmlns:p14="http://schemas.microsoft.com/office/powerpoint/2010/main" val="1886513390"/>
              </p:ext>
            </p:extLst>
          </p:nvPr>
        </p:nvGraphicFramePr>
        <p:xfrm>
          <a:off x="971600" y="2420888"/>
          <a:ext cx="7272338" cy="2520280"/>
        </p:xfrm>
        <a:graphic>
          <a:graphicData uri="http://schemas.openxmlformats.org/drawingml/2006/table">
            <a:tbl>
              <a:tblPr/>
              <a:tblGrid>
                <a:gridCol w="7272338"/>
              </a:tblGrid>
              <a:tr h="2520280">
                <a:tc>
                  <a:txBody>
                    <a:bodyPr/>
                    <a:lstStyle>
                      <a:lvl1pPr>
                        <a:lnSpc>
                          <a:spcPct val="120000"/>
                        </a:lnSpc>
                        <a:spcBef>
                          <a:spcPct val="20000"/>
                        </a:spcBef>
                        <a:buClr>
                          <a:srgbClr val="404040"/>
                        </a:buClr>
                        <a:defRPr sz="1400" b="1">
                          <a:solidFill>
                            <a:srgbClr val="404040"/>
                          </a:solidFill>
                          <a:latin typeface="Calibri" charset="0"/>
                          <a:ea typeface="ＭＳ Ｐゴシック" charset="-128"/>
                        </a:defRPr>
                      </a:lvl1pPr>
                      <a:lvl2pPr marL="742950" indent="-285750">
                        <a:lnSpc>
                          <a:spcPct val="120000"/>
                        </a:lnSpc>
                        <a:spcBef>
                          <a:spcPct val="20000"/>
                        </a:spcBef>
                        <a:defRPr sz="1200">
                          <a:solidFill>
                            <a:schemeClr val="tx1"/>
                          </a:solidFill>
                          <a:latin typeface="Calibri" charset="0"/>
                          <a:ea typeface="ヒラギノ角ゴ ProN W3" charset="-128"/>
                        </a:defRPr>
                      </a:lvl2pPr>
                      <a:lvl3pPr marL="1143000" indent="-228600">
                        <a:lnSpc>
                          <a:spcPct val="120000"/>
                        </a:lnSpc>
                        <a:spcBef>
                          <a:spcPct val="20000"/>
                        </a:spcBef>
                        <a:defRPr sz="1000">
                          <a:solidFill>
                            <a:schemeClr val="tx1"/>
                          </a:solidFill>
                          <a:latin typeface="Calibri" charset="0"/>
                          <a:ea typeface="ヒラギノ角ゴ ProN W3" charset="-128"/>
                        </a:defRPr>
                      </a:lvl3pPr>
                      <a:lvl4pPr marL="1600200" indent="-228600">
                        <a:spcBef>
                          <a:spcPct val="20000"/>
                        </a:spcBef>
                        <a:buFont typeface="Times" charset="0"/>
                        <a:defRPr sz="1000">
                          <a:solidFill>
                            <a:schemeClr val="tx1"/>
                          </a:solidFill>
                          <a:latin typeface="Calibri" charset="0"/>
                          <a:ea typeface="ヒラギノ角ゴ ProN W3" charset="-128"/>
                        </a:defRPr>
                      </a:lvl4pPr>
                      <a:lvl5pPr marL="2057400" indent="-228600">
                        <a:spcBef>
                          <a:spcPct val="20000"/>
                        </a:spcBef>
                        <a:buFont typeface="Times" charset="0"/>
                        <a:defRPr sz="1000">
                          <a:solidFill>
                            <a:schemeClr val="tx1"/>
                          </a:solidFill>
                          <a:latin typeface="Calibri" charset="0"/>
                          <a:ea typeface="ヒラギノ角ゴ ProN W3" charset="-128"/>
                        </a:defRPr>
                      </a:lvl5pPr>
                      <a:lvl6pPr marL="2514600" indent="-228600" eaLnBrk="0" fontAlgn="base" hangingPunct="0">
                        <a:spcBef>
                          <a:spcPct val="20000"/>
                        </a:spcBef>
                        <a:spcAft>
                          <a:spcPct val="0"/>
                        </a:spcAft>
                        <a:buFont typeface="Times" charset="0"/>
                        <a:defRPr sz="1000">
                          <a:solidFill>
                            <a:schemeClr val="tx1"/>
                          </a:solidFill>
                          <a:latin typeface="Calibri" charset="0"/>
                          <a:ea typeface="ヒラギノ角ゴ ProN W3" charset="-128"/>
                        </a:defRPr>
                      </a:lvl6pPr>
                      <a:lvl7pPr marL="2971800" indent="-228600" eaLnBrk="0" fontAlgn="base" hangingPunct="0">
                        <a:spcBef>
                          <a:spcPct val="20000"/>
                        </a:spcBef>
                        <a:spcAft>
                          <a:spcPct val="0"/>
                        </a:spcAft>
                        <a:buFont typeface="Times" charset="0"/>
                        <a:defRPr sz="1000">
                          <a:solidFill>
                            <a:schemeClr val="tx1"/>
                          </a:solidFill>
                          <a:latin typeface="Calibri" charset="0"/>
                          <a:ea typeface="ヒラギノ角ゴ ProN W3" charset="-128"/>
                        </a:defRPr>
                      </a:lvl7pPr>
                      <a:lvl8pPr marL="3429000" indent="-228600" eaLnBrk="0" fontAlgn="base" hangingPunct="0">
                        <a:spcBef>
                          <a:spcPct val="20000"/>
                        </a:spcBef>
                        <a:spcAft>
                          <a:spcPct val="0"/>
                        </a:spcAft>
                        <a:buFont typeface="Times" charset="0"/>
                        <a:defRPr sz="1000">
                          <a:solidFill>
                            <a:schemeClr val="tx1"/>
                          </a:solidFill>
                          <a:latin typeface="Calibri" charset="0"/>
                          <a:ea typeface="ヒラギノ角ゴ ProN W3" charset="-128"/>
                        </a:defRPr>
                      </a:lvl8pPr>
                      <a:lvl9pPr marL="3886200" indent="-228600" eaLnBrk="0" fontAlgn="base" hangingPunct="0">
                        <a:spcBef>
                          <a:spcPct val="20000"/>
                        </a:spcBef>
                        <a:spcAft>
                          <a:spcPct val="0"/>
                        </a:spcAft>
                        <a:buFont typeface="Times" charset="0"/>
                        <a:defRPr sz="1000">
                          <a:solidFill>
                            <a:schemeClr val="tx1"/>
                          </a:solidFill>
                          <a:latin typeface="Calibri" charset="0"/>
                          <a:ea typeface="ヒラギノ角ゴ ProN W3"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mr-IN" altLang="fr-FR" sz="1400" b="1" i="0" u="none" strike="noStrike" cap="none" normalizeH="0" baseline="0" dirty="0" err="1" smtClean="0">
                          <a:ln>
                            <a:noFill/>
                          </a:ln>
                          <a:solidFill>
                            <a:schemeClr val="tx1"/>
                          </a:solidFill>
                          <a:effectLst/>
                          <a:latin typeface="Courier New" charset="0"/>
                          <a:ea typeface="Courier New" charset="0"/>
                          <a:cs typeface="Courier New" charset="0"/>
                        </a:rPr>
                        <a:t>procedure</a:t>
                      </a:r>
                      <a:r>
                        <a:rPr kumimoji="0" lang="mr-IN" altLang="fr-FR" sz="1400" b="1"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Memset</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endPar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B</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 </a:t>
                      </a:r>
                      <a:r>
                        <a:rPr kumimoji="0" lang="mr-IN" altLang="fr-FR" sz="1400" b="1" i="0" u="none" strike="noStrike" cap="none" normalizeH="0" baseline="0" dirty="0" err="1" smtClean="0">
                          <a:ln>
                            <a:noFill/>
                          </a:ln>
                          <a:solidFill>
                            <a:schemeClr val="tx1"/>
                          </a:solidFill>
                          <a:effectLst/>
                          <a:latin typeface="Courier New" charset="0"/>
                          <a:ea typeface="Courier New" charset="0"/>
                          <a:cs typeface="Courier New" charset="0"/>
                        </a:rPr>
                        <a:t>in</a:t>
                      </a:r>
                      <a:r>
                        <a:rPr kumimoji="0" lang="mr-IN" altLang="fr-FR" sz="1400" b="1"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1" i="0" u="none" strike="noStrike" cap="none" normalizeH="0" baseline="0" dirty="0" err="1" smtClean="0">
                          <a:ln>
                            <a:noFill/>
                          </a:ln>
                          <a:solidFill>
                            <a:schemeClr val="tx1"/>
                          </a:solidFill>
                          <a:effectLst/>
                          <a:latin typeface="Courier New" charset="0"/>
                          <a:ea typeface="Courier New" charset="0"/>
                          <a:cs typeface="Courier New" charset="0"/>
                        </a:rPr>
                        <a:t>out</a:t>
                      </a:r>
                      <a:r>
                        <a:rPr kumimoji="0" lang="mr-IN" altLang="fr-FR" sz="1400" b="1" i="0" u="none" strike="noStrike" cap="none" normalizeH="0" baseline="0" dirty="0" smtClean="0">
                          <a:ln>
                            <a:noFill/>
                          </a:ln>
                          <a:solidFill>
                            <a:schemeClr val="tx1"/>
                          </a:solidFill>
                          <a:effectLst/>
                          <a:latin typeface="Courier New" charset="0"/>
                          <a:ea typeface="Courier New" charset="0"/>
                          <a:cs typeface="Courier New" charset="0"/>
                        </a:rPr>
                        <a:t> </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String</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endPar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Ch</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 </a:t>
                      </a:r>
                      <a:r>
                        <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rPr>
                        <a:t>in</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Character</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endPar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N</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 </a:t>
                      </a:r>
                      <a:r>
                        <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rPr>
                        <a:t>in     </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Natural</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endPar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mr-IN" altLang="fr-FR" sz="1400" b="1" i="0" u="none" strike="noStrike" cap="none" normalizeH="0" baseline="0" dirty="0" err="1" smtClean="0">
                          <a:ln>
                            <a:noFill/>
                          </a:ln>
                          <a:solidFill>
                            <a:schemeClr val="tx1"/>
                          </a:solidFill>
                          <a:effectLst/>
                          <a:latin typeface="Courier New" charset="0"/>
                          <a:ea typeface="Courier New" charset="0"/>
                          <a:cs typeface="Courier New" charset="0"/>
                        </a:rPr>
                        <a:t>with</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endPar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Pre</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=&gt;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N</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&lt;=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B'Length</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endPar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Post</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=&gt; (</a:t>
                      </a:r>
                      <a:r>
                        <a:rPr kumimoji="0" lang="mr-IN" altLang="fr-FR" sz="1400" b="1" i="0" u="none" strike="noStrike" cap="none" normalizeH="0" baseline="0" dirty="0" err="1" smtClean="0">
                          <a:ln>
                            <a:noFill/>
                          </a:ln>
                          <a:solidFill>
                            <a:schemeClr val="tx1"/>
                          </a:solidFill>
                          <a:effectLst/>
                          <a:latin typeface="Courier New" charset="0"/>
                          <a:ea typeface="Courier New" charset="0"/>
                          <a:cs typeface="Courier New" charset="0"/>
                        </a:rPr>
                        <a:t>for</a:t>
                      </a:r>
                      <a:r>
                        <a:rPr kumimoji="0" lang="mr-IN" altLang="fr-FR" sz="1400" b="1"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1" i="0" u="none" strike="noStrike" cap="none" normalizeH="0" baseline="0" dirty="0" err="1" smtClean="0">
                          <a:ln>
                            <a:noFill/>
                          </a:ln>
                          <a:solidFill>
                            <a:schemeClr val="tx1"/>
                          </a:solidFill>
                          <a:effectLst/>
                          <a:latin typeface="Courier New" charset="0"/>
                          <a:ea typeface="Courier New" charset="0"/>
                          <a:cs typeface="Courier New" charset="0"/>
                        </a:rPr>
                        <a:t>all</a:t>
                      </a:r>
                      <a:r>
                        <a:rPr kumimoji="0" lang="mr-IN" altLang="fr-FR" sz="1400" b="1"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Idx</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1" i="0" u="none" strike="noStrike" cap="none" normalizeH="0" baseline="0" dirty="0" err="1" smtClean="0">
                          <a:ln>
                            <a:noFill/>
                          </a:ln>
                          <a:solidFill>
                            <a:schemeClr val="tx1"/>
                          </a:solidFill>
                          <a:effectLst/>
                          <a:latin typeface="Courier New" charset="0"/>
                          <a:ea typeface="Courier New" charset="0"/>
                          <a:cs typeface="Courier New" charset="0"/>
                        </a:rPr>
                        <a:t>in</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B'Range</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=&gt;     </a:t>
                      </a:r>
                      <a:endPar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1" i="0" u="none" strike="noStrike" cap="none" normalizeH="0" baseline="0" dirty="0" err="1" smtClean="0">
                          <a:ln>
                            <a:noFill/>
                          </a:ln>
                          <a:solidFill>
                            <a:schemeClr val="tx1"/>
                          </a:solidFill>
                          <a:effectLst/>
                          <a:latin typeface="Courier New" charset="0"/>
                          <a:ea typeface="Courier New" charset="0"/>
                          <a:cs typeface="Courier New" charset="0"/>
                        </a:rPr>
                        <a:t>if</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Idx</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&lt;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B'First</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N</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1" i="0" u="none" strike="noStrike" cap="none" normalizeH="0" baseline="0" dirty="0" err="1" smtClean="0">
                          <a:ln>
                            <a:noFill/>
                          </a:ln>
                          <a:solidFill>
                            <a:schemeClr val="tx1"/>
                          </a:solidFill>
                          <a:effectLst/>
                          <a:latin typeface="Courier New" charset="0"/>
                          <a:ea typeface="Courier New" charset="0"/>
                          <a:cs typeface="Courier New" charset="0"/>
                        </a:rPr>
                        <a:t>then</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endPar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B</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Idx</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Ch</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endPar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1" i="0" u="none" strike="noStrike" cap="none" normalizeH="0" baseline="0" dirty="0" err="1" smtClean="0">
                          <a:ln>
                            <a:noFill/>
                          </a:ln>
                          <a:solidFill>
                            <a:schemeClr val="tx1"/>
                          </a:solidFill>
                          <a:effectLst/>
                          <a:latin typeface="Courier New" charset="0"/>
                          <a:ea typeface="Courier New" charset="0"/>
                          <a:cs typeface="Courier New" charset="0"/>
                        </a:rPr>
                        <a:t>else</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endPar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B</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Idx</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B</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Idx</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’Old</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a:t>
                      </a:r>
                      <a:endParaRPr kumimoji="0" lang="en-GB" altLang="fr-FR" sz="1400" b="0" i="0" u="none" strike="noStrike" cap="none" normalizeH="0" baseline="0" dirty="0">
                        <a:ln>
                          <a:noFill/>
                        </a:ln>
                        <a:solidFill>
                          <a:schemeClr val="tx1"/>
                        </a:solidFill>
                        <a:effectLst/>
                        <a:latin typeface="Courier New" charset="0"/>
                        <a:ea typeface="Courier New" charset="0"/>
                        <a:cs typeface="Courier New" charset="0"/>
                      </a:endParaRPr>
                    </a:p>
                  </a:txBody>
                  <a:tcPr marL="91441" marR="91441" marT="45259" marB="4525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F2F2F2"/>
                    </a:solidFill>
                  </a:tcPr>
                </a:tc>
              </a:tr>
            </a:tbl>
          </a:graphicData>
        </a:graphic>
      </p:graphicFrame>
    </p:spTree>
    <p:extLst>
      <p:ext uri="{BB962C8B-B14F-4D97-AF65-F5344CB8AC3E}">
        <p14:creationId xmlns:p14="http://schemas.microsoft.com/office/powerpoint/2010/main" val="7463210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315913" y="231775"/>
            <a:ext cx="8001000" cy="533400"/>
          </a:xfrm>
        </p:spPr>
        <p:txBody>
          <a:bodyPr/>
          <a:lstStyle/>
          <a:p>
            <a:pPr>
              <a:defRPr/>
            </a:pPr>
            <a:r>
              <a:rPr lang="en-US" dirty="0" smtClean="0"/>
              <a:t>Dynamic Execution of Subprogram Contracts</a:t>
            </a:r>
            <a:endParaRPr dirty="0"/>
          </a:p>
        </p:txBody>
      </p:sp>
      <p:sp>
        <p:nvSpPr>
          <p:cNvPr id="19459" name="Espace réservé du contenu 3"/>
          <p:cNvSpPr>
            <a:spLocks noGrp="1"/>
          </p:cNvSpPr>
          <p:nvPr>
            <p:ph sz="half" idx="10"/>
          </p:nvPr>
        </p:nvSpPr>
        <p:spPr>
          <a:xfrm>
            <a:off x="685800" y="975320"/>
            <a:ext cx="7848600" cy="5334000"/>
          </a:xfrm>
        </p:spPr>
        <p:txBody>
          <a:bodyPr/>
          <a:lstStyle/>
          <a:p>
            <a:pPr marL="0" indent="0">
              <a:buNone/>
            </a:pPr>
            <a:r>
              <a:rPr lang="en-US" altLang="fr-FR" dirty="0" smtClean="0">
                <a:ea typeface="ＭＳ Ｐゴシック" charset="-128"/>
              </a:rPr>
              <a:t>Contract on subprogram declaration </a:t>
            </a:r>
          </a:p>
          <a:p>
            <a:pPr lvl="1"/>
            <a:r>
              <a:rPr lang="en-US" altLang="fr-FR" dirty="0" smtClean="0">
                <a:ea typeface="ＭＳ Ｐゴシック" charset="-128"/>
              </a:rPr>
              <a:t>Different from subprogram body in general (but not always)</a:t>
            </a:r>
          </a:p>
          <a:p>
            <a:pPr marL="0" indent="0">
              <a:spcBef>
                <a:spcPts val="3000"/>
              </a:spcBef>
              <a:buNone/>
            </a:pPr>
            <a:r>
              <a:rPr lang="en-US" altLang="fr-FR" dirty="0" smtClean="0">
                <a:ea typeface="ＭＳ Ｐゴシック" charset="-128"/>
              </a:rPr>
              <a:t>Ada Reference Manual allows implementations choice</a:t>
            </a:r>
            <a:endParaRPr lang="en-US" altLang="fr-FR" dirty="0">
              <a:ea typeface="ＭＳ Ｐゴシック" charset="-128"/>
            </a:endParaRPr>
          </a:p>
          <a:p>
            <a:pPr lvl="1"/>
            <a:r>
              <a:rPr lang="en-US" altLang="fr-FR" dirty="0">
                <a:ea typeface="ヒラギノ角ゴ ProN W3" charset="-128"/>
              </a:rPr>
              <a:t>C</a:t>
            </a:r>
            <a:r>
              <a:rPr lang="en-US" altLang="fr-FR" dirty="0" smtClean="0">
                <a:ea typeface="ヒラギノ角ゴ ProN W3" charset="-128"/>
              </a:rPr>
              <a:t>ontract can be checked in the caller or in the </a:t>
            </a:r>
            <a:r>
              <a:rPr lang="en-US" altLang="fr-FR" dirty="0" err="1" smtClean="0">
                <a:ea typeface="ヒラギノ角ゴ ProN W3" charset="-128"/>
              </a:rPr>
              <a:t>callee</a:t>
            </a:r>
            <a:endParaRPr lang="en-US" altLang="fr-FR" dirty="0" smtClean="0">
              <a:ea typeface="ヒラギノ角ゴ ProN W3" charset="-128"/>
            </a:endParaRPr>
          </a:p>
          <a:p>
            <a:pPr lvl="1"/>
            <a:r>
              <a:rPr lang="en-US" altLang="fr-FR" dirty="0" smtClean="0">
                <a:ea typeface="ヒラギノ角ゴ ProN W3" charset="-128"/>
              </a:rPr>
              <a:t>GNAT’s choice is to execute in the </a:t>
            </a:r>
            <a:r>
              <a:rPr lang="en-US" altLang="fr-FR" dirty="0" err="1" smtClean="0">
                <a:ea typeface="ヒラギノ角ゴ ProN W3" charset="-128"/>
              </a:rPr>
              <a:t>callee</a:t>
            </a:r>
            <a:endParaRPr lang="en-US" altLang="fr-FR" dirty="0">
              <a:ea typeface="ヒラギノ角ゴ ProN W3" charset="-128"/>
            </a:endParaRPr>
          </a:p>
          <a:p>
            <a:pPr marL="0" indent="0">
              <a:spcBef>
                <a:spcPts val="3000"/>
              </a:spcBef>
              <a:buNone/>
            </a:pPr>
            <a:r>
              <a:rPr lang="en-US" altLang="fr-FR" dirty="0" smtClean="0">
                <a:ea typeface="ＭＳ Ｐゴシック" charset="-128"/>
              </a:rPr>
              <a:t>GNAT introduces wrappers in some cases for contracts</a:t>
            </a:r>
            <a:endParaRPr lang="en-US" altLang="fr-FR" dirty="0">
              <a:ea typeface="ＭＳ Ｐゴシック" charset="-128"/>
            </a:endParaRPr>
          </a:p>
          <a:p>
            <a:pPr lvl="1"/>
            <a:r>
              <a:rPr lang="en-US" altLang="fr-FR" dirty="0" smtClean="0">
                <a:ea typeface="ヒラギノ角ゴ ProN W3" charset="-128"/>
              </a:rPr>
              <a:t>For an imported subprogram (e.g. from C) with a contract</a:t>
            </a:r>
          </a:p>
          <a:p>
            <a:pPr lvl="1"/>
            <a:r>
              <a:rPr lang="en-US" altLang="fr-FR" dirty="0" smtClean="0">
                <a:ea typeface="ヒラギノ角ゴ ProN W3" charset="-128"/>
              </a:rPr>
              <a:t>For cases where contracts on static call/dispatching are different</a:t>
            </a:r>
            <a:endParaRPr lang="en-US" altLang="fr-FR" dirty="0">
              <a:ea typeface="ヒラギノ角ゴ ProN W3" charset="-128"/>
            </a:endParaRPr>
          </a:p>
          <a:p>
            <a:pPr marL="0" indent="0">
              <a:spcBef>
                <a:spcPts val="3000"/>
              </a:spcBef>
              <a:buNone/>
            </a:pPr>
            <a:r>
              <a:rPr lang="en-US" altLang="fr-FR" dirty="0" smtClean="0">
                <a:ea typeface="ＭＳ Ｐゴシック" charset="-128"/>
              </a:rPr>
              <a:t>Contracts are not enabled by default</a:t>
            </a:r>
            <a:endParaRPr lang="en-US" altLang="fr-FR" dirty="0">
              <a:ea typeface="ＭＳ Ｐゴシック" charset="-128"/>
            </a:endParaRPr>
          </a:p>
          <a:p>
            <a:pPr lvl="1"/>
            <a:r>
              <a:rPr lang="fr-FR" altLang="fr-FR" dirty="0" smtClean="0">
                <a:ea typeface="ＭＳ Ｐゴシック" charset="-128"/>
              </a:rPr>
              <a:t>Switch -</a:t>
            </a:r>
            <a:r>
              <a:rPr lang="fr-FR" altLang="fr-FR" dirty="0" err="1" smtClean="0">
                <a:ea typeface="ＭＳ Ｐゴシック" charset="-128"/>
              </a:rPr>
              <a:t>gnata</a:t>
            </a:r>
            <a:r>
              <a:rPr lang="fr-FR" altLang="fr-FR" dirty="0" smtClean="0">
                <a:ea typeface="ＭＳ Ｐゴシック" charset="-128"/>
              </a:rPr>
              <a:t> </a:t>
            </a:r>
            <a:r>
              <a:rPr lang="fr-FR" altLang="fr-FR" dirty="0" err="1" smtClean="0">
                <a:ea typeface="ＭＳ Ｐゴシック" charset="-128"/>
              </a:rPr>
              <a:t>enables</a:t>
            </a:r>
            <a:r>
              <a:rPr lang="fr-FR" altLang="fr-FR" dirty="0" smtClean="0">
                <a:ea typeface="ＭＳ Ｐゴシック" charset="-128"/>
              </a:rPr>
              <a:t> </a:t>
            </a:r>
            <a:r>
              <a:rPr lang="fr-FR" altLang="fr-FR" dirty="0" err="1" smtClean="0">
                <a:ea typeface="ＭＳ Ｐゴシック" charset="-128"/>
              </a:rPr>
              <a:t>dynamic</a:t>
            </a:r>
            <a:r>
              <a:rPr lang="fr-FR" altLang="fr-FR" dirty="0" smtClean="0">
                <a:ea typeface="ＭＳ Ｐゴシック" charset="-128"/>
              </a:rPr>
              <a:t> </a:t>
            </a:r>
            <a:r>
              <a:rPr lang="fr-FR" altLang="fr-FR" dirty="0" err="1" smtClean="0">
                <a:ea typeface="ＭＳ Ｐゴシック" charset="-128"/>
              </a:rPr>
              <a:t>checking</a:t>
            </a:r>
            <a:r>
              <a:rPr lang="fr-FR" altLang="fr-FR" dirty="0" smtClean="0">
                <a:ea typeface="ＭＳ Ｐゴシック" charset="-128"/>
              </a:rPr>
              <a:t> of </a:t>
            </a:r>
            <a:r>
              <a:rPr lang="fr-FR" altLang="fr-FR" dirty="0" err="1" smtClean="0">
                <a:ea typeface="ＭＳ Ｐゴシック" charset="-128"/>
              </a:rPr>
              <a:t>contracts</a:t>
            </a:r>
            <a:r>
              <a:rPr lang="fr-FR" altLang="fr-FR" dirty="0" smtClean="0">
                <a:ea typeface="ＭＳ Ｐゴシック" charset="-128"/>
              </a:rPr>
              <a:t> in GNAT</a:t>
            </a:r>
            <a:endParaRPr lang="fr-FR" altLang="fr-FR" dirty="0">
              <a:ea typeface="ＭＳ Ｐゴシック" charset="-128"/>
            </a:endParaRPr>
          </a:p>
        </p:txBody>
      </p:sp>
    </p:spTree>
    <p:extLst>
      <p:ext uri="{BB962C8B-B14F-4D97-AF65-F5344CB8AC3E}">
        <p14:creationId xmlns:p14="http://schemas.microsoft.com/office/powerpoint/2010/main" val="169372736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4284663" y="333375"/>
            <a:ext cx="1943100" cy="533400"/>
          </a:xfrm>
        </p:spPr>
        <p:txBody>
          <a:bodyPr/>
          <a:lstStyle/>
          <a:p>
            <a:pPr>
              <a:defRPr/>
            </a:pPr>
            <a:r>
              <a:rPr lang="en-US" dirty="0" smtClean="0"/>
              <a:t>9</a:t>
            </a:r>
            <a:r>
              <a:rPr dirty="0" smtClean="0"/>
              <a:t>/10</a:t>
            </a:r>
            <a:endParaRPr dirty="0"/>
          </a:p>
        </p:txBody>
      </p:sp>
      <p:graphicFrame>
        <p:nvGraphicFramePr>
          <p:cNvPr id="4" name="Tableau 4"/>
          <p:cNvGraphicFramePr>
            <a:graphicFrameLocks noGrp="1"/>
          </p:cNvGraphicFramePr>
          <p:nvPr>
            <p:extLst>
              <p:ext uri="{D42A27DB-BD31-4B8C-83A1-F6EECF244321}">
                <p14:modId xmlns:p14="http://schemas.microsoft.com/office/powerpoint/2010/main" val="1319759524"/>
              </p:ext>
            </p:extLst>
          </p:nvPr>
        </p:nvGraphicFramePr>
        <p:xfrm>
          <a:off x="971600" y="2498362"/>
          <a:ext cx="7272338" cy="1872208"/>
        </p:xfrm>
        <a:graphic>
          <a:graphicData uri="http://schemas.openxmlformats.org/drawingml/2006/table">
            <a:tbl>
              <a:tblPr/>
              <a:tblGrid>
                <a:gridCol w="7272338"/>
              </a:tblGrid>
              <a:tr h="1872208">
                <a:tc>
                  <a:txBody>
                    <a:bodyPr/>
                    <a:lstStyle>
                      <a:lvl1pPr>
                        <a:lnSpc>
                          <a:spcPct val="120000"/>
                        </a:lnSpc>
                        <a:spcBef>
                          <a:spcPct val="20000"/>
                        </a:spcBef>
                        <a:buClr>
                          <a:srgbClr val="404040"/>
                        </a:buClr>
                        <a:defRPr sz="1400" b="1">
                          <a:solidFill>
                            <a:srgbClr val="404040"/>
                          </a:solidFill>
                          <a:latin typeface="Calibri" charset="0"/>
                          <a:ea typeface="ＭＳ Ｐゴシック" charset="-128"/>
                        </a:defRPr>
                      </a:lvl1pPr>
                      <a:lvl2pPr marL="742950" indent="-285750">
                        <a:lnSpc>
                          <a:spcPct val="120000"/>
                        </a:lnSpc>
                        <a:spcBef>
                          <a:spcPct val="20000"/>
                        </a:spcBef>
                        <a:defRPr sz="1200">
                          <a:solidFill>
                            <a:schemeClr val="tx1"/>
                          </a:solidFill>
                          <a:latin typeface="Calibri" charset="0"/>
                          <a:ea typeface="ヒラギノ角ゴ ProN W3" charset="-128"/>
                        </a:defRPr>
                      </a:lvl2pPr>
                      <a:lvl3pPr marL="1143000" indent="-228600">
                        <a:lnSpc>
                          <a:spcPct val="120000"/>
                        </a:lnSpc>
                        <a:spcBef>
                          <a:spcPct val="20000"/>
                        </a:spcBef>
                        <a:defRPr sz="1000">
                          <a:solidFill>
                            <a:schemeClr val="tx1"/>
                          </a:solidFill>
                          <a:latin typeface="Calibri" charset="0"/>
                          <a:ea typeface="ヒラギノ角ゴ ProN W3" charset="-128"/>
                        </a:defRPr>
                      </a:lvl3pPr>
                      <a:lvl4pPr marL="1600200" indent="-228600">
                        <a:spcBef>
                          <a:spcPct val="20000"/>
                        </a:spcBef>
                        <a:buFont typeface="Times" charset="0"/>
                        <a:defRPr sz="1000">
                          <a:solidFill>
                            <a:schemeClr val="tx1"/>
                          </a:solidFill>
                          <a:latin typeface="Calibri" charset="0"/>
                          <a:ea typeface="ヒラギノ角ゴ ProN W3" charset="-128"/>
                        </a:defRPr>
                      </a:lvl4pPr>
                      <a:lvl5pPr marL="2057400" indent="-228600">
                        <a:spcBef>
                          <a:spcPct val="20000"/>
                        </a:spcBef>
                        <a:buFont typeface="Times" charset="0"/>
                        <a:defRPr sz="1000">
                          <a:solidFill>
                            <a:schemeClr val="tx1"/>
                          </a:solidFill>
                          <a:latin typeface="Calibri" charset="0"/>
                          <a:ea typeface="ヒラギノ角ゴ ProN W3" charset="-128"/>
                        </a:defRPr>
                      </a:lvl5pPr>
                      <a:lvl6pPr marL="2514600" indent="-228600" eaLnBrk="0" fontAlgn="base" hangingPunct="0">
                        <a:spcBef>
                          <a:spcPct val="20000"/>
                        </a:spcBef>
                        <a:spcAft>
                          <a:spcPct val="0"/>
                        </a:spcAft>
                        <a:buFont typeface="Times" charset="0"/>
                        <a:defRPr sz="1000">
                          <a:solidFill>
                            <a:schemeClr val="tx1"/>
                          </a:solidFill>
                          <a:latin typeface="Calibri" charset="0"/>
                          <a:ea typeface="ヒラギノ角ゴ ProN W3" charset="-128"/>
                        </a:defRPr>
                      </a:lvl6pPr>
                      <a:lvl7pPr marL="2971800" indent="-228600" eaLnBrk="0" fontAlgn="base" hangingPunct="0">
                        <a:spcBef>
                          <a:spcPct val="20000"/>
                        </a:spcBef>
                        <a:spcAft>
                          <a:spcPct val="0"/>
                        </a:spcAft>
                        <a:buFont typeface="Times" charset="0"/>
                        <a:defRPr sz="1000">
                          <a:solidFill>
                            <a:schemeClr val="tx1"/>
                          </a:solidFill>
                          <a:latin typeface="Calibri" charset="0"/>
                          <a:ea typeface="ヒラギノ角ゴ ProN W3" charset="-128"/>
                        </a:defRPr>
                      </a:lvl7pPr>
                      <a:lvl8pPr marL="3429000" indent="-228600" eaLnBrk="0" fontAlgn="base" hangingPunct="0">
                        <a:spcBef>
                          <a:spcPct val="20000"/>
                        </a:spcBef>
                        <a:spcAft>
                          <a:spcPct val="0"/>
                        </a:spcAft>
                        <a:buFont typeface="Times" charset="0"/>
                        <a:defRPr sz="1000">
                          <a:solidFill>
                            <a:schemeClr val="tx1"/>
                          </a:solidFill>
                          <a:latin typeface="Calibri" charset="0"/>
                          <a:ea typeface="ヒラギノ角ゴ ProN W3" charset="-128"/>
                        </a:defRPr>
                      </a:lvl8pPr>
                      <a:lvl9pPr marL="3886200" indent="-228600" eaLnBrk="0" fontAlgn="base" hangingPunct="0">
                        <a:spcBef>
                          <a:spcPct val="20000"/>
                        </a:spcBef>
                        <a:spcAft>
                          <a:spcPct val="0"/>
                        </a:spcAft>
                        <a:buFont typeface="Times" charset="0"/>
                        <a:defRPr sz="1000">
                          <a:solidFill>
                            <a:schemeClr val="tx1"/>
                          </a:solidFill>
                          <a:latin typeface="Calibri" charset="0"/>
                          <a:ea typeface="ヒラギノ角ゴ ProN W3"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mr-IN" altLang="fr-FR" sz="1400" b="1" i="0" u="none" strike="noStrike" cap="none" normalizeH="0" baseline="0" dirty="0" err="1" smtClean="0">
                          <a:ln>
                            <a:noFill/>
                          </a:ln>
                          <a:solidFill>
                            <a:schemeClr val="tx1"/>
                          </a:solidFill>
                          <a:effectLst/>
                          <a:latin typeface="Courier New" charset="0"/>
                          <a:ea typeface="Courier New" charset="0"/>
                          <a:cs typeface="Courier New" charset="0"/>
                        </a:rPr>
                        <a:t>procedure</a:t>
                      </a:r>
                      <a:r>
                        <a:rPr kumimoji="0" lang="mr-IN" altLang="fr-FR" sz="1400" b="1"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Memset</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endPar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B</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 </a:t>
                      </a:r>
                      <a:r>
                        <a:rPr kumimoji="0" lang="mr-IN" altLang="fr-FR" sz="1400" b="1" i="0" u="none" strike="noStrike" cap="none" normalizeH="0" baseline="0" dirty="0" err="1" smtClean="0">
                          <a:ln>
                            <a:noFill/>
                          </a:ln>
                          <a:solidFill>
                            <a:schemeClr val="tx1"/>
                          </a:solidFill>
                          <a:effectLst/>
                          <a:latin typeface="Courier New" charset="0"/>
                          <a:ea typeface="Courier New" charset="0"/>
                          <a:cs typeface="Courier New" charset="0"/>
                        </a:rPr>
                        <a:t>in</a:t>
                      </a:r>
                      <a:r>
                        <a:rPr kumimoji="0" lang="mr-IN" altLang="fr-FR" sz="1400" b="1"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1" i="0" u="none" strike="noStrike" cap="none" normalizeH="0" baseline="0" dirty="0" err="1" smtClean="0">
                          <a:ln>
                            <a:noFill/>
                          </a:ln>
                          <a:solidFill>
                            <a:schemeClr val="tx1"/>
                          </a:solidFill>
                          <a:effectLst/>
                          <a:latin typeface="Courier New" charset="0"/>
                          <a:ea typeface="Courier New" charset="0"/>
                          <a:cs typeface="Courier New" charset="0"/>
                        </a:rPr>
                        <a:t>out</a:t>
                      </a:r>
                      <a:r>
                        <a:rPr kumimoji="0" lang="mr-IN" altLang="fr-FR" sz="1400" b="1" i="0" u="none" strike="noStrike" cap="none" normalizeH="0" baseline="0" dirty="0" smtClean="0">
                          <a:ln>
                            <a:noFill/>
                          </a:ln>
                          <a:solidFill>
                            <a:schemeClr val="tx1"/>
                          </a:solidFill>
                          <a:effectLst/>
                          <a:latin typeface="Courier New" charset="0"/>
                          <a:ea typeface="Courier New" charset="0"/>
                          <a:cs typeface="Courier New" charset="0"/>
                        </a:rPr>
                        <a:t> </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String</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endPar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Ch</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 </a:t>
                      </a:r>
                      <a:r>
                        <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rPr>
                        <a:t>in</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Character</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endPar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N</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 </a:t>
                      </a:r>
                      <a:r>
                        <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rPr>
                        <a:t>in     </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Natural</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endPar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mr-IN" altLang="fr-FR" sz="1400" b="1" i="0" u="none" strike="noStrike" cap="none" normalizeH="0" baseline="0" dirty="0" err="1" smtClean="0">
                          <a:ln>
                            <a:noFill/>
                          </a:ln>
                          <a:solidFill>
                            <a:schemeClr val="tx1"/>
                          </a:solidFill>
                          <a:effectLst/>
                          <a:latin typeface="Courier New" charset="0"/>
                          <a:ea typeface="Courier New" charset="0"/>
                          <a:cs typeface="Courier New" charset="0"/>
                        </a:rPr>
                        <a:t>with</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endPar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Pre</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=&gt;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N</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&lt;=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B'Length</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- 1</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endPar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Post</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=&gt; </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a:t>
                      </a:r>
                      <a:r>
                        <a:rPr kumimoji="0" lang="mr-IN" altLang="fr-FR" sz="1400" b="1" i="0" u="none" strike="noStrike" cap="none" normalizeH="0" baseline="0" dirty="0" err="1" smtClean="0">
                          <a:ln>
                            <a:noFill/>
                          </a:ln>
                          <a:solidFill>
                            <a:schemeClr val="tx1"/>
                          </a:solidFill>
                          <a:effectLst/>
                          <a:latin typeface="Courier New" charset="0"/>
                          <a:ea typeface="Courier New" charset="0"/>
                          <a:cs typeface="Courier New" charset="0"/>
                        </a:rPr>
                        <a:t>for</a:t>
                      </a:r>
                      <a:r>
                        <a:rPr kumimoji="0" lang="mr-IN" altLang="fr-FR" sz="1400" b="1"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1" i="0" u="none" strike="noStrike" cap="none" normalizeH="0" baseline="0" dirty="0" err="1" smtClean="0">
                          <a:ln>
                            <a:noFill/>
                          </a:ln>
                          <a:solidFill>
                            <a:schemeClr val="tx1"/>
                          </a:solidFill>
                          <a:effectLst/>
                          <a:latin typeface="Courier New" charset="0"/>
                          <a:ea typeface="Courier New" charset="0"/>
                          <a:cs typeface="Courier New" charset="0"/>
                        </a:rPr>
                        <a:t>all</a:t>
                      </a:r>
                      <a:r>
                        <a:rPr kumimoji="0" lang="mr-IN" altLang="fr-FR" sz="1400" b="1"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Idx</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1" i="0" u="none" strike="noStrike" cap="none" normalizeH="0" baseline="0" dirty="0" err="1" smtClean="0">
                          <a:ln>
                            <a:noFill/>
                          </a:ln>
                          <a:solidFill>
                            <a:schemeClr val="tx1"/>
                          </a:solidFill>
                          <a:effectLst/>
                          <a:latin typeface="Courier New" charset="0"/>
                          <a:ea typeface="Courier New" charset="0"/>
                          <a:cs typeface="Courier New" charset="0"/>
                        </a:rPr>
                        <a:t>in</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1 .. N =&gt;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B</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en-US" altLang="fr-FR" sz="1400" b="0" i="0" u="none" strike="noStrike" cap="none" normalizeH="0" baseline="0" dirty="0" err="1" smtClean="0">
                          <a:ln>
                            <a:noFill/>
                          </a:ln>
                          <a:solidFill>
                            <a:schemeClr val="tx1"/>
                          </a:solidFill>
                          <a:effectLst/>
                          <a:latin typeface="Courier New" charset="0"/>
                          <a:ea typeface="Courier New" charset="0"/>
                          <a:cs typeface="Courier New" charset="0"/>
                        </a:rPr>
                        <a:t>B’First</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Idx</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- 1</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Ch</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rPr>
                        <a:t>     and </a:t>
                      </a:r>
                      <a:r>
                        <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rPr>
                        <a:t>then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B</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en-US" altLang="fr-FR" sz="1400" b="0" i="0" u="none" strike="noStrike" cap="none" normalizeH="0" baseline="0" dirty="0" err="1" smtClean="0">
                          <a:ln>
                            <a:noFill/>
                          </a:ln>
                          <a:solidFill>
                            <a:schemeClr val="tx1"/>
                          </a:solidFill>
                          <a:effectLst/>
                          <a:latin typeface="Courier New" charset="0"/>
                          <a:ea typeface="Courier New" charset="0"/>
                          <a:cs typeface="Courier New" charset="0"/>
                        </a:rPr>
                        <a:t>B’First</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 N</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B</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en-US" altLang="fr-FR" sz="1400" b="0" i="0" u="none" strike="noStrike" cap="none" normalizeH="0" baseline="0" dirty="0" err="1" smtClean="0">
                          <a:ln>
                            <a:noFill/>
                          </a:ln>
                          <a:solidFill>
                            <a:schemeClr val="tx1"/>
                          </a:solidFill>
                          <a:effectLst/>
                          <a:latin typeface="Courier New" charset="0"/>
                          <a:ea typeface="Courier New" charset="0"/>
                          <a:cs typeface="Courier New" charset="0"/>
                        </a:rPr>
                        <a:t>B’First</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 N)’Old;</a:t>
                      </a:r>
                      <a:endParaRPr kumimoji="0" lang="en-GB" altLang="fr-FR" sz="1400" b="0" i="0" u="none" strike="noStrike" cap="none" normalizeH="0" baseline="0" dirty="0">
                        <a:ln>
                          <a:noFill/>
                        </a:ln>
                        <a:solidFill>
                          <a:schemeClr val="tx1"/>
                        </a:solidFill>
                        <a:effectLst/>
                        <a:latin typeface="Courier New" charset="0"/>
                        <a:ea typeface="Courier New" charset="0"/>
                        <a:cs typeface="Courier New" charset="0"/>
                      </a:endParaRPr>
                    </a:p>
                  </a:txBody>
                  <a:tcPr marL="91441" marR="91441" marT="45259" marB="4525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F2F2F2"/>
                    </a:solidFill>
                  </a:tcPr>
                </a:tc>
              </a:tr>
            </a:tbl>
          </a:graphicData>
        </a:graphic>
      </p:graphicFrame>
    </p:spTree>
    <p:extLst>
      <p:ext uri="{BB962C8B-B14F-4D97-AF65-F5344CB8AC3E}">
        <p14:creationId xmlns:p14="http://schemas.microsoft.com/office/powerpoint/2010/main" val="96913914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4284663" y="333375"/>
            <a:ext cx="1943100" cy="533400"/>
          </a:xfrm>
        </p:spPr>
        <p:txBody>
          <a:bodyPr/>
          <a:lstStyle/>
          <a:p>
            <a:pPr>
              <a:defRPr/>
            </a:pPr>
            <a:r>
              <a:rPr lang="en-US" dirty="0" smtClean="0"/>
              <a:t>9</a:t>
            </a:r>
            <a:r>
              <a:rPr dirty="0" smtClean="0"/>
              <a:t>/10</a:t>
            </a:r>
            <a:endParaRPr dirty="0"/>
          </a:p>
        </p:txBody>
      </p:sp>
      <p:pic>
        <p:nvPicPr>
          <p:cNvPr id="46089" name="Picture 8" descr="wrong.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11188" y="4005064"/>
            <a:ext cx="239712"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1"/>
          <p:cNvSpPr txBox="1">
            <a:spLocks noChangeArrowheads="1"/>
          </p:cNvSpPr>
          <p:nvPr/>
        </p:nvSpPr>
        <p:spPr bwMode="auto">
          <a:xfrm>
            <a:off x="964208" y="5209455"/>
            <a:ext cx="727233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Clr>
                <a:srgbClr val="404040"/>
              </a:buClr>
              <a:buChar char="•"/>
              <a:defRPr sz="1600" b="1">
                <a:solidFill>
                  <a:srgbClr val="404040"/>
                </a:solidFill>
                <a:latin typeface="Calibri" charset="0"/>
                <a:ea typeface="ＭＳ Ｐゴシック" charset="-128"/>
              </a:defRPr>
            </a:lvl1pPr>
            <a:lvl2pPr marL="742950" indent="-285750">
              <a:lnSpc>
                <a:spcPct val="120000"/>
              </a:lnSpc>
              <a:spcBef>
                <a:spcPct val="20000"/>
              </a:spcBef>
              <a:buChar char="–"/>
              <a:defRPr sz="1400">
                <a:solidFill>
                  <a:schemeClr val="tx1"/>
                </a:solidFill>
                <a:latin typeface="Calibri" charset="0"/>
                <a:ea typeface="ヒラギノ角ゴ ProN W3" charset="-128"/>
              </a:defRPr>
            </a:lvl2pPr>
            <a:lvl3pPr marL="1143000" indent="-228600">
              <a:lnSpc>
                <a:spcPct val="120000"/>
              </a:lnSpc>
              <a:spcBef>
                <a:spcPct val="20000"/>
              </a:spcBef>
              <a:buChar char="–"/>
              <a:defRPr sz="1200">
                <a:solidFill>
                  <a:schemeClr val="tx1"/>
                </a:solidFill>
                <a:latin typeface="Calibri" charset="0"/>
                <a:ea typeface="ヒラギノ角ゴ ProN W3" charset="-128"/>
              </a:defRPr>
            </a:lvl3pPr>
            <a:lvl4pPr marL="1600200" indent="-228600">
              <a:spcBef>
                <a:spcPct val="20000"/>
              </a:spcBef>
              <a:buFont typeface="Times" charset="0"/>
              <a:buChar char="•"/>
              <a:defRPr sz="1200">
                <a:solidFill>
                  <a:schemeClr val="tx1"/>
                </a:solidFill>
                <a:latin typeface="Calibri" charset="0"/>
                <a:ea typeface="ヒラギノ角ゴ ProN W3" charset="-128"/>
              </a:defRPr>
            </a:lvl4pPr>
            <a:lvl5pPr marL="2057400" indent="-228600">
              <a:spcBef>
                <a:spcPct val="20000"/>
              </a:spcBef>
              <a:buFont typeface="Times" charset="0"/>
              <a:buChar char="•"/>
              <a:defRPr sz="1200">
                <a:solidFill>
                  <a:schemeClr val="tx1"/>
                </a:solidFill>
                <a:latin typeface="Calibri" charset="0"/>
                <a:ea typeface="ヒラギノ角ゴ ProN W3" charset="-128"/>
              </a:defRPr>
            </a:lvl5pPr>
            <a:lvl6pPr marL="2514600" indent="-228600" eaLnBrk="0" fontAlgn="base" hangingPunct="0">
              <a:spcBef>
                <a:spcPct val="20000"/>
              </a:spcBef>
              <a:spcAft>
                <a:spcPct val="0"/>
              </a:spcAft>
              <a:buFont typeface="Times" charset="0"/>
              <a:buChar char="•"/>
              <a:defRPr sz="1200">
                <a:solidFill>
                  <a:schemeClr val="tx1"/>
                </a:solidFill>
                <a:latin typeface="Calibri" charset="0"/>
                <a:ea typeface="ヒラギノ角ゴ ProN W3" charset="-128"/>
              </a:defRPr>
            </a:lvl6pPr>
            <a:lvl7pPr marL="2971800" indent="-228600" eaLnBrk="0" fontAlgn="base" hangingPunct="0">
              <a:spcBef>
                <a:spcPct val="20000"/>
              </a:spcBef>
              <a:spcAft>
                <a:spcPct val="0"/>
              </a:spcAft>
              <a:buFont typeface="Times" charset="0"/>
              <a:buChar char="•"/>
              <a:defRPr sz="1200">
                <a:solidFill>
                  <a:schemeClr val="tx1"/>
                </a:solidFill>
                <a:latin typeface="Calibri" charset="0"/>
                <a:ea typeface="ヒラギノ角ゴ ProN W3" charset="-128"/>
              </a:defRPr>
            </a:lvl7pPr>
            <a:lvl8pPr marL="3429000" indent="-228600" eaLnBrk="0" fontAlgn="base" hangingPunct="0">
              <a:spcBef>
                <a:spcPct val="20000"/>
              </a:spcBef>
              <a:spcAft>
                <a:spcPct val="0"/>
              </a:spcAft>
              <a:buFont typeface="Times" charset="0"/>
              <a:buChar char="•"/>
              <a:defRPr sz="1200">
                <a:solidFill>
                  <a:schemeClr val="tx1"/>
                </a:solidFill>
                <a:latin typeface="Calibri" charset="0"/>
                <a:ea typeface="ヒラギノ角ゴ ProN W3" charset="-128"/>
              </a:defRPr>
            </a:lvl8pPr>
            <a:lvl9pPr marL="3886200" indent="-228600" eaLnBrk="0" fontAlgn="base" hangingPunct="0">
              <a:spcBef>
                <a:spcPct val="20000"/>
              </a:spcBef>
              <a:spcAft>
                <a:spcPct val="0"/>
              </a:spcAft>
              <a:buFont typeface="Times" charset="0"/>
              <a:buChar char="•"/>
              <a:defRPr sz="1200">
                <a:solidFill>
                  <a:schemeClr val="tx1"/>
                </a:solidFill>
                <a:latin typeface="Calibri" charset="0"/>
                <a:ea typeface="ヒラギノ角ゴ ProN W3" charset="-128"/>
              </a:defRPr>
            </a:lvl9pPr>
          </a:lstStyle>
          <a:p>
            <a:pPr eaLnBrk="1" hangingPunct="1">
              <a:lnSpc>
                <a:spcPct val="100000"/>
              </a:lnSpc>
              <a:spcBef>
                <a:spcPct val="0"/>
              </a:spcBef>
              <a:buClrTx/>
              <a:buFontTx/>
              <a:buNone/>
            </a:pPr>
            <a:r>
              <a:rPr lang="en-GB" altLang="en-US" sz="1400" dirty="0" err="1" smtClean="0">
                <a:solidFill>
                  <a:schemeClr val="accent1"/>
                </a:solidFill>
                <a:latin typeface="Courier New" charset="0"/>
              </a:rPr>
              <a:t>Expr’Old</a:t>
            </a:r>
            <a:r>
              <a:rPr lang="en-GB" altLang="en-US" sz="1400" dirty="0" smtClean="0">
                <a:solidFill>
                  <a:schemeClr val="accent1"/>
                </a:solidFill>
                <a:latin typeface="Courier New" charset="0"/>
              </a:rPr>
              <a:t> on potentially unevaluated expression is allowed only when Expr is a variable. </a:t>
            </a:r>
            <a:endParaRPr lang="en-GB" altLang="en-US" sz="1400" dirty="0">
              <a:solidFill>
                <a:schemeClr val="accent1"/>
              </a:solidFill>
              <a:latin typeface="Courier New" charset="0"/>
            </a:endParaRPr>
          </a:p>
        </p:txBody>
      </p:sp>
      <p:graphicFrame>
        <p:nvGraphicFramePr>
          <p:cNvPr id="7" name="Tableau 4"/>
          <p:cNvGraphicFramePr>
            <a:graphicFrameLocks noGrp="1"/>
          </p:cNvGraphicFramePr>
          <p:nvPr>
            <p:extLst>
              <p:ext uri="{D42A27DB-BD31-4B8C-83A1-F6EECF244321}">
                <p14:modId xmlns:p14="http://schemas.microsoft.com/office/powerpoint/2010/main" val="2063897487"/>
              </p:ext>
            </p:extLst>
          </p:nvPr>
        </p:nvGraphicFramePr>
        <p:xfrm>
          <a:off x="971600" y="2498362"/>
          <a:ext cx="7272338" cy="1872208"/>
        </p:xfrm>
        <a:graphic>
          <a:graphicData uri="http://schemas.openxmlformats.org/drawingml/2006/table">
            <a:tbl>
              <a:tblPr/>
              <a:tblGrid>
                <a:gridCol w="7272338"/>
              </a:tblGrid>
              <a:tr h="1872208">
                <a:tc>
                  <a:txBody>
                    <a:bodyPr/>
                    <a:lstStyle>
                      <a:lvl1pPr>
                        <a:lnSpc>
                          <a:spcPct val="120000"/>
                        </a:lnSpc>
                        <a:spcBef>
                          <a:spcPct val="20000"/>
                        </a:spcBef>
                        <a:buClr>
                          <a:srgbClr val="404040"/>
                        </a:buClr>
                        <a:defRPr sz="1400" b="1">
                          <a:solidFill>
                            <a:srgbClr val="404040"/>
                          </a:solidFill>
                          <a:latin typeface="Calibri" charset="0"/>
                          <a:ea typeface="ＭＳ Ｐゴシック" charset="-128"/>
                        </a:defRPr>
                      </a:lvl1pPr>
                      <a:lvl2pPr marL="742950" indent="-285750">
                        <a:lnSpc>
                          <a:spcPct val="120000"/>
                        </a:lnSpc>
                        <a:spcBef>
                          <a:spcPct val="20000"/>
                        </a:spcBef>
                        <a:defRPr sz="1200">
                          <a:solidFill>
                            <a:schemeClr val="tx1"/>
                          </a:solidFill>
                          <a:latin typeface="Calibri" charset="0"/>
                          <a:ea typeface="ヒラギノ角ゴ ProN W3" charset="-128"/>
                        </a:defRPr>
                      </a:lvl2pPr>
                      <a:lvl3pPr marL="1143000" indent="-228600">
                        <a:lnSpc>
                          <a:spcPct val="120000"/>
                        </a:lnSpc>
                        <a:spcBef>
                          <a:spcPct val="20000"/>
                        </a:spcBef>
                        <a:defRPr sz="1000">
                          <a:solidFill>
                            <a:schemeClr val="tx1"/>
                          </a:solidFill>
                          <a:latin typeface="Calibri" charset="0"/>
                          <a:ea typeface="ヒラギノ角ゴ ProN W3" charset="-128"/>
                        </a:defRPr>
                      </a:lvl3pPr>
                      <a:lvl4pPr marL="1600200" indent="-228600">
                        <a:spcBef>
                          <a:spcPct val="20000"/>
                        </a:spcBef>
                        <a:buFont typeface="Times" charset="0"/>
                        <a:defRPr sz="1000">
                          <a:solidFill>
                            <a:schemeClr val="tx1"/>
                          </a:solidFill>
                          <a:latin typeface="Calibri" charset="0"/>
                          <a:ea typeface="ヒラギノ角ゴ ProN W3" charset="-128"/>
                        </a:defRPr>
                      </a:lvl4pPr>
                      <a:lvl5pPr marL="2057400" indent="-228600">
                        <a:spcBef>
                          <a:spcPct val="20000"/>
                        </a:spcBef>
                        <a:buFont typeface="Times" charset="0"/>
                        <a:defRPr sz="1000">
                          <a:solidFill>
                            <a:schemeClr val="tx1"/>
                          </a:solidFill>
                          <a:latin typeface="Calibri" charset="0"/>
                          <a:ea typeface="ヒラギノ角ゴ ProN W3" charset="-128"/>
                        </a:defRPr>
                      </a:lvl5pPr>
                      <a:lvl6pPr marL="2514600" indent="-228600" eaLnBrk="0" fontAlgn="base" hangingPunct="0">
                        <a:spcBef>
                          <a:spcPct val="20000"/>
                        </a:spcBef>
                        <a:spcAft>
                          <a:spcPct val="0"/>
                        </a:spcAft>
                        <a:buFont typeface="Times" charset="0"/>
                        <a:defRPr sz="1000">
                          <a:solidFill>
                            <a:schemeClr val="tx1"/>
                          </a:solidFill>
                          <a:latin typeface="Calibri" charset="0"/>
                          <a:ea typeface="ヒラギノ角ゴ ProN W3" charset="-128"/>
                        </a:defRPr>
                      </a:lvl6pPr>
                      <a:lvl7pPr marL="2971800" indent="-228600" eaLnBrk="0" fontAlgn="base" hangingPunct="0">
                        <a:spcBef>
                          <a:spcPct val="20000"/>
                        </a:spcBef>
                        <a:spcAft>
                          <a:spcPct val="0"/>
                        </a:spcAft>
                        <a:buFont typeface="Times" charset="0"/>
                        <a:defRPr sz="1000">
                          <a:solidFill>
                            <a:schemeClr val="tx1"/>
                          </a:solidFill>
                          <a:latin typeface="Calibri" charset="0"/>
                          <a:ea typeface="ヒラギノ角ゴ ProN W3" charset="-128"/>
                        </a:defRPr>
                      </a:lvl7pPr>
                      <a:lvl8pPr marL="3429000" indent="-228600" eaLnBrk="0" fontAlgn="base" hangingPunct="0">
                        <a:spcBef>
                          <a:spcPct val="20000"/>
                        </a:spcBef>
                        <a:spcAft>
                          <a:spcPct val="0"/>
                        </a:spcAft>
                        <a:buFont typeface="Times" charset="0"/>
                        <a:defRPr sz="1000">
                          <a:solidFill>
                            <a:schemeClr val="tx1"/>
                          </a:solidFill>
                          <a:latin typeface="Calibri" charset="0"/>
                          <a:ea typeface="ヒラギノ角ゴ ProN W3" charset="-128"/>
                        </a:defRPr>
                      </a:lvl8pPr>
                      <a:lvl9pPr marL="3886200" indent="-228600" eaLnBrk="0" fontAlgn="base" hangingPunct="0">
                        <a:spcBef>
                          <a:spcPct val="20000"/>
                        </a:spcBef>
                        <a:spcAft>
                          <a:spcPct val="0"/>
                        </a:spcAft>
                        <a:buFont typeface="Times" charset="0"/>
                        <a:defRPr sz="1000">
                          <a:solidFill>
                            <a:schemeClr val="tx1"/>
                          </a:solidFill>
                          <a:latin typeface="Calibri" charset="0"/>
                          <a:ea typeface="ヒラギノ角ゴ ProN W3"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mr-IN" altLang="fr-FR" sz="1400" b="1" i="0" u="none" strike="noStrike" cap="none" normalizeH="0" baseline="0" dirty="0" err="1" smtClean="0">
                          <a:ln>
                            <a:noFill/>
                          </a:ln>
                          <a:solidFill>
                            <a:schemeClr val="tx1"/>
                          </a:solidFill>
                          <a:effectLst/>
                          <a:latin typeface="Courier New" charset="0"/>
                          <a:ea typeface="Courier New" charset="0"/>
                          <a:cs typeface="Courier New" charset="0"/>
                        </a:rPr>
                        <a:t>procedure</a:t>
                      </a:r>
                      <a:r>
                        <a:rPr kumimoji="0" lang="mr-IN" altLang="fr-FR" sz="1400" b="1"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Memset</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endPar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B</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 </a:t>
                      </a:r>
                      <a:r>
                        <a:rPr kumimoji="0" lang="mr-IN" altLang="fr-FR" sz="1400" b="1" i="0" u="none" strike="noStrike" cap="none" normalizeH="0" baseline="0" dirty="0" err="1" smtClean="0">
                          <a:ln>
                            <a:noFill/>
                          </a:ln>
                          <a:solidFill>
                            <a:schemeClr val="tx1"/>
                          </a:solidFill>
                          <a:effectLst/>
                          <a:latin typeface="Courier New" charset="0"/>
                          <a:ea typeface="Courier New" charset="0"/>
                          <a:cs typeface="Courier New" charset="0"/>
                        </a:rPr>
                        <a:t>in</a:t>
                      </a:r>
                      <a:r>
                        <a:rPr kumimoji="0" lang="mr-IN" altLang="fr-FR" sz="1400" b="1"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1" i="0" u="none" strike="noStrike" cap="none" normalizeH="0" baseline="0" dirty="0" err="1" smtClean="0">
                          <a:ln>
                            <a:noFill/>
                          </a:ln>
                          <a:solidFill>
                            <a:schemeClr val="tx1"/>
                          </a:solidFill>
                          <a:effectLst/>
                          <a:latin typeface="Courier New" charset="0"/>
                          <a:ea typeface="Courier New" charset="0"/>
                          <a:cs typeface="Courier New" charset="0"/>
                        </a:rPr>
                        <a:t>out</a:t>
                      </a:r>
                      <a:r>
                        <a:rPr kumimoji="0" lang="mr-IN" altLang="fr-FR" sz="1400" b="1" i="0" u="none" strike="noStrike" cap="none" normalizeH="0" baseline="0" dirty="0" smtClean="0">
                          <a:ln>
                            <a:noFill/>
                          </a:ln>
                          <a:solidFill>
                            <a:schemeClr val="tx1"/>
                          </a:solidFill>
                          <a:effectLst/>
                          <a:latin typeface="Courier New" charset="0"/>
                          <a:ea typeface="Courier New" charset="0"/>
                          <a:cs typeface="Courier New" charset="0"/>
                        </a:rPr>
                        <a:t> </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String</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endPar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Ch</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 </a:t>
                      </a:r>
                      <a:r>
                        <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rPr>
                        <a:t>in</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Character</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endPar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N</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 </a:t>
                      </a:r>
                      <a:r>
                        <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rPr>
                        <a:t>in     </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Natural</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endPar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mr-IN" altLang="fr-FR" sz="1400" b="1" i="0" u="none" strike="noStrike" cap="none" normalizeH="0" baseline="0" dirty="0" err="1" smtClean="0">
                          <a:ln>
                            <a:noFill/>
                          </a:ln>
                          <a:solidFill>
                            <a:schemeClr val="tx1"/>
                          </a:solidFill>
                          <a:effectLst/>
                          <a:latin typeface="Courier New" charset="0"/>
                          <a:ea typeface="Courier New" charset="0"/>
                          <a:cs typeface="Courier New" charset="0"/>
                        </a:rPr>
                        <a:t>with</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endPar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Pre</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=&gt;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N</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&lt;=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B'Length</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- 1</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endPar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Post</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=&gt; </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a:t>
                      </a:r>
                      <a:r>
                        <a:rPr kumimoji="0" lang="mr-IN" altLang="fr-FR" sz="1400" b="1" i="0" u="none" strike="noStrike" cap="none" normalizeH="0" baseline="0" dirty="0" err="1" smtClean="0">
                          <a:ln>
                            <a:noFill/>
                          </a:ln>
                          <a:solidFill>
                            <a:schemeClr val="tx1"/>
                          </a:solidFill>
                          <a:effectLst/>
                          <a:latin typeface="Courier New" charset="0"/>
                          <a:ea typeface="Courier New" charset="0"/>
                          <a:cs typeface="Courier New" charset="0"/>
                        </a:rPr>
                        <a:t>for</a:t>
                      </a:r>
                      <a:r>
                        <a:rPr kumimoji="0" lang="mr-IN" altLang="fr-FR" sz="1400" b="1"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1" i="0" u="none" strike="noStrike" cap="none" normalizeH="0" baseline="0" dirty="0" err="1" smtClean="0">
                          <a:ln>
                            <a:noFill/>
                          </a:ln>
                          <a:solidFill>
                            <a:schemeClr val="tx1"/>
                          </a:solidFill>
                          <a:effectLst/>
                          <a:latin typeface="Courier New" charset="0"/>
                          <a:ea typeface="Courier New" charset="0"/>
                          <a:cs typeface="Courier New" charset="0"/>
                        </a:rPr>
                        <a:t>all</a:t>
                      </a:r>
                      <a:r>
                        <a:rPr kumimoji="0" lang="mr-IN" altLang="fr-FR" sz="1400" b="1"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Idx</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1" i="0" u="none" strike="noStrike" cap="none" normalizeH="0" baseline="0" dirty="0" err="1" smtClean="0">
                          <a:ln>
                            <a:noFill/>
                          </a:ln>
                          <a:solidFill>
                            <a:schemeClr val="tx1"/>
                          </a:solidFill>
                          <a:effectLst/>
                          <a:latin typeface="Courier New" charset="0"/>
                          <a:ea typeface="Courier New" charset="0"/>
                          <a:cs typeface="Courier New" charset="0"/>
                        </a:rPr>
                        <a:t>in</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1 .. N =&gt;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B</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en-US" altLang="fr-FR" sz="1400" b="0" i="0" u="none" strike="noStrike" cap="none" normalizeH="0" baseline="0" dirty="0" err="1" smtClean="0">
                          <a:ln>
                            <a:noFill/>
                          </a:ln>
                          <a:solidFill>
                            <a:schemeClr val="tx1"/>
                          </a:solidFill>
                          <a:effectLst/>
                          <a:latin typeface="Courier New" charset="0"/>
                          <a:ea typeface="Courier New" charset="0"/>
                          <a:cs typeface="Courier New" charset="0"/>
                        </a:rPr>
                        <a:t>B’First</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Idx</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- 1</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Ch</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rPr>
                        <a:t>     and </a:t>
                      </a:r>
                      <a:r>
                        <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rPr>
                        <a:t>then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B</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en-US" altLang="fr-FR" sz="1400" b="0" i="0" u="none" strike="noStrike" cap="none" normalizeH="0" baseline="0" dirty="0" err="1" smtClean="0">
                          <a:ln>
                            <a:noFill/>
                          </a:ln>
                          <a:solidFill>
                            <a:schemeClr val="tx1"/>
                          </a:solidFill>
                          <a:effectLst/>
                          <a:latin typeface="Courier New" charset="0"/>
                          <a:ea typeface="Courier New" charset="0"/>
                          <a:cs typeface="Courier New" charset="0"/>
                        </a:rPr>
                        <a:t>B’First</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 N</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B</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en-US" altLang="fr-FR" sz="1400" b="0" i="0" u="none" strike="noStrike" cap="none" normalizeH="0" baseline="0" dirty="0" err="1" smtClean="0">
                          <a:ln>
                            <a:noFill/>
                          </a:ln>
                          <a:solidFill>
                            <a:schemeClr val="tx1"/>
                          </a:solidFill>
                          <a:effectLst/>
                          <a:latin typeface="Courier New" charset="0"/>
                          <a:ea typeface="Courier New" charset="0"/>
                          <a:cs typeface="Courier New" charset="0"/>
                        </a:rPr>
                        <a:t>B’First</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 N)’Old;</a:t>
                      </a:r>
                      <a:endParaRPr kumimoji="0" lang="en-GB" altLang="fr-FR" sz="1400" b="0" i="0" u="none" strike="noStrike" cap="none" normalizeH="0" baseline="0" dirty="0">
                        <a:ln>
                          <a:noFill/>
                        </a:ln>
                        <a:solidFill>
                          <a:schemeClr val="tx1"/>
                        </a:solidFill>
                        <a:effectLst/>
                        <a:latin typeface="Courier New" charset="0"/>
                        <a:ea typeface="Courier New" charset="0"/>
                        <a:cs typeface="Courier New" charset="0"/>
                      </a:endParaRPr>
                    </a:p>
                  </a:txBody>
                  <a:tcPr marL="91441" marR="91441" marT="45259" marB="4525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F2F2F2"/>
                    </a:solidFill>
                  </a:tcPr>
                </a:tc>
              </a:tr>
            </a:tbl>
          </a:graphicData>
        </a:graphic>
      </p:graphicFrame>
    </p:spTree>
    <p:extLst>
      <p:ext uri="{BB962C8B-B14F-4D97-AF65-F5344CB8AC3E}">
        <p14:creationId xmlns:p14="http://schemas.microsoft.com/office/powerpoint/2010/main" val="106141770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4284663" y="333375"/>
            <a:ext cx="1943100" cy="533400"/>
          </a:xfrm>
        </p:spPr>
        <p:txBody>
          <a:bodyPr/>
          <a:lstStyle/>
          <a:p>
            <a:pPr>
              <a:defRPr/>
            </a:pPr>
            <a:r>
              <a:rPr lang="en-US" dirty="0" smtClean="0"/>
              <a:t>10</a:t>
            </a:r>
            <a:r>
              <a:rPr dirty="0" smtClean="0"/>
              <a:t>/10</a:t>
            </a:r>
            <a:endParaRPr dirty="0"/>
          </a:p>
        </p:txBody>
      </p:sp>
      <p:graphicFrame>
        <p:nvGraphicFramePr>
          <p:cNvPr id="4" name="Tableau 4"/>
          <p:cNvGraphicFramePr>
            <a:graphicFrameLocks noGrp="1"/>
          </p:cNvGraphicFramePr>
          <p:nvPr>
            <p:extLst>
              <p:ext uri="{D42A27DB-BD31-4B8C-83A1-F6EECF244321}">
                <p14:modId xmlns:p14="http://schemas.microsoft.com/office/powerpoint/2010/main" val="680196030"/>
              </p:ext>
            </p:extLst>
          </p:nvPr>
        </p:nvGraphicFramePr>
        <p:xfrm>
          <a:off x="971600" y="2498362"/>
          <a:ext cx="7272338" cy="1872208"/>
        </p:xfrm>
        <a:graphic>
          <a:graphicData uri="http://schemas.openxmlformats.org/drawingml/2006/table">
            <a:tbl>
              <a:tblPr/>
              <a:tblGrid>
                <a:gridCol w="7272338"/>
              </a:tblGrid>
              <a:tr h="1872208">
                <a:tc>
                  <a:txBody>
                    <a:bodyPr/>
                    <a:lstStyle>
                      <a:lvl1pPr>
                        <a:lnSpc>
                          <a:spcPct val="120000"/>
                        </a:lnSpc>
                        <a:spcBef>
                          <a:spcPct val="20000"/>
                        </a:spcBef>
                        <a:buClr>
                          <a:srgbClr val="404040"/>
                        </a:buClr>
                        <a:defRPr sz="1400" b="1">
                          <a:solidFill>
                            <a:srgbClr val="404040"/>
                          </a:solidFill>
                          <a:latin typeface="Calibri" charset="0"/>
                          <a:ea typeface="ＭＳ Ｐゴシック" charset="-128"/>
                        </a:defRPr>
                      </a:lvl1pPr>
                      <a:lvl2pPr marL="742950" indent="-285750">
                        <a:lnSpc>
                          <a:spcPct val="120000"/>
                        </a:lnSpc>
                        <a:spcBef>
                          <a:spcPct val="20000"/>
                        </a:spcBef>
                        <a:defRPr sz="1200">
                          <a:solidFill>
                            <a:schemeClr val="tx1"/>
                          </a:solidFill>
                          <a:latin typeface="Calibri" charset="0"/>
                          <a:ea typeface="ヒラギノ角ゴ ProN W3" charset="-128"/>
                        </a:defRPr>
                      </a:lvl2pPr>
                      <a:lvl3pPr marL="1143000" indent="-228600">
                        <a:lnSpc>
                          <a:spcPct val="120000"/>
                        </a:lnSpc>
                        <a:spcBef>
                          <a:spcPct val="20000"/>
                        </a:spcBef>
                        <a:defRPr sz="1000">
                          <a:solidFill>
                            <a:schemeClr val="tx1"/>
                          </a:solidFill>
                          <a:latin typeface="Calibri" charset="0"/>
                          <a:ea typeface="ヒラギノ角ゴ ProN W3" charset="-128"/>
                        </a:defRPr>
                      </a:lvl3pPr>
                      <a:lvl4pPr marL="1600200" indent="-228600">
                        <a:spcBef>
                          <a:spcPct val="20000"/>
                        </a:spcBef>
                        <a:buFont typeface="Times" charset="0"/>
                        <a:defRPr sz="1000">
                          <a:solidFill>
                            <a:schemeClr val="tx1"/>
                          </a:solidFill>
                          <a:latin typeface="Calibri" charset="0"/>
                          <a:ea typeface="ヒラギノ角ゴ ProN W3" charset="-128"/>
                        </a:defRPr>
                      </a:lvl4pPr>
                      <a:lvl5pPr marL="2057400" indent="-228600">
                        <a:spcBef>
                          <a:spcPct val="20000"/>
                        </a:spcBef>
                        <a:buFont typeface="Times" charset="0"/>
                        <a:defRPr sz="1000">
                          <a:solidFill>
                            <a:schemeClr val="tx1"/>
                          </a:solidFill>
                          <a:latin typeface="Calibri" charset="0"/>
                          <a:ea typeface="ヒラギノ角ゴ ProN W3" charset="-128"/>
                        </a:defRPr>
                      </a:lvl5pPr>
                      <a:lvl6pPr marL="2514600" indent="-228600" eaLnBrk="0" fontAlgn="base" hangingPunct="0">
                        <a:spcBef>
                          <a:spcPct val="20000"/>
                        </a:spcBef>
                        <a:spcAft>
                          <a:spcPct val="0"/>
                        </a:spcAft>
                        <a:buFont typeface="Times" charset="0"/>
                        <a:defRPr sz="1000">
                          <a:solidFill>
                            <a:schemeClr val="tx1"/>
                          </a:solidFill>
                          <a:latin typeface="Calibri" charset="0"/>
                          <a:ea typeface="ヒラギノ角ゴ ProN W3" charset="-128"/>
                        </a:defRPr>
                      </a:lvl6pPr>
                      <a:lvl7pPr marL="2971800" indent="-228600" eaLnBrk="0" fontAlgn="base" hangingPunct="0">
                        <a:spcBef>
                          <a:spcPct val="20000"/>
                        </a:spcBef>
                        <a:spcAft>
                          <a:spcPct val="0"/>
                        </a:spcAft>
                        <a:buFont typeface="Times" charset="0"/>
                        <a:defRPr sz="1000">
                          <a:solidFill>
                            <a:schemeClr val="tx1"/>
                          </a:solidFill>
                          <a:latin typeface="Calibri" charset="0"/>
                          <a:ea typeface="ヒラギノ角ゴ ProN W3" charset="-128"/>
                        </a:defRPr>
                      </a:lvl7pPr>
                      <a:lvl8pPr marL="3429000" indent="-228600" eaLnBrk="0" fontAlgn="base" hangingPunct="0">
                        <a:spcBef>
                          <a:spcPct val="20000"/>
                        </a:spcBef>
                        <a:spcAft>
                          <a:spcPct val="0"/>
                        </a:spcAft>
                        <a:buFont typeface="Times" charset="0"/>
                        <a:defRPr sz="1000">
                          <a:solidFill>
                            <a:schemeClr val="tx1"/>
                          </a:solidFill>
                          <a:latin typeface="Calibri" charset="0"/>
                          <a:ea typeface="ヒラギノ角ゴ ProN W3" charset="-128"/>
                        </a:defRPr>
                      </a:lvl8pPr>
                      <a:lvl9pPr marL="3886200" indent="-228600" eaLnBrk="0" fontAlgn="base" hangingPunct="0">
                        <a:spcBef>
                          <a:spcPct val="20000"/>
                        </a:spcBef>
                        <a:spcAft>
                          <a:spcPct val="0"/>
                        </a:spcAft>
                        <a:buFont typeface="Times" charset="0"/>
                        <a:defRPr sz="1000">
                          <a:solidFill>
                            <a:schemeClr val="tx1"/>
                          </a:solidFill>
                          <a:latin typeface="Calibri" charset="0"/>
                          <a:ea typeface="ヒラギノ角ゴ ProN W3"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mr-IN" altLang="fr-FR" sz="1400" b="1" i="0" u="none" strike="noStrike" cap="none" normalizeH="0" baseline="0" dirty="0" err="1" smtClean="0">
                          <a:ln>
                            <a:noFill/>
                          </a:ln>
                          <a:solidFill>
                            <a:schemeClr val="tx1"/>
                          </a:solidFill>
                          <a:effectLst/>
                          <a:latin typeface="Courier New" charset="0"/>
                          <a:ea typeface="Courier New" charset="0"/>
                          <a:cs typeface="Courier New" charset="0"/>
                        </a:rPr>
                        <a:t>procedure</a:t>
                      </a:r>
                      <a:r>
                        <a:rPr kumimoji="0" lang="mr-IN" altLang="fr-FR" sz="1400" b="1"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Memset</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endPar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B</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 </a:t>
                      </a:r>
                      <a:r>
                        <a:rPr kumimoji="0" lang="mr-IN" altLang="fr-FR" sz="1400" b="1" i="0" u="none" strike="noStrike" cap="none" normalizeH="0" baseline="0" dirty="0" err="1" smtClean="0">
                          <a:ln>
                            <a:noFill/>
                          </a:ln>
                          <a:solidFill>
                            <a:schemeClr val="tx1"/>
                          </a:solidFill>
                          <a:effectLst/>
                          <a:latin typeface="Courier New" charset="0"/>
                          <a:ea typeface="Courier New" charset="0"/>
                          <a:cs typeface="Courier New" charset="0"/>
                        </a:rPr>
                        <a:t>in</a:t>
                      </a:r>
                      <a:r>
                        <a:rPr kumimoji="0" lang="mr-IN" altLang="fr-FR" sz="1400" b="1"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1" i="0" u="none" strike="noStrike" cap="none" normalizeH="0" baseline="0" dirty="0" err="1" smtClean="0">
                          <a:ln>
                            <a:noFill/>
                          </a:ln>
                          <a:solidFill>
                            <a:schemeClr val="tx1"/>
                          </a:solidFill>
                          <a:effectLst/>
                          <a:latin typeface="Courier New" charset="0"/>
                          <a:ea typeface="Courier New" charset="0"/>
                          <a:cs typeface="Courier New" charset="0"/>
                        </a:rPr>
                        <a:t>out</a:t>
                      </a:r>
                      <a:r>
                        <a:rPr kumimoji="0" lang="mr-IN" altLang="fr-FR" sz="1400" b="1" i="0" u="none" strike="noStrike" cap="none" normalizeH="0" baseline="0" dirty="0" smtClean="0">
                          <a:ln>
                            <a:noFill/>
                          </a:ln>
                          <a:solidFill>
                            <a:schemeClr val="tx1"/>
                          </a:solidFill>
                          <a:effectLst/>
                          <a:latin typeface="Courier New" charset="0"/>
                          <a:ea typeface="Courier New" charset="0"/>
                          <a:cs typeface="Courier New" charset="0"/>
                        </a:rPr>
                        <a:t> </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String</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endPar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Ch</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 </a:t>
                      </a:r>
                      <a:r>
                        <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rPr>
                        <a:t>in</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Character</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endPar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N</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 </a:t>
                      </a:r>
                      <a:r>
                        <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rPr>
                        <a:t>in     </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Natural</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endPar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mr-IN" altLang="fr-FR" sz="1400" b="1" i="0" u="none" strike="noStrike" cap="none" normalizeH="0" baseline="0" dirty="0" err="1" smtClean="0">
                          <a:ln>
                            <a:noFill/>
                          </a:ln>
                          <a:solidFill>
                            <a:schemeClr val="tx1"/>
                          </a:solidFill>
                          <a:effectLst/>
                          <a:latin typeface="Courier New" charset="0"/>
                          <a:ea typeface="Courier New" charset="0"/>
                          <a:cs typeface="Courier New" charset="0"/>
                        </a:rPr>
                        <a:t>with</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endPar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Pre</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=&gt;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N</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&lt;=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B'Length</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- 1</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endPar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Post</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=&gt; </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a:t>
                      </a:r>
                      <a:r>
                        <a:rPr kumimoji="0" lang="mr-IN" altLang="fr-FR" sz="1400" b="1" i="0" u="none" strike="noStrike" cap="none" normalizeH="0" baseline="0" dirty="0" err="1" smtClean="0">
                          <a:ln>
                            <a:noFill/>
                          </a:ln>
                          <a:solidFill>
                            <a:schemeClr val="tx1"/>
                          </a:solidFill>
                          <a:effectLst/>
                          <a:latin typeface="Courier New" charset="0"/>
                          <a:ea typeface="Courier New" charset="0"/>
                          <a:cs typeface="Courier New" charset="0"/>
                        </a:rPr>
                        <a:t>for</a:t>
                      </a:r>
                      <a:r>
                        <a:rPr kumimoji="0" lang="mr-IN" altLang="fr-FR" sz="1400" b="1"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1" i="0" u="none" strike="noStrike" cap="none" normalizeH="0" baseline="0" dirty="0" err="1" smtClean="0">
                          <a:ln>
                            <a:noFill/>
                          </a:ln>
                          <a:solidFill>
                            <a:schemeClr val="tx1"/>
                          </a:solidFill>
                          <a:effectLst/>
                          <a:latin typeface="Courier New" charset="0"/>
                          <a:ea typeface="Courier New" charset="0"/>
                          <a:cs typeface="Courier New" charset="0"/>
                        </a:rPr>
                        <a:t>all</a:t>
                      </a:r>
                      <a:r>
                        <a:rPr kumimoji="0" lang="mr-IN" altLang="fr-FR" sz="1400" b="1"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Idx</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1" i="0" u="none" strike="noStrike" cap="none" normalizeH="0" baseline="0" dirty="0" err="1" smtClean="0">
                          <a:ln>
                            <a:noFill/>
                          </a:ln>
                          <a:solidFill>
                            <a:schemeClr val="tx1"/>
                          </a:solidFill>
                          <a:effectLst/>
                          <a:latin typeface="Courier New" charset="0"/>
                          <a:ea typeface="Courier New" charset="0"/>
                          <a:cs typeface="Courier New" charset="0"/>
                        </a:rPr>
                        <a:t>in</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1 .. N =&gt;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B</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en-US" altLang="fr-FR" sz="1400" b="0" i="0" u="none" strike="noStrike" cap="none" normalizeH="0" baseline="0" dirty="0" err="1" smtClean="0">
                          <a:ln>
                            <a:noFill/>
                          </a:ln>
                          <a:solidFill>
                            <a:schemeClr val="tx1"/>
                          </a:solidFill>
                          <a:effectLst/>
                          <a:latin typeface="Courier New" charset="0"/>
                          <a:ea typeface="Courier New" charset="0"/>
                          <a:cs typeface="Courier New" charset="0"/>
                        </a:rPr>
                        <a:t>B’First</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Idx</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- 1</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Ch</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rPr>
                        <a:t>     and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B</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en-US" altLang="fr-FR" sz="1400" b="0" i="0" u="none" strike="noStrike" cap="none" normalizeH="0" baseline="0" dirty="0" err="1" smtClean="0">
                          <a:ln>
                            <a:noFill/>
                          </a:ln>
                          <a:solidFill>
                            <a:schemeClr val="tx1"/>
                          </a:solidFill>
                          <a:effectLst/>
                          <a:latin typeface="Courier New" charset="0"/>
                          <a:ea typeface="Courier New" charset="0"/>
                          <a:cs typeface="Courier New" charset="0"/>
                        </a:rPr>
                        <a:t>B’First</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 N</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B</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en-US" altLang="fr-FR" sz="1400" b="0" i="0" u="none" strike="noStrike" cap="none" normalizeH="0" baseline="0" dirty="0" err="1" smtClean="0">
                          <a:ln>
                            <a:noFill/>
                          </a:ln>
                          <a:solidFill>
                            <a:schemeClr val="tx1"/>
                          </a:solidFill>
                          <a:effectLst/>
                          <a:latin typeface="Courier New" charset="0"/>
                          <a:ea typeface="Courier New" charset="0"/>
                          <a:cs typeface="Courier New" charset="0"/>
                        </a:rPr>
                        <a:t>B’First</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 N)’Old;</a:t>
                      </a:r>
                      <a:endParaRPr kumimoji="0" lang="en-GB" altLang="fr-FR" sz="1400" b="0" i="0" u="none" strike="noStrike" cap="none" normalizeH="0" baseline="0" dirty="0">
                        <a:ln>
                          <a:noFill/>
                        </a:ln>
                        <a:solidFill>
                          <a:schemeClr val="tx1"/>
                        </a:solidFill>
                        <a:effectLst/>
                        <a:latin typeface="Courier New" charset="0"/>
                        <a:ea typeface="Courier New" charset="0"/>
                        <a:cs typeface="Courier New" charset="0"/>
                      </a:endParaRPr>
                    </a:p>
                  </a:txBody>
                  <a:tcPr marL="91441" marR="91441" marT="45259" marB="4525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F2F2F2"/>
                    </a:solidFill>
                  </a:tcPr>
                </a:tc>
              </a:tr>
            </a:tbl>
          </a:graphicData>
        </a:graphic>
      </p:graphicFrame>
    </p:spTree>
    <p:extLst>
      <p:ext uri="{BB962C8B-B14F-4D97-AF65-F5344CB8AC3E}">
        <p14:creationId xmlns:p14="http://schemas.microsoft.com/office/powerpoint/2010/main" val="1667257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284663" y="333375"/>
            <a:ext cx="1943100" cy="533400"/>
          </a:xfrm>
        </p:spPr>
        <p:txBody>
          <a:bodyPr/>
          <a:lstStyle/>
          <a:p>
            <a:pPr>
              <a:defRPr/>
            </a:pPr>
            <a:r>
              <a:rPr lang="en-US" dirty="0" smtClean="0"/>
              <a:t>10</a:t>
            </a:r>
            <a:r>
              <a:rPr dirty="0" smtClean="0"/>
              <a:t>/10</a:t>
            </a:r>
            <a:endParaRPr dirty="0"/>
          </a:p>
        </p:txBody>
      </p:sp>
      <p:sp>
        <p:nvSpPr>
          <p:cNvPr id="6" name="TextBox 1"/>
          <p:cNvSpPr txBox="1">
            <a:spLocks noChangeArrowheads="1"/>
          </p:cNvSpPr>
          <p:nvPr/>
        </p:nvSpPr>
        <p:spPr bwMode="auto">
          <a:xfrm>
            <a:off x="971600" y="4869160"/>
            <a:ext cx="7272338" cy="116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Clr>
                <a:srgbClr val="404040"/>
              </a:buClr>
              <a:buChar char="•"/>
              <a:defRPr sz="1600" b="1">
                <a:solidFill>
                  <a:srgbClr val="404040"/>
                </a:solidFill>
                <a:latin typeface="Calibri" charset="0"/>
                <a:ea typeface="ＭＳ Ｐゴシック" charset="-128"/>
              </a:defRPr>
            </a:lvl1pPr>
            <a:lvl2pPr marL="742950" indent="-285750">
              <a:lnSpc>
                <a:spcPct val="120000"/>
              </a:lnSpc>
              <a:spcBef>
                <a:spcPct val="20000"/>
              </a:spcBef>
              <a:buChar char="–"/>
              <a:defRPr sz="1400">
                <a:solidFill>
                  <a:schemeClr val="tx1"/>
                </a:solidFill>
                <a:latin typeface="Calibri" charset="0"/>
                <a:ea typeface="ヒラギノ角ゴ ProN W3" charset="-128"/>
              </a:defRPr>
            </a:lvl2pPr>
            <a:lvl3pPr marL="1143000" indent="-228600">
              <a:lnSpc>
                <a:spcPct val="120000"/>
              </a:lnSpc>
              <a:spcBef>
                <a:spcPct val="20000"/>
              </a:spcBef>
              <a:buChar char="–"/>
              <a:defRPr sz="1200">
                <a:solidFill>
                  <a:schemeClr val="tx1"/>
                </a:solidFill>
                <a:latin typeface="Calibri" charset="0"/>
                <a:ea typeface="ヒラギノ角ゴ ProN W3" charset="-128"/>
              </a:defRPr>
            </a:lvl3pPr>
            <a:lvl4pPr marL="1600200" indent="-228600">
              <a:spcBef>
                <a:spcPct val="20000"/>
              </a:spcBef>
              <a:buFont typeface="Times" charset="0"/>
              <a:buChar char="•"/>
              <a:defRPr sz="1200">
                <a:solidFill>
                  <a:schemeClr val="tx1"/>
                </a:solidFill>
                <a:latin typeface="Calibri" charset="0"/>
                <a:ea typeface="ヒラギノ角ゴ ProN W3" charset="-128"/>
              </a:defRPr>
            </a:lvl4pPr>
            <a:lvl5pPr marL="2057400" indent="-228600">
              <a:spcBef>
                <a:spcPct val="20000"/>
              </a:spcBef>
              <a:buFont typeface="Times" charset="0"/>
              <a:buChar char="•"/>
              <a:defRPr sz="1200">
                <a:solidFill>
                  <a:schemeClr val="tx1"/>
                </a:solidFill>
                <a:latin typeface="Calibri" charset="0"/>
                <a:ea typeface="ヒラギノ角ゴ ProN W3" charset="-128"/>
              </a:defRPr>
            </a:lvl5pPr>
            <a:lvl6pPr marL="2514600" indent="-228600" eaLnBrk="0" fontAlgn="base" hangingPunct="0">
              <a:spcBef>
                <a:spcPct val="20000"/>
              </a:spcBef>
              <a:spcAft>
                <a:spcPct val="0"/>
              </a:spcAft>
              <a:buFont typeface="Times" charset="0"/>
              <a:buChar char="•"/>
              <a:defRPr sz="1200">
                <a:solidFill>
                  <a:schemeClr val="tx1"/>
                </a:solidFill>
                <a:latin typeface="Calibri" charset="0"/>
                <a:ea typeface="ヒラギノ角ゴ ProN W3" charset="-128"/>
              </a:defRPr>
            </a:lvl6pPr>
            <a:lvl7pPr marL="2971800" indent="-228600" eaLnBrk="0" fontAlgn="base" hangingPunct="0">
              <a:spcBef>
                <a:spcPct val="20000"/>
              </a:spcBef>
              <a:spcAft>
                <a:spcPct val="0"/>
              </a:spcAft>
              <a:buFont typeface="Times" charset="0"/>
              <a:buChar char="•"/>
              <a:defRPr sz="1200">
                <a:solidFill>
                  <a:schemeClr val="tx1"/>
                </a:solidFill>
                <a:latin typeface="Calibri" charset="0"/>
                <a:ea typeface="ヒラギノ角ゴ ProN W3" charset="-128"/>
              </a:defRPr>
            </a:lvl7pPr>
            <a:lvl8pPr marL="3429000" indent="-228600" eaLnBrk="0" fontAlgn="base" hangingPunct="0">
              <a:spcBef>
                <a:spcPct val="20000"/>
              </a:spcBef>
              <a:spcAft>
                <a:spcPct val="0"/>
              </a:spcAft>
              <a:buFont typeface="Times" charset="0"/>
              <a:buChar char="•"/>
              <a:defRPr sz="1200">
                <a:solidFill>
                  <a:schemeClr val="tx1"/>
                </a:solidFill>
                <a:latin typeface="Calibri" charset="0"/>
                <a:ea typeface="ヒラギノ角ゴ ProN W3" charset="-128"/>
              </a:defRPr>
            </a:lvl8pPr>
            <a:lvl9pPr marL="3886200" indent="-228600" eaLnBrk="0" fontAlgn="base" hangingPunct="0">
              <a:spcBef>
                <a:spcPct val="20000"/>
              </a:spcBef>
              <a:spcAft>
                <a:spcPct val="0"/>
              </a:spcAft>
              <a:buFont typeface="Times" charset="0"/>
              <a:buChar char="•"/>
              <a:defRPr sz="1200">
                <a:solidFill>
                  <a:schemeClr val="tx1"/>
                </a:solidFill>
                <a:latin typeface="Calibri" charset="0"/>
                <a:ea typeface="ヒラギノ角ゴ ProN W3" charset="-128"/>
              </a:defRPr>
            </a:lvl9pPr>
          </a:lstStyle>
          <a:p>
            <a:pPr eaLnBrk="1" hangingPunct="1">
              <a:lnSpc>
                <a:spcPct val="100000"/>
              </a:lnSpc>
              <a:spcBef>
                <a:spcPct val="0"/>
              </a:spcBef>
              <a:buClrTx/>
              <a:buFontTx/>
              <a:buNone/>
            </a:pPr>
            <a:r>
              <a:rPr lang="en-GB" altLang="en-US" sz="1400" dirty="0" err="1" smtClean="0">
                <a:solidFill>
                  <a:schemeClr val="accent1"/>
                </a:solidFill>
                <a:latin typeface="Courier New" charset="0"/>
              </a:rPr>
              <a:t>Expr’Old</a:t>
            </a:r>
            <a:r>
              <a:rPr lang="en-GB" altLang="en-US" sz="1400" dirty="0" smtClean="0">
                <a:solidFill>
                  <a:schemeClr val="accent1"/>
                </a:solidFill>
                <a:latin typeface="Courier New" charset="0"/>
              </a:rPr>
              <a:t> does not appear anymore in a potentially unevaluated expression. </a:t>
            </a:r>
          </a:p>
          <a:p>
            <a:pPr eaLnBrk="1" hangingPunct="1">
              <a:lnSpc>
                <a:spcPct val="100000"/>
              </a:lnSpc>
              <a:spcBef>
                <a:spcPct val="0"/>
              </a:spcBef>
              <a:buClrTx/>
              <a:buFontTx/>
              <a:buNone/>
            </a:pPr>
            <a:endParaRPr lang="en-GB" altLang="en-US" sz="1400" dirty="0">
              <a:solidFill>
                <a:schemeClr val="accent1"/>
              </a:solidFill>
              <a:latin typeface="Courier New" charset="0"/>
            </a:endParaRPr>
          </a:p>
          <a:p>
            <a:pPr eaLnBrk="1" hangingPunct="1">
              <a:lnSpc>
                <a:spcPct val="100000"/>
              </a:lnSpc>
              <a:spcBef>
                <a:spcPct val="0"/>
              </a:spcBef>
              <a:buClrTx/>
              <a:buFontTx/>
              <a:buNone/>
            </a:pPr>
            <a:r>
              <a:rPr lang="en-GB" altLang="en-US" sz="1400" dirty="0" smtClean="0">
                <a:solidFill>
                  <a:schemeClr val="accent1"/>
                </a:solidFill>
                <a:latin typeface="Courier New" charset="0"/>
              </a:rPr>
              <a:t>Another solution would have been to </a:t>
            </a:r>
            <a:r>
              <a:rPr lang="en-GB" altLang="en-US" sz="1400" dirty="0" smtClean="0">
                <a:solidFill>
                  <a:schemeClr val="accent1"/>
                </a:solidFill>
                <a:latin typeface="Courier New" charset="0"/>
              </a:rPr>
              <a:t>apply ’Old on B or to use </a:t>
            </a:r>
            <a:endParaRPr lang="en-GB" altLang="en-US" sz="1400" dirty="0" smtClean="0">
              <a:solidFill>
                <a:schemeClr val="accent1"/>
              </a:solidFill>
              <a:latin typeface="Courier New" charset="0"/>
            </a:endParaRPr>
          </a:p>
          <a:p>
            <a:pPr eaLnBrk="1" hangingPunct="1">
              <a:lnSpc>
                <a:spcPct val="100000"/>
              </a:lnSpc>
              <a:spcBef>
                <a:spcPct val="0"/>
              </a:spcBef>
              <a:buClrTx/>
              <a:buFontTx/>
              <a:buNone/>
            </a:pPr>
            <a:r>
              <a:rPr lang="en-GB" altLang="en-US" sz="1400" dirty="0" smtClean="0">
                <a:solidFill>
                  <a:schemeClr val="accent1"/>
                </a:solidFill>
                <a:latin typeface="Courier New" charset="0"/>
              </a:rPr>
              <a:t>pragma </a:t>
            </a:r>
            <a:r>
              <a:rPr lang="en-GB" altLang="en-US" sz="1400" dirty="0" err="1" smtClean="0">
                <a:solidFill>
                  <a:schemeClr val="accent1"/>
                </a:solidFill>
                <a:latin typeface="Courier New" charset="0"/>
              </a:rPr>
              <a:t>Unevaluated_Use_Of_Old</a:t>
            </a:r>
            <a:r>
              <a:rPr lang="en-GB" altLang="en-US" sz="1400" dirty="0" smtClean="0">
                <a:solidFill>
                  <a:schemeClr val="accent1"/>
                </a:solidFill>
                <a:latin typeface="Courier New" charset="0"/>
              </a:rPr>
              <a:t>(Allow);</a:t>
            </a:r>
            <a:endParaRPr lang="en-GB" altLang="en-US" sz="1400" dirty="0">
              <a:solidFill>
                <a:schemeClr val="accent1"/>
              </a:solidFill>
              <a:latin typeface="Courier New" charset="0"/>
            </a:endParaRPr>
          </a:p>
        </p:txBody>
      </p:sp>
      <p:graphicFrame>
        <p:nvGraphicFramePr>
          <p:cNvPr id="5" name="Tableau 4"/>
          <p:cNvGraphicFramePr>
            <a:graphicFrameLocks noGrp="1"/>
          </p:cNvGraphicFramePr>
          <p:nvPr>
            <p:extLst>
              <p:ext uri="{D42A27DB-BD31-4B8C-83A1-F6EECF244321}">
                <p14:modId xmlns:p14="http://schemas.microsoft.com/office/powerpoint/2010/main" val="745799432"/>
              </p:ext>
            </p:extLst>
          </p:nvPr>
        </p:nvGraphicFramePr>
        <p:xfrm>
          <a:off x="971600" y="2498362"/>
          <a:ext cx="7272338" cy="1872208"/>
        </p:xfrm>
        <a:graphic>
          <a:graphicData uri="http://schemas.openxmlformats.org/drawingml/2006/table">
            <a:tbl>
              <a:tblPr/>
              <a:tblGrid>
                <a:gridCol w="7272338"/>
              </a:tblGrid>
              <a:tr h="1872208">
                <a:tc>
                  <a:txBody>
                    <a:bodyPr/>
                    <a:lstStyle>
                      <a:lvl1pPr>
                        <a:lnSpc>
                          <a:spcPct val="120000"/>
                        </a:lnSpc>
                        <a:spcBef>
                          <a:spcPct val="20000"/>
                        </a:spcBef>
                        <a:buClr>
                          <a:srgbClr val="404040"/>
                        </a:buClr>
                        <a:defRPr sz="1400" b="1">
                          <a:solidFill>
                            <a:srgbClr val="404040"/>
                          </a:solidFill>
                          <a:latin typeface="Calibri" charset="0"/>
                          <a:ea typeface="ＭＳ Ｐゴシック" charset="-128"/>
                        </a:defRPr>
                      </a:lvl1pPr>
                      <a:lvl2pPr marL="742950" indent="-285750">
                        <a:lnSpc>
                          <a:spcPct val="120000"/>
                        </a:lnSpc>
                        <a:spcBef>
                          <a:spcPct val="20000"/>
                        </a:spcBef>
                        <a:defRPr sz="1200">
                          <a:solidFill>
                            <a:schemeClr val="tx1"/>
                          </a:solidFill>
                          <a:latin typeface="Calibri" charset="0"/>
                          <a:ea typeface="ヒラギノ角ゴ ProN W3" charset="-128"/>
                        </a:defRPr>
                      </a:lvl2pPr>
                      <a:lvl3pPr marL="1143000" indent="-228600">
                        <a:lnSpc>
                          <a:spcPct val="120000"/>
                        </a:lnSpc>
                        <a:spcBef>
                          <a:spcPct val="20000"/>
                        </a:spcBef>
                        <a:defRPr sz="1000">
                          <a:solidFill>
                            <a:schemeClr val="tx1"/>
                          </a:solidFill>
                          <a:latin typeface="Calibri" charset="0"/>
                          <a:ea typeface="ヒラギノ角ゴ ProN W3" charset="-128"/>
                        </a:defRPr>
                      </a:lvl3pPr>
                      <a:lvl4pPr marL="1600200" indent="-228600">
                        <a:spcBef>
                          <a:spcPct val="20000"/>
                        </a:spcBef>
                        <a:buFont typeface="Times" charset="0"/>
                        <a:defRPr sz="1000">
                          <a:solidFill>
                            <a:schemeClr val="tx1"/>
                          </a:solidFill>
                          <a:latin typeface="Calibri" charset="0"/>
                          <a:ea typeface="ヒラギノ角ゴ ProN W3" charset="-128"/>
                        </a:defRPr>
                      </a:lvl4pPr>
                      <a:lvl5pPr marL="2057400" indent="-228600">
                        <a:spcBef>
                          <a:spcPct val="20000"/>
                        </a:spcBef>
                        <a:buFont typeface="Times" charset="0"/>
                        <a:defRPr sz="1000">
                          <a:solidFill>
                            <a:schemeClr val="tx1"/>
                          </a:solidFill>
                          <a:latin typeface="Calibri" charset="0"/>
                          <a:ea typeface="ヒラギノ角ゴ ProN W3" charset="-128"/>
                        </a:defRPr>
                      </a:lvl5pPr>
                      <a:lvl6pPr marL="2514600" indent="-228600" eaLnBrk="0" fontAlgn="base" hangingPunct="0">
                        <a:spcBef>
                          <a:spcPct val="20000"/>
                        </a:spcBef>
                        <a:spcAft>
                          <a:spcPct val="0"/>
                        </a:spcAft>
                        <a:buFont typeface="Times" charset="0"/>
                        <a:defRPr sz="1000">
                          <a:solidFill>
                            <a:schemeClr val="tx1"/>
                          </a:solidFill>
                          <a:latin typeface="Calibri" charset="0"/>
                          <a:ea typeface="ヒラギノ角ゴ ProN W3" charset="-128"/>
                        </a:defRPr>
                      </a:lvl6pPr>
                      <a:lvl7pPr marL="2971800" indent="-228600" eaLnBrk="0" fontAlgn="base" hangingPunct="0">
                        <a:spcBef>
                          <a:spcPct val="20000"/>
                        </a:spcBef>
                        <a:spcAft>
                          <a:spcPct val="0"/>
                        </a:spcAft>
                        <a:buFont typeface="Times" charset="0"/>
                        <a:defRPr sz="1000">
                          <a:solidFill>
                            <a:schemeClr val="tx1"/>
                          </a:solidFill>
                          <a:latin typeface="Calibri" charset="0"/>
                          <a:ea typeface="ヒラギノ角ゴ ProN W3" charset="-128"/>
                        </a:defRPr>
                      </a:lvl7pPr>
                      <a:lvl8pPr marL="3429000" indent="-228600" eaLnBrk="0" fontAlgn="base" hangingPunct="0">
                        <a:spcBef>
                          <a:spcPct val="20000"/>
                        </a:spcBef>
                        <a:spcAft>
                          <a:spcPct val="0"/>
                        </a:spcAft>
                        <a:buFont typeface="Times" charset="0"/>
                        <a:defRPr sz="1000">
                          <a:solidFill>
                            <a:schemeClr val="tx1"/>
                          </a:solidFill>
                          <a:latin typeface="Calibri" charset="0"/>
                          <a:ea typeface="ヒラギノ角ゴ ProN W3" charset="-128"/>
                        </a:defRPr>
                      </a:lvl8pPr>
                      <a:lvl9pPr marL="3886200" indent="-228600" eaLnBrk="0" fontAlgn="base" hangingPunct="0">
                        <a:spcBef>
                          <a:spcPct val="20000"/>
                        </a:spcBef>
                        <a:spcAft>
                          <a:spcPct val="0"/>
                        </a:spcAft>
                        <a:buFont typeface="Times" charset="0"/>
                        <a:defRPr sz="1000">
                          <a:solidFill>
                            <a:schemeClr val="tx1"/>
                          </a:solidFill>
                          <a:latin typeface="Calibri" charset="0"/>
                          <a:ea typeface="ヒラギノ角ゴ ProN W3"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mr-IN" altLang="fr-FR" sz="1400" b="1" i="0" u="none" strike="noStrike" cap="none" normalizeH="0" baseline="0" dirty="0" err="1" smtClean="0">
                          <a:ln>
                            <a:noFill/>
                          </a:ln>
                          <a:solidFill>
                            <a:schemeClr val="tx1"/>
                          </a:solidFill>
                          <a:effectLst/>
                          <a:latin typeface="Courier New" charset="0"/>
                          <a:ea typeface="Courier New" charset="0"/>
                          <a:cs typeface="Courier New" charset="0"/>
                        </a:rPr>
                        <a:t>procedure</a:t>
                      </a:r>
                      <a:r>
                        <a:rPr kumimoji="0" lang="mr-IN" altLang="fr-FR" sz="1400" b="1"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Memset</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endPar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B</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 </a:t>
                      </a:r>
                      <a:r>
                        <a:rPr kumimoji="0" lang="mr-IN" altLang="fr-FR" sz="1400" b="1" i="0" u="none" strike="noStrike" cap="none" normalizeH="0" baseline="0" dirty="0" err="1" smtClean="0">
                          <a:ln>
                            <a:noFill/>
                          </a:ln>
                          <a:solidFill>
                            <a:schemeClr val="tx1"/>
                          </a:solidFill>
                          <a:effectLst/>
                          <a:latin typeface="Courier New" charset="0"/>
                          <a:ea typeface="Courier New" charset="0"/>
                          <a:cs typeface="Courier New" charset="0"/>
                        </a:rPr>
                        <a:t>in</a:t>
                      </a:r>
                      <a:r>
                        <a:rPr kumimoji="0" lang="mr-IN" altLang="fr-FR" sz="1400" b="1"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1" i="0" u="none" strike="noStrike" cap="none" normalizeH="0" baseline="0" dirty="0" err="1" smtClean="0">
                          <a:ln>
                            <a:noFill/>
                          </a:ln>
                          <a:solidFill>
                            <a:schemeClr val="tx1"/>
                          </a:solidFill>
                          <a:effectLst/>
                          <a:latin typeface="Courier New" charset="0"/>
                          <a:ea typeface="Courier New" charset="0"/>
                          <a:cs typeface="Courier New" charset="0"/>
                        </a:rPr>
                        <a:t>out</a:t>
                      </a:r>
                      <a:r>
                        <a:rPr kumimoji="0" lang="mr-IN" altLang="fr-FR" sz="1400" b="1" i="0" u="none" strike="noStrike" cap="none" normalizeH="0" baseline="0" dirty="0" smtClean="0">
                          <a:ln>
                            <a:noFill/>
                          </a:ln>
                          <a:solidFill>
                            <a:schemeClr val="tx1"/>
                          </a:solidFill>
                          <a:effectLst/>
                          <a:latin typeface="Courier New" charset="0"/>
                          <a:ea typeface="Courier New" charset="0"/>
                          <a:cs typeface="Courier New" charset="0"/>
                        </a:rPr>
                        <a:t> </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String</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endPar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Ch</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 </a:t>
                      </a:r>
                      <a:r>
                        <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rPr>
                        <a:t>in</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Character</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endPar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N</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 </a:t>
                      </a:r>
                      <a:r>
                        <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rPr>
                        <a:t>in     </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Natural</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endPar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mr-IN" altLang="fr-FR" sz="1400" b="1" i="0" u="none" strike="noStrike" cap="none" normalizeH="0" baseline="0" dirty="0" err="1" smtClean="0">
                          <a:ln>
                            <a:noFill/>
                          </a:ln>
                          <a:solidFill>
                            <a:schemeClr val="tx1"/>
                          </a:solidFill>
                          <a:effectLst/>
                          <a:latin typeface="Courier New" charset="0"/>
                          <a:ea typeface="Courier New" charset="0"/>
                          <a:cs typeface="Courier New" charset="0"/>
                        </a:rPr>
                        <a:t>with</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endPar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Pre</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=&gt;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N</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&lt;=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B'Length</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- 1</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endPar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Post</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=&gt; </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a:t>
                      </a:r>
                      <a:r>
                        <a:rPr kumimoji="0" lang="mr-IN" altLang="fr-FR" sz="1400" b="1" i="0" u="none" strike="noStrike" cap="none" normalizeH="0" baseline="0" dirty="0" err="1" smtClean="0">
                          <a:ln>
                            <a:noFill/>
                          </a:ln>
                          <a:solidFill>
                            <a:schemeClr val="tx1"/>
                          </a:solidFill>
                          <a:effectLst/>
                          <a:latin typeface="Courier New" charset="0"/>
                          <a:ea typeface="Courier New" charset="0"/>
                          <a:cs typeface="Courier New" charset="0"/>
                        </a:rPr>
                        <a:t>for</a:t>
                      </a:r>
                      <a:r>
                        <a:rPr kumimoji="0" lang="mr-IN" altLang="fr-FR" sz="1400" b="1"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1" i="0" u="none" strike="noStrike" cap="none" normalizeH="0" baseline="0" dirty="0" err="1" smtClean="0">
                          <a:ln>
                            <a:noFill/>
                          </a:ln>
                          <a:solidFill>
                            <a:schemeClr val="tx1"/>
                          </a:solidFill>
                          <a:effectLst/>
                          <a:latin typeface="Courier New" charset="0"/>
                          <a:ea typeface="Courier New" charset="0"/>
                          <a:cs typeface="Courier New" charset="0"/>
                        </a:rPr>
                        <a:t>all</a:t>
                      </a:r>
                      <a:r>
                        <a:rPr kumimoji="0" lang="mr-IN" altLang="fr-FR" sz="1400" b="1"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Idx</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1" i="0" u="none" strike="noStrike" cap="none" normalizeH="0" baseline="0" dirty="0" err="1" smtClean="0">
                          <a:ln>
                            <a:noFill/>
                          </a:ln>
                          <a:solidFill>
                            <a:schemeClr val="tx1"/>
                          </a:solidFill>
                          <a:effectLst/>
                          <a:latin typeface="Courier New" charset="0"/>
                          <a:ea typeface="Courier New" charset="0"/>
                          <a:cs typeface="Courier New" charset="0"/>
                        </a:rPr>
                        <a:t>in</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1 .. N =&gt;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B</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en-US" altLang="fr-FR" sz="1400" b="0" i="0" u="none" strike="noStrike" cap="none" normalizeH="0" baseline="0" dirty="0" err="1" smtClean="0">
                          <a:ln>
                            <a:noFill/>
                          </a:ln>
                          <a:solidFill>
                            <a:schemeClr val="tx1"/>
                          </a:solidFill>
                          <a:effectLst/>
                          <a:latin typeface="Courier New" charset="0"/>
                          <a:ea typeface="Courier New" charset="0"/>
                          <a:cs typeface="Courier New" charset="0"/>
                        </a:rPr>
                        <a:t>B’First</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Idx</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- 1</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Ch</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rPr>
                        <a:t>     and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B</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en-US" altLang="fr-FR" sz="1400" b="0" i="0" u="none" strike="noStrike" cap="none" normalizeH="0" baseline="0" dirty="0" err="1" smtClean="0">
                          <a:ln>
                            <a:noFill/>
                          </a:ln>
                          <a:solidFill>
                            <a:schemeClr val="tx1"/>
                          </a:solidFill>
                          <a:effectLst/>
                          <a:latin typeface="Courier New" charset="0"/>
                          <a:ea typeface="Courier New" charset="0"/>
                          <a:cs typeface="Courier New" charset="0"/>
                        </a:rPr>
                        <a:t>B’First</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 N</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B</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en-US" altLang="fr-FR" sz="1400" b="0" i="0" u="none" strike="noStrike" cap="none" normalizeH="0" baseline="0" dirty="0" err="1" smtClean="0">
                          <a:ln>
                            <a:noFill/>
                          </a:ln>
                          <a:solidFill>
                            <a:schemeClr val="tx1"/>
                          </a:solidFill>
                          <a:effectLst/>
                          <a:latin typeface="Courier New" charset="0"/>
                          <a:ea typeface="Courier New" charset="0"/>
                          <a:cs typeface="Courier New" charset="0"/>
                        </a:rPr>
                        <a:t>B’First</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 N)’Old;</a:t>
                      </a:r>
                      <a:endParaRPr kumimoji="0" lang="en-GB" altLang="fr-FR" sz="1400" b="0" i="0" u="none" strike="noStrike" cap="none" normalizeH="0" baseline="0" dirty="0">
                        <a:ln>
                          <a:noFill/>
                        </a:ln>
                        <a:solidFill>
                          <a:schemeClr val="tx1"/>
                        </a:solidFill>
                        <a:effectLst/>
                        <a:latin typeface="Courier New" charset="0"/>
                        <a:ea typeface="Courier New" charset="0"/>
                        <a:cs typeface="Courier New" charset="0"/>
                      </a:endParaRPr>
                    </a:p>
                  </a:txBody>
                  <a:tcPr marL="91441" marR="91441" marT="45259" marB="4525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F2F2F2"/>
                    </a:solidFill>
                  </a:tcPr>
                </a:tc>
              </a:tr>
            </a:tbl>
          </a:graphicData>
        </a:graphic>
      </p:graphicFrame>
    </p:spTree>
    <p:extLst>
      <p:ext uri="{BB962C8B-B14F-4D97-AF65-F5344CB8AC3E}">
        <p14:creationId xmlns:p14="http://schemas.microsoft.com/office/powerpoint/2010/main" val="154058343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315913" y="231775"/>
            <a:ext cx="8001000" cy="533400"/>
          </a:xfrm>
        </p:spPr>
        <p:txBody>
          <a:bodyPr/>
          <a:lstStyle/>
          <a:p>
            <a:pPr>
              <a:defRPr/>
            </a:pPr>
            <a:r>
              <a:rPr lang="en-US" dirty="0" smtClean="0"/>
              <a:t>Dynamic Behavior when Subprogram Contracts Fail</a:t>
            </a:r>
            <a:endParaRPr dirty="0"/>
          </a:p>
        </p:txBody>
      </p:sp>
      <p:sp>
        <p:nvSpPr>
          <p:cNvPr id="19459" name="Espace réservé du contenu 3"/>
          <p:cNvSpPr>
            <a:spLocks noGrp="1"/>
          </p:cNvSpPr>
          <p:nvPr>
            <p:ph sz="half" idx="10"/>
          </p:nvPr>
        </p:nvSpPr>
        <p:spPr/>
        <p:txBody>
          <a:bodyPr/>
          <a:lstStyle/>
          <a:p>
            <a:pPr marL="0" indent="0">
              <a:buNone/>
            </a:pPr>
            <a:r>
              <a:rPr lang="en-US" altLang="fr-FR" dirty="0" smtClean="0">
                <a:ea typeface="ＭＳ Ｐゴシック" charset="-128"/>
              </a:rPr>
              <a:t>Violation of contract raises an exception</a:t>
            </a:r>
            <a:endParaRPr lang="en-US" altLang="fr-FR" dirty="0">
              <a:ea typeface="ＭＳ Ｐゴシック" charset="-128"/>
            </a:endParaRPr>
          </a:p>
          <a:p>
            <a:pPr lvl="1"/>
            <a:r>
              <a:rPr lang="en-US" altLang="fr-FR" dirty="0" smtClean="0">
                <a:ea typeface="ヒラギノ角ゴ ProN W3" charset="-128"/>
              </a:rPr>
              <a:t>Standard exception </a:t>
            </a:r>
            <a:r>
              <a:rPr lang="en-US" altLang="fr-FR" dirty="0" err="1" smtClean="0">
                <a:ea typeface="ヒラギノ角ゴ ProN W3" charset="-128"/>
              </a:rPr>
              <a:t>Assertion_Error</a:t>
            </a:r>
            <a:r>
              <a:rPr lang="en-US" altLang="fr-FR" dirty="0" smtClean="0">
                <a:ea typeface="ヒラギノ角ゴ ProN W3" charset="-128"/>
              </a:rPr>
              <a:t> is raised (same as for pragma Assert and all other </a:t>
            </a:r>
            <a:r>
              <a:rPr lang="en-US" altLang="fr-FR" i="1" dirty="0" smtClean="0">
                <a:ea typeface="ヒラギノ角ゴ ProN W3" charset="-128"/>
              </a:rPr>
              <a:t>assertions</a:t>
            </a:r>
            <a:r>
              <a:rPr lang="en-US" altLang="fr-FR" dirty="0" smtClean="0">
                <a:ea typeface="ヒラギノ角ゴ ProN W3" charset="-128"/>
              </a:rPr>
              <a:t>)</a:t>
            </a:r>
          </a:p>
          <a:p>
            <a:pPr lvl="1"/>
            <a:r>
              <a:rPr lang="en-US" altLang="fr-FR" dirty="0" smtClean="0">
                <a:ea typeface="ヒラギノ角ゴ ProN W3" charset="-128"/>
              </a:rPr>
              <a:t>Exception cannot be caught by subprogram’s own exception handler </a:t>
            </a:r>
            <a:r>
              <a:rPr lang="en-US" altLang="fr-FR" dirty="0" smtClean="0">
                <a:ea typeface="ヒラギノ角ゴ ProN W3" charset="-128"/>
                <a:sym typeface="Wingdings"/>
              </a:rPr>
              <a:t> implementation choice caller/</a:t>
            </a:r>
            <a:r>
              <a:rPr lang="en-US" altLang="fr-FR" dirty="0" err="1" smtClean="0">
                <a:ea typeface="ヒラギノ角ゴ ProN W3" charset="-128"/>
                <a:sym typeface="Wingdings"/>
              </a:rPr>
              <a:t>callee</a:t>
            </a:r>
            <a:r>
              <a:rPr lang="en-US" altLang="fr-FR" dirty="0" smtClean="0">
                <a:ea typeface="ヒラギノ角ゴ ProN W3" charset="-128"/>
                <a:sym typeface="Wingdings"/>
              </a:rPr>
              <a:t> has no effect</a:t>
            </a:r>
          </a:p>
          <a:p>
            <a:pPr lvl="1"/>
            <a:r>
              <a:rPr lang="en-US" altLang="fr-FR" dirty="0" smtClean="0">
                <a:ea typeface="ヒラギノ角ゴ ProN W3" charset="-128"/>
                <a:sym typeface="Wingdings"/>
              </a:rPr>
              <a:t>Idiom allows to select another exception</a:t>
            </a:r>
            <a:endParaRPr lang="en-US" altLang="fr-FR" dirty="0">
              <a:ea typeface="ヒラギノ角ゴ ProN W3" charset="-128"/>
            </a:endParaRPr>
          </a:p>
          <a:p>
            <a:pPr marL="0" indent="0">
              <a:spcBef>
                <a:spcPts val="9000"/>
              </a:spcBef>
              <a:buNone/>
            </a:pPr>
            <a:r>
              <a:rPr lang="en-US" altLang="fr-FR" dirty="0" smtClean="0">
                <a:ea typeface="ＭＳ Ｐゴシック" charset="-128"/>
              </a:rPr>
              <a:t>Control over sequencing of checks</a:t>
            </a:r>
            <a:endParaRPr lang="en-US" altLang="fr-FR" dirty="0">
              <a:ea typeface="ＭＳ Ｐゴシック" charset="-128"/>
            </a:endParaRPr>
          </a:p>
          <a:p>
            <a:pPr lvl="1"/>
            <a:r>
              <a:rPr lang="en-US" altLang="fr-FR" dirty="0" smtClean="0">
                <a:ea typeface="ヒラギノ角ゴ ProN W3" charset="-128"/>
              </a:rPr>
              <a:t>Typical pre/post is a conjunction of Boolean conditions</a:t>
            </a:r>
          </a:p>
          <a:p>
            <a:pPr lvl="1"/>
            <a:r>
              <a:rPr lang="en-US" altLang="fr-FR" dirty="0" smtClean="0">
                <a:ea typeface="ヒラギノ角ゴ ProN W3" charset="-128"/>
              </a:rPr>
              <a:t>Use </a:t>
            </a:r>
            <a:r>
              <a:rPr lang="en-US" altLang="fr-FR" b="1" dirty="0" smtClean="0">
                <a:ea typeface="ヒラギノ角ゴ ProN W3" charset="-128"/>
              </a:rPr>
              <a:t>and</a:t>
            </a:r>
            <a:r>
              <a:rPr lang="en-US" altLang="fr-FR" dirty="0" smtClean="0">
                <a:ea typeface="ヒラギノ角ゴ ProN W3" charset="-128"/>
              </a:rPr>
              <a:t> when no possible RTE, </a:t>
            </a:r>
            <a:r>
              <a:rPr lang="en-US" altLang="fr-FR" b="1" dirty="0" smtClean="0">
                <a:ea typeface="ヒラギノ角ゴ ProN W3" charset="-128"/>
              </a:rPr>
              <a:t>and then</a:t>
            </a:r>
            <a:r>
              <a:rPr lang="en-US" altLang="fr-FR" dirty="0" smtClean="0">
                <a:ea typeface="ヒラギノ角ゴ ProN W3" charset="-128"/>
              </a:rPr>
              <a:t> otherwise (recommended for SPARK)</a:t>
            </a:r>
            <a:endParaRPr lang="en-US" altLang="fr-FR" dirty="0">
              <a:ea typeface="ヒラギノ角ゴ ProN W3" charset="-128"/>
            </a:endParaRPr>
          </a:p>
        </p:txBody>
      </p:sp>
      <p:graphicFrame>
        <p:nvGraphicFramePr>
          <p:cNvPr id="4" name="Tableau 3"/>
          <p:cNvGraphicFramePr>
            <a:graphicFrameLocks noGrp="1"/>
          </p:cNvGraphicFramePr>
          <p:nvPr>
            <p:extLst>
              <p:ext uri="{D42A27DB-BD31-4B8C-83A1-F6EECF244321}">
                <p14:modId xmlns:p14="http://schemas.microsoft.com/office/powerpoint/2010/main" val="1123843089"/>
              </p:ext>
            </p:extLst>
          </p:nvPr>
        </p:nvGraphicFramePr>
        <p:xfrm>
          <a:off x="909266" y="3810001"/>
          <a:ext cx="7416800" cy="627111"/>
        </p:xfrm>
        <a:graphic>
          <a:graphicData uri="http://schemas.openxmlformats.org/drawingml/2006/table">
            <a:tbl>
              <a:tblPr/>
              <a:tblGrid>
                <a:gridCol w="7416800"/>
              </a:tblGrid>
              <a:tr h="627111">
                <a:tc>
                  <a:txBody>
                    <a:bodyPr/>
                    <a:lstStyle>
                      <a:lvl1pPr>
                        <a:lnSpc>
                          <a:spcPct val="120000"/>
                        </a:lnSpc>
                        <a:spcBef>
                          <a:spcPct val="20000"/>
                        </a:spcBef>
                        <a:buClr>
                          <a:srgbClr val="404040"/>
                        </a:buClr>
                        <a:defRPr sz="1400" b="1">
                          <a:solidFill>
                            <a:srgbClr val="404040"/>
                          </a:solidFill>
                          <a:latin typeface="Calibri" charset="0"/>
                          <a:ea typeface="ＭＳ Ｐゴシック" charset="-128"/>
                        </a:defRPr>
                      </a:lvl1pPr>
                      <a:lvl2pPr marL="742950" indent="-285750">
                        <a:lnSpc>
                          <a:spcPct val="120000"/>
                        </a:lnSpc>
                        <a:spcBef>
                          <a:spcPct val="20000"/>
                        </a:spcBef>
                        <a:defRPr sz="1200">
                          <a:solidFill>
                            <a:schemeClr val="tx1"/>
                          </a:solidFill>
                          <a:latin typeface="Calibri" charset="0"/>
                          <a:ea typeface="ヒラギノ角ゴ ProN W3" charset="-128"/>
                        </a:defRPr>
                      </a:lvl2pPr>
                      <a:lvl3pPr marL="1143000" indent="-228600">
                        <a:lnSpc>
                          <a:spcPct val="120000"/>
                        </a:lnSpc>
                        <a:spcBef>
                          <a:spcPct val="20000"/>
                        </a:spcBef>
                        <a:defRPr sz="1000">
                          <a:solidFill>
                            <a:schemeClr val="tx1"/>
                          </a:solidFill>
                          <a:latin typeface="Calibri" charset="0"/>
                          <a:ea typeface="ヒラギノ角ゴ ProN W3" charset="-128"/>
                        </a:defRPr>
                      </a:lvl3pPr>
                      <a:lvl4pPr marL="1600200" indent="-228600">
                        <a:spcBef>
                          <a:spcPct val="20000"/>
                        </a:spcBef>
                        <a:buFont typeface="Times" charset="0"/>
                        <a:defRPr sz="1000">
                          <a:solidFill>
                            <a:schemeClr val="tx1"/>
                          </a:solidFill>
                          <a:latin typeface="Calibri" charset="0"/>
                          <a:ea typeface="ヒラギノ角ゴ ProN W3" charset="-128"/>
                        </a:defRPr>
                      </a:lvl4pPr>
                      <a:lvl5pPr marL="2057400" indent="-228600">
                        <a:spcBef>
                          <a:spcPct val="20000"/>
                        </a:spcBef>
                        <a:buFont typeface="Times" charset="0"/>
                        <a:defRPr sz="1000">
                          <a:solidFill>
                            <a:schemeClr val="tx1"/>
                          </a:solidFill>
                          <a:latin typeface="Calibri" charset="0"/>
                          <a:ea typeface="ヒラギノ角ゴ ProN W3" charset="-128"/>
                        </a:defRPr>
                      </a:lvl5pPr>
                      <a:lvl6pPr marL="2514600" indent="-228600" eaLnBrk="0" fontAlgn="base" hangingPunct="0">
                        <a:spcBef>
                          <a:spcPct val="20000"/>
                        </a:spcBef>
                        <a:spcAft>
                          <a:spcPct val="0"/>
                        </a:spcAft>
                        <a:buFont typeface="Times" charset="0"/>
                        <a:defRPr sz="1000">
                          <a:solidFill>
                            <a:schemeClr val="tx1"/>
                          </a:solidFill>
                          <a:latin typeface="Calibri" charset="0"/>
                          <a:ea typeface="ヒラギノ角ゴ ProN W3" charset="-128"/>
                        </a:defRPr>
                      </a:lvl6pPr>
                      <a:lvl7pPr marL="2971800" indent="-228600" eaLnBrk="0" fontAlgn="base" hangingPunct="0">
                        <a:spcBef>
                          <a:spcPct val="20000"/>
                        </a:spcBef>
                        <a:spcAft>
                          <a:spcPct val="0"/>
                        </a:spcAft>
                        <a:buFont typeface="Times" charset="0"/>
                        <a:defRPr sz="1000">
                          <a:solidFill>
                            <a:schemeClr val="tx1"/>
                          </a:solidFill>
                          <a:latin typeface="Calibri" charset="0"/>
                          <a:ea typeface="ヒラギノ角ゴ ProN W3" charset="-128"/>
                        </a:defRPr>
                      </a:lvl7pPr>
                      <a:lvl8pPr marL="3429000" indent="-228600" eaLnBrk="0" fontAlgn="base" hangingPunct="0">
                        <a:spcBef>
                          <a:spcPct val="20000"/>
                        </a:spcBef>
                        <a:spcAft>
                          <a:spcPct val="0"/>
                        </a:spcAft>
                        <a:buFont typeface="Times" charset="0"/>
                        <a:defRPr sz="1000">
                          <a:solidFill>
                            <a:schemeClr val="tx1"/>
                          </a:solidFill>
                          <a:latin typeface="Calibri" charset="0"/>
                          <a:ea typeface="ヒラギノ角ゴ ProN W3" charset="-128"/>
                        </a:defRPr>
                      </a:lvl8pPr>
                      <a:lvl9pPr marL="3886200" indent="-228600" eaLnBrk="0" fontAlgn="base" hangingPunct="0">
                        <a:spcBef>
                          <a:spcPct val="20000"/>
                        </a:spcBef>
                        <a:spcAft>
                          <a:spcPct val="0"/>
                        </a:spcAft>
                        <a:buFont typeface="Times" charset="0"/>
                        <a:defRPr sz="1000">
                          <a:solidFill>
                            <a:schemeClr val="tx1"/>
                          </a:solidFill>
                          <a:latin typeface="Calibri" charset="0"/>
                          <a:ea typeface="ヒラギノ角ゴ ProN W3"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fr-FR" sz="1600" b="1" i="0" u="none" strike="noStrike" cap="none" normalizeH="0" baseline="0" dirty="0">
                          <a:ln>
                            <a:noFill/>
                          </a:ln>
                          <a:solidFill>
                            <a:schemeClr val="tx1"/>
                          </a:solidFill>
                          <a:effectLst/>
                          <a:latin typeface="Courier New" charset="0"/>
                          <a:ea typeface="ＭＳ Ｐゴシック" charset="-128"/>
                        </a:rPr>
                        <a:t>function</a:t>
                      </a:r>
                      <a:r>
                        <a:rPr kumimoji="0" lang="en-GB" altLang="fr-FR" sz="1600" b="0" i="0" u="none" strike="noStrike" cap="none" normalizeH="0" baseline="0" dirty="0">
                          <a:ln>
                            <a:noFill/>
                          </a:ln>
                          <a:solidFill>
                            <a:schemeClr val="tx1"/>
                          </a:solidFill>
                          <a:effectLst/>
                          <a:latin typeface="Courier New" charset="0"/>
                          <a:ea typeface="ＭＳ Ｐゴシック" charset="-128"/>
                        </a:rPr>
                        <a:t> </a:t>
                      </a:r>
                      <a:r>
                        <a:rPr kumimoji="0" lang="en-GB" altLang="fr-FR" sz="1600" b="0" i="0" u="none" strike="noStrike" cap="none" normalizeH="0" baseline="0" dirty="0" err="1" smtClean="0">
                          <a:ln>
                            <a:noFill/>
                          </a:ln>
                          <a:solidFill>
                            <a:schemeClr val="tx1"/>
                          </a:solidFill>
                          <a:effectLst/>
                          <a:latin typeface="Courier New" charset="0"/>
                          <a:ea typeface="ＭＳ Ｐゴシック" charset="-128"/>
                        </a:rPr>
                        <a:t>Sqrt</a:t>
                      </a:r>
                      <a:r>
                        <a:rPr kumimoji="0" lang="en-GB" altLang="fr-FR" sz="1600" b="0" i="0" u="none" strike="noStrike" cap="none" normalizeH="0" baseline="0" dirty="0" smtClean="0">
                          <a:ln>
                            <a:noFill/>
                          </a:ln>
                          <a:solidFill>
                            <a:schemeClr val="tx1"/>
                          </a:solidFill>
                          <a:effectLst/>
                          <a:latin typeface="Courier New" charset="0"/>
                          <a:ea typeface="ＭＳ Ｐゴシック" charset="-128"/>
                        </a:rPr>
                        <a:t> (X </a:t>
                      </a:r>
                      <a:r>
                        <a:rPr kumimoji="0" lang="en-GB" altLang="fr-FR" sz="1600" b="0" i="0" u="none" strike="noStrike" cap="none" normalizeH="0" baseline="0" dirty="0">
                          <a:ln>
                            <a:noFill/>
                          </a:ln>
                          <a:solidFill>
                            <a:schemeClr val="tx1"/>
                          </a:solidFill>
                          <a:effectLst/>
                          <a:latin typeface="Courier New" charset="0"/>
                          <a:ea typeface="ＭＳ Ｐゴシック" charset="-128"/>
                        </a:rPr>
                        <a:t>: </a:t>
                      </a:r>
                      <a:r>
                        <a:rPr kumimoji="0" lang="en-GB" altLang="fr-FR" sz="1600" b="0" i="0" u="none" strike="noStrike" cap="none" normalizeH="0" baseline="0" dirty="0" smtClean="0">
                          <a:ln>
                            <a:noFill/>
                          </a:ln>
                          <a:solidFill>
                            <a:schemeClr val="tx1"/>
                          </a:solidFill>
                          <a:effectLst/>
                          <a:latin typeface="Courier New" charset="0"/>
                          <a:ea typeface="ＭＳ Ｐゴシック" charset="-128"/>
                        </a:rPr>
                        <a:t>Float) </a:t>
                      </a:r>
                      <a:r>
                        <a:rPr kumimoji="0" lang="en-GB" altLang="fr-FR" sz="1600" b="1" i="0" u="none" strike="noStrike" cap="none" normalizeH="0" baseline="0" dirty="0">
                          <a:ln>
                            <a:noFill/>
                          </a:ln>
                          <a:solidFill>
                            <a:schemeClr val="tx1"/>
                          </a:solidFill>
                          <a:effectLst/>
                          <a:latin typeface="Courier New" charset="0"/>
                          <a:ea typeface="ＭＳ Ｐゴシック" charset="-128"/>
                        </a:rPr>
                        <a:t>return</a:t>
                      </a:r>
                      <a:r>
                        <a:rPr kumimoji="0" lang="en-GB" altLang="fr-FR" sz="1600" b="0" i="0" u="none" strike="noStrike" cap="none" normalizeH="0" baseline="0" dirty="0">
                          <a:ln>
                            <a:noFill/>
                          </a:ln>
                          <a:solidFill>
                            <a:schemeClr val="tx1"/>
                          </a:solidFill>
                          <a:effectLst/>
                          <a:latin typeface="Courier New" charset="0"/>
                          <a:ea typeface="ＭＳ Ｐゴシック" charset="-128"/>
                        </a:rPr>
                        <a:t> </a:t>
                      </a:r>
                      <a:r>
                        <a:rPr kumimoji="0" lang="en-GB" altLang="fr-FR" sz="1600" b="0" i="0" u="none" strike="noStrike" cap="none" normalizeH="0" baseline="0" dirty="0" smtClean="0">
                          <a:ln>
                            <a:noFill/>
                          </a:ln>
                          <a:solidFill>
                            <a:schemeClr val="tx1"/>
                          </a:solidFill>
                          <a:effectLst/>
                          <a:latin typeface="Courier New" charset="0"/>
                          <a:ea typeface="ＭＳ Ｐゴシック" charset="-128"/>
                        </a:rPr>
                        <a:t>Float </a:t>
                      </a:r>
                      <a:r>
                        <a:rPr kumimoji="0" lang="en-GB" altLang="fr-FR" sz="1600" b="1" i="0" u="none" strike="noStrike" cap="none" normalizeH="0" baseline="0" dirty="0" smtClean="0">
                          <a:ln>
                            <a:noFill/>
                          </a:ln>
                          <a:solidFill>
                            <a:schemeClr val="tx1"/>
                          </a:solidFill>
                          <a:effectLst/>
                          <a:latin typeface="Courier New" charset="0"/>
                          <a:ea typeface="ＭＳ Ｐゴシック" charset="-128"/>
                        </a:rPr>
                        <a:t>with</a:t>
                      </a:r>
                    </a:p>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fr-FR" sz="1600" b="1" i="0" u="none" strike="noStrike" cap="none" normalizeH="0" baseline="0" dirty="0" smtClean="0">
                          <a:ln>
                            <a:noFill/>
                          </a:ln>
                          <a:solidFill>
                            <a:schemeClr val="tx1"/>
                          </a:solidFill>
                          <a:effectLst/>
                          <a:latin typeface="Courier New" charset="0"/>
                          <a:ea typeface="ＭＳ Ｐゴシック" charset="-128"/>
                        </a:rPr>
                        <a:t>  </a:t>
                      </a:r>
                      <a:r>
                        <a:rPr kumimoji="0" lang="en-GB" altLang="fr-FR" sz="1600" b="0" i="0" u="none" strike="noStrike" cap="none" normalizeH="0" baseline="0" dirty="0" smtClean="0">
                          <a:ln>
                            <a:noFill/>
                          </a:ln>
                          <a:solidFill>
                            <a:schemeClr val="tx1"/>
                          </a:solidFill>
                          <a:effectLst/>
                          <a:latin typeface="Courier New" charset="0"/>
                          <a:ea typeface="ＭＳ Ｐゴシック" charset="-128"/>
                        </a:rPr>
                        <a:t>Pre =&gt; X &gt;= 0.0 </a:t>
                      </a:r>
                      <a:r>
                        <a:rPr kumimoji="0" lang="en-GB" altLang="fr-FR" sz="1600" b="1" i="0" u="none" strike="noStrike" cap="none" normalizeH="0" baseline="0" dirty="0" smtClean="0">
                          <a:ln>
                            <a:noFill/>
                          </a:ln>
                          <a:solidFill>
                            <a:schemeClr val="tx1"/>
                          </a:solidFill>
                          <a:effectLst/>
                          <a:latin typeface="Courier New" charset="0"/>
                          <a:ea typeface="ＭＳ Ｐゴシック" charset="-128"/>
                        </a:rPr>
                        <a:t>or else raise </a:t>
                      </a:r>
                      <a:r>
                        <a:rPr kumimoji="0" lang="en-GB" altLang="fr-FR" sz="1600" b="0" i="0" u="none" strike="noStrike" cap="none" normalizeH="0" baseline="0" dirty="0" err="1" smtClean="0">
                          <a:ln>
                            <a:noFill/>
                          </a:ln>
                          <a:solidFill>
                            <a:schemeClr val="tx1"/>
                          </a:solidFill>
                          <a:effectLst/>
                          <a:latin typeface="Courier New" charset="0"/>
                          <a:ea typeface="ＭＳ Ｐゴシック" charset="-128"/>
                        </a:rPr>
                        <a:t>Argument_Error</a:t>
                      </a:r>
                      <a:r>
                        <a:rPr kumimoji="0" lang="en-GB" altLang="fr-FR" sz="1600" b="0" i="0" u="none" strike="noStrike" cap="none" normalizeH="0" baseline="0" dirty="0" smtClean="0">
                          <a:ln>
                            <a:noFill/>
                          </a:ln>
                          <a:solidFill>
                            <a:schemeClr val="tx1"/>
                          </a:solidFill>
                          <a:effectLst/>
                          <a:latin typeface="Courier New" charset="0"/>
                          <a:ea typeface="ＭＳ Ｐゴシック" charset="-128"/>
                        </a:rPr>
                        <a:t>;</a:t>
                      </a:r>
                      <a:endParaRPr kumimoji="0" lang="en-GB" altLang="fr-FR" sz="1600" b="0" i="0" u="none" strike="noStrike" cap="none" normalizeH="0" baseline="0" dirty="0">
                        <a:ln>
                          <a:noFill/>
                        </a:ln>
                        <a:solidFill>
                          <a:schemeClr val="tx1"/>
                        </a:solidFill>
                        <a:effectLst/>
                        <a:latin typeface="Courier New" charset="0"/>
                        <a:ea typeface="ＭＳ Ｐゴシック" charset="-128"/>
                      </a:endParaRPr>
                    </a:p>
                  </a:txBody>
                  <a:tcPr marL="91452" marR="91452" marT="45147" marB="4514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F2F2F2"/>
                    </a:solidFill>
                  </a:tcPr>
                </a:tc>
              </a:tr>
            </a:tbl>
          </a:graphicData>
        </a:graphic>
      </p:graphicFrame>
    </p:spTree>
    <p:extLst>
      <p:ext uri="{BB962C8B-B14F-4D97-AF65-F5344CB8AC3E}">
        <p14:creationId xmlns:p14="http://schemas.microsoft.com/office/powerpoint/2010/main" val="702918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315913" y="231775"/>
            <a:ext cx="8001000" cy="533400"/>
          </a:xfrm>
        </p:spPr>
        <p:txBody>
          <a:bodyPr/>
          <a:lstStyle/>
          <a:p>
            <a:pPr>
              <a:defRPr/>
            </a:pPr>
            <a:r>
              <a:rPr lang="en-US" dirty="0" smtClean="0"/>
              <a:t>Precondition</a:t>
            </a:r>
            <a:endParaRPr dirty="0"/>
          </a:p>
        </p:txBody>
      </p:sp>
      <p:sp>
        <p:nvSpPr>
          <p:cNvPr id="19459" name="Espace réservé du contenu 3"/>
          <p:cNvSpPr>
            <a:spLocks noGrp="1"/>
          </p:cNvSpPr>
          <p:nvPr>
            <p:ph sz="half" idx="10"/>
          </p:nvPr>
        </p:nvSpPr>
        <p:spPr/>
        <p:txBody>
          <a:bodyPr/>
          <a:lstStyle/>
          <a:p>
            <a:pPr marL="0" indent="0">
              <a:buNone/>
            </a:pPr>
            <a:r>
              <a:rPr lang="en-US" altLang="fr-FR" dirty="0" smtClean="0">
                <a:ea typeface="ＭＳ Ｐゴシック" charset="-128"/>
              </a:rPr>
              <a:t>Better alternative to defensive programming, compare</a:t>
            </a:r>
            <a:endParaRPr lang="en-US" altLang="fr-FR" dirty="0">
              <a:ea typeface="ＭＳ Ｐゴシック" charset="-128"/>
            </a:endParaRPr>
          </a:p>
          <a:p>
            <a:pPr marL="0" indent="0">
              <a:spcBef>
                <a:spcPts val="8000"/>
              </a:spcBef>
              <a:buNone/>
            </a:pPr>
            <a:r>
              <a:rPr lang="en-US" altLang="fr-FR" dirty="0" smtClean="0">
                <a:ea typeface="ＭＳ Ｐゴシック" charset="-128"/>
              </a:rPr>
              <a:t>and</a:t>
            </a:r>
          </a:p>
          <a:p>
            <a:pPr marL="0" indent="0">
              <a:spcBef>
                <a:spcPts val="19000"/>
              </a:spcBef>
              <a:buNone/>
            </a:pPr>
            <a:r>
              <a:rPr lang="en-US" altLang="fr-FR" dirty="0" smtClean="0">
                <a:ea typeface="ＭＳ Ｐゴシック" charset="-128"/>
              </a:rPr>
              <a:t>Preconditions can be activated alone</a:t>
            </a:r>
            <a:endParaRPr lang="en-US" altLang="fr-FR" dirty="0">
              <a:ea typeface="ＭＳ Ｐゴシック" charset="-128"/>
            </a:endParaRPr>
          </a:p>
        </p:txBody>
      </p:sp>
      <p:graphicFrame>
        <p:nvGraphicFramePr>
          <p:cNvPr id="4" name="Tableau 3"/>
          <p:cNvGraphicFramePr>
            <a:graphicFrameLocks noGrp="1"/>
          </p:cNvGraphicFramePr>
          <p:nvPr>
            <p:extLst>
              <p:ext uri="{D42A27DB-BD31-4B8C-83A1-F6EECF244321}">
                <p14:modId xmlns:p14="http://schemas.microsoft.com/office/powerpoint/2010/main" val="1742229051"/>
              </p:ext>
            </p:extLst>
          </p:nvPr>
        </p:nvGraphicFramePr>
        <p:xfrm>
          <a:off x="900113" y="1844824"/>
          <a:ext cx="7416800" cy="627111"/>
        </p:xfrm>
        <a:graphic>
          <a:graphicData uri="http://schemas.openxmlformats.org/drawingml/2006/table">
            <a:tbl>
              <a:tblPr/>
              <a:tblGrid>
                <a:gridCol w="7416800"/>
              </a:tblGrid>
              <a:tr h="627111">
                <a:tc>
                  <a:txBody>
                    <a:bodyPr/>
                    <a:lstStyle>
                      <a:lvl1pPr>
                        <a:lnSpc>
                          <a:spcPct val="120000"/>
                        </a:lnSpc>
                        <a:spcBef>
                          <a:spcPct val="20000"/>
                        </a:spcBef>
                        <a:buClr>
                          <a:srgbClr val="404040"/>
                        </a:buClr>
                        <a:defRPr sz="1400" b="1">
                          <a:solidFill>
                            <a:srgbClr val="404040"/>
                          </a:solidFill>
                          <a:latin typeface="Calibri" charset="0"/>
                          <a:ea typeface="ＭＳ Ｐゴシック" charset="-128"/>
                        </a:defRPr>
                      </a:lvl1pPr>
                      <a:lvl2pPr marL="742950" indent="-285750">
                        <a:lnSpc>
                          <a:spcPct val="120000"/>
                        </a:lnSpc>
                        <a:spcBef>
                          <a:spcPct val="20000"/>
                        </a:spcBef>
                        <a:defRPr sz="1200">
                          <a:solidFill>
                            <a:schemeClr val="tx1"/>
                          </a:solidFill>
                          <a:latin typeface="Calibri" charset="0"/>
                          <a:ea typeface="ヒラギノ角ゴ ProN W3" charset="-128"/>
                        </a:defRPr>
                      </a:lvl2pPr>
                      <a:lvl3pPr marL="1143000" indent="-228600">
                        <a:lnSpc>
                          <a:spcPct val="120000"/>
                        </a:lnSpc>
                        <a:spcBef>
                          <a:spcPct val="20000"/>
                        </a:spcBef>
                        <a:defRPr sz="1000">
                          <a:solidFill>
                            <a:schemeClr val="tx1"/>
                          </a:solidFill>
                          <a:latin typeface="Calibri" charset="0"/>
                          <a:ea typeface="ヒラギノ角ゴ ProN W3" charset="-128"/>
                        </a:defRPr>
                      </a:lvl3pPr>
                      <a:lvl4pPr marL="1600200" indent="-228600">
                        <a:spcBef>
                          <a:spcPct val="20000"/>
                        </a:spcBef>
                        <a:buFont typeface="Times" charset="0"/>
                        <a:defRPr sz="1000">
                          <a:solidFill>
                            <a:schemeClr val="tx1"/>
                          </a:solidFill>
                          <a:latin typeface="Calibri" charset="0"/>
                          <a:ea typeface="ヒラギノ角ゴ ProN W3" charset="-128"/>
                        </a:defRPr>
                      </a:lvl4pPr>
                      <a:lvl5pPr marL="2057400" indent="-228600">
                        <a:spcBef>
                          <a:spcPct val="20000"/>
                        </a:spcBef>
                        <a:buFont typeface="Times" charset="0"/>
                        <a:defRPr sz="1000">
                          <a:solidFill>
                            <a:schemeClr val="tx1"/>
                          </a:solidFill>
                          <a:latin typeface="Calibri" charset="0"/>
                          <a:ea typeface="ヒラギノ角ゴ ProN W3" charset="-128"/>
                        </a:defRPr>
                      </a:lvl5pPr>
                      <a:lvl6pPr marL="2514600" indent="-228600" eaLnBrk="0" fontAlgn="base" hangingPunct="0">
                        <a:spcBef>
                          <a:spcPct val="20000"/>
                        </a:spcBef>
                        <a:spcAft>
                          <a:spcPct val="0"/>
                        </a:spcAft>
                        <a:buFont typeface="Times" charset="0"/>
                        <a:defRPr sz="1000">
                          <a:solidFill>
                            <a:schemeClr val="tx1"/>
                          </a:solidFill>
                          <a:latin typeface="Calibri" charset="0"/>
                          <a:ea typeface="ヒラギノ角ゴ ProN W3" charset="-128"/>
                        </a:defRPr>
                      </a:lvl6pPr>
                      <a:lvl7pPr marL="2971800" indent="-228600" eaLnBrk="0" fontAlgn="base" hangingPunct="0">
                        <a:spcBef>
                          <a:spcPct val="20000"/>
                        </a:spcBef>
                        <a:spcAft>
                          <a:spcPct val="0"/>
                        </a:spcAft>
                        <a:buFont typeface="Times" charset="0"/>
                        <a:defRPr sz="1000">
                          <a:solidFill>
                            <a:schemeClr val="tx1"/>
                          </a:solidFill>
                          <a:latin typeface="Calibri" charset="0"/>
                          <a:ea typeface="ヒラギノ角ゴ ProN W3" charset="-128"/>
                        </a:defRPr>
                      </a:lvl7pPr>
                      <a:lvl8pPr marL="3429000" indent="-228600" eaLnBrk="0" fontAlgn="base" hangingPunct="0">
                        <a:spcBef>
                          <a:spcPct val="20000"/>
                        </a:spcBef>
                        <a:spcAft>
                          <a:spcPct val="0"/>
                        </a:spcAft>
                        <a:buFont typeface="Times" charset="0"/>
                        <a:defRPr sz="1000">
                          <a:solidFill>
                            <a:schemeClr val="tx1"/>
                          </a:solidFill>
                          <a:latin typeface="Calibri" charset="0"/>
                          <a:ea typeface="ヒラギノ角ゴ ProN W3" charset="-128"/>
                        </a:defRPr>
                      </a:lvl8pPr>
                      <a:lvl9pPr marL="3886200" indent="-228600" eaLnBrk="0" fontAlgn="base" hangingPunct="0">
                        <a:spcBef>
                          <a:spcPct val="20000"/>
                        </a:spcBef>
                        <a:spcAft>
                          <a:spcPct val="0"/>
                        </a:spcAft>
                        <a:buFont typeface="Times" charset="0"/>
                        <a:defRPr sz="1000">
                          <a:solidFill>
                            <a:schemeClr val="tx1"/>
                          </a:solidFill>
                          <a:latin typeface="Calibri" charset="0"/>
                          <a:ea typeface="ヒラギノ角ゴ ProN W3"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fr-FR" sz="1600" b="1" i="0" u="none" strike="noStrike" cap="none" normalizeH="0" baseline="0" dirty="0">
                          <a:ln>
                            <a:noFill/>
                          </a:ln>
                          <a:solidFill>
                            <a:schemeClr val="tx1"/>
                          </a:solidFill>
                          <a:effectLst/>
                          <a:latin typeface="Courier New" charset="0"/>
                          <a:ea typeface="ＭＳ Ｐゴシック" charset="-128"/>
                        </a:rPr>
                        <a:t>function</a:t>
                      </a:r>
                      <a:r>
                        <a:rPr kumimoji="0" lang="en-GB" altLang="fr-FR" sz="1600" b="0" i="0" u="none" strike="noStrike" cap="none" normalizeH="0" baseline="0" dirty="0">
                          <a:ln>
                            <a:noFill/>
                          </a:ln>
                          <a:solidFill>
                            <a:schemeClr val="tx1"/>
                          </a:solidFill>
                          <a:effectLst/>
                          <a:latin typeface="Courier New" charset="0"/>
                          <a:ea typeface="ＭＳ Ｐゴシック" charset="-128"/>
                        </a:rPr>
                        <a:t> </a:t>
                      </a:r>
                      <a:r>
                        <a:rPr kumimoji="0" lang="en-GB" altLang="fr-FR" sz="1600" b="0" i="0" u="none" strike="noStrike" cap="none" normalizeH="0" baseline="0" dirty="0" err="1" smtClean="0">
                          <a:ln>
                            <a:noFill/>
                          </a:ln>
                          <a:solidFill>
                            <a:schemeClr val="tx1"/>
                          </a:solidFill>
                          <a:effectLst/>
                          <a:latin typeface="Courier New" charset="0"/>
                          <a:ea typeface="ＭＳ Ｐゴシック" charset="-128"/>
                        </a:rPr>
                        <a:t>Sqrt</a:t>
                      </a:r>
                      <a:r>
                        <a:rPr kumimoji="0" lang="en-GB" altLang="fr-FR" sz="1600" b="0" i="0" u="none" strike="noStrike" cap="none" normalizeH="0" baseline="0" dirty="0" smtClean="0">
                          <a:ln>
                            <a:noFill/>
                          </a:ln>
                          <a:solidFill>
                            <a:schemeClr val="tx1"/>
                          </a:solidFill>
                          <a:effectLst/>
                          <a:latin typeface="Courier New" charset="0"/>
                          <a:ea typeface="ＭＳ Ｐゴシック" charset="-128"/>
                        </a:rPr>
                        <a:t> (X </a:t>
                      </a:r>
                      <a:r>
                        <a:rPr kumimoji="0" lang="en-GB" altLang="fr-FR" sz="1600" b="0" i="0" u="none" strike="noStrike" cap="none" normalizeH="0" baseline="0" dirty="0">
                          <a:ln>
                            <a:noFill/>
                          </a:ln>
                          <a:solidFill>
                            <a:schemeClr val="tx1"/>
                          </a:solidFill>
                          <a:effectLst/>
                          <a:latin typeface="Courier New" charset="0"/>
                          <a:ea typeface="ＭＳ Ｐゴシック" charset="-128"/>
                        </a:rPr>
                        <a:t>: </a:t>
                      </a:r>
                      <a:r>
                        <a:rPr kumimoji="0" lang="en-GB" altLang="fr-FR" sz="1600" b="0" i="0" u="none" strike="noStrike" cap="none" normalizeH="0" baseline="0" dirty="0" smtClean="0">
                          <a:ln>
                            <a:noFill/>
                          </a:ln>
                          <a:solidFill>
                            <a:schemeClr val="tx1"/>
                          </a:solidFill>
                          <a:effectLst/>
                          <a:latin typeface="Courier New" charset="0"/>
                          <a:ea typeface="ＭＳ Ｐゴシック" charset="-128"/>
                        </a:rPr>
                        <a:t>Float) </a:t>
                      </a:r>
                      <a:r>
                        <a:rPr kumimoji="0" lang="en-GB" altLang="fr-FR" sz="1600" b="1" i="0" u="none" strike="noStrike" cap="none" normalizeH="0" baseline="0" dirty="0">
                          <a:ln>
                            <a:noFill/>
                          </a:ln>
                          <a:solidFill>
                            <a:schemeClr val="tx1"/>
                          </a:solidFill>
                          <a:effectLst/>
                          <a:latin typeface="Courier New" charset="0"/>
                          <a:ea typeface="ＭＳ Ｐゴシック" charset="-128"/>
                        </a:rPr>
                        <a:t>return</a:t>
                      </a:r>
                      <a:r>
                        <a:rPr kumimoji="0" lang="en-GB" altLang="fr-FR" sz="1600" b="0" i="0" u="none" strike="noStrike" cap="none" normalizeH="0" baseline="0" dirty="0">
                          <a:ln>
                            <a:noFill/>
                          </a:ln>
                          <a:solidFill>
                            <a:schemeClr val="tx1"/>
                          </a:solidFill>
                          <a:effectLst/>
                          <a:latin typeface="Courier New" charset="0"/>
                          <a:ea typeface="ＭＳ Ｐゴシック" charset="-128"/>
                        </a:rPr>
                        <a:t> </a:t>
                      </a:r>
                      <a:r>
                        <a:rPr kumimoji="0" lang="en-GB" altLang="fr-FR" sz="1600" b="0" i="0" u="none" strike="noStrike" cap="none" normalizeH="0" baseline="0" dirty="0" smtClean="0">
                          <a:ln>
                            <a:noFill/>
                          </a:ln>
                          <a:solidFill>
                            <a:schemeClr val="tx1"/>
                          </a:solidFill>
                          <a:effectLst/>
                          <a:latin typeface="Courier New" charset="0"/>
                          <a:ea typeface="ＭＳ Ｐゴシック" charset="-128"/>
                        </a:rPr>
                        <a:t>Float </a:t>
                      </a:r>
                      <a:r>
                        <a:rPr kumimoji="0" lang="en-GB" altLang="fr-FR" sz="1600" b="1" i="0" u="none" strike="noStrike" cap="none" normalizeH="0" baseline="0" dirty="0" smtClean="0">
                          <a:ln>
                            <a:noFill/>
                          </a:ln>
                          <a:solidFill>
                            <a:schemeClr val="tx1"/>
                          </a:solidFill>
                          <a:effectLst/>
                          <a:latin typeface="Courier New" charset="0"/>
                          <a:ea typeface="ＭＳ Ｐゴシック" charset="-128"/>
                        </a:rPr>
                        <a:t>with</a:t>
                      </a:r>
                    </a:p>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fr-FR" sz="1600" b="1" i="0" u="none" strike="noStrike" cap="none" normalizeH="0" baseline="0" dirty="0" smtClean="0">
                          <a:ln>
                            <a:noFill/>
                          </a:ln>
                          <a:solidFill>
                            <a:schemeClr val="tx1"/>
                          </a:solidFill>
                          <a:effectLst/>
                          <a:latin typeface="Courier New" charset="0"/>
                          <a:ea typeface="ＭＳ Ｐゴシック" charset="-128"/>
                        </a:rPr>
                        <a:t>  </a:t>
                      </a:r>
                      <a:r>
                        <a:rPr kumimoji="0" lang="en-GB" altLang="fr-FR" sz="1600" b="0" i="0" u="none" strike="noStrike" cap="none" normalizeH="0" baseline="0" dirty="0" smtClean="0">
                          <a:ln>
                            <a:noFill/>
                          </a:ln>
                          <a:solidFill>
                            <a:schemeClr val="tx1"/>
                          </a:solidFill>
                          <a:effectLst/>
                          <a:latin typeface="Courier New" charset="0"/>
                          <a:ea typeface="ＭＳ Ｐゴシック" charset="-128"/>
                        </a:rPr>
                        <a:t>Pre =&gt; X &gt;= 0.0 </a:t>
                      </a:r>
                      <a:r>
                        <a:rPr kumimoji="0" lang="en-GB" altLang="fr-FR" sz="1600" b="1" i="0" u="none" strike="noStrike" cap="none" normalizeH="0" baseline="0" dirty="0" smtClean="0">
                          <a:ln>
                            <a:noFill/>
                          </a:ln>
                          <a:solidFill>
                            <a:schemeClr val="tx1"/>
                          </a:solidFill>
                          <a:effectLst/>
                          <a:latin typeface="Courier New" charset="0"/>
                          <a:ea typeface="ＭＳ Ｐゴシック" charset="-128"/>
                        </a:rPr>
                        <a:t>or else raise </a:t>
                      </a:r>
                      <a:r>
                        <a:rPr kumimoji="0" lang="en-GB" altLang="fr-FR" sz="1600" b="0" i="0" u="none" strike="noStrike" cap="none" normalizeH="0" baseline="0" dirty="0" err="1" smtClean="0">
                          <a:ln>
                            <a:noFill/>
                          </a:ln>
                          <a:solidFill>
                            <a:schemeClr val="tx1"/>
                          </a:solidFill>
                          <a:effectLst/>
                          <a:latin typeface="Courier New" charset="0"/>
                          <a:ea typeface="ＭＳ Ｐゴシック" charset="-128"/>
                        </a:rPr>
                        <a:t>Argument_Error</a:t>
                      </a:r>
                      <a:r>
                        <a:rPr kumimoji="0" lang="en-GB" altLang="fr-FR" sz="1600" b="0" i="0" u="none" strike="noStrike" cap="none" normalizeH="0" baseline="0" dirty="0" smtClean="0">
                          <a:ln>
                            <a:noFill/>
                          </a:ln>
                          <a:solidFill>
                            <a:schemeClr val="tx1"/>
                          </a:solidFill>
                          <a:effectLst/>
                          <a:latin typeface="Courier New" charset="0"/>
                          <a:ea typeface="ＭＳ Ｐゴシック" charset="-128"/>
                        </a:rPr>
                        <a:t>;</a:t>
                      </a:r>
                      <a:endParaRPr kumimoji="0" lang="en-GB" altLang="fr-FR" sz="1600" b="0" i="0" u="none" strike="noStrike" cap="none" normalizeH="0" baseline="0" dirty="0">
                        <a:ln>
                          <a:noFill/>
                        </a:ln>
                        <a:solidFill>
                          <a:schemeClr val="tx1"/>
                        </a:solidFill>
                        <a:effectLst/>
                        <a:latin typeface="Courier New" charset="0"/>
                        <a:ea typeface="ＭＳ Ｐゴシック" charset="-128"/>
                      </a:endParaRPr>
                    </a:p>
                  </a:txBody>
                  <a:tcPr marL="91452" marR="91452" marT="45147" marB="4514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F2F2F2"/>
                    </a:solidFill>
                  </a:tcPr>
                </a:tc>
              </a:tr>
            </a:tbl>
          </a:graphicData>
        </a:graphic>
      </p:graphicFrame>
      <p:graphicFrame>
        <p:nvGraphicFramePr>
          <p:cNvPr id="5" name="Tableau 4"/>
          <p:cNvGraphicFramePr>
            <a:graphicFrameLocks noGrp="1"/>
          </p:cNvGraphicFramePr>
          <p:nvPr>
            <p:extLst>
              <p:ext uri="{D42A27DB-BD31-4B8C-83A1-F6EECF244321}">
                <p14:modId xmlns:p14="http://schemas.microsoft.com/office/powerpoint/2010/main" val="945956404"/>
              </p:ext>
            </p:extLst>
          </p:nvPr>
        </p:nvGraphicFramePr>
        <p:xfrm>
          <a:off x="900113" y="3187476"/>
          <a:ext cx="7416800" cy="2041014"/>
        </p:xfrm>
        <a:graphic>
          <a:graphicData uri="http://schemas.openxmlformats.org/drawingml/2006/table">
            <a:tbl>
              <a:tblPr/>
              <a:tblGrid>
                <a:gridCol w="7416800"/>
              </a:tblGrid>
              <a:tr h="627111">
                <a:tc>
                  <a:txBody>
                    <a:bodyPr/>
                    <a:lstStyle>
                      <a:lvl1pPr>
                        <a:lnSpc>
                          <a:spcPct val="120000"/>
                        </a:lnSpc>
                        <a:spcBef>
                          <a:spcPct val="20000"/>
                        </a:spcBef>
                        <a:buClr>
                          <a:srgbClr val="404040"/>
                        </a:buClr>
                        <a:defRPr sz="1400" b="1">
                          <a:solidFill>
                            <a:srgbClr val="404040"/>
                          </a:solidFill>
                          <a:latin typeface="Calibri" charset="0"/>
                          <a:ea typeface="ＭＳ Ｐゴシック" charset="-128"/>
                        </a:defRPr>
                      </a:lvl1pPr>
                      <a:lvl2pPr marL="742950" indent="-285750">
                        <a:lnSpc>
                          <a:spcPct val="120000"/>
                        </a:lnSpc>
                        <a:spcBef>
                          <a:spcPct val="20000"/>
                        </a:spcBef>
                        <a:defRPr sz="1200">
                          <a:solidFill>
                            <a:schemeClr val="tx1"/>
                          </a:solidFill>
                          <a:latin typeface="Calibri" charset="0"/>
                          <a:ea typeface="ヒラギノ角ゴ ProN W3" charset="-128"/>
                        </a:defRPr>
                      </a:lvl2pPr>
                      <a:lvl3pPr marL="1143000" indent="-228600">
                        <a:lnSpc>
                          <a:spcPct val="120000"/>
                        </a:lnSpc>
                        <a:spcBef>
                          <a:spcPct val="20000"/>
                        </a:spcBef>
                        <a:defRPr sz="1000">
                          <a:solidFill>
                            <a:schemeClr val="tx1"/>
                          </a:solidFill>
                          <a:latin typeface="Calibri" charset="0"/>
                          <a:ea typeface="ヒラギノ角ゴ ProN W3" charset="-128"/>
                        </a:defRPr>
                      </a:lvl3pPr>
                      <a:lvl4pPr marL="1600200" indent="-228600">
                        <a:spcBef>
                          <a:spcPct val="20000"/>
                        </a:spcBef>
                        <a:buFont typeface="Times" charset="0"/>
                        <a:defRPr sz="1000">
                          <a:solidFill>
                            <a:schemeClr val="tx1"/>
                          </a:solidFill>
                          <a:latin typeface="Calibri" charset="0"/>
                          <a:ea typeface="ヒラギノ角ゴ ProN W3" charset="-128"/>
                        </a:defRPr>
                      </a:lvl4pPr>
                      <a:lvl5pPr marL="2057400" indent="-228600">
                        <a:spcBef>
                          <a:spcPct val="20000"/>
                        </a:spcBef>
                        <a:buFont typeface="Times" charset="0"/>
                        <a:defRPr sz="1000">
                          <a:solidFill>
                            <a:schemeClr val="tx1"/>
                          </a:solidFill>
                          <a:latin typeface="Calibri" charset="0"/>
                          <a:ea typeface="ヒラギノ角ゴ ProN W3" charset="-128"/>
                        </a:defRPr>
                      </a:lvl5pPr>
                      <a:lvl6pPr marL="2514600" indent="-228600" eaLnBrk="0" fontAlgn="base" hangingPunct="0">
                        <a:spcBef>
                          <a:spcPct val="20000"/>
                        </a:spcBef>
                        <a:spcAft>
                          <a:spcPct val="0"/>
                        </a:spcAft>
                        <a:buFont typeface="Times" charset="0"/>
                        <a:defRPr sz="1000">
                          <a:solidFill>
                            <a:schemeClr val="tx1"/>
                          </a:solidFill>
                          <a:latin typeface="Calibri" charset="0"/>
                          <a:ea typeface="ヒラギノ角ゴ ProN W3" charset="-128"/>
                        </a:defRPr>
                      </a:lvl6pPr>
                      <a:lvl7pPr marL="2971800" indent="-228600" eaLnBrk="0" fontAlgn="base" hangingPunct="0">
                        <a:spcBef>
                          <a:spcPct val="20000"/>
                        </a:spcBef>
                        <a:spcAft>
                          <a:spcPct val="0"/>
                        </a:spcAft>
                        <a:buFont typeface="Times" charset="0"/>
                        <a:defRPr sz="1000">
                          <a:solidFill>
                            <a:schemeClr val="tx1"/>
                          </a:solidFill>
                          <a:latin typeface="Calibri" charset="0"/>
                          <a:ea typeface="ヒラギノ角ゴ ProN W3" charset="-128"/>
                        </a:defRPr>
                      </a:lvl7pPr>
                      <a:lvl8pPr marL="3429000" indent="-228600" eaLnBrk="0" fontAlgn="base" hangingPunct="0">
                        <a:spcBef>
                          <a:spcPct val="20000"/>
                        </a:spcBef>
                        <a:spcAft>
                          <a:spcPct val="0"/>
                        </a:spcAft>
                        <a:buFont typeface="Times" charset="0"/>
                        <a:defRPr sz="1000">
                          <a:solidFill>
                            <a:schemeClr val="tx1"/>
                          </a:solidFill>
                          <a:latin typeface="Calibri" charset="0"/>
                          <a:ea typeface="ヒラギノ角ゴ ProN W3" charset="-128"/>
                        </a:defRPr>
                      </a:lvl8pPr>
                      <a:lvl9pPr marL="3886200" indent="-228600" eaLnBrk="0" fontAlgn="base" hangingPunct="0">
                        <a:spcBef>
                          <a:spcPct val="20000"/>
                        </a:spcBef>
                        <a:spcAft>
                          <a:spcPct val="0"/>
                        </a:spcAft>
                        <a:buFont typeface="Times" charset="0"/>
                        <a:defRPr sz="1000">
                          <a:solidFill>
                            <a:schemeClr val="tx1"/>
                          </a:solidFill>
                          <a:latin typeface="Calibri" charset="0"/>
                          <a:ea typeface="ヒラギノ角ゴ ProN W3"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fr-FR" sz="1600" b="0" i="0" u="none" strike="noStrike" cap="none" normalizeH="0" baseline="0" dirty="0" smtClean="0">
                          <a:ln>
                            <a:noFill/>
                          </a:ln>
                          <a:solidFill>
                            <a:schemeClr val="tx1"/>
                          </a:solidFill>
                          <a:effectLst/>
                          <a:latin typeface="Courier New" charset="0"/>
                          <a:ea typeface="ＭＳ Ｐゴシック" charset="-128"/>
                        </a:rPr>
                        <a:t>--  X should be non-negative or </a:t>
                      </a:r>
                      <a:r>
                        <a:rPr kumimoji="0" lang="en-GB" altLang="fr-FR" sz="1600" b="0" i="0" u="none" strike="noStrike" cap="none" normalizeH="0" baseline="0" dirty="0" err="1" smtClean="0">
                          <a:ln>
                            <a:noFill/>
                          </a:ln>
                          <a:solidFill>
                            <a:schemeClr val="tx1"/>
                          </a:solidFill>
                          <a:effectLst/>
                          <a:latin typeface="Courier New" charset="0"/>
                          <a:ea typeface="ＭＳ Ｐゴシック" charset="-128"/>
                        </a:rPr>
                        <a:t>Argument_Error</a:t>
                      </a:r>
                      <a:r>
                        <a:rPr kumimoji="0" lang="en-GB" altLang="fr-FR" sz="1600" b="0" i="0" u="none" strike="noStrike" cap="none" normalizeH="0" baseline="0" dirty="0" smtClean="0">
                          <a:ln>
                            <a:noFill/>
                          </a:ln>
                          <a:solidFill>
                            <a:schemeClr val="tx1"/>
                          </a:solidFill>
                          <a:effectLst/>
                          <a:latin typeface="Courier New" charset="0"/>
                          <a:ea typeface="ＭＳ Ｐゴシック" charset="-128"/>
                        </a:rPr>
                        <a:t> is raised</a:t>
                      </a:r>
                    </a:p>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fr-FR" sz="1600" b="1" i="0" u="none" strike="noStrike" cap="none" normalizeH="0" baseline="0" dirty="0" smtClean="0">
                          <a:ln>
                            <a:noFill/>
                          </a:ln>
                          <a:solidFill>
                            <a:schemeClr val="tx1"/>
                          </a:solidFill>
                          <a:effectLst/>
                          <a:latin typeface="Courier New" charset="0"/>
                          <a:ea typeface="ＭＳ Ｐゴシック" charset="-128"/>
                        </a:rPr>
                        <a:t>function</a:t>
                      </a:r>
                      <a:r>
                        <a:rPr kumimoji="0" lang="en-GB" altLang="fr-FR" sz="1600" b="0" i="0" u="none" strike="noStrike" cap="none" normalizeH="0" baseline="0" dirty="0" smtClean="0">
                          <a:ln>
                            <a:noFill/>
                          </a:ln>
                          <a:solidFill>
                            <a:schemeClr val="tx1"/>
                          </a:solidFill>
                          <a:effectLst/>
                          <a:latin typeface="Courier New" charset="0"/>
                          <a:ea typeface="ＭＳ Ｐゴシック" charset="-128"/>
                        </a:rPr>
                        <a:t> </a:t>
                      </a:r>
                      <a:r>
                        <a:rPr kumimoji="0" lang="en-GB" altLang="fr-FR" sz="1600" b="0" i="0" u="none" strike="noStrike" cap="none" normalizeH="0" baseline="0" dirty="0" err="1" smtClean="0">
                          <a:ln>
                            <a:noFill/>
                          </a:ln>
                          <a:solidFill>
                            <a:schemeClr val="tx1"/>
                          </a:solidFill>
                          <a:effectLst/>
                          <a:latin typeface="Courier New" charset="0"/>
                          <a:ea typeface="ＭＳ Ｐゴシック" charset="-128"/>
                        </a:rPr>
                        <a:t>Sqrt</a:t>
                      </a:r>
                      <a:r>
                        <a:rPr kumimoji="0" lang="en-GB" altLang="fr-FR" sz="1600" b="0" i="0" u="none" strike="noStrike" cap="none" normalizeH="0" baseline="0" dirty="0" smtClean="0">
                          <a:ln>
                            <a:noFill/>
                          </a:ln>
                          <a:solidFill>
                            <a:schemeClr val="tx1"/>
                          </a:solidFill>
                          <a:effectLst/>
                          <a:latin typeface="Courier New" charset="0"/>
                          <a:ea typeface="ＭＳ Ｐゴシック" charset="-128"/>
                        </a:rPr>
                        <a:t> (X </a:t>
                      </a:r>
                      <a:r>
                        <a:rPr kumimoji="0" lang="en-GB" altLang="fr-FR" sz="1600" b="0" i="0" u="none" strike="noStrike" cap="none" normalizeH="0" baseline="0" dirty="0">
                          <a:ln>
                            <a:noFill/>
                          </a:ln>
                          <a:solidFill>
                            <a:schemeClr val="tx1"/>
                          </a:solidFill>
                          <a:effectLst/>
                          <a:latin typeface="Courier New" charset="0"/>
                          <a:ea typeface="ＭＳ Ｐゴシック" charset="-128"/>
                        </a:rPr>
                        <a:t>: </a:t>
                      </a:r>
                      <a:r>
                        <a:rPr kumimoji="0" lang="en-GB" altLang="fr-FR" sz="1600" b="0" i="0" u="none" strike="noStrike" cap="none" normalizeH="0" baseline="0" dirty="0" smtClean="0">
                          <a:ln>
                            <a:noFill/>
                          </a:ln>
                          <a:solidFill>
                            <a:schemeClr val="tx1"/>
                          </a:solidFill>
                          <a:effectLst/>
                          <a:latin typeface="Courier New" charset="0"/>
                          <a:ea typeface="ＭＳ Ｐゴシック" charset="-128"/>
                        </a:rPr>
                        <a:t>Float) </a:t>
                      </a:r>
                      <a:r>
                        <a:rPr kumimoji="0" lang="en-GB" altLang="fr-FR" sz="1600" b="1" i="0" u="none" strike="noStrike" cap="none" normalizeH="0" baseline="0" dirty="0">
                          <a:ln>
                            <a:noFill/>
                          </a:ln>
                          <a:solidFill>
                            <a:schemeClr val="tx1"/>
                          </a:solidFill>
                          <a:effectLst/>
                          <a:latin typeface="Courier New" charset="0"/>
                          <a:ea typeface="ＭＳ Ｐゴシック" charset="-128"/>
                        </a:rPr>
                        <a:t>return</a:t>
                      </a:r>
                      <a:r>
                        <a:rPr kumimoji="0" lang="en-GB" altLang="fr-FR" sz="1600" b="0" i="0" u="none" strike="noStrike" cap="none" normalizeH="0" baseline="0" dirty="0">
                          <a:ln>
                            <a:noFill/>
                          </a:ln>
                          <a:solidFill>
                            <a:schemeClr val="tx1"/>
                          </a:solidFill>
                          <a:effectLst/>
                          <a:latin typeface="Courier New" charset="0"/>
                          <a:ea typeface="ＭＳ Ｐゴシック" charset="-128"/>
                        </a:rPr>
                        <a:t> </a:t>
                      </a:r>
                      <a:r>
                        <a:rPr kumimoji="0" lang="en-GB" altLang="fr-FR" sz="1600" b="0" i="0" u="none" strike="noStrike" cap="none" normalizeH="0" baseline="0" dirty="0" smtClean="0">
                          <a:ln>
                            <a:noFill/>
                          </a:ln>
                          <a:solidFill>
                            <a:schemeClr val="tx1"/>
                          </a:solidFill>
                          <a:effectLst/>
                          <a:latin typeface="Courier New" charset="0"/>
                          <a:ea typeface="ＭＳ Ｐゴシック" charset="-128"/>
                        </a:rPr>
                        <a:t>Float;</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GB" altLang="fr-FR" sz="1600" b="0" i="0" u="none" strike="noStrike" cap="none" normalizeH="0" baseline="0" dirty="0" smtClean="0">
                        <a:ln>
                          <a:noFill/>
                        </a:ln>
                        <a:solidFill>
                          <a:schemeClr val="tx1"/>
                        </a:solidFill>
                        <a:effectLst/>
                        <a:latin typeface="Courier New" charset="0"/>
                        <a:ea typeface="ＭＳ Ｐゴシック" charset="-128"/>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altLang="fr-FR" sz="1600" b="1" i="0" u="none" strike="noStrike" cap="none" normalizeH="0" baseline="0" dirty="0" smtClean="0">
                          <a:ln>
                            <a:noFill/>
                          </a:ln>
                          <a:solidFill>
                            <a:schemeClr val="tx1"/>
                          </a:solidFill>
                          <a:effectLst/>
                          <a:latin typeface="Courier New" charset="0"/>
                          <a:ea typeface="ＭＳ Ｐゴシック" charset="-128"/>
                        </a:rPr>
                        <a:t>function</a:t>
                      </a:r>
                      <a:r>
                        <a:rPr kumimoji="0" lang="en-GB" altLang="fr-FR" sz="1600" b="0" i="0" u="none" strike="noStrike" cap="none" normalizeH="0" baseline="0" dirty="0" smtClean="0">
                          <a:ln>
                            <a:noFill/>
                          </a:ln>
                          <a:solidFill>
                            <a:schemeClr val="tx1"/>
                          </a:solidFill>
                          <a:effectLst/>
                          <a:latin typeface="Courier New" charset="0"/>
                          <a:ea typeface="ＭＳ Ｐゴシック" charset="-128"/>
                        </a:rPr>
                        <a:t> </a:t>
                      </a:r>
                      <a:r>
                        <a:rPr kumimoji="0" lang="en-GB" altLang="fr-FR" sz="1600" b="0" i="0" u="none" strike="noStrike" cap="none" normalizeH="0" baseline="0" dirty="0" err="1" smtClean="0">
                          <a:ln>
                            <a:noFill/>
                          </a:ln>
                          <a:solidFill>
                            <a:schemeClr val="tx1"/>
                          </a:solidFill>
                          <a:effectLst/>
                          <a:latin typeface="Courier New" charset="0"/>
                          <a:ea typeface="ＭＳ Ｐゴシック" charset="-128"/>
                        </a:rPr>
                        <a:t>Sqrt</a:t>
                      </a:r>
                      <a:r>
                        <a:rPr kumimoji="0" lang="en-GB" altLang="fr-FR" sz="1600" b="0" i="0" u="none" strike="noStrike" cap="none" normalizeH="0" baseline="0" dirty="0" smtClean="0">
                          <a:ln>
                            <a:noFill/>
                          </a:ln>
                          <a:solidFill>
                            <a:schemeClr val="tx1"/>
                          </a:solidFill>
                          <a:effectLst/>
                          <a:latin typeface="Courier New" charset="0"/>
                          <a:ea typeface="ＭＳ Ｐゴシック" charset="-128"/>
                        </a:rPr>
                        <a:t> (X : Float) </a:t>
                      </a:r>
                      <a:r>
                        <a:rPr kumimoji="0" lang="en-GB" altLang="fr-FR" sz="1600" b="1" i="0" u="none" strike="noStrike" cap="none" normalizeH="0" baseline="0" dirty="0" smtClean="0">
                          <a:ln>
                            <a:noFill/>
                          </a:ln>
                          <a:solidFill>
                            <a:schemeClr val="tx1"/>
                          </a:solidFill>
                          <a:effectLst/>
                          <a:latin typeface="Courier New" charset="0"/>
                          <a:ea typeface="ＭＳ Ｐゴシック" charset="-128"/>
                        </a:rPr>
                        <a:t>return</a:t>
                      </a:r>
                      <a:r>
                        <a:rPr kumimoji="0" lang="en-GB" altLang="fr-FR" sz="1600" b="0" i="0" u="none" strike="noStrike" cap="none" normalizeH="0" baseline="0" dirty="0" smtClean="0">
                          <a:ln>
                            <a:noFill/>
                          </a:ln>
                          <a:solidFill>
                            <a:schemeClr val="tx1"/>
                          </a:solidFill>
                          <a:effectLst/>
                          <a:latin typeface="Courier New" charset="0"/>
                          <a:ea typeface="ＭＳ Ｐゴシック" charset="-128"/>
                        </a:rPr>
                        <a:t> Float </a:t>
                      </a:r>
                      <a:r>
                        <a:rPr kumimoji="0" lang="en-GB" altLang="fr-FR" sz="1600" b="1" i="0" u="none" strike="noStrike" cap="none" normalizeH="0" baseline="0" dirty="0" smtClean="0">
                          <a:ln>
                            <a:noFill/>
                          </a:ln>
                          <a:solidFill>
                            <a:schemeClr val="tx1"/>
                          </a:solidFill>
                          <a:effectLst/>
                          <a:latin typeface="Courier New" charset="0"/>
                          <a:ea typeface="ＭＳ Ｐゴシック" charset="-128"/>
                        </a:rPr>
                        <a:t>is</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altLang="fr-FR" sz="1600" b="1" i="0" u="none" strike="noStrike" cap="none" normalizeH="0" baseline="0" dirty="0" smtClean="0">
                          <a:ln>
                            <a:noFill/>
                          </a:ln>
                          <a:solidFill>
                            <a:schemeClr val="tx1"/>
                          </a:solidFill>
                          <a:effectLst/>
                          <a:latin typeface="Courier New" charset="0"/>
                          <a:ea typeface="ＭＳ Ｐゴシック" charset="-128"/>
                        </a:rPr>
                        <a:t>begin</a:t>
                      </a:r>
                    </a:p>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fr-FR" sz="1600" b="1" i="0" u="none" strike="noStrike" cap="none" normalizeH="0" baseline="0" dirty="0" smtClean="0">
                          <a:ln>
                            <a:noFill/>
                          </a:ln>
                          <a:solidFill>
                            <a:schemeClr val="tx1"/>
                          </a:solidFill>
                          <a:effectLst/>
                          <a:latin typeface="Courier New" charset="0"/>
                          <a:ea typeface="ＭＳ Ｐゴシック" charset="-128"/>
                        </a:rPr>
                        <a:t>  </a:t>
                      </a:r>
                      <a:r>
                        <a:rPr kumimoji="0" lang="en-GB" altLang="fr-FR" sz="1600" b="0" i="0" u="none" strike="noStrike" cap="none" normalizeH="0" baseline="0" dirty="0" smtClean="0">
                          <a:ln>
                            <a:noFill/>
                          </a:ln>
                          <a:solidFill>
                            <a:schemeClr val="tx1"/>
                          </a:solidFill>
                          <a:effectLst/>
                          <a:latin typeface="Courier New" charset="0"/>
                          <a:ea typeface="ＭＳ Ｐゴシック" charset="-128"/>
                        </a:rPr>
                        <a:t> </a:t>
                      </a:r>
                      <a:r>
                        <a:rPr kumimoji="0" lang="en-GB" altLang="fr-FR" sz="1600" b="1" i="0" u="none" strike="noStrike" cap="none" normalizeH="0" baseline="0" dirty="0" smtClean="0">
                          <a:ln>
                            <a:noFill/>
                          </a:ln>
                          <a:solidFill>
                            <a:schemeClr val="tx1"/>
                          </a:solidFill>
                          <a:effectLst/>
                          <a:latin typeface="Courier New" charset="0"/>
                          <a:ea typeface="ＭＳ Ｐゴシック" charset="-128"/>
                        </a:rPr>
                        <a:t>if</a:t>
                      </a:r>
                      <a:r>
                        <a:rPr kumimoji="0" lang="en-GB" altLang="fr-FR" sz="1600" b="0" i="0" u="none" strike="noStrike" cap="none" normalizeH="0" baseline="0" dirty="0" smtClean="0">
                          <a:ln>
                            <a:noFill/>
                          </a:ln>
                          <a:solidFill>
                            <a:schemeClr val="tx1"/>
                          </a:solidFill>
                          <a:effectLst/>
                          <a:latin typeface="Courier New" charset="0"/>
                          <a:ea typeface="ＭＳ Ｐゴシック" charset="-128"/>
                        </a:rPr>
                        <a:t> X &gt;= 0.0 </a:t>
                      </a:r>
                      <a:r>
                        <a:rPr kumimoji="0" lang="en-GB" altLang="fr-FR" sz="1600" b="1" i="0" u="none" strike="noStrike" cap="none" normalizeH="0" baseline="0" dirty="0" smtClean="0">
                          <a:ln>
                            <a:noFill/>
                          </a:ln>
                          <a:solidFill>
                            <a:schemeClr val="tx1"/>
                          </a:solidFill>
                          <a:effectLst/>
                          <a:latin typeface="Courier New" charset="0"/>
                          <a:ea typeface="ＭＳ Ｐゴシック" charset="-128"/>
                        </a:rPr>
                        <a:t>then </a:t>
                      </a:r>
                    </a:p>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fr-FR" sz="1600" b="1" i="0" u="none" strike="noStrike" cap="none" normalizeH="0" baseline="0" dirty="0" smtClean="0">
                          <a:ln>
                            <a:noFill/>
                          </a:ln>
                          <a:solidFill>
                            <a:schemeClr val="tx1"/>
                          </a:solidFill>
                          <a:effectLst/>
                          <a:latin typeface="Courier New" charset="0"/>
                          <a:ea typeface="ＭＳ Ｐゴシック" charset="-128"/>
                        </a:rPr>
                        <a:t>      raise </a:t>
                      </a:r>
                      <a:r>
                        <a:rPr kumimoji="0" lang="en-GB" altLang="fr-FR" sz="1600" b="0" i="0" u="none" strike="noStrike" cap="none" normalizeH="0" baseline="0" dirty="0" err="1" smtClean="0">
                          <a:ln>
                            <a:noFill/>
                          </a:ln>
                          <a:solidFill>
                            <a:schemeClr val="tx1"/>
                          </a:solidFill>
                          <a:effectLst/>
                          <a:latin typeface="Courier New" charset="0"/>
                          <a:ea typeface="ＭＳ Ｐゴシック" charset="-128"/>
                        </a:rPr>
                        <a:t>Argument_Error</a:t>
                      </a:r>
                      <a:r>
                        <a:rPr kumimoji="0" lang="en-GB" altLang="fr-FR" sz="1600" b="0" i="0" u="none" strike="noStrike" cap="none" normalizeH="0" baseline="0" dirty="0" smtClean="0">
                          <a:ln>
                            <a:noFill/>
                          </a:ln>
                          <a:solidFill>
                            <a:schemeClr val="tx1"/>
                          </a:solidFill>
                          <a:effectLst/>
                          <a:latin typeface="Courier New" charset="0"/>
                          <a:ea typeface="ＭＳ Ｐゴシック" charset="-128"/>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fr-FR" sz="1600" b="0" i="0" u="none" strike="noStrike" cap="none" normalizeH="0" baseline="0" dirty="0" smtClean="0">
                          <a:ln>
                            <a:noFill/>
                          </a:ln>
                          <a:solidFill>
                            <a:schemeClr val="tx1"/>
                          </a:solidFill>
                          <a:effectLst/>
                          <a:latin typeface="Courier New" charset="0"/>
                          <a:ea typeface="ＭＳ Ｐゴシック" charset="-128"/>
                        </a:rPr>
                        <a:t>   </a:t>
                      </a:r>
                      <a:r>
                        <a:rPr kumimoji="0" lang="en-GB" altLang="fr-FR" sz="1600" b="1" i="0" u="none" strike="noStrike" cap="none" normalizeH="0" baseline="0" dirty="0" smtClean="0">
                          <a:ln>
                            <a:noFill/>
                          </a:ln>
                          <a:solidFill>
                            <a:schemeClr val="tx1"/>
                          </a:solidFill>
                          <a:effectLst/>
                          <a:latin typeface="Courier New" charset="0"/>
                          <a:ea typeface="ＭＳ Ｐゴシック" charset="-128"/>
                        </a:rPr>
                        <a:t>end if</a:t>
                      </a:r>
                      <a:r>
                        <a:rPr kumimoji="0" lang="en-GB" altLang="fr-FR" sz="1600" b="0" i="0" u="none" strike="noStrike" cap="none" normalizeH="0" baseline="0" dirty="0" smtClean="0">
                          <a:ln>
                            <a:noFill/>
                          </a:ln>
                          <a:solidFill>
                            <a:schemeClr val="tx1"/>
                          </a:solidFill>
                          <a:effectLst/>
                          <a:latin typeface="Courier New" charset="0"/>
                          <a:ea typeface="ＭＳ Ｐゴシック" charset="-128"/>
                        </a:rPr>
                        <a:t>;</a:t>
                      </a:r>
                      <a:endParaRPr kumimoji="0" lang="en-GB" altLang="fr-FR" sz="1600" b="0" i="0" u="none" strike="noStrike" cap="none" normalizeH="0" baseline="0" dirty="0">
                        <a:ln>
                          <a:noFill/>
                        </a:ln>
                        <a:solidFill>
                          <a:schemeClr val="tx1"/>
                        </a:solidFill>
                        <a:effectLst/>
                        <a:latin typeface="Courier New" charset="0"/>
                        <a:ea typeface="ＭＳ Ｐゴシック" charset="-128"/>
                      </a:endParaRPr>
                    </a:p>
                  </a:txBody>
                  <a:tcPr marL="91452" marR="91452" marT="45147" marB="4514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F2F2F2"/>
                    </a:solidFill>
                  </a:tcPr>
                </a:tc>
              </a:tr>
            </a:tbl>
          </a:graphicData>
        </a:graphic>
      </p:graphicFrame>
      <p:graphicFrame>
        <p:nvGraphicFramePr>
          <p:cNvPr id="6" name="Tableau 5"/>
          <p:cNvGraphicFramePr>
            <a:graphicFrameLocks noGrp="1"/>
          </p:cNvGraphicFramePr>
          <p:nvPr>
            <p:extLst>
              <p:ext uri="{D42A27DB-BD31-4B8C-83A1-F6EECF244321}">
                <p14:modId xmlns:p14="http://schemas.microsoft.com/office/powerpoint/2010/main" val="723731616"/>
              </p:ext>
            </p:extLst>
          </p:nvPr>
        </p:nvGraphicFramePr>
        <p:xfrm>
          <a:off x="900113" y="6016039"/>
          <a:ext cx="7416800" cy="437297"/>
        </p:xfrm>
        <a:graphic>
          <a:graphicData uri="http://schemas.openxmlformats.org/drawingml/2006/table">
            <a:tbl>
              <a:tblPr/>
              <a:tblGrid>
                <a:gridCol w="7416800"/>
              </a:tblGrid>
              <a:tr h="437297">
                <a:tc>
                  <a:txBody>
                    <a:bodyPr/>
                    <a:lstStyle>
                      <a:lvl1pPr>
                        <a:lnSpc>
                          <a:spcPct val="120000"/>
                        </a:lnSpc>
                        <a:spcBef>
                          <a:spcPct val="20000"/>
                        </a:spcBef>
                        <a:buClr>
                          <a:srgbClr val="404040"/>
                        </a:buClr>
                        <a:defRPr sz="1400" b="1">
                          <a:solidFill>
                            <a:srgbClr val="404040"/>
                          </a:solidFill>
                          <a:latin typeface="Calibri" charset="0"/>
                          <a:ea typeface="ＭＳ Ｐゴシック" charset="-128"/>
                        </a:defRPr>
                      </a:lvl1pPr>
                      <a:lvl2pPr marL="742950" indent="-285750">
                        <a:lnSpc>
                          <a:spcPct val="120000"/>
                        </a:lnSpc>
                        <a:spcBef>
                          <a:spcPct val="20000"/>
                        </a:spcBef>
                        <a:defRPr sz="1200">
                          <a:solidFill>
                            <a:schemeClr val="tx1"/>
                          </a:solidFill>
                          <a:latin typeface="Calibri" charset="0"/>
                          <a:ea typeface="ヒラギノ角ゴ ProN W3" charset="-128"/>
                        </a:defRPr>
                      </a:lvl2pPr>
                      <a:lvl3pPr marL="1143000" indent="-228600">
                        <a:lnSpc>
                          <a:spcPct val="120000"/>
                        </a:lnSpc>
                        <a:spcBef>
                          <a:spcPct val="20000"/>
                        </a:spcBef>
                        <a:defRPr sz="1000">
                          <a:solidFill>
                            <a:schemeClr val="tx1"/>
                          </a:solidFill>
                          <a:latin typeface="Calibri" charset="0"/>
                          <a:ea typeface="ヒラギノ角ゴ ProN W3" charset="-128"/>
                        </a:defRPr>
                      </a:lvl3pPr>
                      <a:lvl4pPr marL="1600200" indent="-228600">
                        <a:spcBef>
                          <a:spcPct val="20000"/>
                        </a:spcBef>
                        <a:buFont typeface="Times" charset="0"/>
                        <a:defRPr sz="1000">
                          <a:solidFill>
                            <a:schemeClr val="tx1"/>
                          </a:solidFill>
                          <a:latin typeface="Calibri" charset="0"/>
                          <a:ea typeface="ヒラギノ角ゴ ProN W3" charset="-128"/>
                        </a:defRPr>
                      </a:lvl4pPr>
                      <a:lvl5pPr marL="2057400" indent="-228600">
                        <a:spcBef>
                          <a:spcPct val="20000"/>
                        </a:spcBef>
                        <a:buFont typeface="Times" charset="0"/>
                        <a:defRPr sz="1000">
                          <a:solidFill>
                            <a:schemeClr val="tx1"/>
                          </a:solidFill>
                          <a:latin typeface="Calibri" charset="0"/>
                          <a:ea typeface="ヒラギノ角ゴ ProN W3" charset="-128"/>
                        </a:defRPr>
                      </a:lvl5pPr>
                      <a:lvl6pPr marL="2514600" indent="-228600" eaLnBrk="0" fontAlgn="base" hangingPunct="0">
                        <a:spcBef>
                          <a:spcPct val="20000"/>
                        </a:spcBef>
                        <a:spcAft>
                          <a:spcPct val="0"/>
                        </a:spcAft>
                        <a:buFont typeface="Times" charset="0"/>
                        <a:defRPr sz="1000">
                          <a:solidFill>
                            <a:schemeClr val="tx1"/>
                          </a:solidFill>
                          <a:latin typeface="Calibri" charset="0"/>
                          <a:ea typeface="ヒラギノ角ゴ ProN W3" charset="-128"/>
                        </a:defRPr>
                      </a:lvl6pPr>
                      <a:lvl7pPr marL="2971800" indent="-228600" eaLnBrk="0" fontAlgn="base" hangingPunct="0">
                        <a:spcBef>
                          <a:spcPct val="20000"/>
                        </a:spcBef>
                        <a:spcAft>
                          <a:spcPct val="0"/>
                        </a:spcAft>
                        <a:buFont typeface="Times" charset="0"/>
                        <a:defRPr sz="1000">
                          <a:solidFill>
                            <a:schemeClr val="tx1"/>
                          </a:solidFill>
                          <a:latin typeface="Calibri" charset="0"/>
                          <a:ea typeface="ヒラギノ角ゴ ProN W3" charset="-128"/>
                        </a:defRPr>
                      </a:lvl7pPr>
                      <a:lvl8pPr marL="3429000" indent="-228600" eaLnBrk="0" fontAlgn="base" hangingPunct="0">
                        <a:spcBef>
                          <a:spcPct val="20000"/>
                        </a:spcBef>
                        <a:spcAft>
                          <a:spcPct val="0"/>
                        </a:spcAft>
                        <a:buFont typeface="Times" charset="0"/>
                        <a:defRPr sz="1000">
                          <a:solidFill>
                            <a:schemeClr val="tx1"/>
                          </a:solidFill>
                          <a:latin typeface="Calibri" charset="0"/>
                          <a:ea typeface="ヒラギノ角ゴ ProN W3" charset="-128"/>
                        </a:defRPr>
                      </a:lvl8pPr>
                      <a:lvl9pPr marL="3886200" indent="-228600" eaLnBrk="0" fontAlgn="base" hangingPunct="0">
                        <a:spcBef>
                          <a:spcPct val="20000"/>
                        </a:spcBef>
                        <a:spcAft>
                          <a:spcPct val="0"/>
                        </a:spcAft>
                        <a:buFont typeface="Times" charset="0"/>
                        <a:defRPr sz="1000">
                          <a:solidFill>
                            <a:schemeClr val="tx1"/>
                          </a:solidFill>
                          <a:latin typeface="Calibri" charset="0"/>
                          <a:ea typeface="ヒラギノ角ゴ ProN W3"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fr-FR" sz="1600" b="1" i="0" u="none" strike="noStrike" cap="none" normalizeH="0" baseline="0" dirty="0" smtClean="0">
                          <a:ln>
                            <a:noFill/>
                          </a:ln>
                          <a:solidFill>
                            <a:schemeClr val="tx1"/>
                          </a:solidFill>
                          <a:effectLst/>
                          <a:latin typeface="Courier New" charset="0"/>
                          <a:ea typeface="ＭＳ Ｐゴシック" charset="-128"/>
                        </a:rPr>
                        <a:t>pragma </a:t>
                      </a:r>
                      <a:r>
                        <a:rPr kumimoji="0" lang="en-GB" altLang="fr-FR" sz="1600" b="0" i="0" u="none" strike="noStrike" cap="none" normalizeH="0" baseline="0" dirty="0" err="1" smtClean="0">
                          <a:ln>
                            <a:noFill/>
                          </a:ln>
                          <a:solidFill>
                            <a:schemeClr val="tx1"/>
                          </a:solidFill>
                          <a:effectLst/>
                          <a:latin typeface="Courier New" charset="0"/>
                          <a:ea typeface="ＭＳ Ｐゴシック" charset="-128"/>
                        </a:rPr>
                        <a:t>Assertion_Policy</a:t>
                      </a:r>
                      <a:r>
                        <a:rPr kumimoji="0" lang="en-GB" altLang="fr-FR" sz="1600" b="0" i="0" u="none" strike="noStrike" cap="none" normalizeH="0" baseline="0" dirty="0" smtClean="0">
                          <a:ln>
                            <a:noFill/>
                          </a:ln>
                          <a:solidFill>
                            <a:schemeClr val="tx1"/>
                          </a:solidFill>
                          <a:effectLst/>
                          <a:latin typeface="Courier New" charset="0"/>
                          <a:ea typeface="ＭＳ Ｐゴシック" charset="-128"/>
                        </a:rPr>
                        <a:t> (Pre =&gt; Check);</a:t>
                      </a:r>
                      <a:endParaRPr kumimoji="0" lang="en-GB" altLang="fr-FR" sz="1600" b="0" i="0" u="none" strike="noStrike" cap="none" normalizeH="0" baseline="0" dirty="0">
                        <a:ln>
                          <a:noFill/>
                        </a:ln>
                        <a:solidFill>
                          <a:schemeClr val="tx1"/>
                        </a:solidFill>
                        <a:effectLst/>
                        <a:latin typeface="Courier New" charset="0"/>
                        <a:ea typeface="ＭＳ Ｐゴシック" charset="-128"/>
                      </a:endParaRPr>
                    </a:p>
                  </a:txBody>
                  <a:tcPr marL="91452" marR="91452" marT="45147" marB="4514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F2F2F2"/>
                    </a:solidFill>
                  </a:tcPr>
                </a:tc>
              </a:tr>
            </a:tbl>
          </a:graphicData>
        </a:graphic>
      </p:graphicFrame>
    </p:spTree>
    <p:extLst>
      <p:ext uri="{BB962C8B-B14F-4D97-AF65-F5344CB8AC3E}">
        <p14:creationId xmlns:p14="http://schemas.microsoft.com/office/powerpoint/2010/main" val="21127843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315913" y="231775"/>
            <a:ext cx="8001000" cy="533400"/>
          </a:xfrm>
        </p:spPr>
        <p:txBody>
          <a:bodyPr/>
          <a:lstStyle/>
          <a:p>
            <a:pPr>
              <a:defRPr/>
            </a:pPr>
            <a:r>
              <a:rPr lang="en-US" dirty="0" err="1" smtClean="0"/>
              <a:t>Postcondition</a:t>
            </a:r>
            <a:endParaRPr dirty="0"/>
          </a:p>
        </p:txBody>
      </p:sp>
      <p:sp>
        <p:nvSpPr>
          <p:cNvPr id="19459" name="Espace réservé du contenu 3"/>
          <p:cNvSpPr>
            <a:spLocks noGrp="1"/>
          </p:cNvSpPr>
          <p:nvPr>
            <p:ph sz="half" idx="10"/>
          </p:nvPr>
        </p:nvSpPr>
        <p:spPr>
          <a:xfrm>
            <a:off x="685800" y="1143000"/>
            <a:ext cx="7990656" cy="5334000"/>
          </a:xfrm>
        </p:spPr>
        <p:txBody>
          <a:bodyPr/>
          <a:lstStyle/>
          <a:p>
            <a:pPr marL="0" indent="0">
              <a:buNone/>
            </a:pPr>
            <a:r>
              <a:rPr lang="en-US" altLang="fr-FR" dirty="0" smtClean="0">
                <a:ea typeface="ＭＳ Ｐゴシック" charset="-128"/>
              </a:rPr>
              <a:t>Single place to check all return paths from the subprogra</a:t>
            </a:r>
            <a:r>
              <a:rPr lang="en-US" altLang="fr-FR" dirty="0">
                <a:ea typeface="ＭＳ Ｐゴシック" charset="-128"/>
              </a:rPr>
              <a:t>m</a:t>
            </a:r>
          </a:p>
          <a:p>
            <a:pPr lvl="1"/>
            <a:r>
              <a:rPr lang="en-US" altLang="fr-FR" dirty="0" smtClean="0">
                <a:ea typeface="ヒラギノ角ゴ ProN W3" charset="-128"/>
              </a:rPr>
              <a:t>Avoids duplication of checks before each return statement</a:t>
            </a:r>
          </a:p>
          <a:p>
            <a:pPr lvl="1"/>
            <a:r>
              <a:rPr lang="en-US" altLang="fr-FR" dirty="0" smtClean="0">
                <a:ea typeface="ヒラギノ角ゴ ProN W3" charset="-128"/>
              </a:rPr>
              <a:t>Much more robust during maintenance</a:t>
            </a:r>
          </a:p>
          <a:p>
            <a:pPr lvl="1"/>
            <a:r>
              <a:rPr lang="en-US" altLang="fr-FR" dirty="0" smtClean="0">
                <a:ea typeface="ヒラギノ角ゴ ProN W3" charset="-128"/>
              </a:rPr>
              <a:t>Only applies to </a:t>
            </a:r>
            <a:r>
              <a:rPr lang="en-US" altLang="fr-FR" i="1" dirty="0" smtClean="0">
                <a:ea typeface="ヒラギノ角ゴ ProN W3" charset="-128"/>
              </a:rPr>
              <a:t>normal</a:t>
            </a:r>
            <a:r>
              <a:rPr lang="en-US" altLang="fr-FR" dirty="0" smtClean="0">
                <a:ea typeface="ヒラギノ角ゴ ProN W3" charset="-128"/>
              </a:rPr>
              <a:t> returns (not in exception, not on abort)</a:t>
            </a:r>
            <a:endParaRPr lang="en-US" altLang="fr-FR" dirty="0">
              <a:ea typeface="ヒラギノ角ゴ ProN W3" charset="-128"/>
            </a:endParaRPr>
          </a:p>
          <a:p>
            <a:pPr marL="0" indent="0">
              <a:spcBef>
                <a:spcPts val="3000"/>
              </a:spcBef>
              <a:buNone/>
            </a:pPr>
            <a:r>
              <a:rPr lang="en-US" altLang="fr-FR" dirty="0" smtClean="0">
                <a:ea typeface="ＭＳ Ｐゴシック" charset="-128"/>
              </a:rPr>
              <a:t>Can relate input and output values</a:t>
            </a:r>
            <a:endParaRPr lang="en-US" altLang="fr-FR" dirty="0">
              <a:ea typeface="ＭＳ Ｐゴシック" charset="-128"/>
            </a:endParaRPr>
          </a:p>
          <a:p>
            <a:pPr lvl="1"/>
            <a:r>
              <a:rPr lang="en-US" altLang="fr-FR" dirty="0" smtClean="0">
                <a:ea typeface="ヒラギノ角ゴ ProN W3" charset="-128"/>
              </a:rPr>
              <a:t>Special attribute </a:t>
            </a:r>
            <a:r>
              <a:rPr lang="en-US" altLang="fr-FR" dirty="0" err="1" smtClean="0">
                <a:ea typeface="ヒラギノ角ゴ ProN W3" charset="-128"/>
              </a:rPr>
              <a:t>X‘Old</a:t>
            </a:r>
            <a:r>
              <a:rPr lang="en-US" altLang="fr-FR" dirty="0" smtClean="0">
                <a:ea typeface="ヒラギノ角ゴ ProN W3" charset="-128"/>
              </a:rPr>
              <a:t> for referring to input value of variable X</a:t>
            </a:r>
          </a:p>
          <a:p>
            <a:pPr lvl="1"/>
            <a:r>
              <a:rPr lang="en-US" altLang="fr-FR" dirty="0" smtClean="0">
                <a:ea typeface="ヒラギノ角ゴ ProN W3" charset="-128"/>
              </a:rPr>
              <a:t>Special attribute </a:t>
            </a:r>
            <a:r>
              <a:rPr lang="en-US" altLang="fr-FR" dirty="0" err="1" smtClean="0">
                <a:ea typeface="ヒラギノ角ゴ ProN W3" charset="-128"/>
              </a:rPr>
              <a:t>Func‘Result</a:t>
            </a:r>
            <a:r>
              <a:rPr lang="en-US" altLang="fr-FR" dirty="0" smtClean="0">
                <a:ea typeface="ヒラギノ角ゴ ProN W3" charset="-128"/>
              </a:rPr>
              <a:t> for referring to result of function </a:t>
            </a:r>
            <a:r>
              <a:rPr lang="en-US" altLang="fr-FR" dirty="0" err="1" smtClean="0">
                <a:ea typeface="ヒラギノ角ゴ ProN W3" charset="-128"/>
              </a:rPr>
              <a:t>Func</a:t>
            </a:r>
            <a:endParaRPr lang="en-US" altLang="fr-FR" dirty="0" smtClean="0">
              <a:ea typeface="ヒラギノ角ゴ ProN W3" charset="-128"/>
            </a:endParaRPr>
          </a:p>
          <a:p>
            <a:pPr lvl="1"/>
            <a:r>
              <a:rPr lang="en-US" altLang="fr-FR" dirty="0" smtClean="0">
                <a:ea typeface="ヒラギノ角ゴ ProN W3" charset="-128"/>
              </a:rPr>
              <a:t>Special attribute </a:t>
            </a:r>
            <a:r>
              <a:rPr lang="en-US" altLang="fr-FR" dirty="0" err="1" smtClean="0">
                <a:ea typeface="ヒラギノ角ゴ ProN W3" charset="-128"/>
              </a:rPr>
              <a:t>Rec’Update</a:t>
            </a:r>
            <a:r>
              <a:rPr lang="en-US" altLang="fr-FR" dirty="0" smtClean="0">
                <a:ea typeface="ヒラギノ角ゴ ProN W3" charset="-128"/>
              </a:rPr>
              <a:t> or </a:t>
            </a:r>
            <a:r>
              <a:rPr lang="en-US" altLang="fr-FR" dirty="0" err="1" smtClean="0">
                <a:ea typeface="ヒラギノ角ゴ ProN W3" charset="-128"/>
              </a:rPr>
              <a:t>Arr’Update</a:t>
            </a:r>
            <a:r>
              <a:rPr lang="en-US" altLang="fr-FR" dirty="0" smtClean="0">
                <a:ea typeface="ヒラギノ角ゴ ProN W3" charset="-128"/>
              </a:rPr>
              <a:t> for referring to modified value of record Rec or array </a:t>
            </a:r>
            <a:r>
              <a:rPr lang="en-US" altLang="fr-FR" dirty="0" err="1" smtClean="0">
                <a:ea typeface="ヒラギノ角ゴ ProN W3" charset="-128"/>
              </a:rPr>
              <a:t>Arr</a:t>
            </a:r>
            <a:r>
              <a:rPr lang="en-US" altLang="fr-FR" dirty="0" smtClean="0">
                <a:ea typeface="ヒラギノ角ゴ ProN W3" charset="-128"/>
              </a:rPr>
              <a:t> </a:t>
            </a:r>
            <a:r>
              <a:rPr lang="en-US" altLang="fr-FR" dirty="0" smtClean="0">
                <a:ea typeface="ヒラギノ角ゴ ProN W3" charset="-128"/>
                <a:sym typeface="Wingdings"/>
              </a:rPr>
              <a:t> </a:t>
            </a:r>
            <a:r>
              <a:rPr lang="en-US" altLang="fr-FR" dirty="0" smtClean="0">
                <a:ea typeface="ヒラギノ角ゴ ProN W3" charset="-128"/>
              </a:rPr>
              <a:t>replaced by </a:t>
            </a:r>
            <a:r>
              <a:rPr lang="en-US" altLang="fr-FR" i="1" dirty="0" smtClean="0">
                <a:ea typeface="ヒラギノ角ゴ ProN W3" charset="-128"/>
              </a:rPr>
              <a:t>delta aggregate</a:t>
            </a:r>
            <a:r>
              <a:rPr lang="en-US" altLang="fr-FR" dirty="0" smtClean="0">
                <a:ea typeface="ヒラギノ角ゴ ProN W3" charset="-128"/>
              </a:rPr>
              <a:t> syntax in Ada 202X: (Rec </a:t>
            </a:r>
            <a:r>
              <a:rPr lang="en-US" altLang="fr-FR" b="1" dirty="0" smtClean="0">
                <a:ea typeface="ヒラギノ角ゴ ProN W3" charset="-128"/>
              </a:rPr>
              <a:t>with delta</a:t>
            </a:r>
            <a:r>
              <a:rPr lang="en-US" altLang="fr-FR" dirty="0" smtClean="0">
                <a:ea typeface="ヒラギノ角ゴ ProN W3" charset="-128"/>
              </a:rPr>
              <a:t> Comp =&gt; Value)</a:t>
            </a:r>
            <a:endParaRPr lang="en-US" altLang="fr-FR" dirty="0">
              <a:ea typeface="ヒラギノ角ゴ ProN W3" charset="-128"/>
            </a:endParaRPr>
          </a:p>
        </p:txBody>
      </p:sp>
    </p:spTree>
    <p:extLst>
      <p:ext uri="{BB962C8B-B14F-4D97-AF65-F5344CB8AC3E}">
        <p14:creationId xmlns:p14="http://schemas.microsoft.com/office/powerpoint/2010/main" val="16791209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315913" y="231775"/>
            <a:ext cx="8001000" cy="533400"/>
          </a:xfrm>
        </p:spPr>
        <p:txBody>
          <a:bodyPr/>
          <a:lstStyle/>
          <a:p>
            <a:pPr>
              <a:defRPr/>
            </a:pPr>
            <a:r>
              <a:rPr lang="en-US" dirty="0" smtClean="0"/>
              <a:t>Contract Cases</a:t>
            </a:r>
            <a:endParaRPr dirty="0"/>
          </a:p>
        </p:txBody>
      </p:sp>
      <p:sp>
        <p:nvSpPr>
          <p:cNvPr id="19459" name="Espace réservé du contenu 3"/>
          <p:cNvSpPr>
            <a:spLocks noGrp="1"/>
          </p:cNvSpPr>
          <p:nvPr>
            <p:ph sz="half" idx="10"/>
          </p:nvPr>
        </p:nvSpPr>
        <p:spPr>
          <a:xfrm>
            <a:off x="685800" y="1143000"/>
            <a:ext cx="7990656" cy="5334000"/>
          </a:xfrm>
        </p:spPr>
        <p:txBody>
          <a:bodyPr/>
          <a:lstStyle/>
          <a:p>
            <a:pPr marL="0" indent="0">
              <a:buNone/>
            </a:pPr>
            <a:r>
              <a:rPr lang="en-US" altLang="fr-FR" dirty="0" smtClean="0">
                <a:ea typeface="ＭＳ Ｐゴシック" charset="-128"/>
              </a:rPr>
              <a:t>Convenient syntax to express a contract by cases</a:t>
            </a:r>
            <a:endParaRPr lang="en-US" altLang="fr-FR" dirty="0">
              <a:ea typeface="ＭＳ Ｐゴシック" charset="-128"/>
            </a:endParaRPr>
          </a:p>
          <a:p>
            <a:pPr lvl="1"/>
            <a:r>
              <a:rPr lang="en-US" altLang="fr-FR" dirty="0" smtClean="0">
                <a:ea typeface="ヒラギノ角ゴ ProN W3" charset="-128"/>
              </a:rPr>
              <a:t>Cases must be disjoint and complete (forming a</a:t>
            </a:r>
            <a:r>
              <a:rPr lang="en-US" altLang="fr-FR" b="1" i="1" dirty="0" smtClean="0">
                <a:ea typeface="ヒラギノ角ゴ ProN W3" charset="-128"/>
              </a:rPr>
              <a:t> </a:t>
            </a:r>
            <a:r>
              <a:rPr lang="en-US" altLang="fr-FR" i="1" dirty="0" smtClean="0">
                <a:ea typeface="ヒラギノ角ゴ ProN W3" charset="-128"/>
              </a:rPr>
              <a:t>partition)</a:t>
            </a:r>
          </a:p>
          <a:p>
            <a:pPr lvl="1"/>
            <a:r>
              <a:rPr lang="en-US" altLang="fr-FR" dirty="0" smtClean="0">
                <a:ea typeface="ヒラギノ角ゴ ProN W3" charset="-128"/>
              </a:rPr>
              <a:t>Introduced in SPARK, planned for inclusion in Ada 202X</a:t>
            </a:r>
          </a:p>
          <a:p>
            <a:pPr lvl="1"/>
            <a:r>
              <a:rPr lang="en-US" altLang="fr-FR" dirty="0">
                <a:ea typeface="ヒラギノ角ゴ ProN W3" charset="-128"/>
              </a:rPr>
              <a:t>C</a:t>
            </a:r>
            <a:r>
              <a:rPr lang="en-US" altLang="fr-FR" dirty="0" smtClean="0">
                <a:ea typeface="ヒラギノ角ゴ ProN W3" charset="-128"/>
              </a:rPr>
              <a:t>ase is (guard =&gt; consequence) with ‘Old/’Result in consequence</a:t>
            </a:r>
          </a:p>
          <a:p>
            <a:pPr lvl="1"/>
            <a:r>
              <a:rPr lang="en-US" altLang="fr-FR" dirty="0" smtClean="0">
                <a:ea typeface="ヒラギノ角ゴ ProN W3" charset="-128"/>
              </a:rPr>
              <a:t>Can be used in combination with precondition/</a:t>
            </a:r>
            <a:r>
              <a:rPr lang="en-US" altLang="fr-FR" dirty="0" err="1" smtClean="0">
                <a:ea typeface="ヒラギノ角ゴ ProN W3" charset="-128"/>
              </a:rPr>
              <a:t>postcondition</a:t>
            </a:r>
            <a:endParaRPr lang="en-US" altLang="fr-FR" dirty="0">
              <a:ea typeface="ヒラギノ角ゴ ProN W3" charset="-128"/>
            </a:endParaRPr>
          </a:p>
          <a:p>
            <a:pPr marL="0" indent="0">
              <a:spcBef>
                <a:spcPts val="15000"/>
              </a:spcBef>
              <a:buNone/>
            </a:pPr>
            <a:r>
              <a:rPr lang="en-US" altLang="fr-FR" dirty="0">
                <a:ea typeface="ＭＳ Ｐゴシック" charset="-128"/>
              </a:rPr>
              <a:t>Both a precondition and a </a:t>
            </a:r>
            <a:r>
              <a:rPr lang="en-US" altLang="fr-FR" dirty="0" err="1">
                <a:ea typeface="ＭＳ Ｐゴシック" charset="-128"/>
              </a:rPr>
              <a:t>postcondition</a:t>
            </a:r>
            <a:endParaRPr lang="en-US" altLang="fr-FR" dirty="0">
              <a:ea typeface="ＭＳ Ｐゴシック" charset="-128"/>
            </a:endParaRPr>
          </a:p>
          <a:p>
            <a:pPr lvl="1"/>
            <a:r>
              <a:rPr lang="en-US" altLang="fr-FR" dirty="0" smtClean="0">
                <a:ea typeface="ヒラギノ角ゴ ProN W3" charset="-128"/>
              </a:rPr>
              <a:t>On subprogram entry, exactly one guard must hold</a:t>
            </a:r>
          </a:p>
          <a:p>
            <a:pPr lvl="1"/>
            <a:r>
              <a:rPr lang="en-US" altLang="fr-FR" dirty="0" smtClean="0">
                <a:ea typeface="ヒラギノ角ゴ ProN W3" charset="-128"/>
              </a:rPr>
              <a:t>On subprogram exit, the corresponding consequence must hold</a:t>
            </a:r>
            <a:endParaRPr lang="en-US" altLang="fr-FR" dirty="0">
              <a:ea typeface="ヒラギノ角ゴ ProN W3" charset="-128"/>
            </a:endParaRPr>
          </a:p>
        </p:txBody>
      </p:sp>
      <p:graphicFrame>
        <p:nvGraphicFramePr>
          <p:cNvPr id="4" name="Tableau 3"/>
          <p:cNvGraphicFramePr>
            <a:graphicFrameLocks noGrp="1"/>
          </p:cNvGraphicFramePr>
          <p:nvPr>
            <p:extLst>
              <p:ext uri="{D42A27DB-BD31-4B8C-83A1-F6EECF244321}">
                <p14:modId xmlns:p14="http://schemas.microsoft.com/office/powerpoint/2010/main" val="1198290481"/>
              </p:ext>
            </p:extLst>
          </p:nvPr>
        </p:nvGraphicFramePr>
        <p:xfrm>
          <a:off x="900113" y="3496444"/>
          <a:ext cx="7416800" cy="1553334"/>
        </p:xfrm>
        <a:graphic>
          <a:graphicData uri="http://schemas.openxmlformats.org/drawingml/2006/table">
            <a:tbl>
              <a:tblPr/>
              <a:tblGrid>
                <a:gridCol w="7416800"/>
              </a:tblGrid>
              <a:tr h="627111">
                <a:tc>
                  <a:txBody>
                    <a:bodyPr/>
                    <a:lstStyle>
                      <a:lvl1pPr>
                        <a:lnSpc>
                          <a:spcPct val="120000"/>
                        </a:lnSpc>
                        <a:spcBef>
                          <a:spcPct val="20000"/>
                        </a:spcBef>
                        <a:buClr>
                          <a:srgbClr val="404040"/>
                        </a:buClr>
                        <a:defRPr sz="1400" b="1">
                          <a:solidFill>
                            <a:srgbClr val="404040"/>
                          </a:solidFill>
                          <a:latin typeface="Calibri" charset="0"/>
                          <a:ea typeface="ＭＳ Ｐゴシック" charset="-128"/>
                        </a:defRPr>
                      </a:lvl1pPr>
                      <a:lvl2pPr marL="742950" indent="-285750">
                        <a:lnSpc>
                          <a:spcPct val="120000"/>
                        </a:lnSpc>
                        <a:spcBef>
                          <a:spcPct val="20000"/>
                        </a:spcBef>
                        <a:defRPr sz="1200">
                          <a:solidFill>
                            <a:schemeClr val="tx1"/>
                          </a:solidFill>
                          <a:latin typeface="Calibri" charset="0"/>
                          <a:ea typeface="ヒラギノ角ゴ ProN W3" charset="-128"/>
                        </a:defRPr>
                      </a:lvl2pPr>
                      <a:lvl3pPr marL="1143000" indent="-228600">
                        <a:lnSpc>
                          <a:spcPct val="120000"/>
                        </a:lnSpc>
                        <a:spcBef>
                          <a:spcPct val="20000"/>
                        </a:spcBef>
                        <a:defRPr sz="1000">
                          <a:solidFill>
                            <a:schemeClr val="tx1"/>
                          </a:solidFill>
                          <a:latin typeface="Calibri" charset="0"/>
                          <a:ea typeface="ヒラギノ角ゴ ProN W3" charset="-128"/>
                        </a:defRPr>
                      </a:lvl3pPr>
                      <a:lvl4pPr marL="1600200" indent="-228600">
                        <a:spcBef>
                          <a:spcPct val="20000"/>
                        </a:spcBef>
                        <a:buFont typeface="Times" charset="0"/>
                        <a:defRPr sz="1000">
                          <a:solidFill>
                            <a:schemeClr val="tx1"/>
                          </a:solidFill>
                          <a:latin typeface="Calibri" charset="0"/>
                          <a:ea typeface="ヒラギノ角ゴ ProN W3" charset="-128"/>
                        </a:defRPr>
                      </a:lvl4pPr>
                      <a:lvl5pPr marL="2057400" indent="-228600">
                        <a:spcBef>
                          <a:spcPct val="20000"/>
                        </a:spcBef>
                        <a:buFont typeface="Times" charset="0"/>
                        <a:defRPr sz="1000">
                          <a:solidFill>
                            <a:schemeClr val="tx1"/>
                          </a:solidFill>
                          <a:latin typeface="Calibri" charset="0"/>
                          <a:ea typeface="ヒラギノ角ゴ ProN W3" charset="-128"/>
                        </a:defRPr>
                      </a:lvl5pPr>
                      <a:lvl6pPr marL="2514600" indent="-228600" eaLnBrk="0" fontAlgn="base" hangingPunct="0">
                        <a:spcBef>
                          <a:spcPct val="20000"/>
                        </a:spcBef>
                        <a:spcAft>
                          <a:spcPct val="0"/>
                        </a:spcAft>
                        <a:buFont typeface="Times" charset="0"/>
                        <a:defRPr sz="1000">
                          <a:solidFill>
                            <a:schemeClr val="tx1"/>
                          </a:solidFill>
                          <a:latin typeface="Calibri" charset="0"/>
                          <a:ea typeface="ヒラギノ角ゴ ProN W3" charset="-128"/>
                        </a:defRPr>
                      </a:lvl6pPr>
                      <a:lvl7pPr marL="2971800" indent="-228600" eaLnBrk="0" fontAlgn="base" hangingPunct="0">
                        <a:spcBef>
                          <a:spcPct val="20000"/>
                        </a:spcBef>
                        <a:spcAft>
                          <a:spcPct val="0"/>
                        </a:spcAft>
                        <a:buFont typeface="Times" charset="0"/>
                        <a:defRPr sz="1000">
                          <a:solidFill>
                            <a:schemeClr val="tx1"/>
                          </a:solidFill>
                          <a:latin typeface="Calibri" charset="0"/>
                          <a:ea typeface="ヒラギノ角ゴ ProN W3" charset="-128"/>
                        </a:defRPr>
                      </a:lvl7pPr>
                      <a:lvl8pPr marL="3429000" indent="-228600" eaLnBrk="0" fontAlgn="base" hangingPunct="0">
                        <a:spcBef>
                          <a:spcPct val="20000"/>
                        </a:spcBef>
                        <a:spcAft>
                          <a:spcPct val="0"/>
                        </a:spcAft>
                        <a:buFont typeface="Times" charset="0"/>
                        <a:defRPr sz="1000">
                          <a:solidFill>
                            <a:schemeClr val="tx1"/>
                          </a:solidFill>
                          <a:latin typeface="Calibri" charset="0"/>
                          <a:ea typeface="ヒラギノ角ゴ ProN W3" charset="-128"/>
                        </a:defRPr>
                      </a:lvl8pPr>
                      <a:lvl9pPr marL="3886200" indent="-228600" eaLnBrk="0" fontAlgn="base" hangingPunct="0">
                        <a:spcBef>
                          <a:spcPct val="20000"/>
                        </a:spcBef>
                        <a:spcAft>
                          <a:spcPct val="0"/>
                        </a:spcAft>
                        <a:buFont typeface="Times" charset="0"/>
                        <a:defRPr sz="1000">
                          <a:solidFill>
                            <a:schemeClr val="tx1"/>
                          </a:solidFill>
                          <a:latin typeface="Calibri" charset="0"/>
                          <a:ea typeface="ヒラギノ角ゴ ProN W3"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fr-FR" sz="1600" b="1" i="0" u="none" strike="noStrike" cap="none" normalizeH="0" baseline="0" dirty="0" smtClean="0">
                          <a:ln>
                            <a:noFill/>
                          </a:ln>
                          <a:solidFill>
                            <a:schemeClr val="tx1"/>
                          </a:solidFill>
                          <a:effectLst/>
                          <a:latin typeface="Courier New" charset="0"/>
                          <a:ea typeface="ＭＳ Ｐゴシック" charset="-128"/>
                        </a:rPr>
                        <a:t>function</a:t>
                      </a:r>
                      <a:r>
                        <a:rPr kumimoji="0" lang="en-GB" altLang="fr-FR" sz="1600" b="0" i="0" u="none" strike="noStrike" cap="none" normalizeH="0" baseline="0" dirty="0" smtClean="0">
                          <a:ln>
                            <a:noFill/>
                          </a:ln>
                          <a:solidFill>
                            <a:schemeClr val="tx1"/>
                          </a:solidFill>
                          <a:effectLst/>
                          <a:latin typeface="Courier New" charset="0"/>
                          <a:ea typeface="ＭＳ Ｐゴシック" charset="-128"/>
                        </a:rPr>
                        <a:t> </a:t>
                      </a:r>
                      <a:r>
                        <a:rPr kumimoji="0" lang="en-GB" altLang="fr-FR" sz="1600" b="0" i="0" u="none" strike="noStrike" cap="none" normalizeH="0" baseline="0" dirty="0" err="1" smtClean="0">
                          <a:ln>
                            <a:noFill/>
                          </a:ln>
                          <a:solidFill>
                            <a:schemeClr val="tx1"/>
                          </a:solidFill>
                          <a:effectLst/>
                          <a:latin typeface="Courier New" charset="0"/>
                          <a:ea typeface="ＭＳ Ｐゴシック" charset="-128"/>
                        </a:rPr>
                        <a:t>Sqrt</a:t>
                      </a:r>
                      <a:r>
                        <a:rPr kumimoji="0" lang="en-GB" altLang="fr-FR" sz="1600" b="0" i="0" u="none" strike="noStrike" cap="none" normalizeH="0" baseline="0" dirty="0" smtClean="0">
                          <a:ln>
                            <a:noFill/>
                          </a:ln>
                          <a:solidFill>
                            <a:schemeClr val="tx1"/>
                          </a:solidFill>
                          <a:effectLst/>
                          <a:latin typeface="Courier New" charset="0"/>
                          <a:ea typeface="ＭＳ Ｐゴシック" charset="-128"/>
                        </a:rPr>
                        <a:t> (X </a:t>
                      </a:r>
                      <a:r>
                        <a:rPr kumimoji="0" lang="en-GB" altLang="fr-FR" sz="1600" b="0" i="0" u="none" strike="noStrike" cap="none" normalizeH="0" baseline="0" dirty="0">
                          <a:ln>
                            <a:noFill/>
                          </a:ln>
                          <a:solidFill>
                            <a:schemeClr val="tx1"/>
                          </a:solidFill>
                          <a:effectLst/>
                          <a:latin typeface="Courier New" charset="0"/>
                          <a:ea typeface="ＭＳ Ｐゴシック" charset="-128"/>
                        </a:rPr>
                        <a:t>: </a:t>
                      </a:r>
                      <a:r>
                        <a:rPr kumimoji="0" lang="en-GB" altLang="fr-FR" sz="1600" b="0" i="0" u="none" strike="noStrike" cap="none" normalizeH="0" baseline="0" dirty="0" smtClean="0">
                          <a:ln>
                            <a:noFill/>
                          </a:ln>
                          <a:solidFill>
                            <a:schemeClr val="tx1"/>
                          </a:solidFill>
                          <a:effectLst/>
                          <a:latin typeface="Courier New" charset="0"/>
                          <a:ea typeface="ＭＳ Ｐゴシック" charset="-128"/>
                        </a:rPr>
                        <a:t>Float) </a:t>
                      </a:r>
                      <a:r>
                        <a:rPr kumimoji="0" lang="en-GB" altLang="fr-FR" sz="1600" b="1" i="0" u="none" strike="noStrike" cap="none" normalizeH="0" baseline="0" dirty="0">
                          <a:ln>
                            <a:noFill/>
                          </a:ln>
                          <a:solidFill>
                            <a:schemeClr val="tx1"/>
                          </a:solidFill>
                          <a:effectLst/>
                          <a:latin typeface="Courier New" charset="0"/>
                          <a:ea typeface="ＭＳ Ｐゴシック" charset="-128"/>
                        </a:rPr>
                        <a:t>return</a:t>
                      </a:r>
                      <a:r>
                        <a:rPr kumimoji="0" lang="en-GB" altLang="fr-FR" sz="1600" b="0" i="0" u="none" strike="noStrike" cap="none" normalizeH="0" baseline="0" dirty="0">
                          <a:ln>
                            <a:noFill/>
                          </a:ln>
                          <a:solidFill>
                            <a:schemeClr val="tx1"/>
                          </a:solidFill>
                          <a:effectLst/>
                          <a:latin typeface="Courier New" charset="0"/>
                          <a:ea typeface="ＭＳ Ｐゴシック" charset="-128"/>
                        </a:rPr>
                        <a:t> </a:t>
                      </a:r>
                      <a:r>
                        <a:rPr kumimoji="0" lang="en-GB" altLang="fr-FR" sz="1600" b="0" i="0" u="none" strike="noStrike" cap="none" normalizeH="0" baseline="0" dirty="0" smtClean="0">
                          <a:ln>
                            <a:noFill/>
                          </a:ln>
                          <a:solidFill>
                            <a:schemeClr val="tx1"/>
                          </a:solidFill>
                          <a:effectLst/>
                          <a:latin typeface="Courier New" charset="0"/>
                          <a:ea typeface="ＭＳ Ｐゴシック" charset="-128"/>
                        </a:rPr>
                        <a:t>Float </a:t>
                      </a:r>
                      <a:r>
                        <a:rPr kumimoji="0" lang="en-GB" altLang="fr-FR" sz="1600" b="1" i="0" u="none" strike="noStrike" cap="none" normalizeH="0" baseline="0" dirty="0" smtClean="0">
                          <a:ln>
                            <a:noFill/>
                          </a:ln>
                          <a:solidFill>
                            <a:schemeClr val="tx1"/>
                          </a:solidFill>
                          <a:effectLst/>
                          <a:latin typeface="Courier New" charset="0"/>
                          <a:ea typeface="ＭＳ Ｐゴシック" charset="-128"/>
                        </a:rPr>
                        <a:t>with</a:t>
                      </a:r>
                    </a:p>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fr-FR" sz="1600" b="1" i="0" u="none" strike="noStrike" cap="none" normalizeH="0" baseline="0" dirty="0" smtClean="0">
                          <a:ln>
                            <a:noFill/>
                          </a:ln>
                          <a:solidFill>
                            <a:schemeClr val="tx1"/>
                          </a:solidFill>
                          <a:effectLst/>
                          <a:latin typeface="Courier New" charset="0"/>
                          <a:ea typeface="ＭＳ Ｐゴシック" charset="-128"/>
                        </a:rPr>
                        <a:t>  </a:t>
                      </a:r>
                      <a:r>
                        <a:rPr kumimoji="0" lang="en-GB" altLang="fr-FR" sz="1600" b="0" i="0" u="none" strike="noStrike" cap="none" normalizeH="0" baseline="0" dirty="0" err="1" smtClean="0">
                          <a:ln>
                            <a:noFill/>
                          </a:ln>
                          <a:solidFill>
                            <a:schemeClr val="tx1"/>
                          </a:solidFill>
                          <a:effectLst/>
                          <a:latin typeface="Courier New" charset="0"/>
                          <a:ea typeface="ＭＳ Ｐゴシック" charset="-128"/>
                        </a:rPr>
                        <a:t>Contract_Cases</a:t>
                      </a:r>
                      <a:r>
                        <a:rPr kumimoji="0" lang="en-GB" altLang="fr-FR" sz="1600" b="0" i="0" u="none" strike="noStrike" cap="none" normalizeH="0" baseline="0" dirty="0" smtClean="0">
                          <a:ln>
                            <a:noFill/>
                          </a:ln>
                          <a:solidFill>
                            <a:schemeClr val="tx1"/>
                          </a:solidFill>
                          <a:effectLst/>
                          <a:latin typeface="Courier New" charset="0"/>
                          <a:ea typeface="ＭＳ Ｐゴシック" charset="-128"/>
                        </a:rPr>
                        <a:t> =&gt;</a:t>
                      </a:r>
                    </a:p>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fr-FR" sz="1600" b="1" i="0" u="none" strike="noStrike" cap="none" normalizeH="0" baseline="0" dirty="0" smtClean="0">
                          <a:ln>
                            <a:noFill/>
                          </a:ln>
                          <a:solidFill>
                            <a:schemeClr val="tx1"/>
                          </a:solidFill>
                          <a:effectLst/>
                          <a:latin typeface="Courier New" charset="0"/>
                          <a:ea typeface="ＭＳ Ｐゴシック" charset="-128"/>
                        </a:rPr>
                        <a:t>     </a:t>
                      </a:r>
                      <a:r>
                        <a:rPr kumimoji="0" lang="en-GB" altLang="fr-FR" sz="1600" b="0" i="0" u="none" strike="noStrike" cap="none" normalizeH="0" baseline="0" dirty="0" smtClean="0">
                          <a:ln>
                            <a:noFill/>
                          </a:ln>
                          <a:solidFill>
                            <a:schemeClr val="tx1"/>
                          </a:solidFill>
                          <a:effectLst/>
                          <a:latin typeface="Courier New" charset="0"/>
                          <a:ea typeface="ＭＳ Ｐゴシック" charset="-128"/>
                        </a:rPr>
                        <a:t>(X &gt; 1.0             =&gt; </a:t>
                      </a:r>
                      <a:r>
                        <a:rPr kumimoji="0" lang="en-GB" altLang="fr-FR" sz="1600" b="0" i="0" u="none" strike="noStrike" cap="none" normalizeH="0" baseline="0" dirty="0" err="1" smtClean="0">
                          <a:ln>
                            <a:noFill/>
                          </a:ln>
                          <a:solidFill>
                            <a:schemeClr val="tx1"/>
                          </a:solidFill>
                          <a:effectLst/>
                          <a:latin typeface="Courier New" charset="0"/>
                          <a:ea typeface="ＭＳ Ｐゴシック" charset="-128"/>
                        </a:rPr>
                        <a:t>Sqrt’Result</a:t>
                      </a:r>
                      <a:r>
                        <a:rPr kumimoji="0" lang="en-GB" altLang="fr-FR" sz="1600" b="0" i="0" u="none" strike="noStrike" cap="none" normalizeH="0" baseline="0" dirty="0" smtClean="0">
                          <a:ln>
                            <a:noFill/>
                          </a:ln>
                          <a:solidFill>
                            <a:schemeClr val="tx1"/>
                          </a:solidFill>
                          <a:effectLst/>
                          <a:latin typeface="Courier New" charset="0"/>
                          <a:ea typeface="ＭＳ Ｐゴシック" charset="-128"/>
                        </a:rPr>
                        <a:t> &lt;= X,</a:t>
                      </a:r>
                    </a:p>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fr-FR" sz="1600" b="0" i="0" u="none" strike="noStrike" cap="none" normalizeH="0" baseline="0" dirty="0" smtClean="0">
                          <a:ln>
                            <a:noFill/>
                          </a:ln>
                          <a:solidFill>
                            <a:schemeClr val="tx1"/>
                          </a:solidFill>
                          <a:effectLst/>
                          <a:latin typeface="Courier New" charset="0"/>
                          <a:ea typeface="ＭＳ Ｐゴシック" charset="-128"/>
                        </a:rPr>
                        <a:t>      X = 1.0             =&gt; </a:t>
                      </a:r>
                      <a:r>
                        <a:rPr kumimoji="0" lang="en-GB" altLang="fr-FR" sz="1600" b="0" i="0" u="none" strike="noStrike" cap="none" normalizeH="0" baseline="0" dirty="0" err="1" smtClean="0">
                          <a:ln>
                            <a:noFill/>
                          </a:ln>
                          <a:solidFill>
                            <a:schemeClr val="tx1"/>
                          </a:solidFill>
                          <a:effectLst/>
                          <a:latin typeface="Courier New" charset="0"/>
                          <a:ea typeface="ＭＳ Ｐゴシック" charset="-128"/>
                        </a:rPr>
                        <a:t>Sqrt’Result</a:t>
                      </a:r>
                      <a:r>
                        <a:rPr kumimoji="0" lang="en-GB" altLang="fr-FR" sz="1600" b="0" i="0" u="none" strike="noStrike" cap="none" normalizeH="0" baseline="0" dirty="0" smtClean="0">
                          <a:ln>
                            <a:noFill/>
                          </a:ln>
                          <a:solidFill>
                            <a:schemeClr val="tx1"/>
                          </a:solidFill>
                          <a:effectLst/>
                          <a:latin typeface="Courier New" charset="0"/>
                          <a:ea typeface="ＭＳ Ｐゴシック" charset="-128"/>
                        </a:rPr>
                        <a:t> = 1.0,</a:t>
                      </a:r>
                    </a:p>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fr-FR" sz="1600" b="0" i="0" u="none" strike="noStrike" cap="none" normalizeH="0" baseline="0" dirty="0" smtClean="0">
                          <a:ln>
                            <a:noFill/>
                          </a:ln>
                          <a:solidFill>
                            <a:schemeClr val="tx1"/>
                          </a:solidFill>
                          <a:effectLst/>
                          <a:latin typeface="Courier New" charset="0"/>
                          <a:ea typeface="ＭＳ Ｐゴシック" charset="-128"/>
                        </a:rPr>
                        <a:t>      X &lt; 1.0 </a:t>
                      </a:r>
                      <a:r>
                        <a:rPr kumimoji="0" lang="en-GB" altLang="fr-FR" sz="1600" b="1" i="0" u="none" strike="noStrike" cap="none" normalizeH="0" baseline="0" dirty="0" smtClean="0">
                          <a:ln>
                            <a:noFill/>
                          </a:ln>
                          <a:solidFill>
                            <a:schemeClr val="tx1"/>
                          </a:solidFill>
                          <a:effectLst/>
                          <a:latin typeface="Courier New" charset="0"/>
                          <a:ea typeface="ＭＳ Ｐゴシック" charset="-128"/>
                        </a:rPr>
                        <a:t>and </a:t>
                      </a:r>
                      <a:r>
                        <a:rPr kumimoji="0" lang="en-GB" altLang="fr-FR" sz="1600" b="0" i="0" u="none" strike="noStrike" cap="none" normalizeH="0" baseline="0" dirty="0" smtClean="0">
                          <a:ln>
                            <a:noFill/>
                          </a:ln>
                          <a:solidFill>
                            <a:schemeClr val="tx1"/>
                          </a:solidFill>
                          <a:effectLst/>
                          <a:latin typeface="Courier New" charset="0"/>
                          <a:ea typeface="ＭＳ Ｐゴシック" charset="-128"/>
                        </a:rPr>
                        <a:t>X &gt; 0.0 =&gt; </a:t>
                      </a:r>
                      <a:r>
                        <a:rPr kumimoji="0" lang="en-GB" altLang="fr-FR" sz="1600" b="0" i="0" u="none" strike="noStrike" cap="none" normalizeH="0" baseline="0" dirty="0" err="1" smtClean="0">
                          <a:ln>
                            <a:noFill/>
                          </a:ln>
                          <a:solidFill>
                            <a:schemeClr val="tx1"/>
                          </a:solidFill>
                          <a:effectLst/>
                          <a:latin typeface="Courier New" charset="0"/>
                          <a:ea typeface="ＭＳ Ｐゴシック" charset="-128"/>
                        </a:rPr>
                        <a:t>Sqrt’Result</a:t>
                      </a:r>
                      <a:r>
                        <a:rPr kumimoji="0" lang="en-GB" altLang="fr-FR" sz="1600" b="0" i="0" u="none" strike="noStrike" cap="none" normalizeH="0" baseline="0" dirty="0" smtClean="0">
                          <a:ln>
                            <a:noFill/>
                          </a:ln>
                          <a:solidFill>
                            <a:schemeClr val="tx1"/>
                          </a:solidFill>
                          <a:effectLst/>
                          <a:latin typeface="Courier New" charset="0"/>
                          <a:ea typeface="ＭＳ Ｐゴシック" charset="-128"/>
                        </a:rPr>
                        <a:t> &gt;= X,</a:t>
                      </a:r>
                    </a:p>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fr-FR" sz="1600" b="0" i="0" u="none" strike="noStrike" cap="none" normalizeH="0" baseline="0" dirty="0" smtClean="0">
                          <a:ln>
                            <a:noFill/>
                          </a:ln>
                          <a:solidFill>
                            <a:schemeClr val="tx1"/>
                          </a:solidFill>
                          <a:effectLst/>
                          <a:latin typeface="Courier New" charset="0"/>
                          <a:ea typeface="ＭＳ Ｐゴシック" charset="-128"/>
                        </a:rPr>
                        <a:t>      X = 0.0             =&gt; </a:t>
                      </a:r>
                      <a:r>
                        <a:rPr kumimoji="0" lang="en-GB" altLang="fr-FR" sz="1600" b="0" i="0" u="none" strike="noStrike" cap="none" normalizeH="0" baseline="0" dirty="0" err="1" smtClean="0">
                          <a:ln>
                            <a:noFill/>
                          </a:ln>
                          <a:solidFill>
                            <a:schemeClr val="tx1"/>
                          </a:solidFill>
                          <a:effectLst/>
                          <a:latin typeface="Courier New" charset="0"/>
                          <a:ea typeface="ＭＳ Ｐゴシック" charset="-128"/>
                        </a:rPr>
                        <a:t>Sqrt’Result</a:t>
                      </a:r>
                      <a:r>
                        <a:rPr kumimoji="0" lang="en-GB" altLang="fr-FR" sz="1600" b="0" i="0" u="none" strike="noStrike" cap="none" normalizeH="0" baseline="0" dirty="0" smtClean="0">
                          <a:ln>
                            <a:noFill/>
                          </a:ln>
                          <a:solidFill>
                            <a:schemeClr val="tx1"/>
                          </a:solidFill>
                          <a:effectLst/>
                          <a:latin typeface="Courier New" charset="0"/>
                          <a:ea typeface="ＭＳ Ｐゴシック" charset="-128"/>
                        </a:rPr>
                        <a:t> = 0.0);</a:t>
                      </a:r>
                      <a:endParaRPr kumimoji="0" lang="en-GB" altLang="fr-FR" sz="1600" b="1" i="0" u="none" strike="noStrike" cap="none" normalizeH="0" baseline="0" dirty="0" smtClean="0">
                        <a:ln>
                          <a:noFill/>
                        </a:ln>
                        <a:solidFill>
                          <a:schemeClr val="tx1"/>
                        </a:solidFill>
                        <a:effectLst/>
                        <a:latin typeface="Courier New" charset="0"/>
                        <a:ea typeface="ＭＳ Ｐゴシック" charset="-128"/>
                      </a:endParaRPr>
                    </a:p>
                  </a:txBody>
                  <a:tcPr marL="91452" marR="91452" marT="45147" marB="4514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F2F2F2"/>
                    </a:solidFill>
                  </a:tcPr>
                </a:tc>
              </a:tr>
            </a:tbl>
          </a:graphicData>
        </a:graphic>
      </p:graphicFrame>
    </p:spTree>
    <p:extLst>
      <p:ext uri="{BB962C8B-B14F-4D97-AF65-F5344CB8AC3E}">
        <p14:creationId xmlns:p14="http://schemas.microsoft.com/office/powerpoint/2010/main" val="5633692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315913" y="231775"/>
            <a:ext cx="8001000" cy="533400"/>
          </a:xfrm>
        </p:spPr>
        <p:txBody>
          <a:bodyPr/>
          <a:lstStyle/>
          <a:p>
            <a:pPr>
              <a:defRPr/>
            </a:pPr>
            <a:r>
              <a:rPr lang="en-US" dirty="0" smtClean="0"/>
              <a:t>Attribute ‘Old</a:t>
            </a:r>
            <a:endParaRPr dirty="0"/>
          </a:p>
        </p:txBody>
      </p:sp>
      <p:sp>
        <p:nvSpPr>
          <p:cNvPr id="19459" name="Espace réservé du contenu 3"/>
          <p:cNvSpPr>
            <a:spLocks noGrp="1"/>
          </p:cNvSpPr>
          <p:nvPr>
            <p:ph sz="half" idx="10"/>
          </p:nvPr>
        </p:nvSpPr>
        <p:spPr>
          <a:xfrm>
            <a:off x="685800" y="1143000"/>
            <a:ext cx="7990656" cy="5334000"/>
          </a:xfrm>
        </p:spPr>
        <p:txBody>
          <a:bodyPr/>
          <a:lstStyle/>
          <a:p>
            <a:pPr marL="0" indent="0">
              <a:buNone/>
            </a:pPr>
            <a:r>
              <a:rPr lang="en-US" altLang="fr-FR" dirty="0" err="1" smtClean="0">
                <a:ea typeface="ＭＳ Ｐゴシック" charset="-128"/>
              </a:rPr>
              <a:t>X’Old</a:t>
            </a:r>
            <a:r>
              <a:rPr lang="en-US" altLang="fr-FR" dirty="0" smtClean="0">
                <a:ea typeface="ＭＳ Ｐゴシック" charset="-128"/>
              </a:rPr>
              <a:t> expresses the input value of X in </a:t>
            </a:r>
            <a:r>
              <a:rPr lang="en-US" altLang="fr-FR" dirty="0" err="1" smtClean="0">
                <a:ea typeface="ＭＳ Ｐゴシック" charset="-128"/>
              </a:rPr>
              <a:t>postconditions</a:t>
            </a:r>
            <a:endParaRPr lang="en-US" altLang="fr-FR" dirty="0">
              <a:ea typeface="ＭＳ Ｐゴシック" charset="-128"/>
            </a:endParaRPr>
          </a:p>
          <a:p>
            <a:pPr lvl="1"/>
            <a:r>
              <a:rPr lang="en-US" altLang="fr-FR" dirty="0" smtClean="0">
                <a:ea typeface="ヒラギノ角ゴ ProN W3" charset="-128"/>
              </a:rPr>
              <a:t>Same as X when variable not modified in the subprogram</a:t>
            </a:r>
          </a:p>
          <a:p>
            <a:pPr lvl="1"/>
            <a:r>
              <a:rPr lang="en-US" altLang="fr-FR" dirty="0" smtClean="0">
                <a:ea typeface="ヒラギノ角ゴ ProN W3" charset="-128"/>
              </a:rPr>
              <a:t>Compiler inserts a copy of X on subprogram entry </a:t>
            </a:r>
            <a:r>
              <a:rPr lang="en-US" altLang="fr-FR" dirty="0" smtClean="0">
                <a:ea typeface="ヒラギノ角ゴ ProN W3" charset="-128"/>
                <a:sym typeface="Wingdings"/>
              </a:rPr>
              <a:t> if X is large, copy can be expensive in memory footprint!</a:t>
            </a:r>
          </a:p>
          <a:p>
            <a:pPr lvl="1"/>
            <a:r>
              <a:rPr lang="en-US" altLang="fr-FR" dirty="0" smtClean="0">
                <a:ea typeface="ヒラギノ角ゴ ProN W3" charset="-128"/>
              </a:rPr>
              <a:t>X can be a variable, a function call, a qualification (but not limited!)</a:t>
            </a:r>
          </a:p>
          <a:p>
            <a:pPr lvl="1"/>
            <a:endParaRPr lang="en-US" altLang="fr-FR" dirty="0">
              <a:ea typeface="ヒラギノ角ゴ ProN W3" charset="-128"/>
            </a:endParaRPr>
          </a:p>
          <a:p>
            <a:pPr marL="0" indent="0">
              <a:spcBef>
                <a:spcPts val="11000"/>
              </a:spcBef>
              <a:buNone/>
            </a:pPr>
            <a:r>
              <a:rPr lang="en-US" altLang="fr-FR" dirty="0" err="1" smtClean="0">
                <a:ea typeface="ＭＳ Ｐゴシック" charset="-128"/>
              </a:rPr>
              <a:t>Expr’Old</a:t>
            </a:r>
            <a:r>
              <a:rPr lang="en-US" altLang="fr-FR" dirty="0" smtClean="0">
                <a:ea typeface="ＭＳ Ｐゴシック" charset="-128"/>
              </a:rPr>
              <a:t> is rejected in </a:t>
            </a:r>
            <a:r>
              <a:rPr lang="en-US" altLang="fr-FR" i="1" dirty="0" smtClean="0">
                <a:ea typeface="ＭＳ Ｐゴシック" charset="-128"/>
              </a:rPr>
              <a:t>potentially unevaluated context</a:t>
            </a:r>
            <a:endParaRPr lang="en-US" altLang="fr-FR" dirty="0">
              <a:ea typeface="ＭＳ Ｐゴシック" charset="-128"/>
            </a:endParaRPr>
          </a:p>
          <a:p>
            <a:pPr lvl="1"/>
            <a:r>
              <a:rPr lang="en-US" altLang="fr-FR" dirty="0">
                <a:ea typeface="ヒラギノ角ゴ ProN W3" charset="-128"/>
              </a:rPr>
              <a:t>Pragma </a:t>
            </a:r>
            <a:r>
              <a:rPr lang="en-US" altLang="fr-FR" dirty="0" err="1">
                <a:ea typeface="ヒラギノ角ゴ ProN W3" charset="-128"/>
              </a:rPr>
              <a:t>Unevaluated_Use_Of_Old</a:t>
            </a:r>
            <a:r>
              <a:rPr lang="en-US" altLang="fr-FR" dirty="0">
                <a:ea typeface="ヒラギノ角ゴ ProN W3" charset="-128"/>
              </a:rPr>
              <a:t>(Allow) </a:t>
            </a:r>
            <a:r>
              <a:rPr lang="en-US" altLang="fr-FR" dirty="0" smtClean="0">
                <a:ea typeface="ヒラギノ角ゴ ProN W3" charset="-128"/>
              </a:rPr>
              <a:t>allows it</a:t>
            </a:r>
            <a:endParaRPr lang="en-US" altLang="fr-FR" dirty="0">
              <a:ea typeface="ヒラギノ角ゴ ProN W3" charset="-128"/>
            </a:endParaRPr>
          </a:p>
          <a:p>
            <a:pPr lvl="1"/>
            <a:r>
              <a:rPr lang="en-US" altLang="fr-FR" dirty="0" smtClean="0">
                <a:ea typeface="ヒラギノ角ゴ ProN W3" charset="-128"/>
              </a:rPr>
              <a:t>In Ada, user is responsible </a:t>
            </a:r>
            <a:r>
              <a:rPr lang="mr-IN" altLang="fr-FR" dirty="0" smtClean="0">
                <a:ea typeface="ヒラギノ角ゴ ProN W3" charset="-128"/>
              </a:rPr>
              <a:t>–</a:t>
            </a:r>
            <a:r>
              <a:rPr lang="en-US" altLang="fr-FR" dirty="0" smtClean="0">
                <a:ea typeface="ヒラギノ角ゴ ProN W3" charset="-128"/>
              </a:rPr>
              <a:t> in SPARK, user can rely on proof</a:t>
            </a:r>
            <a:endParaRPr lang="en-US" altLang="fr-FR" dirty="0">
              <a:ea typeface="ヒラギノ角ゴ ProN W3" charset="-128"/>
            </a:endParaRPr>
          </a:p>
        </p:txBody>
      </p:sp>
      <p:graphicFrame>
        <p:nvGraphicFramePr>
          <p:cNvPr id="4" name="Tableau 3"/>
          <p:cNvGraphicFramePr>
            <a:graphicFrameLocks noGrp="1"/>
          </p:cNvGraphicFramePr>
          <p:nvPr>
            <p:extLst>
              <p:ext uri="{D42A27DB-BD31-4B8C-83A1-F6EECF244321}">
                <p14:modId xmlns:p14="http://schemas.microsoft.com/office/powerpoint/2010/main" val="1386197292"/>
              </p:ext>
            </p:extLst>
          </p:nvPr>
        </p:nvGraphicFramePr>
        <p:xfrm>
          <a:off x="871513" y="3501008"/>
          <a:ext cx="7416800" cy="1309494"/>
        </p:xfrm>
        <a:graphic>
          <a:graphicData uri="http://schemas.openxmlformats.org/drawingml/2006/table">
            <a:tbl>
              <a:tblPr/>
              <a:tblGrid>
                <a:gridCol w="7416800"/>
              </a:tblGrid>
              <a:tr h="627111">
                <a:tc>
                  <a:txBody>
                    <a:bodyPr/>
                    <a:lstStyle>
                      <a:lvl1pPr>
                        <a:lnSpc>
                          <a:spcPct val="120000"/>
                        </a:lnSpc>
                        <a:spcBef>
                          <a:spcPct val="20000"/>
                        </a:spcBef>
                        <a:buClr>
                          <a:srgbClr val="404040"/>
                        </a:buClr>
                        <a:defRPr sz="1400" b="1">
                          <a:solidFill>
                            <a:srgbClr val="404040"/>
                          </a:solidFill>
                          <a:latin typeface="Calibri" charset="0"/>
                          <a:ea typeface="ＭＳ Ｐゴシック" charset="-128"/>
                        </a:defRPr>
                      </a:lvl1pPr>
                      <a:lvl2pPr marL="742950" indent="-285750">
                        <a:lnSpc>
                          <a:spcPct val="120000"/>
                        </a:lnSpc>
                        <a:spcBef>
                          <a:spcPct val="20000"/>
                        </a:spcBef>
                        <a:defRPr sz="1200">
                          <a:solidFill>
                            <a:schemeClr val="tx1"/>
                          </a:solidFill>
                          <a:latin typeface="Calibri" charset="0"/>
                          <a:ea typeface="ヒラギノ角ゴ ProN W3" charset="-128"/>
                        </a:defRPr>
                      </a:lvl2pPr>
                      <a:lvl3pPr marL="1143000" indent="-228600">
                        <a:lnSpc>
                          <a:spcPct val="120000"/>
                        </a:lnSpc>
                        <a:spcBef>
                          <a:spcPct val="20000"/>
                        </a:spcBef>
                        <a:defRPr sz="1000">
                          <a:solidFill>
                            <a:schemeClr val="tx1"/>
                          </a:solidFill>
                          <a:latin typeface="Calibri" charset="0"/>
                          <a:ea typeface="ヒラギノ角ゴ ProN W3" charset="-128"/>
                        </a:defRPr>
                      </a:lvl3pPr>
                      <a:lvl4pPr marL="1600200" indent="-228600">
                        <a:spcBef>
                          <a:spcPct val="20000"/>
                        </a:spcBef>
                        <a:buFont typeface="Times" charset="0"/>
                        <a:defRPr sz="1000">
                          <a:solidFill>
                            <a:schemeClr val="tx1"/>
                          </a:solidFill>
                          <a:latin typeface="Calibri" charset="0"/>
                          <a:ea typeface="ヒラギノ角ゴ ProN W3" charset="-128"/>
                        </a:defRPr>
                      </a:lvl4pPr>
                      <a:lvl5pPr marL="2057400" indent="-228600">
                        <a:spcBef>
                          <a:spcPct val="20000"/>
                        </a:spcBef>
                        <a:buFont typeface="Times" charset="0"/>
                        <a:defRPr sz="1000">
                          <a:solidFill>
                            <a:schemeClr val="tx1"/>
                          </a:solidFill>
                          <a:latin typeface="Calibri" charset="0"/>
                          <a:ea typeface="ヒラギノ角ゴ ProN W3" charset="-128"/>
                        </a:defRPr>
                      </a:lvl5pPr>
                      <a:lvl6pPr marL="2514600" indent="-228600" eaLnBrk="0" fontAlgn="base" hangingPunct="0">
                        <a:spcBef>
                          <a:spcPct val="20000"/>
                        </a:spcBef>
                        <a:spcAft>
                          <a:spcPct val="0"/>
                        </a:spcAft>
                        <a:buFont typeface="Times" charset="0"/>
                        <a:defRPr sz="1000">
                          <a:solidFill>
                            <a:schemeClr val="tx1"/>
                          </a:solidFill>
                          <a:latin typeface="Calibri" charset="0"/>
                          <a:ea typeface="ヒラギノ角ゴ ProN W3" charset="-128"/>
                        </a:defRPr>
                      </a:lvl6pPr>
                      <a:lvl7pPr marL="2971800" indent="-228600" eaLnBrk="0" fontAlgn="base" hangingPunct="0">
                        <a:spcBef>
                          <a:spcPct val="20000"/>
                        </a:spcBef>
                        <a:spcAft>
                          <a:spcPct val="0"/>
                        </a:spcAft>
                        <a:buFont typeface="Times" charset="0"/>
                        <a:defRPr sz="1000">
                          <a:solidFill>
                            <a:schemeClr val="tx1"/>
                          </a:solidFill>
                          <a:latin typeface="Calibri" charset="0"/>
                          <a:ea typeface="ヒラギノ角ゴ ProN W3" charset="-128"/>
                        </a:defRPr>
                      </a:lvl7pPr>
                      <a:lvl8pPr marL="3429000" indent="-228600" eaLnBrk="0" fontAlgn="base" hangingPunct="0">
                        <a:spcBef>
                          <a:spcPct val="20000"/>
                        </a:spcBef>
                        <a:spcAft>
                          <a:spcPct val="0"/>
                        </a:spcAft>
                        <a:buFont typeface="Times" charset="0"/>
                        <a:defRPr sz="1000">
                          <a:solidFill>
                            <a:schemeClr val="tx1"/>
                          </a:solidFill>
                          <a:latin typeface="Calibri" charset="0"/>
                          <a:ea typeface="ヒラギノ角ゴ ProN W3" charset="-128"/>
                        </a:defRPr>
                      </a:lvl8pPr>
                      <a:lvl9pPr marL="3886200" indent="-228600" eaLnBrk="0" fontAlgn="base" hangingPunct="0">
                        <a:spcBef>
                          <a:spcPct val="20000"/>
                        </a:spcBef>
                        <a:spcAft>
                          <a:spcPct val="0"/>
                        </a:spcAft>
                        <a:buFont typeface="Times" charset="0"/>
                        <a:defRPr sz="1000">
                          <a:solidFill>
                            <a:schemeClr val="tx1"/>
                          </a:solidFill>
                          <a:latin typeface="Calibri" charset="0"/>
                          <a:ea typeface="ヒラギノ角ゴ ProN W3"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fr-FR" sz="1600" b="1" i="0" u="none" strike="noStrike" cap="none" normalizeH="0" baseline="0" dirty="0" smtClean="0">
                          <a:ln>
                            <a:noFill/>
                          </a:ln>
                          <a:solidFill>
                            <a:schemeClr val="tx1"/>
                          </a:solidFill>
                          <a:effectLst/>
                          <a:latin typeface="Courier New" charset="0"/>
                          <a:ea typeface="ＭＳ Ｐゴシック" charset="-128"/>
                        </a:rPr>
                        <a:t>procedure </a:t>
                      </a:r>
                      <a:r>
                        <a:rPr kumimoji="0" lang="en-GB" altLang="fr-FR" sz="1600" b="0" i="0" u="none" strike="noStrike" cap="none" normalizeH="0" baseline="0" dirty="0" smtClean="0">
                          <a:ln>
                            <a:noFill/>
                          </a:ln>
                          <a:solidFill>
                            <a:schemeClr val="tx1"/>
                          </a:solidFill>
                          <a:effectLst/>
                          <a:latin typeface="Courier New" charset="0"/>
                          <a:ea typeface="ＭＳ Ｐゴシック" charset="-128"/>
                        </a:rPr>
                        <a:t>Extract (A :</a:t>
                      </a:r>
                      <a:r>
                        <a:rPr kumimoji="0" lang="en-GB" altLang="fr-FR" sz="1600" b="1" i="0" u="none" strike="noStrike" cap="none" normalizeH="0" baseline="0" dirty="0" smtClean="0">
                          <a:ln>
                            <a:noFill/>
                          </a:ln>
                          <a:solidFill>
                            <a:schemeClr val="tx1"/>
                          </a:solidFill>
                          <a:effectLst/>
                          <a:latin typeface="Courier New" charset="0"/>
                          <a:ea typeface="ＭＳ Ｐゴシック" charset="-128"/>
                        </a:rPr>
                        <a:t> in out </a:t>
                      </a:r>
                      <a:r>
                        <a:rPr kumimoji="0" lang="en-GB" altLang="fr-FR" sz="1600" b="0" i="0" u="none" strike="noStrike" cap="none" normalizeH="0" baseline="0" dirty="0" err="1" smtClean="0">
                          <a:ln>
                            <a:noFill/>
                          </a:ln>
                          <a:solidFill>
                            <a:schemeClr val="tx1"/>
                          </a:solidFill>
                          <a:effectLst/>
                          <a:latin typeface="Courier New" charset="0"/>
                          <a:ea typeface="ＭＳ Ｐゴシック" charset="-128"/>
                        </a:rPr>
                        <a:t>My_Array</a:t>
                      </a:r>
                      <a:r>
                        <a:rPr kumimoji="0" lang="en-GB" altLang="fr-FR" sz="1600" b="0" i="0" u="none" strike="noStrike" cap="none" normalizeH="0" baseline="0" dirty="0" smtClean="0">
                          <a:ln>
                            <a:noFill/>
                          </a:ln>
                          <a:solidFill>
                            <a:schemeClr val="tx1"/>
                          </a:solidFill>
                          <a:effectLst/>
                          <a:latin typeface="Courier New" charset="0"/>
                          <a:ea typeface="ＭＳ Ｐゴシック" charset="-128"/>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fr-FR" sz="1600" b="0" i="0" u="none" strike="noStrike" cap="none" normalizeH="0" baseline="0" dirty="0" smtClean="0">
                          <a:ln>
                            <a:noFill/>
                          </a:ln>
                          <a:solidFill>
                            <a:schemeClr val="tx1"/>
                          </a:solidFill>
                          <a:effectLst/>
                          <a:latin typeface="Courier New" charset="0"/>
                          <a:ea typeface="ＭＳ Ｐゴシック" charset="-128"/>
                        </a:rPr>
                        <a:t>                   J : </a:t>
                      </a:r>
                      <a:r>
                        <a:rPr kumimoji="0" lang="en-GB" altLang="fr-FR" sz="1600" b="1" i="0" u="none" strike="noStrike" cap="none" normalizeH="0" baseline="0" dirty="0" smtClean="0">
                          <a:ln>
                            <a:noFill/>
                          </a:ln>
                          <a:solidFill>
                            <a:schemeClr val="tx1"/>
                          </a:solidFill>
                          <a:effectLst/>
                          <a:latin typeface="Courier New" charset="0"/>
                          <a:ea typeface="ＭＳ Ｐゴシック" charset="-128"/>
                        </a:rPr>
                        <a:t>in</a:t>
                      </a:r>
                      <a:r>
                        <a:rPr kumimoji="0" lang="en-GB" altLang="fr-FR" sz="1600" b="0" i="0" u="none" strike="noStrike" cap="none" normalizeH="0" baseline="0" dirty="0" smtClean="0">
                          <a:ln>
                            <a:noFill/>
                          </a:ln>
                          <a:solidFill>
                            <a:schemeClr val="tx1"/>
                          </a:solidFill>
                          <a:effectLst/>
                          <a:latin typeface="Courier New" charset="0"/>
                          <a:ea typeface="ＭＳ Ｐゴシック" charset="-128"/>
                        </a:rPr>
                        <a:t>     Integer; </a:t>
                      </a:r>
                    </a:p>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fr-FR" sz="1600" b="0" i="0" u="none" strike="noStrike" cap="none" normalizeH="0" baseline="0" dirty="0" smtClean="0">
                          <a:ln>
                            <a:noFill/>
                          </a:ln>
                          <a:solidFill>
                            <a:schemeClr val="tx1"/>
                          </a:solidFill>
                          <a:effectLst/>
                          <a:latin typeface="Courier New" charset="0"/>
                          <a:ea typeface="ＭＳ Ｐゴシック" charset="-128"/>
                        </a:rPr>
                        <a:t>                   V :    </a:t>
                      </a:r>
                      <a:r>
                        <a:rPr kumimoji="0" lang="en-GB" altLang="fr-FR" sz="1600" b="1" i="0" u="none" strike="noStrike" cap="none" normalizeH="0" baseline="0" dirty="0" smtClean="0">
                          <a:ln>
                            <a:noFill/>
                          </a:ln>
                          <a:solidFill>
                            <a:schemeClr val="tx1"/>
                          </a:solidFill>
                          <a:effectLst/>
                          <a:latin typeface="Courier New" charset="0"/>
                          <a:ea typeface="ＭＳ Ｐゴシック" charset="-128"/>
                        </a:rPr>
                        <a:t>out </a:t>
                      </a:r>
                      <a:r>
                        <a:rPr kumimoji="0" lang="en-GB" altLang="fr-FR" sz="1600" b="0" i="0" u="none" strike="noStrike" cap="none" normalizeH="0" baseline="0" dirty="0" smtClean="0">
                          <a:ln>
                            <a:noFill/>
                          </a:ln>
                          <a:solidFill>
                            <a:schemeClr val="tx1"/>
                          </a:solidFill>
                          <a:effectLst/>
                          <a:latin typeface="Courier New" charset="0"/>
                          <a:ea typeface="ＭＳ Ｐゴシック" charset="-128"/>
                        </a:rPr>
                        <a:t>Value)</a:t>
                      </a:r>
                      <a:r>
                        <a:rPr kumimoji="0" lang="en-GB" altLang="fr-FR" sz="1600" b="1" i="0" u="none" strike="noStrike" cap="none" normalizeH="0" baseline="0" dirty="0" smtClean="0">
                          <a:ln>
                            <a:noFill/>
                          </a:ln>
                          <a:solidFill>
                            <a:schemeClr val="tx1"/>
                          </a:solidFill>
                          <a:effectLst/>
                          <a:latin typeface="Courier New" charset="0"/>
                          <a:ea typeface="ＭＳ Ｐゴシック" charset="-128"/>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fr-FR" sz="1600" b="1" i="0" u="none" strike="noStrike" cap="none" normalizeH="0" baseline="0" dirty="0" smtClean="0">
                          <a:ln>
                            <a:noFill/>
                          </a:ln>
                          <a:solidFill>
                            <a:schemeClr val="tx1"/>
                          </a:solidFill>
                          <a:effectLst/>
                          <a:latin typeface="Courier New" charset="0"/>
                          <a:ea typeface="ＭＳ Ｐゴシック" charset="-128"/>
                        </a:rPr>
                        <a:t>with  </a:t>
                      </a:r>
                    </a:p>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fr-FR" sz="1600" b="1" i="0" u="none" strike="noStrike" cap="none" normalizeH="0" baseline="0" dirty="0" smtClean="0">
                          <a:ln>
                            <a:noFill/>
                          </a:ln>
                          <a:solidFill>
                            <a:schemeClr val="tx1"/>
                          </a:solidFill>
                          <a:effectLst/>
                          <a:latin typeface="Courier New" charset="0"/>
                          <a:ea typeface="ＭＳ Ｐゴシック" charset="-128"/>
                        </a:rPr>
                        <a:t>  </a:t>
                      </a:r>
                      <a:r>
                        <a:rPr kumimoji="0" lang="en-GB" altLang="fr-FR" sz="1600" b="0" i="0" u="none" strike="noStrike" cap="none" normalizeH="0" baseline="0" dirty="0" smtClean="0">
                          <a:ln>
                            <a:noFill/>
                          </a:ln>
                          <a:solidFill>
                            <a:schemeClr val="tx1"/>
                          </a:solidFill>
                          <a:effectLst/>
                          <a:latin typeface="Courier New" charset="0"/>
                          <a:ea typeface="ＭＳ Ｐゴシック" charset="-128"/>
                        </a:rPr>
                        <a:t>Post =&gt; (</a:t>
                      </a:r>
                      <a:r>
                        <a:rPr kumimoji="0" lang="en-GB" altLang="fr-FR" sz="1600" b="1" i="0" u="none" strike="noStrike" cap="none" normalizeH="0" baseline="0" dirty="0" smtClean="0">
                          <a:ln>
                            <a:noFill/>
                          </a:ln>
                          <a:solidFill>
                            <a:schemeClr val="tx1"/>
                          </a:solidFill>
                          <a:effectLst/>
                          <a:latin typeface="Courier New" charset="0"/>
                          <a:ea typeface="ＭＳ Ｐゴシック" charset="-128"/>
                        </a:rPr>
                        <a:t>if </a:t>
                      </a:r>
                      <a:r>
                        <a:rPr kumimoji="0" lang="en-GB" altLang="fr-FR" sz="1600" b="0" i="0" u="none" strike="noStrike" cap="none" normalizeH="0" baseline="0" dirty="0" smtClean="0">
                          <a:ln>
                            <a:noFill/>
                          </a:ln>
                          <a:solidFill>
                            <a:schemeClr val="tx1"/>
                          </a:solidFill>
                          <a:effectLst/>
                          <a:latin typeface="Courier New" charset="0"/>
                          <a:ea typeface="ＭＳ Ｐゴシック" charset="-128"/>
                        </a:rPr>
                        <a:t>J </a:t>
                      </a:r>
                      <a:r>
                        <a:rPr kumimoji="0" lang="en-GB" altLang="fr-FR" sz="1600" b="1" i="0" u="none" strike="noStrike" cap="none" normalizeH="0" baseline="0" dirty="0" smtClean="0">
                          <a:ln>
                            <a:noFill/>
                          </a:ln>
                          <a:solidFill>
                            <a:schemeClr val="tx1"/>
                          </a:solidFill>
                          <a:effectLst/>
                          <a:latin typeface="Courier New" charset="0"/>
                          <a:ea typeface="ＭＳ Ｐゴシック" charset="-128"/>
                        </a:rPr>
                        <a:t>in </a:t>
                      </a:r>
                      <a:r>
                        <a:rPr kumimoji="0" lang="en-GB" altLang="fr-FR" sz="1600" b="0" i="0" u="none" strike="noStrike" cap="none" normalizeH="0" baseline="0" dirty="0" err="1" smtClean="0">
                          <a:ln>
                            <a:noFill/>
                          </a:ln>
                          <a:solidFill>
                            <a:schemeClr val="tx1"/>
                          </a:solidFill>
                          <a:effectLst/>
                          <a:latin typeface="Courier New" charset="0"/>
                          <a:ea typeface="ＭＳ Ｐゴシック" charset="-128"/>
                        </a:rPr>
                        <a:t>A'Range</a:t>
                      </a:r>
                      <a:r>
                        <a:rPr kumimoji="0" lang="en-GB" altLang="fr-FR" sz="1600" b="1" i="0" u="none" strike="noStrike" cap="none" normalizeH="0" baseline="0" dirty="0" smtClean="0">
                          <a:ln>
                            <a:noFill/>
                          </a:ln>
                          <a:solidFill>
                            <a:schemeClr val="tx1"/>
                          </a:solidFill>
                          <a:effectLst/>
                          <a:latin typeface="Courier New" charset="0"/>
                          <a:ea typeface="ＭＳ Ｐゴシック" charset="-128"/>
                        </a:rPr>
                        <a:t> then </a:t>
                      </a:r>
                      <a:r>
                        <a:rPr kumimoji="0" lang="en-GB" altLang="fr-FR" sz="1600" b="0" i="0" u="none" strike="noStrike" cap="none" normalizeH="0" baseline="0" dirty="0" smtClean="0">
                          <a:ln>
                            <a:noFill/>
                          </a:ln>
                          <a:solidFill>
                            <a:schemeClr val="tx1"/>
                          </a:solidFill>
                          <a:effectLst/>
                          <a:latin typeface="Courier New" charset="0"/>
                          <a:ea typeface="ＭＳ Ｐゴシック" charset="-128"/>
                        </a:rPr>
                        <a:t>V = A(J)'Old</a:t>
                      </a:r>
                      <a:r>
                        <a:rPr kumimoji="0" lang="en-GB" altLang="fr-FR" sz="1600" b="1" i="0" u="none" strike="noStrike" cap="none" normalizeH="0" baseline="0" dirty="0" smtClean="0">
                          <a:ln>
                            <a:noFill/>
                          </a:ln>
                          <a:solidFill>
                            <a:schemeClr val="tx1"/>
                          </a:solidFill>
                          <a:effectLst/>
                          <a:latin typeface="Courier New" charset="0"/>
                          <a:ea typeface="ＭＳ Ｐゴシック" charset="-128"/>
                        </a:rPr>
                        <a:t> and </a:t>
                      </a:r>
                      <a:r>
                        <a:rPr kumimoji="0" lang="en-GB" altLang="fr-FR" sz="1600" b="0" i="0" u="none" strike="noStrike" cap="none" normalizeH="0" baseline="0" dirty="0" smtClean="0">
                          <a:ln>
                            <a:noFill/>
                          </a:ln>
                          <a:solidFill>
                            <a:schemeClr val="tx1"/>
                          </a:solidFill>
                          <a:effectLst/>
                          <a:latin typeface="Courier New" charset="0"/>
                          <a:ea typeface="ＭＳ Ｐゴシック" charset="-128"/>
                        </a:rPr>
                        <a:t>A(J) = 0);</a:t>
                      </a:r>
                    </a:p>
                  </a:txBody>
                  <a:tcPr marL="91452" marR="91452" marT="45147" marB="4514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F2F2F2"/>
                    </a:solidFill>
                  </a:tcPr>
                </a:tc>
              </a:tr>
            </a:tbl>
          </a:graphicData>
        </a:graphic>
      </p:graphicFrame>
    </p:spTree>
    <p:extLst>
      <p:ext uri="{BB962C8B-B14F-4D97-AF65-F5344CB8AC3E}">
        <p14:creationId xmlns:p14="http://schemas.microsoft.com/office/powerpoint/2010/main" val="4163487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315913" y="231775"/>
            <a:ext cx="8001000" cy="533400"/>
          </a:xfrm>
        </p:spPr>
        <p:txBody>
          <a:bodyPr/>
          <a:lstStyle/>
          <a:p>
            <a:pPr>
              <a:defRPr/>
            </a:pPr>
            <a:r>
              <a:rPr lang="en-US" dirty="0" smtClean="0"/>
              <a:t>Implication and Equivalence</a:t>
            </a:r>
            <a:endParaRPr dirty="0"/>
          </a:p>
        </p:txBody>
      </p:sp>
      <mc:AlternateContent xmlns:mc="http://schemas.openxmlformats.org/markup-compatibility/2006" xmlns:a14="http://schemas.microsoft.com/office/drawing/2010/main">
        <mc:Choice Requires="a14">
          <p:sp>
            <p:nvSpPr>
              <p:cNvPr id="19459" name="Espace réservé du contenu 3"/>
              <p:cNvSpPr>
                <a:spLocks noGrp="1"/>
              </p:cNvSpPr>
              <p:nvPr>
                <p:ph sz="half" idx="10"/>
              </p:nvPr>
            </p:nvSpPr>
            <p:spPr>
              <a:xfrm>
                <a:off x="685800" y="1143000"/>
                <a:ext cx="7990656" cy="5334000"/>
              </a:xfrm>
            </p:spPr>
            <p:txBody>
              <a:bodyPr/>
              <a:lstStyle/>
              <a:p>
                <a:pPr marL="0" indent="0">
                  <a:buNone/>
                </a:pPr>
                <a:r>
                  <a:rPr lang="en-US" altLang="fr-FR" dirty="0" smtClean="0">
                    <a:ea typeface="ＭＳ Ｐゴシック" charset="-128"/>
                  </a:rPr>
                  <a:t>If-expression can be used to express an implication</a:t>
                </a:r>
              </a:p>
              <a:p>
                <a:pPr lvl="1"/>
                <a:r>
                  <a:rPr lang="en-US" altLang="fr-FR" dirty="0" smtClean="0">
                    <a:ea typeface="ヒラギノ角ゴ ProN W3" charset="-128"/>
                  </a:rPr>
                  <a:t>(</a:t>
                </a:r>
                <a:r>
                  <a:rPr lang="en-US" altLang="fr-FR" b="1" dirty="0" smtClean="0">
                    <a:ea typeface="ヒラギノ角ゴ ProN W3" charset="-128"/>
                  </a:rPr>
                  <a:t>if</a:t>
                </a:r>
                <a:r>
                  <a:rPr lang="en-US" altLang="fr-FR" dirty="0" smtClean="0">
                    <a:ea typeface="ヒラギノ角ゴ ProN W3" charset="-128"/>
                  </a:rPr>
                  <a:t> A </a:t>
                </a:r>
                <a:r>
                  <a:rPr lang="en-US" altLang="fr-FR" b="1" dirty="0" smtClean="0">
                    <a:ea typeface="ヒラギノ角ゴ ProN W3" charset="-128"/>
                  </a:rPr>
                  <a:t>then</a:t>
                </a:r>
                <a:r>
                  <a:rPr lang="en-US" altLang="fr-FR" dirty="0" smtClean="0">
                    <a:ea typeface="ヒラギノ角ゴ ProN W3" charset="-128"/>
                  </a:rPr>
                  <a:t> B) expresses the logical implication </a:t>
                </a:r>
                <a14:m>
                  <m:oMath xmlns:m="http://schemas.openxmlformats.org/officeDocument/2006/math">
                    <m:r>
                      <a:rPr lang="en-US" altLang="fr-FR">
                        <a:latin typeface="Cambria Math" charset="0"/>
                        <a:ea typeface="ヒラギノ角ゴ ProN W3" charset="-128"/>
                        <a:sym typeface="Wingdings"/>
                      </a:rPr>
                      <m:t>(</m:t>
                    </m:r>
                    <m:r>
                      <a:rPr lang="en-US" altLang="fr-FR" i="1">
                        <a:latin typeface="Cambria Math" charset="0"/>
                        <a:ea typeface="ヒラギノ角ゴ ProN W3" charset="-128"/>
                        <a:sym typeface="Wingdings"/>
                      </a:rPr>
                      <m:t>𝐴</m:t>
                    </m:r>
                    <m:r>
                      <a:rPr lang="en-US" altLang="fr-FR" i="1">
                        <a:latin typeface="Cambria Math" charset="0"/>
                        <a:ea typeface="ヒラギノ角ゴ ProN W3" charset="-128"/>
                        <a:sym typeface="Wingdings"/>
                      </a:rPr>
                      <m:t>→</m:t>
                    </m:r>
                    <m:r>
                      <a:rPr lang="en-US" altLang="fr-FR" i="1">
                        <a:latin typeface="Cambria Math" charset="0"/>
                        <a:ea typeface="ヒラギノ角ゴ ProN W3" charset="-128"/>
                        <a:sym typeface="Wingdings"/>
                      </a:rPr>
                      <m:t>𝐵</m:t>
                    </m:r>
                    <m:r>
                      <a:rPr lang="en-US" altLang="fr-FR" i="1">
                        <a:latin typeface="Cambria Math" charset="0"/>
                        <a:ea typeface="ヒラギノ角ゴ ProN W3" charset="-128"/>
                        <a:sym typeface="Wingdings"/>
                      </a:rPr>
                      <m:t>)</m:t>
                    </m:r>
                  </m:oMath>
                </a14:m>
                <a:endParaRPr lang="en-US" altLang="fr-FR" dirty="0">
                  <a:ea typeface="ヒラギノ角ゴ ProN W3" charset="-128"/>
                </a:endParaRPr>
              </a:p>
              <a:p>
                <a:pPr lvl="1"/>
                <a:r>
                  <a:rPr lang="en-US" altLang="fr-FR" dirty="0" smtClean="0">
                    <a:ea typeface="ヒラギノ角ゴ ProN W3" charset="-128"/>
                  </a:rPr>
                  <a:t>(</a:t>
                </a:r>
                <a:r>
                  <a:rPr lang="en-US" altLang="fr-FR" b="1" dirty="0">
                    <a:ea typeface="ヒラギノ角ゴ ProN W3" charset="-128"/>
                  </a:rPr>
                  <a:t>if</a:t>
                </a:r>
                <a:r>
                  <a:rPr lang="en-US" altLang="fr-FR" dirty="0">
                    <a:ea typeface="ヒラギノ角ゴ ProN W3" charset="-128"/>
                  </a:rPr>
                  <a:t> A </a:t>
                </a:r>
                <a:r>
                  <a:rPr lang="en-US" altLang="fr-FR" b="1" dirty="0">
                    <a:ea typeface="ヒラギノ角ゴ ProN W3" charset="-128"/>
                  </a:rPr>
                  <a:t>then</a:t>
                </a:r>
                <a:r>
                  <a:rPr lang="en-US" altLang="fr-FR" dirty="0">
                    <a:ea typeface="ヒラギノ角ゴ ProN W3" charset="-128"/>
                  </a:rPr>
                  <a:t> </a:t>
                </a:r>
                <a:r>
                  <a:rPr lang="en-US" altLang="fr-FR" dirty="0" smtClean="0">
                    <a:ea typeface="ヒラギノ角ゴ ProN W3" charset="-128"/>
                  </a:rPr>
                  <a:t>B </a:t>
                </a:r>
                <a:r>
                  <a:rPr lang="en-US" altLang="fr-FR" b="1" dirty="0" smtClean="0">
                    <a:ea typeface="ヒラギノ角ゴ ProN W3" charset="-128"/>
                  </a:rPr>
                  <a:t>else</a:t>
                </a:r>
                <a:r>
                  <a:rPr lang="en-US" altLang="fr-FR" dirty="0" smtClean="0">
                    <a:ea typeface="ヒラギノ角ゴ ProN W3" charset="-128"/>
                  </a:rPr>
                  <a:t> C) </a:t>
                </a:r>
                <a:r>
                  <a:rPr lang="en-US" altLang="fr-FR" dirty="0">
                    <a:ea typeface="ヒラギノ角ゴ ProN W3" charset="-128"/>
                  </a:rPr>
                  <a:t>expresses the </a:t>
                </a:r>
                <a:r>
                  <a:rPr lang="en-US" altLang="fr-FR" dirty="0" smtClean="0">
                    <a:ea typeface="ヒラギノ角ゴ ProN W3" charset="-128"/>
                  </a:rPr>
                  <a:t>formula</a:t>
                </a:r>
                <a:r>
                  <a:rPr lang="en-US" altLang="fr-FR" dirty="0" smtClean="0">
                    <a:ea typeface="ヒラギノ角ゴ ProN W3" charset="-128"/>
                    <a:sym typeface="Wingdings"/>
                  </a:rPr>
                  <a:t> </a:t>
                </a:r>
                <a14:m>
                  <m:oMath xmlns:m="http://schemas.openxmlformats.org/officeDocument/2006/math">
                    <m:r>
                      <a:rPr lang="en-US" altLang="fr-FR" b="0" i="0" smtClean="0">
                        <a:latin typeface="Cambria Math" charset="0"/>
                        <a:ea typeface="ヒラギノ角ゴ ProN W3" charset="-128"/>
                        <a:sym typeface="Wingdings"/>
                      </a:rPr>
                      <m:t>(</m:t>
                    </m:r>
                    <m:r>
                      <a:rPr lang="en-US" altLang="fr-FR" b="0" i="1" smtClean="0">
                        <a:latin typeface="Cambria Math" charset="0"/>
                        <a:ea typeface="ヒラギノ角ゴ ProN W3" charset="-128"/>
                        <a:sym typeface="Wingdings"/>
                      </a:rPr>
                      <m:t>𝐴</m:t>
                    </m:r>
                    <m:r>
                      <a:rPr lang="en-US" altLang="fr-FR" b="0" i="1" smtClean="0">
                        <a:latin typeface="Cambria Math" charset="0"/>
                        <a:ea typeface="ヒラギノ角ゴ ProN W3" charset="-128"/>
                        <a:sym typeface="Wingdings"/>
                      </a:rPr>
                      <m:t>→</m:t>
                    </m:r>
                    <m:r>
                      <a:rPr lang="en-US" altLang="fr-FR" b="0" i="1" smtClean="0">
                        <a:latin typeface="Cambria Math" charset="0"/>
                        <a:ea typeface="ヒラギノ角ゴ ProN W3" charset="-128"/>
                        <a:sym typeface="Wingdings"/>
                      </a:rPr>
                      <m:t>𝐵</m:t>
                    </m:r>
                    <m:r>
                      <a:rPr lang="en-US" altLang="fr-FR" b="0" i="1" smtClean="0">
                        <a:latin typeface="Cambria Math" charset="0"/>
                        <a:ea typeface="ヒラギノ角ゴ ProN W3" charset="-128"/>
                        <a:sym typeface="Wingdings"/>
                      </a:rPr>
                      <m:t>) ∧(¬</m:t>
                    </m:r>
                    <m:r>
                      <a:rPr lang="en-US" altLang="fr-FR" b="0" i="1" smtClean="0">
                        <a:latin typeface="Cambria Math" charset="0"/>
                        <a:ea typeface="Cambria Math" charset="0"/>
                        <a:cs typeface="Cambria Math" charset="0"/>
                        <a:sym typeface="Wingdings"/>
                      </a:rPr>
                      <m:t>𝐴</m:t>
                    </m:r>
                    <m:r>
                      <a:rPr lang="en-US" altLang="fr-FR" b="0" i="1" smtClean="0">
                        <a:latin typeface="Cambria Math" charset="0"/>
                        <a:ea typeface="Cambria Math" charset="0"/>
                        <a:cs typeface="Cambria Math" charset="0"/>
                        <a:sym typeface="Wingdings"/>
                      </a:rPr>
                      <m:t>→</m:t>
                    </m:r>
                    <m:r>
                      <a:rPr lang="en-US" altLang="fr-FR" b="0" i="1" smtClean="0">
                        <a:latin typeface="Cambria Math" charset="0"/>
                        <a:ea typeface="Cambria Math" charset="0"/>
                        <a:cs typeface="Cambria Math" charset="0"/>
                        <a:sym typeface="Wingdings"/>
                      </a:rPr>
                      <m:t>𝐶</m:t>
                    </m:r>
                    <m:r>
                      <a:rPr lang="en-US" altLang="fr-FR" b="0" i="1" smtClean="0">
                        <a:latin typeface="Cambria Math" charset="0"/>
                        <a:ea typeface="Cambria Math" charset="0"/>
                        <a:cs typeface="Cambria Math" charset="0"/>
                        <a:sym typeface="Wingdings"/>
                      </a:rPr>
                      <m:t>)</m:t>
                    </m:r>
                  </m:oMath>
                </a14:m>
                <a:endParaRPr lang="en-US" altLang="fr-FR" dirty="0" smtClean="0">
                  <a:ea typeface="ヒラギノ角ゴ ProN W3" charset="-128"/>
                </a:endParaRPr>
              </a:p>
              <a:p>
                <a:pPr lvl="1"/>
                <a:r>
                  <a:rPr lang="en-US" altLang="fr-FR" dirty="0">
                    <a:ea typeface="ヒラギノ角ゴ ProN W3" charset="-128"/>
                  </a:rPr>
                  <a:t>(</a:t>
                </a:r>
                <a:r>
                  <a:rPr lang="en-US" altLang="fr-FR" b="1" dirty="0">
                    <a:ea typeface="ヒラギノ角ゴ ProN W3" charset="-128"/>
                  </a:rPr>
                  <a:t>if</a:t>
                </a:r>
                <a:r>
                  <a:rPr lang="en-US" altLang="fr-FR" dirty="0">
                    <a:ea typeface="ヒラギノ角ゴ ProN W3" charset="-128"/>
                  </a:rPr>
                  <a:t> A </a:t>
                </a:r>
                <a:r>
                  <a:rPr lang="en-US" altLang="fr-FR" b="1" dirty="0">
                    <a:ea typeface="ヒラギノ角ゴ ProN W3" charset="-128"/>
                  </a:rPr>
                  <a:t>then</a:t>
                </a:r>
                <a:r>
                  <a:rPr lang="en-US" altLang="fr-FR" dirty="0">
                    <a:ea typeface="ヒラギノ角ゴ ProN W3" charset="-128"/>
                  </a:rPr>
                  <a:t> B </a:t>
                </a:r>
                <a:r>
                  <a:rPr lang="en-US" altLang="fr-FR" b="1" dirty="0">
                    <a:ea typeface="ヒラギノ角ゴ ProN W3" charset="-128"/>
                  </a:rPr>
                  <a:t>else</a:t>
                </a:r>
                <a:r>
                  <a:rPr lang="en-US" altLang="fr-FR" dirty="0">
                    <a:ea typeface="ヒラギノ角ゴ ProN W3" charset="-128"/>
                  </a:rPr>
                  <a:t> C</a:t>
                </a:r>
                <a:r>
                  <a:rPr lang="en-US" altLang="fr-FR" dirty="0" smtClean="0">
                    <a:ea typeface="ヒラギノ角ゴ ProN W3" charset="-128"/>
                  </a:rPr>
                  <a:t>) can also be used with B, C not of Boolean type</a:t>
                </a:r>
              </a:p>
              <a:p>
                <a:pPr lvl="1"/>
                <a:r>
                  <a:rPr lang="en-US" altLang="fr-FR" dirty="0" smtClean="0">
                    <a:ea typeface="ヒラギノ角ゴ ProN W3" charset="-128"/>
                  </a:rPr>
                  <a:t>(A &lt;= B) should not be used for expressing implication (same dynamic semantics, but less readable, and harmful in SPARK)</a:t>
                </a:r>
                <a:endParaRPr lang="en-US" altLang="fr-FR" dirty="0">
                  <a:ea typeface="ヒラギノ角ゴ ProN W3" charset="-128"/>
                </a:endParaRPr>
              </a:p>
              <a:p>
                <a:pPr marL="0" indent="0">
                  <a:spcBef>
                    <a:spcPts val="3000"/>
                  </a:spcBef>
                  <a:buNone/>
                </a:pPr>
                <a:r>
                  <a:rPr lang="en-US" altLang="fr-FR" dirty="0" smtClean="0">
                    <a:ea typeface="ＭＳ Ｐゴシック" charset="-128"/>
                  </a:rPr>
                  <a:t>Equality can be used to express an equivalence</a:t>
                </a:r>
                <a:endParaRPr lang="en-US" altLang="fr-FR" dirty="0">
                  <a:ea typeface="ＭＳ Ｐゴシック" charset="-128"/>
                </a:endParaRPr>
              </a:p>
              <a:p>
                <a:pPr lvl="1"/>
                <a:r>
                  <a:rPr lang="en-US" altLang="fr-FR" dirty="0" smtClean="0">
                    <a:ea typeface="ヒラギノ角ゴ ProN W3" charset="-128"/>
                  </a:rPr>
                  <a:t>(A = B) expresses the logical equivalence </a:t>
                </a:r>
                <a14:m>
                  <m:oMath xmlns:m="http://schemas.openxmlformats.org/officeDocument/2006/math">
                    <m:r>
                      <a:rPr lang="en-US" altLang="fr-FR">
                        <a:latin typeface="Cambria Math" charset="0"/>
                        <a:ea typeface="ヒラギノ角ゴ ProN W3" charset="-128"/>
                      </a:rPr>
                      <m:t>(</m:t>
                    </m:r>
                    <m:r>
                      <a:rPr lang="en-US" altLang="fr-FR" b="0" i="1" smtClean="0">
                        <a:latin typeface="Cambria Math" charset="0"/>
                        <a:ea typeface="ヒラギノ角ゴ ProN W3" charset="-128"/>
                      </a:rPr>
                      <m:t>𝐴</m:t>
                    </m:r>
                    <m:r>
                      <a:rPr lang="en-US" altLang="fr-FR" b="0" i="1" smtClean="0">
                        <a:latin typeface="Cambria Math" charset="0"/>
                        <a:ea typeface="Cambria Math" charset="0"/>
                        <a:cs typeface="Cambria Math" charset="0"/>
                      </a:rPr>
                      <m:t>↔</m:t>
                    </m:r>
                    <m:r>
                      <a:rPr lang="en-US" altLang="fr-FR" b="0" i="1" smtClean="0">
                        <a:latin typeface="Cambria Math" charset="0"/>
                        <a:ea typeface="Cambria Math" charset="0"/>
                        <a:cs typeface="Cambria Math" charset="0"/>
                      </a:rPr>
                      <m:t>𝐵</m:t>
                    </m:r>
                    <m:r>
                      <a:rPr lang="en-US" altLang="fr-FR" b="0" i="1" smtClean="0">
                        <a:latin typeface="Cambria Math" charset="0"/>
                        <a:ea typeface="Cambria Math" charset="0"/>
                        <a:cs typeface="Cambria Math" charset="0"/>
                      </a:rPr>
                      <m:t>)</m:t>
                    </m:r>
                  </m:oMath>
                </a14:m>
                <a:endParaRPr lang="en-US" altLang="fr-FR" dirty="0" smtClean="0">
                  <a:ea typeface="ヒラギノ角ゴ ProN W3" charset="-128"/>
                </a:endParaRPr>
              </a:p>
              <a:p>
                <a:pPr lvl="1"/>
                <a:r>
                  <a:rPr lang="en-US" altLang="fr-FR" dirty="0" smtClean="0">
                    <a:ea typeface="ヒラギノ角ゴ ProN W3" charset="-128"/>
                  </a:rPr>
                  <a:t>A double implication should not be used for expressing equivalence (same semantics, but less readable and maintainable)</a:t>
                </a:r>
                <a:endParaRPr lang="en-US" altLang="fr-FR" dirty="0">
                  <a:ea typeface="ヒラギノ角ゴ ProN W3" charset="-128"/>
                </a:endParaRPr>
              </a:p>
            </p:txBody>
          </p:sp>
        </mc:Choice>
        <mc:Fallback xmlns="">
          <p:sp>
            <p:nvSpPr>
              <p:cNvPr id="19459" name="Espace réservé du contenu 3"/>
              <p:cNvSpPr>
                <a:spLocks noGrp="1" noRot="1" noChangeAspect="1" noMove="1" noResize="1" noEditPoints="1" noAdjustHandles="1" noChangeArrowheads="1" noChangeShapeType="1" noTextEdit="1"/>
              </p:cNvSpPr>
              <p:nvPr>
                <p:ph sz="half" idx="10"/>
              </p:nvPr>
            </p:nvSpPr>
            <p:spPr>
              <a:xfrm>
                <a:off x="685800" y="1143000"/>
                <a:ext cx="7990656" cy="5334000"/>
              </a:xfrm>
              <a:blipFill rotWithShape="0">
                <a:blip r:embed="rId3"/>
                <a:stretch>
                  <a:fillRect l="-1221" t="-114" r="-382"/>
                </a:stretch>
              </a:blipFill>
            </p:spPr>
            <p:txBody>
              <a:bodyPr/>
              <a:lstStyle/>
              <a:p>
                <a:r>
                  <a:rPr lang="en-US">
                    <a:noFill/>
                  </a:rPr>
                  <a:t> </a:t>
                </a:r>
              </a:p>
            </p:txBody>
          </p:sp>
        </mc:Fallback>
      </mc:AlternateContent>
    </p:spTree>
    <p:extLst>
      <p:ext uri="{BB962C8B-B14F-4D97-AF65-F5344CB8AC3E}">
        <p14:creationId xmlns:p14="http://schemas.microsoft.com/office/powerpoint/2010/main" val="2115512249"/>
      </p:ext>
    </p:extLst>
  </p:cSld>
  <p:clrMapOvr>
    <a:masterClrMapping/>
  </p:clrMapOvr>
  <p:timing>
    <p:tnLst>
      <p:par>
        <p:cTn id="1" dur="indefinite" restart="never" nodeType="tmRoot"/>
      </p:par>
    </p:tnLst>
  </p:timing>
</p:sld>
</file>

<file path=ppt/theme/theme1.xml><?xml version="1.0" encoding="utf-8"?>
<a:theme xmlns:a="http://schemas.openxmlformats.org/drawingml/2006/main" name="1_AdaCoreU Template">
  <a:themeElements>
    <a:clrScheme name="Custom 1">
      <a:dk1>
        <a:srgbClr val="000000"/>
      </a:dk1>
      <a:lt1>
        <a:srgbClr val="FFFFFF"/>
      </a:lt1>
      <a:dk2>
        <a:srgbClr val="0D253A"/>
      </a:dk2>
      <a:lt2>
        <a:srgbClr val="E4E8E9"/>
      </a:lt2>
      <a:accent1>
        <a:srgbClr val="17598F"/>
      </a:accent1>
      <a:accent2>
        <a:srgbClr val="8EAFCB"/>
      </a:accent2>
      <a:accent3>
        <a:srgbClr val="A6CE8D"/>
      </a:accent3>
      <a:accent4>
        <a:srgbClr val="0D253A"/>
      </a:accent4>
      <a:accent5>
        <a:srgbClr val="E4E8E9"/>
      </a:accent5>
      <a:accent6>
        <a:srgbClr val="419415"/>
      </a:accent6>
      <a:hlink>
        <a:srgbClr val="CB9A31"/>
      </a:hlink>
      <a:folHlink>
        <a:srgbClr val="8D8D8D"/>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1" u="none" strike="noStrike" cap="none" normalizeH="0" baseline="0" smtClean="0">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1" u="none" strike="noStrike" cap="none" normalizeH="0" baseline="0" smtClean="0">
            <a:solidFill>
              <a:schemeClr val="tx1"/>
            </a:solidFill>
            <a:effectLst/>
            <a:latin typeface="Arial" charset="0"/>
          </a:defRPr>
        </a:defPPr>
      </a:lstStyle>
    </a:lnDef>
    <a:txDef>
      <a:spPr>
        <a:noFill/>
      </a:spPr>
      <a:bodyPr wrap="square" rtlCol="0">
        <a:spAutoFit/>
      </a:bodyPr>
      <a:lstStyle>
        <a:defPPr algn="r">
          <a:defRPr sz="1400" b="1" i="0" kern="1200" dirty="0" smtClean="0">
            <a:solidFill>
              <a:schemeClr val="accent1"/>
            </a:solidFill>
          </a:defRPr>
        </a:defPPr>
      </a:lstStyle>
    </a:txDef>
  </a:objectDefaults>
  <a:extraClrSchemeLst>
    <a:extraClrScheme>
      <a:clrScheme name="AdaCore_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AdaCore_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AdaCore_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AdaCore_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AdaCore_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AdaCore_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AdaCore_template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AdaCore_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AdaCore_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AdaCore_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AdaCore_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AdaCore_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AdaCore Training</Template>
  <TotalTime>3917</TotalTime>
  <Words>2615</Words>
  <Application>Microsoft Macintosh PowerPoint</Application>
  <PresentationFormat>Présentation à l'écran (4:3)</PresentationFormat>
  <Paragraphs>390</Paragraphs>
  <Slides>34</Slides>
  <Notes>32</Notes>
  <HiddenSlides>0</HiddenSlides>
  <MMClips>0</MMClips>
  <ScaleCrop>false</ScaleCrop>
  <HeadingPairs>
    <vt:vector size="6" baseType="variant">
      <vt:variant>
        <vt:lpstr>Polices utilisées</vt:lpstr>
      </vt:variant>
      <vt:variant>
        <vt:i4>12</vt:i4>
      </vt:variant>
      <vt:variant>
        <vt:lpstr>Thème</vt:lpstr>
      </vt:variant>
      <vt:variant>
        <vt:i4>1</vt:i4>
      </vt:variant>
      <vt:variant>
        <vt:lpstr>Titres des diapositives</vt:lpstr>
      </vt:variant>
      <vt:variant>
        <vt:i4>34</vt:i4>
      </vt:variant>
    </vt:vector>
  </HeadingPairs>
  <TitlesOfParts>
    <vt:vector size="47" baseType="lpstr">
      <vt:lpstr>Arial Bold</vt:lpstr>
      <vt:lpstr>Calibri</vt:lpstr>
      <vt:lpstr>Cambria Math</vt:lpstr>
      <vt:lpstr>Courier New</vt:lpstr>
      <vt:lpstr>Gill Sans</vt:lpstr>
      <vt:lpstr>Helvetica</vt:lpstr>
      <vt:lpstr>ＭＳ Ｐゴシック</vt:lpstr>
      <vt:lpstr>Times</vt:lpstr>
      <vt:lpstr>Verdana</vt:lpstr>
      <vt:lpstr>Wingdings</vt:lpstr>
      <vt:lpstr>ヒラギノ角ゴ ProN W3</vt:lpstr>
      <vt:lpstr>Arial</vt:lpstr>
      <vt:lpstr>1_AdaCoreU Template</vt:lpstr>
      <vt:lpstr>Présentation PowerPoint</vt:lpstr>
      <vt:lpstr>Subprogram Contracts in Ada 2012 and SPARK 2014</vt:lpstr>
      <vt:lpstr>Dynamic Execution of Subprogram Contracts</vt:lpstr>
      <vt:lpstr>Dynamic Behavior when Subprogram Contracts Fail</vt:lpstr>
      <vt:lpstr>Precondition</vt:lpstr>
      <vt:lpstr>Postcondition</vt:lpstr>
      <vt:lpstr>Contract Cases</vt:lpstr>
      <vt:lpstr>Attribute ‘Old</vt:lpstr>
      <vt:lpstr>Implication and Equivalence</vt:lpstr>
      <vt:lpstr>Reasoning by Cases</vt:lpstr>
      <vt:lpstr>Universal and Existential Quantification</vt:lpstr>
      <vt:lpstr>Expression Functions</vt:lpstr>
      <vt:lpstr>Présentation PowerPoint</vt:lpstr>
      <vt:lpstr>1/10</vt:lpstr>
      <vt:lpstr>1/10</vt:lpstr>
      <vt:lpstr>2/10</vt:lpstr>
      <vt:lpstr>2/10</vt:lpstr>
      <vt:lpstr>3/10</vt:lpstr>
      <vt:lpstr>3/10</vt:lpstr>
      <vt:lpstr>4/10</vt:lpstr>
      <vt:lpstr>4/10</vt:lpstr>
      <vt:lpstr>5/10</vt:lpstr>
      <vt:lpstr>5/10</vt:lpstr>
      <vt:lpstr>6/10</vt:lpstr>
      <vt:lpstr>6/10</vt:lpstr>
      <vt:lpstr>7/10</vt:lpstr>
      <vt:lpstr>7/10</vt:lpstr>
      <vt:lpstr>8/10</vt:lpstr>
      <vt:lpstr>8/10</vt:lpstr>
      <vt:lpstr>9/10</vt:lpstr>
      <vt:lpstr>9/10</vt:lpstr>
      <vt:lpstr>10/10</vt:lpstr>
      <vt:lpstr>10/10</vt:lpstr>
      <vt:lpstr>Présentation PowerPoint</vt:lpstr>
    </vt:vector>
  </TitlesOfParts>
  <LinksUpToDate>false</LinksUpToDate>
  <SharedDoc>false</SharedDoc>
  <HyperlinksChanged>false</HyperlinksChanged>
  <AppVersion>15.0040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ochem</dc:creator>
  <cp:lastModifiedBy>Yannick Moy</cp:lastModifiedBy>
  <cp:revision>336</cp:revision>
  <cp:lastPrinted>2017-12-03T00:06:06Z</cp:lastPrinted>
  <dcterms:created xsi:type="dcterms:W3CDTF">2010-03-24T10:35:52Z</dcterms:created>
  <dcterms:modified xsi:type="dcterms:W3CDTF">2017-12-04T15:30:24Z</dcterms:modified>
</cp:coreProperties>
</file>