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561" autoAdjust="0"/>
  </p:normalViewPr>
  <p:slideViewPr>
    <p:cSldViewPr snapToGrid="0">
      <p:cViewPr varScale="1">
        <p:scale>
          <a:sx n="77" d="100"/>
          <a:sy n="77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8CB0-33D2-4F49-9A97-DB788DFC7082}" type="datetimeFigureOut">
              <a:rPr lang="en-GB" smtClean="0"/>
              <a:t>06/08/2014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9329-88FA-4F10-ACFF-58B75097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0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Hello my name is Martyn Pike and welcome to this lecture from the Ada University course </a:t>
            </a:r>
            <a:r>
              <a:rPr lang="en-GB" altLang="en-US" smtClean="0">
                <a:ea typeface="ＭＳ Ｐゴシック" panose="020B0600070205080204" pitchFamily="34" charset="-128"/>
              </a:rPr>
              <a:t>on </a:t>
            </a:r>
            <a:r>
              <a:rPr lang="en-GB" altLang="en-US" smtClean="0">
                <a:ea typeface="ＭＳ Ｐゴシック" panose="020B0600070205080204" pitchFamily="34" charset="-128"/>
              </a:rPr>
              <a:t>Mixed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Language Programming with Ada </a:t>
            </a:r>
            <a:r>
              <a:rPr lang="en-GB" altLang="en-US" smtClean="0">
                <a:ea typeface="ＭＳ Ｐゴシック" panose="020B0600070205080204" pitchFamily="34" charset="-128"/>
              </a:rPr>
              <a:t>and </a:t>
            </a:r>
            <a:r>
              <a:rPr lang="en-GB" altLang="en-US" smtClean="0">
                <a:ea typeface="ＭＳ Ｐゴシック" panose="020B0600070205080204" pitchFamily="34" charset="-128"/>
              </a:rPr>
              <a:t>C++. </a:t>
            </a:r>
            <a:endParaRPr lang="en-GB" altLang="en-US" dirty="0" smtClean="0">
              <a:ea typeface="ＭＳ Ｐゴシック" panose="020B0600070205080204" pitchFamily="34" charset="-128"/>
            </a:endParaRP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Together we shall complete a series of slides and then you will be assessed on your learning using some quiz questions.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0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We’ve now reached the end of the slide section of this lecture. 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You should now have enough knowledge of this subject to complete a small quiz with questions designed to test your understanding.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Each question is marked and you will have a chance to review your score at the end of the lecture.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Good luck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3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 for attending this lecture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from the AdaCore University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I hope you have found it a valuable step in learning the Ada Programming Language and that you continue onto the other lectures in the course from the Ada University.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4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79961" y="3933056"/>
            <a:ext cx="8204508" cy="1023936"/>
          </a:xfrm>
        </p:spPr>
        <p:txBody>
          <a:bodyPr/>
          <a:lstStyle>
            <a:lvl1pPr marL="0" indent="0" algn="ctr">
              <a:buNone/>
              <a:defRPr lang="en-US" sz="3600" b="0" i="0" kern="1200" dirty="0" smtClean="0">
                <a:solidFill>
                  <a:srgbClr val="1780A6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  <a:lvl2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2pPr>
            <a:lvl3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3pPr>
            <a:lvl4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4pPr>
            <a:lvl5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960" y="4581127"/>
            <a:ext cx="8204508" cy="648654"/>
          </a:xfrm>
        </p:spPr>
        <p:txBody>
          <a:bodyPr/>
          <a:lstStyle>
            <a:lvl1pPr marL="0" indent="0" algn="ctr">
              <a:buNone/>
              <a:defRPr lang="en-US" sz="1600" b="1" kern="1200" dirty="0" smtClean="0">
                <a:solidFill>
                  <a:srgbClr val="1A1A1A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560" y="4941167"/>
            <a:ext cx="8204508" cy="648654"/>
          </a:xfrm>
        </p:spPr>
        <p:txBody>
          <a:bodyPr/>
          <a:lstStyle>
            <a:lvl1pPr marL="0" indent="0" algn="ctr">
              <a:buNone/>
              <a:defRPr lang="en-US" sz="1200" b="1" kern="12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31597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26263" y="692152"/>
            <a:ext cx="45397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NO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wro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58775"/>
            <a:ext cx="4778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072411" y="1095941"/>
            <a:ext cx="7063740" cy="47320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defTabSz="822960" rtl="0" eaLnBrk="1" latinLnBrk="0" hangingPunct="1">
              <a:buNone/>
              <a:defRPr lang="en-US" sz="1400" b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34911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7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1154430"/>
            <a:ext cx="7360920" cy="2320290"/>
          </a:xfrm>
          <a:prstGeom prst="rect">
            <a:avLst/>
          </a:prstGeom>
        </p:spPr>
        <p:txBody>
          <a:bodyPr lIns="82296" tIns="41148" rIns="82296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5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1" kern="1200" dirty="0">
                <a:solidFill>
                  <a:srgbClr val="388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4" name="Picture 6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939638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2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1535115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619251" y="4221163"/>
            <a:ext cx="597693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err="1" smtClean="0">
                <a:solidFill>
                  <a:srgbClr val="1780A6"/>
                </a:solidFill>
                <a:latin typeface="+mj-lt"/>
              </a:rPr>
              <a:t>university.adacore.com</a:t>
            </a:r>
            <a:endParaRPr lang="en-US" sz="3200" dirty="0" smtClean="0">
              <a:solidFill>
                <a:srgbClr val="1780A6"/>
              </a:solidFill>
              <a:latin typeface="+mj-lt"/>
            </a:endParaRPr>
          </a:p>
        </p:txBody>
      </p:sp>
      <p:pic>
        <p:nvPicPr>
          <p:cNvPr id="4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4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3" name="Picture 7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879726" y="2641600"/>
            <a:ext cx="3384550" cy="1574800"/>
            <a:chOff x="2123728" y="2641848"/>
            <a:chExt cx="3382984" cy="1574304"/>
          </a:xfrm>
        </p:grpSpPr>
        <p:sp>
          <p:nvSpPr>
            <p:cNvPr id="5" name="TextBox 4"/>
            <p:cNvSpPr txBox="1">
              <a:spLocks noChangeArrowheads="1"/>
            </p:cNvSpPr>
            <p:nvPr userDrawn="1"/>
          </p:nvSpPr>
          <p:spPr bwMode="auto">
            <a:xfrm>
              <a:off x="3638154" y="2829114"/>
              <a:ext cx="1868558" cy="119995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defRPr/>
              </a:pPr>
              <a:r>
                <a:rPr lang="en-US" sz="7200" smtClean="0">
                  <a:latin typeface="Calibri" pitchFamily="34" charset="0"/>
                </a:rPr>
                <a:t>Quiz</a:t>
              </a:r>
            </a:p>
          </p:txBody>
        </p:sp>
        <p:pic>
          <p:nvPicPr>
            <p:cNvPr id="6" name="Picture 2" descr="C:\Users\ochem\AppData\Local\Temp\Rar$DR28.624\AdaCoreU Package\icons\quiz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641848"/>
              <a:ext cx="1574304" cy="157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0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632848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891339" y="107950"/>
            <a:ext cx="1819729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YES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(click on the check icon)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00863" y="627064"/>
            <a:ext cx="2207656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NO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 (click on the error location(s))</a:t>
            </a:r>
          </a:p>
        </p:txBody>
      </p:sp>
      <p:pic>
        <p:nvPicPr>
          <p:cNvPr id="5" name="Picture 7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7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Y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891338" y="188915"/>
            <a:ext cx="54534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YES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7848601" y="6613527"/>
            <a:ext cx="18473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 smtClean="0">
              <a:latin typeface="Verdana" pitchFamily="34" charset="0"/>
              <a:ea typeface="+mn-ea"/>
            </a:endParaRP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19455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smtClean="0">
                <a:solidFill>
                  <a:srgbClr val="A6A6A6"/>
                </a:solidFill>
              </a:rPr>
              <a:t>Copyright © AdaCore </a:t>
            </a:r>
            <a:endParaRPr lang="fr-FR" altLang="en-US" sz="800" smtClean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4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Ada and C++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Martyn Pike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BFBFBF"/>
                </a:solidFill>
                <a:ea typeface="ヒラギノ角ゴ ProN W3" pitchFamily="-104" charset="-128"/>
                <a:sym typeface="Gill Sans" pitchFamily="-104" charset="0"/>
              </a:rPr>
              <a:t>university.adacore.com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88194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0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865195"/>
      </p:ext>
    </p:extLst>
  </p:cSld>
  <p:clrMapOvr>
    <a:masterClrMapping/>
  </p:clrMapOvr>
</p:sld>
</file>

<file path=ppt/theme/theme1.xml><?xml version="1.0" encoding="utf-8"?>
<a:theme xmlns:a="http://schemas.openxmlformats.org/drawingml/2006/main" name="2_AdaCoreU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daCoreU" id="{5904093B-A86E-4AB8-8334-C2D6FE567A30}" vid="{B0785E15-1D7E-450C-BEA1-DBF53DC5DB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162</Words>
  <Application>Microsoft Office PowerPoint</Application>
  <PresentationFormat>On-screen Show (4:3)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ＭＳ Ｐゴシック</vt:lpstr>
      <vt:lpstr>Arial</vt:lpstr>
      <vt:lpstr>Arial Bold</vt:lpstr>
      <vt:lpstr>Calibri</vt:lpstr>
      <vt:lpstr>Courier New</vt:lpstr>
      <vt:lpstr>Gill Sans</vt:lpstr>
      <vt:lpstr>Helvetica</vt:lpstr>
      <vt:lpstr>Times</vt:lpstr>
      <vt:lpstr>Verdana</vt:lpstr>
      <vt:lpstr>ヒラギノ角ゴ ProN W3</vt:lpstr>
      <vt:lpstr>2_AdaCoreU Template</vt:lpstr>
      <vt:lpstr>PowerPoint Presentation</vt:lpstr>
      <vt:lpstr>Introduction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 Pike</dc:creator>
  <cp:lastModifiedBy>Martyn Pike</cp:lastModifiedBy>
  <cp:revision>17</cp:revision>
  <dcterms:created xsi:type="dcterms:W3CDTF">2014-07-01T18:04:03Z</dcterms:created>
  <dcterms:modified xsi:type="dcterms:W3CDTF">2014-08-06T12:06:01Z</dcterms:modified>
</cp:coreProperties>
</file>