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58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990" autoAdjust="0"/>
  </p:normalViewPr>
  <p:slideViewPr>
    <p:cSldViewPr snapToGrid="0">
      <p:cViewPr varScale="1">
        <p:scale>
          <a:sx n="86" d="100"/>
          <a:sy n="86" d="100"/>
        </p:scale>
        <p:origin x="23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10/08/2014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</a:t>
            </a:r>
            <a:r>
              <a:rPr lang="en-GB" altLang="en-US" smtClean="0">
                <a:ea typeface="ＭＳ Ｐゴシック" panose="020B0600070205080204" pitchFamily="34" charset="-128"/>
              </a:rPr>
              <a:t>on Mixed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Language Programming with Ada </a:t>
            </a:r>
            <a:r>
              <a:rPr lang="en-GB" altLang="en-US" smtClean="0">
                <a:ea typeface="ＭＳ Ｐゴシック" panose="020B0600070205080204" pitchFamily="34" charset="-128"/>
              </a:rPr>
              <a:t>and C++. 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This lecture will introduce the subtle differences between interfacing with C and C++ from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will show the C++ specific convention value CPP that is supported by the GNAT compiler.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subject that is heavily linked with C++ interfacing is Name Mangling, for which an overview is provided along with 3 approaches to dealing with it when interfacing Ada and C++.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while it’s possible to interface to both subprogram and memory objects in C++ the real power comes from being able to do class wide interfacing.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will involve importing C++ classes into Ada main programs and vice versa using support for objects in Ada implemented using tagged types.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 reasons that will become clear this lecture uses the Ada 2005 standard and interfacing pragmas as opposed to Ada 2012 aspects.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0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 subject 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 of the 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 for attending this lecture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from the AdaCore University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the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and C++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729343" y="1041400"/>
            <a:ext cx="7848600" cy="5127171"/>
          </a:xfrm>
        </p:spPr>
        <p:txBody>
          <a:bodyPr/>
          <a:lstStyle/>
          <a:p>
            <a:r>
              <a:rPr lang="en-GB" dirty="0" smtClean="0"/>
              <a:t>CPP Convention</a:t>
            </a:r>
          </a:p>
          <a:p>
            <a:r>
              <a:rPr lang="en-GB" dirty="0" smtClean="0"/>
              <a:t>C++ Name Mangling</a:t>
            </a:r>
            <a:endParaRPr lang="en-GB" dirty="0" smtClean="0"/>
          </a:p>
          <a:p>
            <a:r>
              <a:rPr lang="en-GB" dirty="0" smtClean="0"/>
              <a:t>Methods for Address </a:t>
            </a:r>
            <a:r>
              <a:rPr lang="en-GB" dirty="0"/>
              <a:t>tricky issues of C++ </a:t>
            </a:r>
            <a:r>
              <a:rPr lang="en-GB" dirty="0" smtClean="0"/>
              <a:t>Name Mangling</a:t>
            </a:r>
          </a:p>
          <a:p>
            <a:pPr lvl="1"/>
            <a:r>
              <a:rPr lang="en-GB" dirty="0" smtClean="0"/>
              <a:t>extern “C” and use Convention =&gt; C</a:t>
            </a:r>
          </a:p>
          <a:p>
            <a:pPr lvl="1"/>
            <a:r>
              <a:rPr lang="en-GB" dirty="0" smtClean="0"/>
              <a:t>Using Link_Name</a:t>
            </a:r>
            <a:r>
              <a:rPr lang="en-GB" dirty="0"/>
              <a:t> </a:t>
            </a:r>
            <a:r>
              <a:rPr lang="en-GB" dirty="0" smtClean="0"/>
              <a:t>with hardcoded linker symbol</a:t>
            </a:r>
          </a:p>
          <a:p>
            <a:pPr lvl="1"/>
            <a:r>
              <a:rPr lang="en-GB" dirty="0" smtClean="0"/>
              <a:t>Use g++ -fdump-</a:t>
            </a:r>
            <a:r>
              <a:rPr lang="en-GB" dirty="0" err="1" smtClean="0"/>
              <a:t>ada</a:t>
            </a:r>
            <a:r>
              <a:rPr lang="en-GB" dirty="0" smtClean="0"/>
              <a:t>-spec</a:t>
            </a:r>
            <a:endParaRPr lang="en-GB" dirty="0" smtClean="0"/>
          </a:p>
          <a:p>
            <a:r>
              <a:rPr lang="en-GB" dirty="0" smtClean="0"/>
              <a:t>Interfacing at the C++ class level</a:t>
            </a:r>
          </a:p>
          <a:p>
            <a:r>
              <a:rPr lang="en-GB" dirty="0" smtClean="0"/>
              <a:t>Exporting Ada </a:t>
            </a:r>
            <a:r>
              <a:rPr lang="en-GB" dirty="0" smtClean="0"/>
              <a:t>tagged types as classes</a:t>
            </a:r>
          </a:p>
          <a:p>
            <a:r>
              <a:rPr lang="en-GB" dirty="0" smtClean="0"/>
              <a:t>Ada 2005 pragmas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CPP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Name Mangling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3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 “C”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1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Link_Name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–fdump-</a:t>
            </a:r>
            <a:r>
              <a:rPr lang="en-GB" dirty="0" err="1" smtClean="0"/>
              <a:t>ada</a:t>
            </a:r>
            <a:r>
              <a:rPr lang="en-GB" dirty="0" smtClean="0"/>
              <a:t>-spec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26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C++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43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Tagged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842967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383</Words>
  <Application>Microsoft Office PowerPoint</Application>
  <PresentationFormat>On-screen Show (4:3)</PresentationFormat>
  <Paragraphs>61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Introduction</vt:lpstr>
      <vt:lpstr>CPP Convention</vt:lpstr>
      <vt:lpstr>C++ Name Mangling</vt:lpstr>
      <vt:lpstr>extern “C”</vt:lpstr>
      <vt:lpstr>Using Link_Name </vt:lpstr>
      <vt:lpstr>Using –fdump-ada-spec</vt:lpstr>
      <vt:lpstr>Importing C++ Classes</vt:lpstr>
      <vt:lpstr>Exporting Ada Tagged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62</cp:revision>
  <dcterms:created xsi:type="dcterms:W3CDTF">2014-07-01T18:04:03Z</dcterms:created>
  <dcterms:modified xsi:type="dcterms:W3CDTF">2014-08-10T19:53:19Z</dcterms:modified>
</cp:coreProperties>
</file>