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7"/>
  </p:notesMasterIdLst>
  <p:sldIdLst>
    <p:sldId id="256" r:id="rId3"/>
    <p:sldId id="274" r:id="rId4"/>
    <p:sldId id="258" r:id="rId5"/>
    <p:sldId id="1714" r:id="rId6"/>
    <p:sldId id="1716" r:id="rId7"/>
    <p:sldId id="1717" r:id="rId8"/>
    <p:sldId id="1719" r:id="rId9"/>
    <p:sldId id="1718" r:id="rId10"/>
    <p:sldId id="281" r:id="rId11"/>
    <p:sldId id="284" r:id="rId12"/>
    <p:sldId id="1706" r:id="rId13"/>
    <p:sldId id="1720" r:id="rId14"/>
    <p:sldId id="1721" r:id="rId15"/>
    <p:sldId id="1722" r:id="rId16"/>
    <p:sldId id="1723" r:id="rId17"/>
    <p:sldId id="1724" r:id="rId18"/>
    <p:sldId id="1725" r:id="rId19"/>
    <p:sldId id="1726" r:id="rId20"/>
    <p:sldId id="1727" r:id="rId21"/>
    <p:sldId id="1730" r:id="rId22"/>
    <p:sldId id="292" r:id="rId23"/>
    <p:sldId id="295" r:id="rId24"/>
    <p:sldId id="1729" r:id="rId25"/>
    <p:sldId id="172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Bobbie" initials="LB" lastIdx="1" clrIdx="0">
    <p:extLst>
      <p:ext uri="{19B8F6BF-5375-455C-9EA6-DF929625EA0E}">
        <p15:presenceInfo xmlns:p15="http://schemas.microsoft.com/office/powerpoint/2012/main" userId="1a5ed0aa0077d0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9E0"/>
    <a:srgbClr val="2A9CA2"/>
    <a:srgbClr val="258A8F"/>
    <a:srgbClr val="2283CD"/>
    <a:srgbClr val="E71D3A"/>
    <a:srgbClr val="18BCE2"/>
    <a:srgbClr val="55BEC9"/>
    <a:srgbClr val="1561D6"/>
    <a:srgbClr val="0F3453"/>
    <a:srgbClr val="1F3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9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5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8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7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0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5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729781ED-998F-40B0-AFDE-2551229BE7BB}"/>
              </a:ext>
            </a:extLst>
          </p:cNvPr>
          <p:cNvGrpSpPr/>
          <p:nvPr userDrawn="1"/>
        </p:nvGrpSpPr>
        <p:grpSpPr>
          <a:xfrm>
            <a:off x="2416768" y="3809763"/>
            <a:ext cx="7358464" cy="2699894"/>
            <a:chOff x="675908" y="693106"/>
            <a:chExt cx="9053516" cy="3321826"/>
          </a:xfrm>
        </p:grpSpPr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D17EC0BC-CE98-44D6-8823-E79C54584B40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DDC5E846-35E0-4EAD-A002-88C8E7D64063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3D3CEBC4-3DED-4D97-BA78-363B5742B053}"/>
                </a:ext>
              </a:extLst>
            </p:cNvPr>
            <p:cNvSpPr txBox="1"/>
            <p:nvPr/>
          </p:nvSpPr>
          <p:spPr>
            <a:xfrm>
              <a:off x="4511824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8E68F1F9-A31A-4BA5-9DA4-33BBC606E8EE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>
                      <a:lumMod val="60000"/>
                      <a:lumOff val="40000"/>
                      <a:alpha val="33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zh-CN" altLang="en-US" sz="9600" dirty="0">
                <a:solidFill>
                  <a:schemeClr val="accent2">
                    <a:lumMod val="60000"/>
                    <a:lumOff val="40000"/>
                    <a:alpha val="33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A4DA8B5-F51C-4FCF-8DA1-FCA5138D7C69}"/>
              </a:ext>
            </a:extLst>
          </p:cNvPr>
          <p:cNvGrpSpPr/>
          <p:nvPr userDrawn="1"/>
        </p:nvGrpSpPr>
        <p:grpSpPr>
          <a:xfrm>
            <a:off x="1952528" y="2604407"/>
            <a:ext cx="8286944" cy="3905250"/>
            <a:chOff x="5275263" y="2190750"/>
            <a:chExt cx="6599238" cy="3109913"/>
          </a:xfrm>
        </p:grpSpPr>
        <p:sp>
          <p:nvSpPr>
            <p:cNvPr id="157" name="Freeform 5">
              <a:extLst>
                <a:ext uri="{FF2B5EF4-FFF2-40B4-BE49-F238E27FC236}">
                  <a16:creationId xmlns:a16="http://schemas.microsoft.com/office/drawing/2014/main" id="{36A06940-09BE-423F-9195-FC5BA48A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195763"/>
              <a:ext cx="890588" cy="977900"/>
            </a:xfrm>
            <a:custGeom>
              <a:avLst/>
              <a:gdLst>
                <a:gd name="T0" fmla="*/ 244 w 479"/>
                <a:gd name="T1" fmla="*/ 12 h 525"/>
                <a:gd name="T2" fmla="*/ 33 w 479"/>
                <a:gd name="T3" fmla="*/ 121 h 525"/>
                <a:gd name="T4" fmla="*/ 12 w 479"/>
                <a:gd name="T5" fmla="*/ 186 h 525"/>
                <a:gd name="T6" fmla="*/ 15 w 479"/>
                <a:gd name="T7" fmla="*/ 191 h 525"/>
                <a:gd name="T8" fmla="*/ 32 w 479"/>
                <a:gd name="T9" fmla="*/ 225 h 525"/>
                <a:gd name="T10" fmla="*/ 150 w 479"/>
                <a:gd name="T11" fmla="*/ 453 h 525"/>
                <a:gd name="T12" fmla="*/ 167 w 479"/>
                <a:gd name="T13" fmla="*/ 487 h 525"/>
                <a:gd name="T14" fmla="*/ 170 w 479"/>
                <a:gd name="T15" fmla="*/ 492 h 525"/>
                <a:gd name="T16" fmla="*/ 235 w 479"/>
                <a:gd name="T17" fmla="*/ 513 h 525"/>
                <a:gd name="T18" fmla="*/ 446 w 479"/>
                <a:gd name="T19" fmla="*/ 404 h 525"/>
                <a:gd name="T20" fmla="*/ 467 w 479"/>
                <a:gd name="T21" fmla="*/ 339 h 525"/>
                <a:gd name="T22" fmla="*/ 464 w 479"/>
                <a:gd name="T23" fmla="*/ 334 h 525"/>
                <a:gd name="T24" fmla="*/ 447 w 479"/>
                <a:gd name="T25" fmla="*/ 300 h 525"/>
                <a:gd name="T26" fmla="*/ 329 w 479"/>
                <a:gd name="T27" fmla="*/ 72 h 525"/>
                <a:gd name="T28" fmla="*/ 312 w 479"/>
                <a:gd name="T29" fmla="*/ 38 h 525"/>
                <a:gd name="T30" fmla="*/ 309 w 479"/>
                <a:gd name="T31" fmla="*/ 33 h 525"/>
                <a:gd name="T32" fmla="*/ 244 w 479"/>
                <a:gd name="T33" fmla="*/ 1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525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150" y="453"/>
                    <a:pt x="150" y="453"/>
                    <a:pt x="150" y="453"/>
                  </a:cubicBezTo>
                  <a:cubicBezTo>
                    <a:pt x="167" y="487"/>
                    <a:pt x="167" y="487"/>
                    <a:pt x="167" y="487"/>
                  </a:cubicBezTo>
                  <a:cubicBezTo>
                    <a:pt x="170" y="492"/>
                    <a:pt x="170" y="492"/>
                    <a:pt x="170" y="492"/>
                  </a:cubicBezTo>
                  <a:cubicBezTo>
                    <a:pt x="182" y="516"/>
                    <a:pt x="211" y="525"/>
                    <a:pt x="235" y="513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70" y="392"/>
                    <a:pt x="479" y="363"/>
                    <a:pt x="467" y="339"/>
                  </a:cubicBezTo>
                  <a:cubicBezTo>
                    <a:pt x="464" y="334"/>
                    <a:pt x="464" y="334"/>
                    <a:pt x="464" y="334"/>
                  </a:cubicBezTo>
                  <a:cubicBezTo>
                    <a:pt x="447" y="300"/>
                    <a:pt x="447" y="300"/>
                    <a:pt x="447" y="300"/>
                  </a:cubicBezTo>
                  <a:cubicBezTo>
                    <a:pt x="329" y="72"/>
                    <a:pt x="329" y="72"/>
                    <a:pt x="329" y="72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10"/>
                    <a:pt x="268" y="0"/>
                    <a:pt x="24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93BC4963-B473-4451-AF98-4FF22C64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4133850"/>
              <a:ext cx="922338" cy="1039813"/>
            </a:xfrm>
            <a:custGeom>
              <a:avLst/>
              <a:gdLst>
                <a:gd name="T0" fmla="*/ 244 w 496"/>
                <a:gd name="T1" fmla="*/ 12 h 558"/>
                <a:gd name="T2" fmla="*/ 33 w 496"/>
                <a:gd name="T3" fmla="*/ 121 h 558"/>
                <a:gd name="T4" fmla="*/ 12 w 496"/>
                <a:gd name="T5" fmla="*/ 186 h 558"/>
                <a:gd name="T6" fmla="*/ 187 w 496"/>
                <a:gd name="T7" fmla="*/ 525 h 558"/>
                <a:gd name="T8" fmla="*/ 252 w 496"/>
                <a:gd name="T9" fmla="*/ 546 h 558"/>
                <a:gd name="T10" fmla="*/ 463 w 496"/>
                <a:gd name="T11" fmla="*/ 437 h 558"/>
                <a:gd name="T12" fmla="*/ 484 w 496"/>
                <a:gd name="T13" fmla="*/ 372 h 558"/>
                <a:gd name="T14" fmla="*/ 309 w 496"/>
                <a:gd name="T15" fmla="*/ 33 h 558"/>
                <a:gd name="T16" fmla="*/ 244 w 496"/>
                <a:gd name="T17" fmla="*/ 1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558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87" y="525"/>
                    <a:pt x="187" y="525"/>
                    <a:pt x="187" y="525"/>
                  </a:cubicBezTo>
                  <a:cubicBezTo>
                    <a:pt x="199" y="549"/>
                    <a:pt x="228" y="558"/>
                    <a:pt x="252" y="546"/>
                  </a:cubicBezTo>
                  <a:cubicBezTo>
                    <a:pt x="463" y="437"/>
                    <a:pt x="463" y="437"/>
                    <a:pt x="463" y="437"/>
                  </a:cubicBezTo>
                  <a:cubicBezTo>
                    <a:pt x="487" y="425"/>
                    <a:pt x="496" y="396"/>
                    <a:pt x="484" y="372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9"/>
                    <a:pt x="268" y="0"/>
                    <a:pt x="244" y="12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ED982904-35EE-4868-95CC-19F0F6554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4265613"/>
              <a:ext cx="804863" cy="773113"/>
            </a:xfrm>
            <a:custGeom>
              <a:avLst/>
              <a:gdLst>
                <a:gd name="T0" fmla="*/ 507 w 507"/>
                <a:gd name="T1" fmla="*/ 308 h 487"/>
                <a:gd name="T2" fmla="*/ 159 w 507"/>
                <a:gd name="T3" fmla="*/ 487 h 487"/>
                <a:gd name="T4" fmla="*/ 0 w 507"/>
                <a:gd name="T5" fmla="*/ 180 h 487"/>
                <a:gd name="T6" fmla="*/ 348 w 507"/>
                <a:gd name="T7" fmla="*/ 0 h 487"/>
                <a:gd name="T8" fmla="*/ 507 w 507"/>
                <a:gd name="T9" fmla="*/ 30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87">
                  <a:moveTo>
                    <a:pt x="507" y="308"/>
                  </a:moveTo>
                  <a:lnTo>
                    <a:pt x="159" y="487"/>
                  </a:lnTo>
                  <a:lnTo>
                    <a:pt x="0" y="180"/>
                  </a:lnTo>
                  <a:lnTo>
                    <a:pt x="348" y="0"/>
                  </a:lnTo>
                  <a:lnTo>
                    <a:pt x="507" y="30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09712B6E-847D-4B86-9EDD-A2906D19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4929188"/>
              <a:ext cx="84138" cy="85725"/>
            </a:xfrm>
            <a:custGeom>
              <a:avLst/>
              <a:gdLst>
                <a:gd name="T0" fmla="*/ 5 w 45"/>
                <a:gd name="T1" fmla="*/ 32 h 46"/>
                <a:gd name="T2" fmla="*/ 14 w 45"/>
                <a:gd name="T3" fmla="*/ 5 h 46"/>
                <a:gd name="T4" fmla="*/ 40 w 45"/>
                <a:gd name="T5" fmla="*/ 14 h 46"/>
                <a:gd name="T6" fmla="*/ 32 w 45"/>
                <a:gd name="T7" fmla="*/ 41 h 46"/>
                <a:gd name="T8" fmla="*/ 5 w 45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5" y="32"/>
                  </a:moveTo>
                  <a:cubicBezTo>
                    <a:pt x="0" y="22"/>
                    <a:pt x="4" y="10"/>
                    <a:pt x="14" y="5"/>
                  </a:cubicBezTo>
                  <a:cubicBezTo>
                    <a:pt x="23" y="0"/>
                    <a:pt x="35" y="4"/>
                    <a:pt x="40" y="14"/>
                  </a:cubicBezTo>
                  <a:cubicBezTo>
                    <a:pt x="45" y="24"/>
                    <a:pt x="42" y="36"/>
                    <a:pt x="32" y="41"/>
                  </a:cubicBezTo>
                  <a:cubicBezTo>
                    <a:pt x="22" y="46"/>
                    <a:pt x="10" y="42"/>
                    <a:pt x="5" y="3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A2D6795B-5D4C-48EC-9903-B71DF2CCE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38" y="4225925"/>
              <a:ext cx="52388" cy="49213"/>
            </a:xfrm>
            <a:custGeom>
              <a:avLst/>
              <a:gdLst>
                <a:gd name="T0" fmla="*/ 3 w 28"/>
                <a:gd name="T1" fmla="*/ 19 h 27"/>
                <a:gd name="T2" fmla="*/ 9 w 28"/>
                <a:gd name="T3" fmla="*/ 3 h 27"/>
                <a:gd name="T4" fmla="*/ 25 w 28"/>
                <a:gd name="T5" fmla="*/ 8 h 27"/>
                <a:gd name="T6" fmla="*/ 19 w 28"/>
                <a:gd name="T7" fmla="*/ 24 h 27"/>
                <a:gd name="T8" fmla="*/ 3 w 28"/>
                <a:gd name="T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3" y="19"/>
                  </a:moveTo>
                  <a:cubicBezTo>
                    <a:pt x="0" y="13"/>
                    <a:pt x="3" y="6"/>
                    <a:pt x="9" y="3"/>
                  </a:cubicBezTo>
                  <a:cubicBezTo>
                    <a:pt x="14" y="0"/>
                    <a:pt x="22" y="2"/>
                    <a:pt x="25" y="8"/>
                  </a:cubicBezTo>
                  <a:cubicBezTo>
                    <a:pt x="28" y="14"/>
                    <a:pt x="25" y="21"/>
                    <a:pt x="19" y="24"/>
                  </a:cubicBezTo>
                  <a:cubicBezTo>
                    <a:pt x="14" y="27"/>
                    <a:pt x="6" y="25"/>
                    <a:pt x="3" y="19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D50369B2-A05F-4590-B61F-6299DA91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4259263"/>
              <a:ext cx="223838" cy="144463"/>
            </a:xfrm>
            <a:custGeom>
              <a:avLst/>
              <a:gdLst>
                <a:gd name="T0" fmla="*/ 110 w 120"/>
                <a:gd name="T1" fmla="*/ 30 h 78"/>
                <a:gd name="T2" fmla="*/ 23 w 120"/>
                <a:gd name="T3" fmla="*/ 75 h 78"/>
                <a:gd name="T4" fmla="*/ 3 w 120"/>
                <a:gd name="T5" fmla="*/ 68 h 78"/>
                <a:gd name="T6" fmla="*/ 3 w 120"/>
                <a:gd name="T7" fmla="*/ 68 h 78"/>
                <a:gd name="T8" fmla="*/ 10 w 120"/>
                <a:gd name="T9" fmla="*/ 48 h 78"/>
                <a:gd name="T10" fmla="*/ 96 w 120"/>
                <a:gd name="T11" fmla="*/ 4 h 78"/>
                <a:gd name="T12" fmla="*/ 116 w 120"/>
                <a:gd name="T13" fmla="*/ 10 h 78"/>
                <a:gd name="T14" fmla="*/ 116 w 120"/>
                <a:gd name="T15" fmla="*/ 10 h 78"/>
                <a:gd name="T16" fmla="*/ 110 w 120"/>
                <a:gd name="T17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8">
                  <a:moveTo>
                    <a:pt x="110" y="30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16" y="78"/>
                    <a:pt x="7" y="75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1"/>
                    <a:pt x="2" y="52"/>
                    <a:pt x="10" y="48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104" y="0"/>
                    <a:pt x="112" y="3"/>
                    <a:pt x="116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0" y="17"/>
                    <a:pt x="117" y="26"/>
                    <a:pt x="110" y="30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71E7CF1D-F73A-419C-9D51-5B1A0FA76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20000">
              <a:off x="8897938" y="4468813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8F959E"/>
                  </a:solidFill>
                  <a:effectLst/>
                  <a:latin typeface="Times New Roman" panose="02020603050405020304" pitchFamily="18" charset="0"/>
                </a:rPr>
                <a:t>A+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DB420E85-2A3A-4E2D-96FF-4A5DB043A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4270375"/>
              <a:ext cx="63500" cy="76200"/>
            </a:xfrm>
            <a:custGeom>
              <a:avLst/>
              <a:gdLst>
                <a:gd name="T0" fmla="*/ 40 w 40"/>
                <a:gd name="T1" fmla="*/ 39 h 48"/>
                <a:gd name="T2" fmla="*/ 20 w 40"/>
                <a:gd name="T3" fmla="*/ 48 h 48"/>
                <a:gd name="T4" fmla="*/ 0 w 40"/>
                <a:gd name="T5" fmla="*/ 10 h 48"/>
                <a:gd name="T6" fmla="*/ 20 w 40"/>
                <a:gd name="T7" fmla="*/ 0 h 48"/>
                <a:gd name="T8" fmla="*/ 40 w 40"/>
                <a:gd name="T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9"/>
                  </a:moveTo>
                  <a:lnTo>
                    <a:pt x="20" y="4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CD7417D6-BBE9-4FFE-A24F-4B1C3E152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4368800"/>
              <a:ext cx="63500" cy="76200"/>
            </a:xfrm>
            <a:custGeom>
              <a:avLst/>
              <a:gdLst>
                <a:gd name="T0" fmla="*/ 40 w 40"/>
                <a:gd name="T1" fmla="*/ 38 h 48"/>
                <a:gd name="T2" fmla="*/ 20 w 40"/>
                <a:gd name="T3" fmla="*/ 48 h 48"/>
                <a:gd name="T4" fmla="*/ 0 w 40"/>
                <a:gd name="T5" fmla="*/ 9 h 48"/>
                <a:gd name="T6" fmla="*/ 20 w 40"/>
                <a:gd name="T7" fmla="*/ 0 h 48"/>
                <a:gd name="T8" fmla="*/ 40 w 40"/>
                <a:gd name="T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0D98C5BD-E1B9-4180-B988-D0104616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4905375"/>
              <a:ext cx="61913" cy="76200"/>
            </a:xfrm>
            <a:custGeom>
              <a:avLst/>
              <a:gdLst>
                <a:gd name="T0" fmla="*/ 39 w 39"/>
                <a:gd name="T1" fmla="*/ 37 h 48"/>
                <a:gd name="T2" fmla="*/ 20 w 39"/>
                <a:gd name="T3" fmla="*/ 48 h 48"/>
                <a:gd name="T4" fmla="*/ 0 w 39"/>
                <a:gd name="T5" fmla="*/ 9 h 48"/>
                <a:gd name="T6" fmla="*/ 20 w 39"/>
                <a:gd name="T7" fmla="*/ 0 h 48"/>
                <a:gd name="T8" fmla="*/ 39 w 39"/>
                <a:gd name="T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39" y="37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8F959E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94DAD56-C552-42C3-9AAA-43A89300E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4945063"/>
              <a:ext cx="341313" cy="274638"/>
            </a:xfrm>
            <a:custGeom>
              <a:avLst/>
              <a:gdLst>
                <a:gd name="T0" fmla="*/ 90 w 184"/>
                <a:gd name="T1" fmla="*/ 143 h 148"/>
                <a:gd name="T2" fmla="*/ 54 w 184"/>
                <a:gd name="T3" fmla="*/ 137 h 148"/>
                <a:gd name="T4" fmla="*/ 6 w 184"/>
                <a:gd name="T5" fmla="*/ 68 h 148"/>
                <a:gd name="T6" fmla="*/ 10 w 184"/>
                <a:gd name="T7" fmla="*/ 44 h 148"/>
                <a:gd name="T8" fmla="*/ 38 w 184"/>
                <a:gd name="T9" fmla="*/ 12 h 148"/>
                <a:gd name="T10" fmla="*/ 53 w 184"/>
                <a:gd name="T11" fmla="*/ 8 h 148"/>
                <a:gd name="T12" fmla="*/ 132 w 184"/>
                <a:gd name="T13" fmla="*/ 14 h 148"/>
                <a:gd name="T14" fmla="*/ 155 w 184"/>
                <a:gd name="T15" fmla="*/ 25 h 148"/>
                <a:gd name="T16" fmla="*/ 175 w 184"/>
                <a:gd name="T17" fmla="*/ 77 h 148"/>
                <a:gd name="T18" fmla="*/ 164 w 184"/>
                <a:gd name="T19" fmla="*/ 102 h 148"/>
                <a:gd name="T20" fmla="*/ 90 w 184"/>
                <a:gd name="T2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48">
                  <a:moveTo>
                    <a:pt x="90" y="143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22" y="131"/>
                    <a:pt x="0" y="100"/>
                    <a:pt x="6" y="6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29"/>
                    <a:pt x="23" y="17"/>
                    <a:pt x="38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9" y="0"/>
                    <a:pt x="107" y="3"/>
                    <a:pt x="132" y="14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75" y="34"/>
                    <a:pt x="184" y="57"/>
                    <a:pt x="175" y="77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52" y="132"/>
                    <a:pt x="121" y="148"/>
                    <a:pt x="90" y="14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Line 16">
              <a:extLst>
                <a:ext uri="{FF2B5EF4-FFF2-40B4-BE49-F238E27FC236}">
                  <a16:creationId xmlns:a16="http://schemas.microsoft.com/office/drawing/2014/main" id="{847EF21E-9CCD-44A3-88F1-8B21D7B8C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4388" y="5014913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BEA10C0E-1434-446D-8A3A-01AEDDEC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5021263"/>
              <a:ext cx="317500" cy="279400"/>
            </a:xfrm>
            <a:custGeom>
              <a:avLst/>
              <a:gdLst>
                <a:gd name="T0" fmla="*/ 60 w 171"/>
                <a:gd name="T1" fmla="*/ 138 h 150"/>
                <a:gd name="T2" fmla="*/ 96 w 171"/>
                <a:gd name="T3" fmla="*/ 144 h 150"/>
                <a:gd name="T4" fmla="*/ 165 w 171"/>
                <a:gd name="T5" fmla="*/ 95 h 150"/>
                <a:gd name="T6" fmla="*/ 169 w 171"/>
                <a:gd name="T7" fmla="*/ 71 h 150"/>
                <a:gd name="T8" fmla="*/ 153 w 171"/>
                <a:gd name="T9" fmla="*/ 32 h 150"/>
                <a:gd name="T10" fmla="*/ 140 w 171"/>
                <a:gd name="T11" fmla="*/ 23 h 150"/>
                <a:gd name="T12" fmla="*/ 63 w 171"/>
                <a:gd name="T13" fmla="*/ 2 h 150"/>
                <a:gd name="T14" fmla="*/ 38 w 171"/>
                <a:gd name="T15" fmla="*/ 5 h 150"/>
                <a:gd name="T16" fmla="*/ 2 w 171"/>
                <a:gd name="T17" fmla="*/ 47 h 150"/>
                <a:gd name="T18" fmla="*/ 4 w 171"/>
                <a:gd name="T19" fmla="*/ 75 h 150"/>
                <a:gd name="T20" fmla="*/ 60 w 171"/>
                <a:gd name="T21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50">
                  <a:moveTo>
                    <a:pt x="60" y="138"/>
                  </a:moveTo>
                  <a:cubicBezTo>
                    <a:pt x="96" y="144"/>
                    <a:pt x="96" y="144"/>
                    <a:pt x="96" y="144"/>
                  </a:cubicBezTo>
                  <a:cubicBezTo>
                    <a:pt x="128" y="150"/>
                    <a:pt x="159" y="128"/>
                    <a:pt x="165" y="95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1" y="56"/>
                    <a:pt x="165" y="41"/>
                    <a:pt x="153" y="32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18" y="7"/>
                    <a:pt x="90" y="0"/>
                    <a:pt x="63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16" y="7"/>
                    <a:pt x="0" y="26"/>
                    <a:pt x="2" y="4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107"/>
                    <a:pt x="29" y="133"/>
                    <a:pt x="60" y="1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Line 18">
              <a:extLst>
                <a:ext uri="{FF2B5EF4-FFF2-40B4-BE49-F238E27FC236}">
                  <a16:creationId xmlns:a16="http://schemas.microsoft.com/office/drawing/2014/main" id="{90B73793-A6EF-48EC-8B83-CC07BAD96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6075" y="5153025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8A19F691-478B-4093-927B-623882F8E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991100"/>
              <a:ext cx="123825" cy="69850"/>
            </a:xfrm>
            <a:custGeom>
              <a:avLst/>
              <a:gdLst>
                <a:gd name="T0" fmla="*/ 0 w 67"/>
                <a:gd name="T1" fmla="*/ 26 h 38"/>
                <a:gd name="T2" fmla="*/ 67 w 67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38">
                  <a:moveTo>
                    <a:pt x="0" y="26"/>
                  </a:moveTo>
                  <a:cubicBezTo>
                    <a:pt x="0" y="26"/>
                    <a:pt x="40" y="0"/>
                    <a:pt x="67" y="38"/>
                  </a:cubicBez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5B8E7E3C-FEAE-49D3-8B18-D4A9829B1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5035550"/>
              <a:ext cx="220663" cy="84138"/>
            </a:xfrm>
            <a:custGeom>
              <a:avLst/>
              <a:gdLst>
                <a:gd name="T0" fmla="*/ 1 w 119"/>
                <a:gd name="T1" fmla="*/ 39 h 45"/>
                <a:gd name="T2" fmla="*/ 1 w 119"/>
                <a:gd name="T3" fmla="*/ 44 h 45"/>
                <a:gd name="T4" fmla="*/ 119 w 119"/>
                <a:gd name="T5" fmla="*/ 15 h 45"/>
                <a:gd name="T6" fmla="*/ 84 w 119"/>
                <a:gd name="T7" fmla="*/ 2 h 45"/>
                <a:gd name="T8" fmla="*/ 56 w 119"/>
                <a:gd name="T9" fmla="*/ 1 h 45"/>
                <a:gd name="T10" fmla="*/ 30 w 119"/>
                <a:gd name="T11" fmla="*/ 4 h 45"/>
                <a:gd name="T12" fmla="*/ 1 w 119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5">
                  <a:moveTo>
                    <a:pt x="1" y="3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48" y="45"/>
                    <a:pt x="91" y="34"/>
                    <a:pt x="119" y="15"/>
                  </a:cubicBezTo>
                  <a:cubicBezTo>
                    <a:pt x="108" y="9"/>
                    <a:pt x="96" y="5"/>
                    <a:pt x="84" y="2"/>
                  </a:cubicBezTo>
                  <a:cubicBezTo>
                    <a:pt x="75" y="1"/>
                    <a:pt x="65" y="0"/>
                    <a:pt x="56" y="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3" y="6"/>
                    <a:pt x="0" y="21"/>
                    <a:pt x="1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B9E16466-B50B-4A7D-8882-99A7E1CF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4959350"/>
              <a:ext cx="212725" cy="131763"/>
            </a:xfrm>
            <a:custGeom>
              <a:avLst/>
              <a:gdLst>
                <a:gd name="T0" fmla="*/ 105 w 114"/>
                <a:gd name="T1" fmla="*/ 71 h 71"/>
                <a:gd name="T2" fmla="*/ 107 w 114"/>
                <a:gd name="T3" fmla="*/ 66 h 71"/>
                <a:gd name="T4" fmla="*/ 90 w 114"/>
                <a:gd name="T5" fmla="*/ 23 h 71"/>
                <a:gd name="T6" fmla="*/ 90 w 114"/>
                <a:gd name="T7" fmla="*/ 23 h 71"/>
                <a:gd name="T8" fmla="*/ 67 w 114"/>
                <a:gd name="T9" fmla="*/ 13 h 71"/>
                <a:gd name="T10" fmla="*/ 0 w 114"/>
                <a:gd name="T11" fmla="*/ 5 h 71"/>
                <a:gd name="T12" fmla="*/ 105 w 114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1">
                  <a:moveTo>
                    <a:pt x="105" y="71"/>
                  </a:moveTo>
                  <a:cubicBezTo>
                    <a:pt x="107" y="66"/>
                    <a:pt x="107" y="66"/>
                    <a:pt x="107" y="66"/>
                  </a:cubicBezTo>
                  <a:cubicBezTo>
                    <a:pt x="114" y="50"/>
                    <a:pt x="107" y="31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6" y="3"/>
                    <a:pt x="23" y="0"/>
                    <a:pt x="0" y="5"/>
                  </a:cubicBezTo>
                  <a:cubicBezTo>
                    <a:pt x="21" y="33"/>
                    <a:pt x="59" y="57"/>
                    <a:pt x="105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22">
              <a:extLst>
                <a:ext uri="{FF2B5EF4-FFF2-40B4-BE49-F238E27FC236}">
                  <a16:creationId xmlns:a16="http://schemas.microsoft.com/office/drawing/2014/main" id="{EDFE2F14-2C6A-4D9D-9AE9-35635D17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3767138"/>
              <a:ext cx="758825" cy="758825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3BC7F2EE-875E-425A-86C4-31908D51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3871913"/>
              <a:ext cx="717550" cy="549275"/>
            </a:xfrm>
            <a:custGeom>
              <a:avLst/>
              <a:gdLst>
                <a:gd name="T0" fmla="*/ 365 w 386"/>
                <a:gd name="T1" fmla="*/ 126 h 295"/>
                <a:gd name="T2" fmla="*/ 293 w 386"/>
                <a:gd name="T3" fmla="*/ 126 h 295"/>
                <a:gd name="T4" fmla="*/ 147 w 386"/>
                <a:gd name="T5" fmla="*/ 0 h 295"/>
                <a:gd name="T6" fmla="*/ 0 w 386"/>
                <a:gd name="T7" fmla="*/ 148 h 295"/>
                <a:gd name="T8" fmla="*/ 147 w 386"/>
                <a:gd name="T9" fmla="*/ 295 h 295"/>
                <a:gd name="T10" fmla="*/ 293 w 386"/>
                <a:gd name="T11" fmla="*/ 169 h 295"/>
                <a:gd name="T12" fmla="*/ 365 w 386"/>
                <a:gd name="T13" fmla="*/ 169 h 295"/>
                <a:gd name="T14" fmla="*/ 386 w 386"/>
                <a:gd name="T15" fmla="*/ 148 h 295"/>
                <a:gd name="T16" fmla="*/ 365 w 386"/>
                <a:gd name="T17" fmla="*/ 1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295">
                  <a:moveTo>
                    <a:pt x="365" y="126"/>
                  </a:moveTo>
                  <a:cubicBezTo>
                    <a:pt x="293" y="126"/>
                    <a:pt x="293" y="126"/>
                    <a:pt x="293" y="126"/>
                  </a:cubicBezTo>
                  <a:cubicBezTo>
                    <a:pt x="283" y="55"/>
                    <a:pt x="221" y="0"/>
                    <a:pt x="147" y="0"/>
                  </a:cubicBezTo>
                  <a:cubicBezTo>
                    <a:pt x="66" y="0"/>
                    <a:pt x="0" y="66"/>
                    <a:pt x="0" y="148"/>
                  </a:cubicBezTo>
                  <a:cubicBezTo>
                    <a:pt x="0" y="229"/>
                    <a:pt x="66" y="295"/>
                    <a:pt x="147" y="295"/>
                  </a:cubicBezTo>
                  <a:cubicBezTo>
                    <a:pt x="221" y="295"/>
                    <a:pt x="283" y="240"/>
                    <a:pt x="293" y="169"/>
                  </a:cubicBezTo>
                  <a:cubicBezTo>
                    <a:pt x="365" y="169"/>
                    <a:pt x="365" y="169"/>
                    <a:pt x="365" y="169"/>
                  </a:cubicBezTo>
                  <a:cubicBezTo>
                    <a:pt x="377" y="169"/>
                    <a:pt x="386" y="159"/>
                    <a:pt x="386" y="148"/>
                  </a:cubicBezTo>
                  <a:cubicBezTo>
                    <a:pt x="386" y="136"/>
                    <a:pt x="377" y="126"/>
                    <a:pt x="365" y="12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Oval 24">
              <a:extLst>
                <a:ext uri="{FF2B5EF4-FFF2-40B4-BE49-F238E27FC236}">
                  <a16:creationId xmlns:a16="http://schemas.microsoft.com/office/drawing/2014/main" id="{498FF570-711E-4A1B-B56F-E5128718E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3929063"/>
              <a:ext cx="436563" cy="433388"/>
            </a:xfrm>
            <a:prstGeom prst="ellipse">
              <a:avLst/>
            </a:pr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A43152B2-4B52-4FCD-B84A-620687685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3941763"/>
              <a:ext cx="344488" cy="342900"/>
            </a:xfrm>
            <a:custGeom>
              <a:avLst/>
              <a:gdLst>
                <a:gd name="T0" fmla="*/ 185 w 185"/>
                <a:gd name="T1" fmla="*/ 29 h 184"/>
                <a:gd name="T2" fmla="*/ 110 w 185"/>
                <a:gd name="T3" fmla="*/ 0 h 184"/>
                <a:gd name="T4" fmla="*/ 0 w 185"/>
                <a:gd name="T5" fmla="*/ 110 h 184"/>
                <a:gd name="T6" fmla="*/ 29 w 185"/>
                <a:gd name="T7" fmla="*/ 184 h 184"/>
                <a:gd name="T8" fmla="*/ 24 w 185"/>
                <a:gd name="T9" fmla="*/ 147 h 184"/>
                <a:gd name="T10" fmla="*/ 148 w 185"/>
                <a:gd name="T11" fmla="*/ 23 h 184"/>
                <a:gd name="T12" fmla="*/ 185 w 185"/>
                <a:gd name="T13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4">
                  <a:moveTo>
                    <a:pt x="185" y="29"/>
                  </a:moveTo>
                  <a:cubicBezTo>
                    <a:pt x="165" y="10"/>
                    <a:pt x="138" y="0"/>
                    <a:pt x="110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138"/>
                    <a:pt x="11" y="164"/>
                    <a:pt x="29" y="184"/>
                  </a:cubicBezTo>
                  <a:cubicBezTo>
                    <a:pt x="26" y="172"/>
                    <a:pt x="24" y="160"/>
                    <a:pt x="24" y="147"/>
                  </a:cubicBezTo>
                  <a:cubicBezTo>
                    <a:pt x="24" y="79"/>
                    <a:pt x="79" y="23"/>
                    <a:pt x="148" y="23"/>
                  </a:cubicBezTo>
                  <a:cubicBezTo>
                    <a:pt x="160" y="23"/>
                    <a:pt x="173" y="25"/>
                    <a:pt x="18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8B1E0FD3-8577-463F-9C63-C7286A9D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38" y="2489200"/>
              <a:ext cx="2268538" cy="1836738"/>
            </a:xfrm>
            <a:custGeom>
              <a:avLst/>
              <a:gdLst>
                <a:gd name="T0" fmla="*/ 932 w 1220"/>
                <a:gd name="T1" fmla="*/ 975 h 986"/>
                <a:gd name="T2" fmla="*/ 41 w 1220"/>
                <a:gd name="T3" fmla="*/ 627 h 986"/>
                <a:gd name="T4" fmla="*/ 11 w 1220"/>
                <a:gd name="T5" fmla="*/ 557 h 986"/>
                <a:gd name="T6" fmla="*/ 228 w 1220"/>
                <a:gd name="T7" fmla="*/ 0 h 986"/>
                <a:gd name="T8" fmla="*/ 1220 w 1220"/>
                <a:gd name="T9" fmla="*/ 388 h 986"/>
                <a:gd name="T10" fmla="*/ 1002 w 1220"/>
                <a:gd name="T11" fmla="*/ 944 h 986"/>
                <a:gd name="T12" fmla="*/ 932 w 1220"/>
                <a:gd name="T13" fmla="*/ 97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86">
                  <a:moveTo>
                    <a:pt x="932" y="975"/>
                  </a:moveTo>
                  <a:cubicBezTo>
                    <a:pt x="41" y="627"/>
                    <a:pt x="41" y="627"/>
                    <a:pt x="41" y="627"/>
                  </a:cubicBezTo>
                  <a:cubicBezTo>
                    <a:pt x="13" y="616"/>
                    <a:pt x="0" y="585"/>
                    <a:pt x="11" y="55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220" y="388"/>
                    <a:pt x="1220" y="388"/>
                    <a:pt x="1220" y="388"/>
                  </a:cubicBezTo>
                  <a:cubicBezTo>
                    <a:pt x="1002" y="944"/>
                    <a:pt x="1002" y="944"/>
                    <a:pt x="1002" y="944"/>
                  </a:cubicBezTo>
                  <a:cubicBezTo>
                    <a:pt x="991" y="972"/>
                    <a:pt x="960" y="986"/>
                    <a:pt x="932" y="975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33AE9F4E-D8ED-4E64-A84D-01FC5D0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273300"/>
              <a:ext cx="2014538" cy="938213"/>
            </a:xfrm>
            <a:custGeom>
              <a:avLst/>
              <a:gdLst>
                <a:gd name="T0" fmla="*/ 1170 w 1269"/>
                <a:gd name="T1" fmla="*/ 591 h 591"/>
                <a:gd name="T2" fmla="*/ 8 w 1269"/>
                <a:gd name="T3" fmla="*/ 136 h 591"/>
                <a:gd name="T4" fmla="*/ 0 w 1269"/>
                <a:gd name="T5" fmla="*/ 0 h 591"/>
                <a:gd name="T6" fmla="*/ 1269 w 1269"/>
                <a:gd name="T7" fmla="*/ 498 h 591"/>
                <a:gd name="T8" fmla="*/ 1170 w 1269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9" h="591">
                  <a:moveTo>
                    <a:pt x="1170" y="591"/>
                  </a:moveTo>
                  <a:lnTo>
                    <a:pt x="8" y="136"/>
                  </a:lnTo>
                  <a:lnTo>
                    <a:pt x="0" y="0"/>
                  </a:lnTo>
                  <a:lnTo>
                    <a:pt x="1269" y="498"/>
                  </a:lnTo>
                  <a:lnTo>
                    <a:pt x="1170" y="59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98B01362-C738-4156-9638-F094756E2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190750"/>
              <a:ext cx="2035175" cy="873125"/>
            </a:xfrm>
            <a:custGeom>
              <a:avLst/>
              <a:gdLst>
                <a:gd name="T0" fmla="*/ 1050 w 1094"/>
                <a:gd name="T1" fmla="*/ 392 h 468"/>
                <a:gd name="T2" fmla="*/ 75 w 1094"/>
                <a:gd name="T3" fmla="*/ 12 h 468"/>
                <a:gd name="T4" fmla="*/ 0 w 1094"/>
                <a:gd name="T5" fmla="*/ 44 h 468"/>
                <a:gd name="T6" fmla="*/ 0 w 1094"/>
                <a:gd name="T7" fmla="*/ 44 h 468"/>
                <a:gd name="T8" fmla="*/ 1083 w 1094"/>
                <a:gd name="T9" fmla="*/ 468 h 468"/>
                <a:gd name="T10" fmla="*/ 1083 w 1094"/>
                <a:gd name="T11" fmla="*/ 468 h 468"/>
                <a:gd name="T12" fmla="*/ 1050 w 1094"/>
                <a:gd name="T13" fmla="*/ 39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468">
                  <a:moveTo>
                    <a:pt x="1050" y="39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45" y="0"/>
                    <a:pt x="11" y="1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94" y="438"/>
                    <a:pt x="1080" y="404"/>
                    <a:pt x="1050" y="39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50BE9BF1-D18B-49B2-BD2D-3EEA72762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A5102B1B-30F6-4CF1-9E67-C81496B5F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1C414EAD-CE02-4DE2-A296-A5682DBD7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581400"/>
              <a:ext cx="560388" cy="407988"/>
            </a:xfrm>
            <a:custGeom>
              <a:avLst/>
              <a:gdLst>
                <a:gd name="T0" fmla="*/ 353 w 353"/>
                <a:gd name="T1" fmla="*/ 116 h 257"/>
                <a:gd name="T2" fmla="*/ 55 w 353"/>
                <a:gd name="T3" fmla="*/ 0 h 257"/>
                <a:gd name="T4" fmla="*/ 0 w 353"/>
                <a:gd name="T5" fmla="*/ 139 h 257"/>
                <a:gd name="T6" fmla="*/ 298 w 353"/>
                <a:gd name="T7" fmla="*/ 257 h 257"/>
                <a:gd name="T8" fmla="*/ 353 w 353"/>
                <a:gd name="T9" fmla="*/ 1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57">
                  <a:moveTo>
                    <a:pt x="353" y="116"/>
                  </a:moveTo>
                  <a:lnTo>
                    <a:pt x="55" y="0"/>
                  </a:lnTo>
                  <a:lnTo>
                    <a:pt x="0" y="139"/>
                  </a:lnTo>
                  <a:lnTo>
                    <a:pt x="298" y="257"/>
                  </a:lnTo>
                  <a:lnTo>
                    <a:pt x="353" y="11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02D2C4E4-3283-4063-AA85-8DD38F45C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0" y="3733800"/>
              <a:ext cx="153988" cy="61913"/>
            </a:xfrm>
            <a:custGeom>
              <a:avLst/>
              <a:gdLst>
                <a:gd name="T0" fmla="*/ 0 w 97"/>
                <a:gd name="T1" fmla="*/ 0 h 39"/>
                <a:gd name="T2" fmla="*/ 97 w 97"/>
                <a:gd name="T3" fmla="*/ 39 h 39"/>
                <a:gd name="T4" fmla="*/ 0 w 9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9">
                  <a:moveTo>
                    <a:pt x="0" y="0"/>
                  </a:moveTo>
                  <a:lnTo>
                    <a:pt x="9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33">
              <a:extLst>
                <a:ext uri="{FF2B5EF4-FFF2-40B4-BE49-F238E27FC236}">
                  <a16:creationId xmlns:a16="http://schemas.microsoft.com/office/drawing/2014/main" id="{42E13105-7853-48E2-B34B-FF03571E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0" y="3733800"/>
              <a:ext cx="153988" cy="619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A1B49BC7-EE3A-430A-B896-0C7085125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3859213"/>
              <a:ext cx="153988" cy="58738"/>
            </a:xfrm>
            <a:custGeom>
              <a:avLst/>
              <a:gdLst>
                <a:gd name="T0" fmla="*/ 0 w 97"/>
                <a:gd name="T1" fmla="*/ 0 h 37"/>
                <a:gd name="T2" fmla="*/ 97 w 97"/>
                <a:gd name="T3" fmla="*/ 37 h 37"/>
                <a:gd name="T4" fmla="*/ 0 w 9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7">
                  <a:moveTo>
                    <a:pt x="0" y="0"/>
                  </a:moveTo>
                  <a:lnTo>
                    <a:pt x="9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35">
              <a:extLst>
                <a:ext uri="{FF2B5EF4-FFF2-40B4-BE49-F238E27FC236}">
                  <a16:creationId xmlns:a16="http://schemas.microsoft.com/office/drawing/2014/main" id="{F2D80CCC-FF98-40B4-AC89-4085ABE24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588" y="3859213"/>
              <a:ext cx="153988" cy="587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CFC7FBCC-151F-492C-9358-DD99359F6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3206750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0E2EE589-14C6-4D7E-BC06-612E5D00A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3268663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86DACA41-DA4C-4163-8F06-D5FA8161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913" y="3328988"/>
              <a:ext cx="758825" cy="376238"/>
            </a:xfrm>
            <a:custGeom>
              <a:avLst/>
              <a:gdLst>
                <a:gd name="T0" fmla="*/ 420 w 478"/>
                <a:gd name="T1" fmla="*/ 156 h 237"/>
                <a:gd name="T2" fmla="*/ 23 w 478"/>
                <a:gd name="T3" fmla="*/ 0 h 237"/>
                <a:gd name="T4" fmla="*/ 0 w 478"/>
                <a:gd name="T5" fmla="*/ 59 h 237"/>
                <a:gd name="T6" fmla="*/ 398 w 478"/>
                <a:gd name="T7" fmla="*/ 215 h 237"/>
                <a:gd name="T8" fmla="*/ 456 w 478"/>
                <a:gd name="T9" fmla="*/ 237 h 237"/>
                <a:gd name="T10" fmla="*/ 478 w 478"/>
                <a:gd name="T11" fmla="*/ 179 h 237"/>
                <a:gd name="T12" fmla="*/ 420 w 478"/>
                <a:gd name="T13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37">
                  <a:moveTo>
                    <a:pt x="420" y="156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398" y="215"/>
                  </a:lnTo>
                  <a:lnTo>
                    <a:pt x="456" y="237"/>
                  </a:lnTo>
                  <a:lnTo>
                    <a:pt x="478" y="179"/>
                  </a:lnTo>
                  <a:lnTo>
                    <a:pt x="420" y="15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DD01DA2B-A574-4AA5-B5A0-EBC18A07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4900" y="363855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97DAAC68-08AC-4764-83CE-ED781F843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3650" y="37004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8 h 81"/>
                <a:gd name="T6" fmla="*/ 57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FC3FA895-3E7D-48C3-A56C-0DEBEC5B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3065463"/>
              <a:ext cx="287338" cy="188913"/>
            </a:xfrm>
            <a:custGeom>
              <a:avLst/>
              <a:gdLst>
                <a:gd name="T0" fmla="*/ 122 w 181"/>
                <a:gd name="T1" fmla="*/ 38 h 119"/>
                <a:gd name="T2" fmla="*/ 24 w 181"/>
                <a:gd name="T3" fmla="*/ 0 h 119"/>
                <a:gd name="T4" fmla="*/ 0 w 181"/>
                <a:gd name="T5" fmla="*/ 57 h 119"/>
                <a:gd name="T6" fmla="*/ 100 w 181"/>
                <a:gd name="T7" fmla="*/ 97 h 119"/>
                <a:gd name="T8" fmla="*/ 158 w 181"/>
                <a:gd name="T9" fmla="*/ 119 h 119"/>
                <a:gd name="T10" fmla="*/ 181 w 181"/>
                <a:gd name="T11" fmla="*/ 61 h 119"/>
                <a:gd name="T12" fmla="*/ 122 w 181"/>
                <a:gd name="T13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9">
                  <a:moveTo>
                    <a:pt x="122" y="38"/>
                  </a:moveTo>
                  <a:lnTo>
                    <a:pt x="24" y="0"/>
                  </a:lnTo>
                  <a:lnTo>
                    <a:pt x="0" y="57"/>
                  </a:lnTo>
                  <a:lnTo>
                    <a:pt x="100" y="97"/>
                  </a:lnTo>
                  <a:lnTo>
                    <a:pt x="158" y="119"/>
                  </a:lnTo>
                  <a:lnTo>
                    <a:pt x="181" y="61"/>
                  </a:lnTo>
                  <a:lnTo>
                    <a:pt x="122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BB352F79-8CE3-4F99-971F-424E00987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475" y="318770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DE29DD6-2FF5-4873-A329-8C743A62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249613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34BC2550-431E-49E5-A584-EDD2B76F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3115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07BC67C7-1EAD-4BC5-9310-06068F32E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3495675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B2EC16B8-886D-47CE-8C45-41274787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3559175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7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7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7B0B16C-5AB9-4A16-89EC-7CFE3E6AD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3619500"/>
              <a:ext cx="185738" cy="269875"/>
            </a:xfrm>
            <a:custGeom>
              <a:avLst/>
              <a:gdLst>
                <a:gd name="T0" fmla="*/ 59 w 117"/>
                <a:gd name="T1" fmla="*/ 0 h 170"/>
                <a:gd name="T2" fmla="*/ 35 w 117"/>
                <a:gd name="T3" fmla="*/ 59 h 170"/>
                <a:gd name="T4" fmla="*/ 0 w 117"/>
                <a:gd name="T5" fmla="*/ 148 h 170"/>
                <a:gd name="T6" fmla="*/ 59 w 117"/>
                <a:gd name="T7" fmla="*/ 170 h 170"/>
                <a:gd name="T8" fmla="*/ 94 w 117"/>
                <a:gd name="T9" fmla="*/ 81 h 170"/>
                <a:gd name="T10" fmla="*/ 117 w 117"/>
                <a:gd name="T11" fmla="*/ 23 h 170"/>
                <a:gd name="T12" fmla="*/ 59 w 11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35" y="59"/>
                  </a:lnTo>
                  <a:lnTo>
                    <a:pt x="0" y="148"/>
                  </a:lnTo>
                  <a:lnTo>
                    <a:pt x="59" y="170"/>
                  </a:lnTo>
                  <a:lnTo>
                    <a:pt x="94" y="81"/>
                  </a:lnTo>
                  <a:lnTo>
                    <a:pt x="117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A3F46801-56BD-4AFE-8EBD-5E677634B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5" y="2921000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24A78609-1CDB-4E0B-BE90-DD9BB3440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2982913"/>
              <a:ext cx="128588" cy="130175"/>
            </a:xfrm>
            <a:custGeom>
              <a:avLst/>
              <a:gdLst>
                <a:gd name="T0" fmla="*/ 81 w 81"/>
                <a:gd name="T1" fmla="*/ 24 h 82"/>
                <a:gd name="T2" fmla="*/ 22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22359F1A-A6E1-4263-9DCF-3B2ACACCA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30448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2 w 80"/>
                <a:gd name="T3" fmla="*/ 0 h 82"/>
                <a:gd name="T4" fmla="*/ 0 w 80"/>
                <a:gd name="T5" fmla="*/ 58 h 82"/>
                <a:gd name="T6" fmla="*/ 57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BFF89C1F-1E99-446F-8235-F3C763F57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3106738"/>
              <a:ext cx="130175" cy="130175"/>
            </a:xfrm>
            <a:custGeom>
              <a:avLst/>
              <a:gdLst>
                <a:gd name="T0" fmla="*/ 82 w 82"/>
                <a:gd name="T1" fmla="*/ 23 h 82"/>
                <a:gd name="T2" fmla="*/ 23 w 82"/>
                <a:gd name="T3" fmla="*/ 0 h 82"/>
                <a:gd name="T4" fmla="*/ 0 w 82"/>
                <a:gd name="T5" fmla="*/ 58 h 82"/>
                <a:gd name="T6" fmla="*/ 59 w 82"/>
                <a:gd name="T7" fmla="*/ 82 h 82"/>
                <a:gd name="T8" fmla="*/ 82 w 82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0D19950D-65B8-4229-B45D-CA6982A36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0" y="31686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FE690555-206C-4308-BBD6-244FFE63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32305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81E1E01A-7A4C-4D94-8D43-2C5A476E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550" y="3292475"/>
              <a:ext cx="342900" cy="271463"/>
            </a:xfrm>
            <a:custGeom>
              <a:avLst/>
              <a:gdLst>
                <a:gd name="T0" fmla="*/ 157 w 216"/>
                <a:gd name="T1" fmla="*/ 0 h 171"/>
                <a:gd name="T2" fmla="*/ 122 w 216"/>
                <a:gd name="T3" fmla="*/ 89 h 171"/>
                <a:gd name="T4" fmla="*/ 81 w 216"/>
                <a:gd name="T5" fmla="*/ 74 h 171"/>
                <a:gd name="T6" fmla="*/ 24 w 216"/>
                <a:gd name="T7" fmla="*/ 50 h 171"/>
                <a:gd name="T8" fmla="*/ 0 w 216"/>
                <a:gd name="T9" fmla="*/ 109 h 171"/>
                <a:gd name="T10" fmla="*/ 59 w 216"/>
                <a:gd name="T11" fmla="*/ 132 h 171"/>
                <a:gd name="T12" fmla="*/ 100 w 216"/>
                <a:gd name="T13" fmla="*/ 148 h 171"/>
                <a:gd name="T14" fmla="*/ 158 w 216"/>
                <a:gd name="T15" fmla="*/ 171 h 171"/>
                <a:gd name="T16" fmla="*/ 181 w 216"/>
                <a:gd name="T17" fmla="*/ 112 h 171"/>
                <a:gd name="T18" fmla="*/ 216 w 216"/>
                <a:gd name="T19" fmla="*/ 22 h 171"/>
                <a:gd name="T20" fmla="*/ 157 w 216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1">
                  <a:moveTo>
                    <a:pt x="157" y="0"/>
                  </a:moveTo>
                  <a:lnTo>
                    <a:pt x="122" y="89"/>
                  </a:lnTo>
                  <a:lnTo>
                    <a:pt x="81" y="74"/>
                  </a:lnTo>
                  <a:lnTo>
                    <a:pt x="24" y="50"/>
                  </a:lnTo>
                  <a:lnTo>
                    <a:pt x="0" y="109"/>
                  </a:lnTo>
                  <a:lnTo>
                    <a:pt x="59" y="132"/>
                  </a:lnTo>
                  <a:lnTo>
                    <a:pt x="100" y="148"/>
                  </a:lnTo>
                  <a:lnTo>
                    <a:pt x="158" y="171"/>
                  </a:lnTo>
                  <a:lnTo>
                    <a:pt x="181" y="112"/>
                  </a:lnTo>
                  <a:lnTo>
                    <a:pt x="216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F2E30D25-5BBE-4583-B69D-295700CEB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438" y="335438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8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0DACDB29-435D-4130-ADBC-21D32349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188" y="3414713"/>
              <a:ext cx="130175" cy="128588"/>
            </a:xfrm>
            <a:custGeom>
              <a:avLst/>
              <a:gdLst>
                <a:gd name="T0" fmla="*/ 82 w 82"/>
                <a:gd name="T1" fmla="*/ 24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2AFF821A-90D7-4999-9A9B-5214483BD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1938" y="34766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3 w 80"/>
                <a:gd name="T3" fmla="*/ 0 h 82"/>
                <a:gd name="T4" fmla="*/ 0 w 80"/>
                <a:gd name="T5" fmla="*/ 59 h 82"/>
                <a:gd name="T6" fmla="*/ 58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EDCD8FF8-7C59-4AF7-AA5A-0B2AF50F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2779713"/>
              <a:ext cx="285750" cy="190500"/>
            </a:xfrm>
            <a:custGeom>
              <a:avLst/>
              <a:gdLst>
                <a:gd name="T0" fmla="*/ 121 w 180"/>
                <a:gd name="T1" fmla="*/ 39 h 120"/>
                <a:gd name="T2" fmla="*/ 22 w 180"/>
                <a:gd name="T3" fmla="*/ 0 h 120"/>
                <a:gd name="T4" fmla="*/ 0 w 180"/>
                <a:gd name="T5" fmla="*/ 58 h 120"/>
                <a:gd name="T6" fmla="*/ 99 w 180"/>
                <a:gd name="T7" fmla="*/ 98 h 120"/>
                <a:gd name="T8" fmla="*/ 158 w 180"/>
                <a:gd name="T9" fmla="*/ 120 h 120"/>
                <a:gd name="T10" fmla="*/ 180 w 180"/>
                <a:gd name="T11" fmla="*/ 61 h 120"/>
                <a:gd name="T12" fmla="*/ 121 w 180"/>
                <a:gd name="T13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0">
                  <a:moveTo>
                    <a:pt x="121" y="39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99" y="98"/>
                  </a:lnTo>
                  <a:lnTo>
                    <a:pt x="158" y="120"/>
                  </a:lnTo>
                  <a:lnTo>
                    <a:pt x="180" y="61"/>
                  </a:lnTo>
                  <a:lnTo>
                    <a:pt x="121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9">
              <a:extLst>
                <a:ext uri="{FF2B5EF4-FFF2-40B4-BE49-F238E27FC236}">
                  <a16:creationId xmlns:a16="http://schemas.microsoft.com/office/drawing/2014/main" id="{BAFE6E7C-165B-4D09-AA54-F4E2FEDB6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29035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0">
              <a:extLst>
                <a:ext uri="{FF2B5EF4-FFF2-40B4-BE49-F238E27FC236}">
                  <a16:creationId xmlns:a16="http://schemas.microsoft.com/office/drawing/2014/main" id="{4FB825EC-978D-4662-A6DE-4DD1D314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763" y="2963863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1">
              <a:extLst>
                <a:ext uri="{FF2B5EF4-FFF2-40B4-BE49-F238E27FC236}">
                  <a16:creationId xmlns:a16="http://schemas.microsoft.com/office/drawing/2014/main" id="{6360AC9C-6667-4C84-9410-962CD46A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25775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2">
              <a:extLst>
                <a:ext uri="{FF2B5EF4-FFF2-40B4-BE49-F238E27FC236}">
                  <a16:creationId xmlns:a16="http://schemas.microsoft.com/office/drawing/2014/main" id="{98F76EF4-87D2-4F40-989F-BFDBE7BD5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5675" y="30876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3">
              <a:extLst>
                <a:ext uri="{FF2B5EF4-FFF2-40B4-BE49-F238E27FC236}">
                  <a16:creationId xmlns:a16="http://schemas.microsoft.com/office/drawing/2014/main" id="{D7C46D02-DCBF-417E-81D1-B2B8FE15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314960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2 w 81"/>
                <a:gd name="T3" fmla="*/ 0 h 82"/>
                <a:gd name="T4" fmla="*/ 0 w 81"/>
                <a:gd name="T5" fmla="*/ 58 h 82"/>
                <a:gd name="T6" fmla="*/ 57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4">
              <a:extLst>
                <a:ext uri="{FF2B5EF4-FFF2-40B4-BE49-F238E27FC236}">
                  <a16:creationId xmlns:a16="http://schemas.microsoft.com/office/drawing/2014/main" id="{8FE68757-739E-45A8-B83E-9EA1BBA4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0" y="3209925"/>
              <a:ext cx="131763" cy="130175"/>
            </a:xfrm>
            <a:custGeom>
              <a:avLst/>
              <a:gdLst>
                <a:gd name="T0" fmla="*/ 83 w 83"/>
                <a:gd name="T1" fmla="*/ 24 h 82"/>
                <a:gd name="T2" fmla="*/ 24 w 83"/>
                <a:gd name="T3" fmla="*/ 0 h 82"/>
                <a:gd name="T4" fmla="*/ 0 w 83"/>
                <a:gd name="T5" fmla="*/ 59 h 82"/>
                <a:gd name="T6" fmla="*/ 59 w 83"/>
                <a:gd name="T7" fmla="*/ 82 h 82"/>
                <a:gd name="T8" fmla="*/ 83 w 83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83" y="24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3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5">
              <a:extLst>
                <a:ext uri="{FF2B5EF4-FFF2-40B4-BE49-F238E27FC236}">
                  <a16:creationId xmlns:a16="http://schemas.microsoft.com/office/drawing/2014/main" id="{FAF2CD92-C304-4C72-B04B-FE772334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3273425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">
              <a:extLst>
                <a:ext uri="{FF2B5EF4-FFF2-40B4-BE49-F238E27FC236}">
                  <a16:creationId xmlns:a16="http://schemas.microsoft.com/office/drawing/2014/main" id="{AE3C543D-205A-4B20-84AA-E015CFF3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0" y="333533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7">
              <a:extLst>
                <a:ext uri="{FF2B5EF4-FFF2-40B4-BE49-F238E27FC236}">
                  <a16:creationId xmlns:a16="http://schemas.microsoft.com/office/drawing/2014/main" id="{E0CB8A1C-207E-45CA-8F93-D1B4F006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2636838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8">
              <a:extLst>
                <a:ext uri="{FF2B5EF4-FFF2-40B4-BE49-F238E27FC236}">
                  <a16:creationId xmlns:a16="http://schemas.microsoft.com/office/drawing/2014/main" id="{760F84AA-3365-4CA6-B005-B96365B4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269875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9">
              <a:extLst>
                <a:ext uri="{FF2B5EF4-FFF2-40B4-BE49-F238E27FC236}">
                  <a16:creationId xmlns:a16="http://schemas.microsoft.com/office/drawing/2014/main" id="{B0EC43DE-15B7-4E56-90B7-78846FE2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2759075"/>
              <a:ext cx="130175" cy="130175"/>
            </a:xfrm>
            <a:custGeom>
              <a:avLst/>
              <a:gdLst>
                <a:gd name="T0" fmla="*/ 82 w 82"/>
                <a:gd name="T1" fmla="*/ 24 h 82"/>
                <a:gd name="T2" fmla="*/ 23 w 82"/>
                <a:gd name="T3" fmla="*/ 0 h 82"/>
                <a:gd name="T4" fmla="*/ 0 w 82"/>
                <a:gd name="T5" fmla="*/ 59 h 82"/>
                <a:gd name="T6" fmla="*/ 58 w 82"/>
                <a:gd name="T7" fmla="*/ 82 h 82"/>
                <a:gd name="T8" fmla="*/ 82 w 82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70">
              <a:extLst>
                <a:ext uri="{FF2B5EF4-FFF2-40B4-BE49-F238E27FC236}">
                  <a16:creationId xmlns:a16="http://schemas.microsoft.com/office/drawing/2014/main" id="{A673DDBC-226F-4071-8EB4-0B791096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25" y="28209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4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71">
              <a:extLst>
                <a:ext uri="{FF2B5EF4-FFF2-40B4-BE49-F238E27FC236}">
                  <a16:creationId xmlns:a16="http://schemas.microsoft.com/office/drawing/2014/main" id="{A7DCE9C7-8445-438A-9498-F6310F38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288448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7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7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72">
              <a:extLst>
                <a:ext uri="{FF2B5EF4-FFF2-40B4-BE49-F238E27FC236}">
                  <a16:creationId xmlns:a16="http://schemas.microsoft.com/office/drawing/2014/main" id="{7689D4F0-582B-44EB-91C3-B6F0C8700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2946400"/>
              <a:ext cx="127000" cy="128588"/>
            </a:xfrm>
            <a:custGeom>
              <a:avLst/>
              <a:gdLst>
                <a:gd name="T0" fmla="*/ 80 w 80"/>
                <a:gd name="T1" fmla="*/ 22 h 81"/>
                <a:gd name="T2" fmla="*/ 22 w 80"/>
                <a:gd name="T3" fmla="*/ 0 h 81"/>
                <a:gd name="T4" fmla="*/ 0 w 80"/>
                <a:gd name="T5" fmla="*/ 58 h 81"/>
                <a:gd name="T6" fmla="*/ 58 w 80"/>
                <a:gd name="T7" fmla="*/ 81 h 81"/>
                <a:gd name="T8" fmla="*/ 80 w 80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73">
              <a:extLst>
                <a:ext uri="{FF2B5EF4-FFF2-40B4-BE49-F238E27FC236}">
                  <a16:creationId xmlns:a16="http://schemas.microsoft.com/office/drawing/2014/main" id="{2CBC4FE2-17C4-4384-9501-D8740EFB3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00" y="30067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74">
              <a:extLst>
                <a:ext uri="{FF2B5EF4-FFF2-40B4-BE49-F238E27FC236}">
                  <a16:creationId xmlns:a16="http://schemas.microsoft.com/office/drawing/2014/main" id="{CAFC5ABD-B6C3-4753-A60F-EBD35AD4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30686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75">
              <a:extLst>
                <a:ext uri="{FF2B5EF4-FFF2-40B4-BE49-F238E27FC236}">
                  <a16:creationId xmlns:a16="http://schemas.microsoft.com/office/drawing/2014/main" id="{E004BA6A-FE48-4C4D-9C06-9F57FA3C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1305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6">
              <a:extLst>
                <a:ext uri="{FF2B5EF4-FFF2-40B4-BE49-F238E27FC236}">
                  <a16:creationId xmlns:a16="http://schemas.microsoft.com/office/drawing/2014/main" id="{A3607FAC-280E-4876-B627-CEF801BF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3190875"/>
              <a:ext cx="128588" cy="131763"/>
            </a:xfrm>
            <a:custGeom>
              <a:avLst/>
              <a:gdLst>
                <a:gd name="T0" fmla="*/ 81 w 81"/>
                <a:gd name="T1" fmla="*/ 24 h 83"/>
                <a:gd name="T2" fmla="*/ 22 w 81"/>
                <a:gd name="T3" fmla="*/ 0 h 83"/>
                <a:gd name="T4" fmla="*/ 0 w 81"/>
                <a:gd name="T5" fmla="*/ 59 h 83"/>
                <a:gd name="T6" fmla="*/ 58 w 81"/>
                <a:gd name="T7" fmla="*/ 83 h 83"/>
                <a:gd name="T8" fmla="*/ 81 w 81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3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77">
              <a:extLst>
                <a:ext uri="{FF2B5EF4-FFF2-40B4-BE49-F238E27FC236}">
                  <a16:creationId xmlns:a16="http://schemas.microsoft.com/office/drawing/2014/main" id="{513641E6-FF2C-4774-A3D4-E2FCECE2E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2389188"/>
              <a:ext cx="641350" cy="223838"/>
            </a:xfrm>
            <a:custGeom>
              <a:avLst/>
              <a:gdLst>
                <a:gd name="T0" fmla="*/ 20 w 345"/>
                <a:gd name="T1" fmla="*/ 106 h 120"/>
                <a:gd name="T2" fmla="*/ 0 w 345"/>
                <a:gd name="T3" fmla="*/ 120 h 120"/>
                <a:gd name="T4" fmla="*/ 345 w 345"/>
                <a:gd name="T5" fmla="*/ 4 h 120"/>
                <a:gd name="T6" fmla="*/ 330 w 345"/>
                <a:gd name="T7" fmla="*/ 2 h 120"/>
                <a:gd name="T8" fmla="*/ 20 w 345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20">
                  <a:moveTo>
                    <a:pt x="20" y="106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0" y="1"/>
                    <a:pt x="335" y="0"/>
                    <a:pt x="330" y="2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78">
              <a:extLst>
                <a:ext uri="{FF2B5EF4-FFF2-40B4-BE49-F238E27FC236}">
                  <a16:creationId xmlns:a16="http://schemas.microsoft.com/office/drawing/2014/main" id="{F5E9F28C-CE37-4A56-AD32-5D4B43EF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2400300"/>
              <a:ext cx="544513" cy="260350"/>
            </a:xfrm>
            <a:custGeom>
              <a:avLst/>
              <a:gdLst>
                <a:gd name="T0" fmla="*/ 326 w 343"/>
                <a:gd name="T1" fmla="*/ 0 h 164"/>
                <a:gd name="T2" fmla="*/ 0 w 343"/>
                <a:gd name="T3" fmla="*/ 110 h 164"/>
                <a:gd name="T4" fmla="*/ 18 w 343"/>
                <a:gd name="T5" fmla="*/ 164 h 164"/>
                <a:gd name="T6" fmla="*/ 343 w 343"/>
                <a:gd name="T7" fmla="*/ 55 h 164"/>
                <a:gd name="T8" fmla="*/ 326 w 34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64">
                  <a:moveTo>
                    <a:pt x="326" y="0"/>
                  </a:moveTo>
                  <a:lnTo>
                    <a:pt x="0" y="110"/>
                  </a:lnTo>
                  <a:lnTo>
                    <a:pt x="18" y="164"/>
                  </a:lnTo>
                  <a:lnTo>
                    <a:pt x="343" y="55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79">
              <a:extLst>
                <a:ext uri="{FF2B5EF4-FFF2-40B4-BE49-F238E27FC236}">
                  <a16:creationId xmlns:a16="http://schemas.microsoft.com/office/drawing/2014/main" id="{9F721A27-2678-4E57-8D60-DE71B04D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2371725"/>
              <a:ext cx="127000" cy="115888"/>
            </a:xfrm>
            <a:custGeom>
              <a:avLst/>
              <a:gdLst>
                <a:gd name="T0" fmla="*/ 32 w 68"/>
                <a:gd name="T1" fmla="*/ 4 h 62"/>
                <a:gd name="T2" fmla="*/ 0 w 68"/>
                <a:gd name="T3" fmla="*/ 15 h 62"/>
                <a:gd name="T4" fmla="*/ 15 w 68"/>
                <a:gd name="T5" fmla="*/ 62 h 62"/>
                <a:gd name="T6" fmla="*/ 48 w 68"/>
                <a:gd name="T7" fmla="*/ 51 h 62"/>
                <a:gd name="T8" fmla="*/ 63 w 68"/>
                <a:gd name="T9" fmla="*/ 20 h 62"/>
                <a:gd name="T10" fmla="*/ 63 w 68"/>
                <a:gd name="T11" fmla="*/ 20 h 62"/>
                <a:gd name="T12" fmla="*/ 32 w 68"/>
                <a:gd name="T1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2">
                  <a:moveTo>
                    <a:pt x="32" y="4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61" y="47"/>
                    <a:pt x="68" y="33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9" y="7"/>
                    <a:pt x="45" y="0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80">
              <a:extLst>
                <a:ext uri="{FF2B5EF4-FFF2-40B4-BE49-F238E27FC236}">
                  <a16:creationId xmlns:a16="http://schemas.microsoft.com/office/drawing/2014/main" id="{A1B203E4-2CA8-4F37-A266-973B4E353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2574925"/>
              <a:ext cx="168275" cy="93663"/>
            </a:xfrm>
            <a:custGeom>
              <a:avLst/>
              <a:gdLst>
                <a:gd name="T0" fmla="*/ 0 w 106"/>
                <a:gd name="T1" fmla="*/ 59 h 59"/>
                <a:gd name="T2" fmla="*/ 106 w 106"/>
                <a:gd name="T3" fmla="*/ 54 h 59"/>
                <a:gd name="T4" fmla="*/ 88 w 106"/>
                <a:gd name="T5" fmla="*/ 0 h 59"/>
                <a:gd name="T6" fmla="*/ 0 w 10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59">
                  <a:moveTo>
                    <a:pt x="0" y="59"/>
                  </a:moveTo>
                  <a:lnTo>
                    <a:pt x="106" y="54"/>
                  </a:lnTo>
                  <a:lnTo>
                    <a:pt x="88" y="0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Line 81">
              <a:extLst>
                <a:ext uri="{FF2B5EF4-FFF2-40B4-BE49-F238E27FC236}">
                  <a16:creationId xmlns:a16="http://schemas.microsoft.com/office/drawing/2014/main" id="{EBCC65FF-5ECC-487F-9E3F-E4D829913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614613"/>
              <a:ext cx="15875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82">
              <a:extLst>
                <a:ext uri="{FF2B5EF4-FFF2-40B4-BE49-F238E27FC236}">
                  <a16:creationId xmlns:a16="http://schemas.microsoft.com/office/drawing/2014/main" id="{D2D4D55D-951F-4374-A165-4158A79DC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573338"/>
              <a:ext cx="1460500" cy="1100138"/>
            </a:xfrm>
            <a:custGeom>
              <a:avLst/>
              <a:gdLst>
                <a:gd name="T0" fmla="*/ 920 w 920"/>
                <a:gd name="T1" fmla="*/ 433 h 693"/>
                <a:gd name="T2" fmla="*/ 144 w 920"/>
                <a:gd name="T3" fmla="*/ 693 h 693"/>
                <a:gd name="T4" fmla="*/ 0 w 920"/>
                <a:gd name="T5" fmla="*/ 260 h 693"/>
                <a:gd name="T6" fmla="*/ 774 w 920"/>
                <a:gd name="T7" fmla="*/ 0 h 693"/>
                <a:gd name="T8" fmla="*/ 920 w 920"/>
                <a:gd name="T9" fmla="*/ 43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693">
                  <a:moveTo>
                    <a:pt x="920" y="433"/>
                  </a:moveTo>
                  <a:lnTo>
                    <a:pt x="144" y="693"/>
                  </a:lnTo>
                  <a:lnTo>
                    <a:pt x="0" y="260"/>
                  </a:lnTo>
                  <a:lnTo>
                    <a:pt x="774" y="0"/>
                  </a:lnTo>
                  <a:lnTo>
                    <a:pt x="920" y="43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83">
              <a:extLst>
                <a:ext uri="{FF2B5EF4-FFF2-40B4-BE49-F238E27FC236}">
                  <a16:creationId xmlns:a16="http://schemas.microsoft.com/office/drawing/2014/main" id="{E5F19040-3541-437A-B602-C46BF6A7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2679700"/>
              <a:ext cx="1314450" cy="949325"/>
            </a:xfrm>
            <a:custGeom>
              <a:avLst/>
              <a:gdLst>
                <a:gd name="T0" fmla="*/ 828 w 828"/>
                <a:gd name="T1" fmla="*/ 360 h 598"/>
                <a:gd name="T2" fmla="*/ 707 w 828"/>
                <a:gd name="T3" fmla="*/ 0 h 598"/>
                <a:gd name="T4" fmla="*/ 0 w 828"/>
                <a:gd name="T5" fmla="*/ 237 h 598"/>
                <a:gd name="T6" fmla="*/ 120 w 828"/>
                <a:gd name="T7" fmla="*/ 598 h 598"/>
                <a:gd name="T8" fmla="*/ 828 w 828"/>
                <a:gd name="T9" fmla="*/ 36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598">
                  <a:moveTo>
                    <a:pt x="828" y="360"/>
                  </a:moveTo>
                  <a:lnTo>
                    <a:pt x="707" y="0"/>
                  </a:lnTo>
                  <a:lnTo>
                    <a:pt x="0" y="237"/>
                  </a:lnTo>
                  <a:lnTo>
                    <a:pt x="120" y="598"/>
                  </a:lnTo>
                  <a:lnTo>
                    <a:pt x="82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Line 84">
              <a:extLst>
                <a:ext uri="{FF2B5EF4-FFF2-40B4-BE49-F238E27FC236}">
                  <a16:creationId xmlns:a16="http://schemas.microsoft.com/office/drawing/2014/main" id="{BBA54DBD-FD21-4B67-A422-83DBE9684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2917825"/>
              <a:ext cx="228600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Line 85">
              <a:extLst>
                <a:ext uri="{FF2B5EF4-FFF2-40B4-BE49-F238E27FC236}">
                  <a16:creationId xmlns:a16="http://schemas.microsoft.com/office/drawing/2014/main" id="{AAD01A19-D574-4AFE-8C18-DDFA85D81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2608263"/>
              <a:ext cx="230188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86">
              <a:extLst>
                <a:ext uri="{FF2B5EF4-FFF2-40B4-BE49-F238E27FC236}">
                  <a16:creationId xmlns:a16="http://schemas.microsoft.com/office/drawing/2014/main" id="{8C156D78-EF1E-4D30-A87F-B1AB1D03E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5813" y="2681288"/>
              <a:ext cx="919163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87">
              <a:extLst>
                <a:ext uri="{FF2B5EF4-FFF2-40B4-BE49-F238E27FC236}">
                  <a16:creationId xmlns:a16="http://schemas.microsoft.com/office/drawing/2014/main" id="{9AFCCF59-0033-4893-AD41-E1E873FC0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6788" y="3222625"/>
              <a:ext cx="920750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88">
              <a:extLst>
                <a:ext uri="{FF2B5EF4-FFF2-40B4-BE49-F238E27FC236}">
                  <a16:creationId xmlns:a16="http://schemas.microsoft.com/office/drawing/2014/main" id="{161933CB-2C0C-4E9E-AC4F-047366E50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8688" y="3370263"/>
              <a:ext cx="147638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Line 89">
              <a:extLst>
                <a:ext uri="{FF2B5EF4-FFF2-40B4-BE49-F238E27FC236}">
                  <a16:creationId xmlns:a16="http://schemas.microsoft.com/office/drawing/2014/main" id="{D7A20BE8-1088-4EB3-A025-B21E77F77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3763" y="3263900"/>
              <a:ext cx="147638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90">
              <a:extLst>
                <a:ext uri="{FF2B5EF4-FFF2-40B4-BE49-F238E27FC236}">
                  <a16:creationId xmlns:a16="http://schemas.microsoft.com/office/drawing/2014/main" id="{52AF829C-BD8C-46D2-A07B-ADC0A0F9B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3157538"/>
              <a:ext cx="146050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91">
              <a:extLst>
                <a:ext uri="{FF2B5EF4-FFF2-40B4-BE49-F238E27FC236}">
                  <a16:creationId xmlns:a16="http://schemas.microsoft.com/office/drawing/2014/main" id="{835DB75A-5D47-4A5D-A4D1-2B09A84E9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325" y="3054350"/>
              <a:ext cx="147638" cy="476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92">
              <a:extLst>
                <a:ext uri="{FF2B5EF4-FFF2-40B4-BE49-F238E27FC236}">
                  <a16:creationId xmlns:a16="http://schemas.microsoft.com/office/drawing/2014/main" id="{F7EB5642-12BC-47FD-9AF9-5915E40F9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232150"/>
              <a:ext cx="125413" cy="125413"/>
            </a:xfrm>
            <a:custGeom>
              <a:avLst/>
              <a:gdLst>
                <a:gd name="T0" fmla="*/ 5 w 67"/>
                <a:gd name="T1" fmla="*/ 43 h 67"/>
                <a:gd name="T2" fmla="*/ 24 w 67"/>
                <a:gd name="T3" fmla="*/ 5 h 67"/>
                <a:gd name="T4" fmla="*/ 61 w 67"/>
                <a:gd name="T5" fmla="*/ 24 h 67"/>
                <a:gd name="T6" fmla="*/ 43 w 67"/>
                <a:gd name="T7" fmla="*/ 62 h 67"/>
                <a:gd name="T8" fmla="*/ 5 w 67"/>
                <a:gd name="T9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" y="43"/>
                  </a:moveTo>
                  <a:cubicBezTo>
                    <a:pt x="0" y="27"/>
                    <a:pt x="8" y="11"/>
                    <a:pt x="24" y="5"/>
                  </a:cubicBezTo>
                  <a:cubicBezTo>
                    <a:pt x="39" y="0"/>
                    <a:pt x="56" y="8"/>
                    <a:pt x="61" y="24"/>
                  </a:cubicBezTo>
                  <a:cubicBezTo>
                    <a:pt x="67" y="40"/>
                    <a:pt x="58" y="57"/>
                    <a:pt x="43" y="62"/>
                  </a:cubicBezTo>
                  <a:cubicBezTo>
                    <a:pt x="27" y="67"/>
                    <a:pt x="10" y="59"/>
                    <a:pt x="5" y="43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93">
              <a:extLst>
                <a:ext uri="{FF2B5EF4-FFF2-40B4-BE49-F238E27FC236}">
                  <a16:creationId xmlns:a16="http://schemas.microsoft.com/office/drawing/2014/main" id="{6F8C4788-D62B-4B16-90FC-DC5DF414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827338"/>
              <a:ext cx="109538" cy="158750"/>
            </a:xfrm>
            <a:custGeom>
              <a:avLst/>
              <a:gdLst>
                <a:gd name="T0" fmla="*/ 69 w 69"/>
                <a:gd name="T1" fmla="*/ 86 h 100"/>
                <a:gd name="T2" fmla="*/ 29 w 69"/>
                <a:gd name="T3" fmla="*/ 100 h 100"/>
                <a:gd name="T4" fmla="*/ 0 w 69"/>
                <a:gd name="T5" fmla="*/ 14 h 100"/>
                <a:gd name="T6" fmla="*/ 40 w 69"/>
                <a:gd name="T7" fmla="*/ 0 h 100"/>
                <a:gd name="T8" fmla="*/ 69 w 69"/>
                <a:gd name="T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69" y="86"/>
                  </a:moveTo>
                  <a:lnTo>
                    <a:pt x="29" y="100"/>
                  </a:lnTo>
                  <a:lnTo>
                    <a:pt x="0" y="14"/>
                  </a:lnTo>
                  <a:lnTo>
                    <a:pt x="40" y="0"/>
                  </a:lnTo>
                  <a:lnTo>
                    <a:pt x="69" y="8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94">
              <a:extLst>
                <a:ext uri="{FF2B5EF4-FFF2-40B4-BE49-F238E27FC236}">
                  <a16:creationId xmlns:a16="http://schemas.microsoft.com/office/drawing/2014/main" id="{4DDFD772-766B-466E-9CF5-3FDE84BD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703638"/>
              <a:ext cx="963613" cy="1171575"/>
            </a:xfrm>
            <a:custGeom>
              <a:avLst/>
              <a:gdLst>
                <a:gd name="T0" fmla="*/ 461 w 607"/>
                <a:gd name="T1" fmla="*/ 738 h 738"/>
                <a:gd name="T2" fmla="*/ 0 w 607"/>
                <a:gd name="T3" fmla="*/ 633 h 738"/>
                <a:gd name="T4" fmla="*/ 145 w 607"/>
                <a:gd name="T5" fmla="*/ 0 h 738"/>
                <a:gd name="T6" fmla="*/ 607 w 607"/>
                <a:gd name="T7" fmla="*/ 106 h 738"/>
                <a:gd name="T8" fmla="*/ 461 w 607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738">
                  <a:moveTo>
                    <a:pt x="461" y="738"/>
                  </a:moveTo>
                  <a:lnTo>
                    <a:pt x="0" y="633"/>
                  </a:lnTo>
                  <a:lnTo>
                    <a:pt x="145" y="0"/>
                  </a:lnTo>
                  <a:lnTo>
                    <a:pt x="607" y="106"/>
                  </a:lnTo>
                  <a:lnTo>
                    <a:pt x="461" y="73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95">
              <a:extLst>
                <a:ext uri="{FF2B5EF4-FFF2-40B4-BE49-F238E27FC236}">
                  <a16:creationId xmlns:a16="http://schemas.microsoft.com/office/drawing/2014/main" id="{DB37A2C8-6A42-4D17-ABF9-068493384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5" y="3913188"/>
              <a:ext cx="190500" cy="190500"/>
            </a:xfrm>
            <a:custGeom>
              <a:avLst/>
              <a:gdLst>
                <a:gd name="T0" fmla="*/ 98 w 120"/>
                <a:gd name="T1" fmla="*/ 120 h 120"/>
                <a:gd name="T2" fmla="*/ 0 w 120"/>
                <a:gd name="T3" fmla="*/ 98 h 120"/>
                <a:gd name="T4" fmla="*/ 22 w 120"/>
                <a:gd name="T5" fmla="*/ 0 h 120"/>
                <a:gd name="T6" fmla="*/ 120 w 120"/>
                <a:gd name="T7" fmla="*/ 22 h 120"/>
                <a:gd name="T8" fmla="*/ 98 w 12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8" y="120"/>
                  </a:moveTo>
                  <a:lnTo>
                    <a:pt x="0" y="98"/>
                  </a:lnTo>
                  <a:lnTo>
                    <a:pt x="22" y="0"/>
                  </a:lnTo>
                  <a:lnTo>
                    <a:pt x="120" y="22"/>
                  </a:lnTo>
                  <a:lnTo>
                    <a:pt x="98" y="12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96">
              <a:extLst>
                <a:ext uri="{FF2B5EF4-FFF2-40B4-BE49-F238E27FC236}">
                  <a16:creationId xmlns:a16="http://schemas.microsoft.com/office/drawing/2014/main" id="{15127E09-A5BF-420F-BBAD-233CBD466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350" y="419735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97">
              <a:extLst>
                <a:ext uri="{FF2B5EF4-FFF2-40B4-BE49-F238E27FC236}">
                  <a16:creationId xmlns:a16="http://schemas.microsoft.com/office/drawing/2014/main" id="{FED911A7-6C2E-404C-8103-37AD73299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25" y="4291013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98">
              <a:extLst>
                <a:ext uri="{FF2B5EF4-FFF2-40B4-BE49-F238E27FC236}">
                  <a16:creationId xmlns:a16="http://schemas.microsoft.com/office/drawing/2014/main" id="{16343F7A-DA5D-4969-8189-C00DF1E92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0488" y="4383088"/>
              <a:ext cx="414338" cy="968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99">
              <a:extLst>
                <a:ext uri="{FF2B5EF4-FFF2-40B4-BE49-F238E27FC236}">
                  <a16:creationId xmlns:a16="http://schemas.microsoft.com/office/drawing/2014/main" id="{D0441AC6-02F9-4DCE-B35A-FCAC37048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8263" y="4478338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Line 100">
              <a:extLst>
                <a:ext uri="{FF2B5EF4-FFF2-40B4-BE49-F238E27FC236}">
                  <a16:creationId xmlns:a16="http://schemas.microsoft.com/office/drawing/2014/main" id="{A0F6A818-AB01-4BDC-990A-EA0CD183E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7625" y="457200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101">
              <a:extLst>
                <a:ext uri="{FF2B5EF4-FFF2-40B4-BE49-F238E27FC236}">
                  <a16:creationId xmlns:a16="http://schemas.microsoft.com/office/drawing/2014/main" id="{53C667F0-EB5F-4989-9F98-28D13CD2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3883025"/>
              <a:ext cx="1265238" cy="1344613"/>
            </a:xfrm>
            <a:custGeom>
              <a:avLst/>
              <a:gdLst>
                <a:gd name="T0" fmla="*/ 494 w 797"/>
                <a:gd name="T1" fmla="*/ 847 h 847"/>
                <a:gd name="T2" fmla="*/ 0 w 797"/>
                <a:gd name="T3" fmla="*/ 597 h 847"/>
                <a:gd name="T4" fmla="*/ 302 w 797"/>
                <a:gd name="T5" fmla="*/ 0 h 847"/>
                <a:gd name="T6" fmla="*/ 797 w 797"/>
                <a:gd name="T7" fmla="*/ 250 h 847"/>
                <a:gd name="T8" fmla="*/ 494 w 797"/>
                <a:gd name="T9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847">
                  <a:moveTo>
                    <a:pt x="494" y="847"/>
                  </a:moveTo>
                  <a:lnTo>
                    <a:pt x="0" y="597"/>
                  </a:lnTo>
                  <a:lnTo>
                    <a:pt x="302" y="0"/>
                  </a:lnTo>
                  <a:lnTo>
                    <a:pt x="797" y="250"/>
                  </a:lnTo>
                  <a:lnTo>
                    <a:pt x="494" y="84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102">
              <a:extLst>
                <a:ext uri="{FF2B5EF4-FFF2-40B4-BE49-F238E27FC236}">
                  <a16:creationId xmlns:a16="http://schemas.microsoft.com/office/drawing/2014/main" id="{505AE120-99C3-49D5-924E-8FEB59FDE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1311275" cy="1443038"/>
            </a:xfrm>
            <a:custGeom>
              <a:avLst/>
              <a:gdLst>
                <a:gd name="T0" fmla="*/ 493 w 826"/>
                <a:gd name="T1" fmla="*/ 909 h 909"/>
                <a:gd name="T2" fmla="*/ 0 w 826"/>
                <a:gd name="T3" fmla="*/ 659 h 909"/>
                <a:gd name="T4" fmla="*/ 331 w 826"/>
                <a:gd name="T5" fmla="*/ 0 h 909"/>
                <a:gd name="T6" fmla="*/ 826 w 826"/>
                <a:gd name="T7" fmla="*/ 252 h 909"/>
                <a:gd name="T8" fmla="*/ 493 w 826"/>
                <a:gd name="T9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909">
                  <a:moveTo>
                    <a:pt x="493" y="909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826" y="252"/>
                  </a:lnTo>
                  <a:lnTo>
                    <a:pt x="493" y="90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103">
              <a:extLst>
                <a:ext uri="{FF2B5EF4-FFF2-40B4-BE49-F238E27FC236}">
                  <a16:creationId xmlns:a16="http://schemas.microsoft.com/office/drawing/2014/main" id="{7376F985-4F39-4BB2-9E56-ACAC2525B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7350" y="3822700"/>
              <a:ext cx="1195388" cy="1365250"/>
            </a:xfrm>
            <a:custGeom>
              <a:avLst/>
              <a:gdLst>
                <a:gd name="T0" fmla="*/ 428 w 753"/>
                <a:gd name="T1" fmla="*/ 860 h 860"/>
                <a:gd name="T2" fmla="*/ 753 w 753"/>
                <a:gd name="T3" fmla="*/ 217 h 860"/>
                <a:gd name="T4" fmla="*/ 325 w 753"/>
                <a:gd name="T5" fmla="*/ 0 h 860"/>
                <a:gd name="T6" fmla="*/ 0 w 753"/>
                <a:gd name="T7" fmla="*/ 643 h 860"/>
                <a:gd name="T8" fmla="*/ 428 w 753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3" h="860">
                  <a:moveTo>
                    <a:pt x="428" y="860"/>
                  </a:moveTo>
                  <a:lnTo>
                    <a:pt x="753" y="217"/>
                  </a:lnTo>
                  <a:lnTo>
                    <a:pt x="325" y="0"/>
                  </a:lnTo>
                  <a:lnTo>
                    <a:pt x="0" y="643"/>
                  </a:lnTo>
                  <a:lnTo>
                    <a:pt x="428" y="8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104">
              <a:extLst>
                <a:ext uri="{FF2B5EF4-FFF2-40B4-BE49-F238E27FC236}">
                  <a16:creationId xmlns:a16="http://schemas.microsoft.com/office/drawing/2014/main" id="{D54D703D-ADB5-4A54-9FE9-F5E01D68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900" y="4403725"/>
              <a:ext cx="493713" cy="385763"/>
            </a:xfrm>
            <a:custGeom>
              <a:avLst/>
              <a:gdLst>
                <a:gd name="T0" fmla="*/ 254 w 311"/>
                <a:gd name="T1" fmla="*/ 243 h 243"/>
                <a:gd name="T2" fmla="*/ 0 w 311"/>
                <a:gd name="T3" fmla="*/ 114 h 243"/>
                <a:gd name="T4" fmla="*/ 57 w 311"/>
                <a:gd name="T5" fmla="*/ 0 h 243"/>
                <a:gd name="T6" fmla="*/ 311 w 311"/>
                <a:gd name="T7" fmla="*/ 129 h 243"/>
                <a:gd name="T8" fmla="*/ 254 w 311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43">
                  <a:moveTo>
                    <a:pt x="254" y="243"/>
                  </a:moveTo>
                  <a:lnTo>
                    <a:pt x="0" y="114"/>
                  </a:lnTo>
                  <a:lnTo>
                    <a:pt x="57" y="0"/>
                  </a:lnTo>
                  <a:lnTo>
                    <a:pt x="311" y="129"/>
                  </a:lnTo>
                  <a:lnTo>
                    <a:pt x="254" y="24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105">
              <a:extLst>
                <a:ext uri="{FF2B5EF4-FFF2-40B4-BE49-F238E27FC236}">
                  <a16:creationId xmlns:a16="http://schemas.microsoft.com/office/drawing/2014/main" id="{5BFF6AAF-5AB7-425E-939A-2DEE8803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4075113"/>
              <a:ext cx="215900" cy="231775"/>
            </a:xfrm>
            <a:custGeom>
              <a:avLst/>
              <a:gdLst>
                <a:gd name="T0" fmla="*/ 83 w 136"/>
                <a:gd name="T1" fmla="*/ 146 h 146"/>
                <a:gd name="T2" fmla="*/ 52 w 136"/>
                <a:gd name="T3" fmla="*/ 106 h 146"/>
                <a:gd name="T4" fmla="*/ 0 w 136"/>
                <a:gd name="T5" fmla="*/ 104 h 146"/>
                <a:gd name="T6" fmla="*/ 53 w 136"/>
                <a:gd name="T7" fmla="*/ 0 h 146"/>
                <a:gd name="T8" fmla="*/ 136 w 136"/>
                <a:gd name="T9" fmla="*/ 42 h 146"/>
                <a:gd name="T10" fmla="*/ 83 w 136"/>
                <a:gd name="T1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46">
                  <a:moveTo>
                    <a:pt x="83" y="146"/>
                  </a:moveTo>
                  <a:lnTo>
                    <a:pt x="52" y="106"/>
                  </a:lnTo>
                  <a:lnTo>
                    <a:pt x="0" y="104"/>
                  </a:lnTo>
                  <a:lnTo>
                    <a:pt x="53" y="0"/>
                  </a:lnTo>
                  <a:lnTo>
                    <a:pt x="136" y="42"/>
                  </a:lnTo>
                  <a:lnTo>
                    <a:pt x="83" y="14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106">
              <a:extLst>
                <a:ext uri="{FF2B5EF4-FFF2-40B4-BE49-F238E27FC236}">
                  <a16:creationId xmlns:a16="http://schemas.microsoft.com/office/drawing/2014/main" id="{9BD0614F-7039-465B-9240-3B515FF9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633413" cy="1100138"/>
            </a:xfrm>
            <a:custGeom>
              <a:avLst/>
              <a:gdLst>
                <a:gd name="T0" fmla="*/ 66 w 399"/>
                <a:gd name="T1" fmla="*/ 693 h 693"/>
                <a:gd name="T2" fmla="*/ 0 w 399"/>
                <a:gd name="T3" fmla="*/ 659 h 693"/>
                <a:gd name="T4" fmla="*/ 331 w 399"/>
                <a:gd name="T5" fmla="*/ 0 h 693"/>
                <a:gd name="T6" fmla="*/ 399 w 399"/>
                <a:gd name="T7" fmla="*/ 36 h 693"/>
                <a:gd name="T8" fmla="*/ 66 w 39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93">
                  <a:moveTo>
                    <a:pt x="66" y="693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399" y="36"/>
                  </a:lnTo>
                  <a:lnTo>
                    <a:pt x="66" y="69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107">
              <a:extLst>
                <a:ext uri="{FF2B5EF4-FFF2-40B4-BE49-F238E27FC236}">
                  <a16:creationId xmlns:a16="http://schemas.microsoft.com/office/drawing/2014/main" id="{B7500433-4A80-4024-A80A-60047A58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465638"/>
              <a:ext cx="292100" cy="587375"/>
            </a:xfrm>
            <a:custGeom>
              <a:avLst/>
              <a:gdLst>
                <a:gd name="T0" fmla="*/ 62 w 184"/>
                <a:gd name="T1" fmla="*/ 370 h 370"/>
                <a:gd name="T2" fmla="*/ 0 w 184"/>
                <a:gd name="T3" fmla="*/ 348 h 370"/>
                <a:gd name="T4" fmla="*/ 122 w 184"/>
                <a:gd name="T5" fmla="*/ 0 h 370"/>
                <a:gd name="T6" fmla="*/ 184 w 184"/>
                <a:gd name="T7" fmla="*/ 21 h 370"/>
                <a:gd name="T8" fmla="*/ 62 w 18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0">
                  <a:moveTo>
                    <a:pt x="62" y="370"/>
                  </a:moveTo>
                  <a:lnTo>
                    <a:pt x="0" y="348"/>
                  </a:lnTo>
                  <a:lnTo>
                    <a:pt x="122" y="0"/>
                  </a:lnTo>
                  <a:lnTo>
                    <a:pt x="184" y="21"/>
                  </a:lnTo>
                  <a:lnTo>
                    <a:pt x="62" y="37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108">
              <a:extLst>
                <a:ext uri="{FF2B5EF4-FFF2-40B4-BE49-F238E27FC236}">
                  <a16:creationId xmlns:a16="http://schemas.microsoft.com/office/drawing/2014/main" id="{8235117D-E464-4063-A4C0-BECA901A9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388" y="4365625"/>
              <a:ext cx="95250" cy="128588"/>
            </a:xfrm>
            <a:custGeom>
              <a:avLst/>
              <a:gdLst>
                <a:gd name="T0" fmla="*/ 37 w 51"/>
                <a:gd name="T1" fmla="*/ 3 h 69"/>
                <a:gd name="T2" fmla="*/ 37 w 51"/>
                <a:gd name="T3" fmla="*/ 3 h 69"/>
                <a:gd name="T4" fmla="*/ 15 w 51"/>
                <a:gd name="T5" fmla="*/ 13 h 69"/>
                <a:gd name="T6" fmla="*/ 0 w 51"/>
                <a:gd name="T7" fmla="*/ 57 h 69"/>
                <a:gd name="T8" fmla="*/ 32 w 51"/>
                <a:gd name="T9" fmla="*/ 69 h 69"/>
                <a:gd name="T10" fmla="*/ 47 w 51"/>
                <a:gd name="T11" fmla="*/ 24 h 69"/>
                <a:gd name="T12" fmla="*/ 37 w 51"/>
                <a:gd name="T1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9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28" y="0"/>
                    <a:pt x="18" y="4"/>
                    <a:pt x="15" y="1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6"/>
                    <a:pt x="46" y="6"/>
                    <a:pt x="37" y="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109">
              <a:extLst>
                <a:ext uri="{FF2B5EF4-FFF2-40B4-BE49-F238E27FC236}">
                  <a16:creationId xmlns:a16="http://schemas.microsoft.com/office/drawing/2014/main" id="{1F84F54A-487E-4794-90FC-DDCC7D65D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5018088"/>
              <a:ext cx="98425" cy="106363"/>
            </a:xfrm>
            <a:custGeom>
              <a:avLst/>
              <a:gdLst>
                <a:gd name="T0" fmla="*/ 0 w 53"/>
                <a:gd name="T1" fmla="*/ 0 h 57"/>
                <a:gd name="T2" fmla="*/ 4 w 53"/>
                <a:gd name="T3" fmla="*/ 43 h 57"/>
                <a:gd name="T4" fmla="*/ 23 w 53"/>
                <a:gd name="T5" fmla="*/ 50 h 57"/>
                <a:gd name="T6" fmla="*/ 53 w 53"/>
                <a:gd name="T7" fmla="*/ 18 h 57"/>
                <a:gd name="T8" fmla="*/ 0 w 5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0" y="0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5" y="53"/>
                    <a:pt x="16" y="57"/>
                    <a:pt x="23" y="50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110">
              <a:extLst>
                <a:ext uri="{FF2B5EF4-FFF2-40B4-BE49-F238E27FC236}">
                  <a16:creationId xmlns:a16="http://schemas.microsoft.com/office/drawing/2014/main" id="{B7ACF900-41EA-4717-A322-1FCA113B4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886325"/>
              <a:ext cx="144463" cy="166688"/>
            </a:xfrm>
            <a:custGeom>
              <a:avLst/>
              <a:gdLst>
                <a:gd name="T0" fmla="*/ 91 w 91"/>
                <a:gd name="T1" fmla="*/ 21 h 105"/>
                <a:gd name="T2" fmla="*/ 29 w 91"/>
                <a:gd name="T3" fmla="*/ 0 h 105"/>
                <a:gd name="T4" fmla="*/ 0 w 91"/>
                <a:gd name="T5" fmla="*/ 83 h 105"/>
                <a:gd name="T6" fmla="*/ 62 w 91"/>
                <a:gd name="T7" fmla="*/ 105 h 105"/>
                <a:gd name="T8" fmla="*/ 91 w 91"/>
                <a:gd name="T9" fmla="*/ 2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1" y="21"/>
                  </a:moveTo>
                  <a:lnTo>
                    <a:pt x="29" y="0"/>
                  </a:lnTo>
                  <a:lnTo>
                    <a:pt x="0" y="83"/>
                  </a:lnTo>
                  <a:lnTo>
                    <a:pt x="62" y="105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111">
              <a:extLst>
                <a:ext uri="{FF2B5EF4-FFF2-40B4-BE49-F238E27FC236}">
                  <a16:creationId xmlns:a16="http://schemas.microsoft.com/office/drawing/2014/main" id="{AD4793CA-F89F-4B75-8C8A-FB96C6583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518025"/>
              <a:ext cx="149225" cy="293688"/>
            </a:xfrm>
            <a:custGeom>
              <a:avLst/>
              <a:gdLst>
                <a:gd name="T0" fmla="*/ 0 w 94"/>
                <a:gd name="T1" fmla="*/ 0 h 185"/>
                <a:gd name="T2" fmla="*/ 94 w 94"/>
                <a:gd name="T3" fmla="*/ 33 h 185"/>
                <a:gd name="T4" fmla="*/ 40 w 94"/>
                <a:gd name="T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85">
                  <a:moveTo>
                    <a:pt x="0" y="0"/>
                  </a:moveTo>
                  <a:lnTo>
                    <a:pt x="94" y="33"/>
                  </a:lnTo>
                  <a:lnTo>
                    <a:pt x="40" y="185"/>
                  </a:ln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112">
              <a:extLst>
                <a:ext uri="{FF2B5EF4-FFF2-40B4-BE49-F238E27FC236}">
                  <a16:creationId xmlns:a16="http://schemas.microsoft.com/office/drawing/2014/main" id="{64EF34EA-33F2-4C3A-B612-13547E0A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221038"/>
              <a:ext cx="819150" cy="904875"/>
            </a:xfrm>
            <a:custGeom>
              <a:avLst/>
              <a:gdLst>
                <a:gd name="T0" fmla="*/ 409 w 440"/>
                <a:gd name="T1" fmla="*/ 398 h 486"/>
                <a:gd name="T2" fmla="*/ 158 w 440"/>
                <a:gd name="T3" fmla="*/ 479 h 486"/>
                <a:gd name="T4" fmla="*/ 110 w 440"/>
                <a:gd name="T5" fmla="*/ 455 h 486"/>
                <a:gd name="T6" fmla="*/ 7 w 440"/>
                <a:gd name="T7" fmla="*/ 136 h 486"/>
                <a:gd name="T8" fmla="*/ 31 w 440"/>
                <a:gd name="T9" fmla="*/ 88 h 486"/>
                <a:gd name="T10" fmla="*/ 283 w 440"/>
                <a:gd name="T11" fmla="*/ 6 h 486"/>
                <a:gd name="T12" fmla="*/ 331 w 440"/>
                <a:gd name="T13" fmla="*/ 31 h 486"/>
                <a:gd name="T14" fmla="*/ 434 w 440"/>
                <a:gd name="T15" fmla="*/ 350 h 486"/>
                <a:gd name="T16" fmla="*/ 409 w 440"/>
                <a:gd name="T17" fmla="*/ 39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86">
                  <a:moveTo>
                    <a:pt x="409" y="398"/>
                  </a:moveTo>
                  <a:cubicBezTo>
                    <a:pt x="158" y="479"/>
                    <a:pt x="158" y="479"/>
                    <a:pt x="158" y="479"/>
                  </a:cubicBezTo>
                  <a:cubicBezTo>
                    <a:pt x="138" y="486"/>
                    <a:pt x="117" y="475"/>
                    <a:pt x="110" y="45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0" y="116"/>
                    <a:pt x="11" y="94"/>
                    <a:pt x="31" y="88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303" y="0"/>
                    <a:pt x="324" y="11"/>
                    <a:pt x="331" y="31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40" y="370"/>
                    <a:pt x="429" y="391"/>
                    <a:pt x="409" y="39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113">
              <a:extLst>
                <a:ext uri="{FF2B5EF4-FFF2-40B4-BE49-F238E27FC236}">
                  <a16:creationId xmlns:a16="http://schemas.microsoft.com/office/drawing/2014/main" id="{A0FFE3C0-78AA-4F0D-87E2-48816509F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3324225"/>
              <a:ext cx="487363" cy="263525"/>
            </a:xfrm>
            <a:custGeom>
              <a:avLst/>
              <a:gdLst>
                <a:gd name="T0" fmla="*/ 307 w 307"/>
                <a:gd name="T1" fmla="*/ 74 h 166"/>
                <a:gd name="T2" fmla="*/ 24 w 307"/>
                <a:gd name="T3" fmla="*/ 166 h 166"/>
                <a:gd name="T4" fmla="*/ 0 w 307"/>
                <a:gd name="T5" fmla="*/ 91 h 166"/>
                <a:gd name="T6" fmla="*/ 282 w 307"/>
                <a:gd name="T7" fmla="*/ 0 h 166"/>
                <a:gd name="T8" fmla="*/ 307 w 307"/>
                <a:gd name="T9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66">
                  <a:moveTo>
                    <a:pt x="307" y="74"/>
                  </a:moveTo>
                  <a:lnTo>
                    <a:pt x="24" y="166"/>
                  </a:lnTo>
                  <a:lnTo>
                    <a:pt x="0" y="91"/>
                  </a:lnTo>
                  <a:lnTo>
                    <a:pt x="282" y="0"/>
                  </a:lnTo>
                  <a:lnTo>
                    <a:pt x="307" y="7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114">
              <a:extLst>
                <a:ext uri="{FF2B5EF4-FFF2-40B4-BE49-F238E27FC236}">
                  <a16:creationId xmlns:a16="http://schemas.microsoft.com/office/drawing/2014/main" id="{A47C2CB2-4783-4248-8352-14F5B020C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3370263"/>
              <a:ext cx="401638" cy="185738"/>
            </a:xfrm>
            <a:custGeom>
              <a:avLst/>
              <a:gdLst>
                <a:gd name="T0" fmla="*/ 253 w 253"/>
                <a:gd name="T1" fmla="*/ 40 h 117"/>
                <a:gd name="T2" fmla="*/ 241 w 253"/>
                <a:gd name="T3" fmla="*/ 0 h 117"/>
                <a:gd name="T4" fmla="*/ 0 w 253"/>
                <a:gd name="T5" fmla="*/ 78 h 117"/>
                <a:gd name="T6" fmla="*/ 13 w 253"/>
                <a:gd name="T7" fmla="*/ 117 h 117"/>
                <a:gd name="T8" fmla="*/ 253 w 253"/>
                <a:gd name="T9" fmla="*/ 4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17">
                  <a:moveTo>
                    <a:pt x="253" y="40"/>
                  </a:moveTo>
                  <a:lnTo>
                    <a:pt x="241" y="0"/>
                  </a:lnTo>
                  <a:lnTo>
                    <a:pt x="0" y="78"/>
                  </a:lnTo>
                  <a:lnTo>
                    <a:pt x="13" y="117"/>
                  </a:lnTo>
                  <a:lnTo>
                    <a:pt x="253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115">
              <a:extLst>
                <a:ext uri="{FF2B5EF4-FFF2-40B4-BE49-F238E27FC236}">
                  <a16:creationId xmlns:a16="http://schemas.microsoft.com/office/drawing/2014/main" id="{DF05772C-FFAC-4110-89E1-28CCC8DBA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616325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8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116">
              <a:extLst>
                <a:ext uri="{FF2B5EF4-FFF2-40B4-BE49-F238E27FC236}">
                  <a16:creationId xmlns:a16="http://schemas.microsoft.com/office/drawing/2014/main" id="{62E7C080-0B1B-44AF-B9B0-54C2C82D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3562350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9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9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117">
              <a:extLst>
                <a:ext uri="{FF2B5EF4-FFF2-40B4-BE49-F238E27FC236}">
                  <a16:creationId xmlns:a16="http://schemas.microsoft.com/office/drawing/2014/main" id="{FC4B2B77-4BB8-4EE6-8060-65814891C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3506788"/>
              <a:ext cx="120650" cy="76200"/>
            </a:xfrm>
            <a:custGeom>
              <a:avLst/>
              <a:gdLst>
                <a:gd name="T0" fmla="*/ 76 w 76"/>
                <a:gd name="T1" fmla="*/ 26 h 48"/>
                <a:gd name="T2" fmla="*/ 8 w 76"/>
                <a:gd name="T3" fmla="*/ 48 h 48"/>
                <a:gd name="T4" fmla="*/ 0 w 76"/>
                <a:gd name="T5" fmla="*/ 22 h 48"/>
                <a:gd name="T6" fmla="*/ 68 w 76"/>
                <a:gd name="T7" fmla="*/ 0 h 48"/>
                <a:gd name="T8" fmla="*/ 76 w 76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8">
                  <a:moveTo>
                    <a:pt x="76" y="26"/>
                  </a:moveTo>
                  <a:lnTo>
                    <a:pt x="8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118">
              <a:extLst>
                <a:ext uri="{FF2B5EF4-FFF2-40B4-BE49-F238E27FC236}">
                  <a16:creationId xmlns:a16="http://schemas.microsoft.com/office/drawing/2014/main" id="{B661F9DD-27E6-46BA-9C1D-CAEEC22B3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5" y="3741738"/>
              <a:ext cx="127000" cy="90488"/>
            </a:xfrm>
            <a:custGeom>
              <a:avLst/>
              <a:gdLst>
                <a:gd name="T0" fmla="*/ 80 w 80"/>
                <a:gd name="T1" fmla="*/ 36 h 57"/>
                <a:gd name="T2" fmla="*/ 11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119">
              <a:extLst>
                <a:ext uri="{FF2B5EF4-FFF2-40B4-BE49-F238E27FC236}">
                  <a16:creationId xmlns:a16="http://schemas.microsoft.com/office/drawing/2014/main" id="{D35D58AF-D955-4308-BF9C-0019AFD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3687763"/>
              <a:ext cx="125413" cy="90488"/>
            </a:xfrm>
            <a:custGeom>
              <a:avLst/>
              <a:gdLst>
                <a:gd name="T0" fmla="*/ 79 w 79"/>
                <a:gd name="T1" fmla="*/ 35 h 57"/>
                <a:gd name="T2" fmla="*/ 12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5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120">
              <a:extLst>
                <a:ext uri="{FF2B5EF4-FFF2-40B4-BE49-F238E27FC236}">
                  <a16:creationId xmlns:a16="http://schemas.microsoft.com/office/drawing/2014/main" id="{9D5425EE-9D78-4730-BAD8-F5191F369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630613"/>
              <a:ext cx="128588" cy="92075"/>
            </a:xfrm>
            <a:custGeom>
              <a:avLst/>
              <a:gdLst>
                <a:gd name="T0" fmla="*/ 81 w 81"/>
                <a:gd name="T1" fmla="*/ 36 h 58"/>
                <a:gd name="T2" fmla="*/ 12 w 81"/>
                <a:gd name="T3" fmla="*/ 58 h 58"/>
                <a:gd name="T4" fmla="*/ 0 w 81"/>
                <a:gd name="T5" fmla="*/ 23 h 58"/>
                <a:gd name="T6" fmla="*/ 70 w 81"/>
                <a:gd name="T7" fmla="*/ 0 h 58"/>
                <a:gd name="T8" fmla="*/ 81 w 81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81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70" y="0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121">
              <a:extLst>
                <a:ext uri="{FF2B5EF4-FFF2-40B4-BE49-F238E27FC236}">
                  <a16:creationId xmlns:a16="http://schemas.microsoft.com/office/drawing/2014/main" id="{0E1B406C-A6A3-4225-B9B4-D0A5F68F8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384333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1 h 58"/>
                <a:gd name="T6" fmla="*/ 69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1"/>
                  </a:lnTo>
                  <a:lnTo>
                    <a:pt x="69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122">
              <a:extLst>
                <a:ext uri="{FF2B5EF4-FFF2-40B4-BE49-F238E27FC236}">
                  <a16:creationId xmlns:a16="http://schemas.microsoft.com/office/drawing/2014/main" id="{514C01FB-BA54-4A49-9BC7-26DA1032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725" y="3787775"/>
              <a:ext cx="127000" cy="90488"/>
            </a:xfrm>
            <a:custGeom>
              <a:avLst/>
              <a:gdLst>
                <a:gd name="T0" fmla="*/ 80 w 80"/>
                <a:gd name="T1" fmla="*/ 35 h 57"/>
                <a:gd name="T2" fmla="*/ 10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5"/>
                  </a:moveTo>
                  <a:lnTo>
                    <a:pt x="10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123">
              <a:extLst>
                <a:ext uri="{FF2B5EF4-FFF2-40B4-BE49-F238E27FC236}">
                  <a16:creationId xmlns:a16="http://schemas.microsoft.com/office/drawing/2014/main" id="{7982AF34-0416-4D7A-9742-DCCF7798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732213"/>
              <a:ext cx="125413" cy="90488"/>
            </a:xfrm>
            <a:custGeom>
              <a:avLst/>
              <a:gdLst>
                <a:gd name="T0" fmla="*/ 79 w 79"/>
                <a:gd name="T1" fmla="*/ 36 h 57"/>
                <a:gd name="T2" fmla="*/ 11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24">
              <a:extLst>
                <a:ext uri="{FF2B5EF4-FFF2-40B4-BE49-F238E27FC236}">
                  <a16:creationId xmlns:a16="http://schemas.microsoft.com/office/drawing/2014/main" id="{9EE3B777-F3F1-476F-894E-04C4A390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3943350"/>
              <a:ext cx="127000" cy="92075"/>
            </a:xfrm>
            <a:custGeom>
              <a:avLst/>
              <a:gdLst>
                <a:gd name="T0" fmla="*/ 80 w 80"/>
                <a:gd name="T1" fmla="*/ 36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25">
              <a:extLst>
                <a:ext uri="{FF2B5EF4-FFF2-40B4-BE49-F238E27FC236}">
                  <a16:creationId xmlns:a16="http://schemas.microsoft.com/office/drawing/2014/main" id="{D4BF524A-C1D8-4F7A-A8A1-6B95B8BD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88778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26">
              <a:extLst>
                <a:ext uri="{FF2B5EF4-FFF2-40B4-BE49-F238E27FC236}">
                  <a16:creationId xmlns:a16="http://schemas.microsoft.com/office/drawing/2014/main" id="{AD1F30B4-3ABF-4CBC-A11F-637EBAAB1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3833813"/>
              <a:ext cx="125413" cy="92075"/>
            </a:xfrm>
            <a:custGeom>
              <a:avLst/>
              <a:gdLst>
                <a:gd name="T0" fmla="*/ 79 w 79"/>
                <a:gd name="T1" fmla="*/ 35 h 58"/>
                <a:gd name="T2" fmla="*/ 10 w 79"/>
                <a:gd name="T3" fmla="*/ 58 h 58"/>
                <a:gd name="T4" fmla="*/ 0 w 79"/>
                <a:gd name="T5" fmla="*/ 21 h 58"/>
                <a:gd name="T6" fmla="*/ 68 w 79"/>
                <a:gd name="T7" fmla="*/ 0 h 58"/>
                <a:gd name="T8" fmla="*/ 79 w 79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8">
                  <a:moveTo>
                    <a:pt x="79" y="35"/>
                  </a:moveTo>
                  <a:lnTo>
                    <a:pt x="10" y="58"/>
                  </a:lnTo>
                  <a:lnTo>
                    <a:pt x="0" y="21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27">
              <a:extLst>
                <a:ext uri="{FF2B5EF4-FFF2-40B4-BE49-F238E27FC236}">
                  <a16:creationId xmlns:a16="http://schemas.microsoft.com/office/drawing/2014/main" id="{05C08D35-014D-4B17-B25B-6687AAC2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122613"/>
              <a:ext cx="549275" cy="496888"/>
            </a:xfrm>
            <a:custGeom>
              <a:avLst/>
              <a:gdLst>
                <a:gd name="T0" fmla="*/ 117 w 346"/>
                <a:gd name="T1" fmla="*/ 0 h 313"/>
                <a:gd name="T2" fmla="*/ 0 w 346"/>
                <a:gd name="T3" fmla="*/ 228 h 313"/>
                <a:gd name="T4" fmla="*/ 167 w 346"/>
                <a:gd name="T5" fmla="*/ 313 h 313"/>
                <a:gd name="T6" fmla="*/ 198 w 346"/>
                <a:gd name="T7" fmla="*/ 251 h 313"/>
                <a:gd name="T8" fmla="*/ 260 w 346"/>
                <a:gd name="T9" fmla="*/ 284 h 313"/>
                <a:gd name="T10" fmla="*/ 346 w 346"/>
                <a:gd name="T11" fmla="*/ 117 h 313"/>
                <a:gd name="T12" fmla="*/ 117 w 346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13">
                  <a:moveTo>
                    <a:pt x="117" y="0"/>
                  </a:moveTo>
                  <a:lnTo>
                    <a:pt x="0" y="228"/>
                  </a:lnTo>
                  <a:lnTo>
                    <a:pt x="167" y="313"/>
                  </a:lnTo>
                  <a:lnTo>
                    <a:pt x="198" y="251"/>
                  </a:lnTo>
                  <a:lnTo>
                    <a:pt x="260" y="284"/>
                  </a:lnTo>
                  <a:lnTo>
                    <a:pt x="346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28">
              <a:extLst>
                <a:ext uri="{FF2B5EF4-FFF2-40B4-BE49-F238E27FC236}">
                  <a16:creationId xmlns:a16="http://schemas.microsoft.com/office/drawing/2014/main" id="{AB539A2E-84B6-42B6-9F2E-E2D735097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0" y="3521075"/>
              <a:ext cx="147638" cy="98425"/>
            </a:xfrm>
            <a:custGeom>
              <a:avLst/>
              <a:gdLst>
                <a:gd name="T0" fmla="*/ 0 w 93"/>
                <a:gd name="T1" fmla="*/ 62 h 62"/>
                <a:gd name="T2" fmla="*/ 93 w 93"/>
                <a:gd name="T3" fmla="*/ 33 h 62"/>
                <a:gd name="T4" fmla="*/ 31 w 93"/>
                <a:gd name="T5" fmla="*/ 0 h 62"/>
                <a:gd name="T6" fmla="*/ 0 w 93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2">
                  <a:moveTo>
                    <a:pt x="0" y="62"/>
                  </a:moveTo>
                  <a:lnTo>
                    <a:pt x="93" y="33"/>
                  </a:lnTo>
                  <a:lnTo>
                    <a:pt x="3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29">
              <a:extLst>
                <a:ext uri="{FF2B5EF4-FFF2-40B4-BE49-F238E27FC236}">
                  <a16:creationId xmlns:a16="http://schemas.microsoft.com/office/drawing/2014/main" id="{4C305CDF-F2D9-4065-8076-1AEEE2BD1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3190875"/>
              <a:ext cx="88900" cy="46038"/>
            </a:xfrm>
            <a:custGeom>
              <a:avLst/>
              <a:gdLst>
                <a:gd name="T0" fmla="*/ 0 w 56"/>
                <a:gd name="T1" fmla="*/ 0 h 29"/>
                <a:gd name="T2" fmla="*/ 56 w 56"/>
                <a:gd name="T3" fmla="*/ 29 h 29"/>
                <a:gd name="T4" fmla="*/ 0 w 56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9">
                  <a:moveTo>
                    <a:pt x="0" y="0"/>
                  </a:moveTo>
                  <a:lnTo>
                    <a:pt x="5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Line 130">
              <a:extLst>
                <a:ext uri="{FF2B5EF4-FFF2-40B4-BE49-F238E27FC236}">
                  <a16:creationId xmlns:a16="http://schemas.microsoft.com/office/drawing/2014/main" id="{4D1C74B7-EB4C-4D10-9575-88665AF9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190875"/>
              <a:ext cx="88900" cy="460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31">
              <a:extLst>
                <a:ext uri="{FF2B5EF4-FFF2-40B4-BE49-F238E27FC236}">
                  <a16:creationId xmlns:a16="http://schemas.microsoft.com/office/drawing/2014/main" id="{DA50AE63-4788-45A4-AD7C-BC61C657C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3273425"/>
              <a:ext cx="203200" cy="104775"/>
            </a:xfrm>
            <a:custGeom>
              <a:avLst/>
              <a:gdLst>
                <a:gd name="T0" fmla="*/ 0 w 128"/>
                <a:gd name="T1" fmla="*/ 0 h 66"/>
                <a:gd name="T2" fmla="*/ 128 w 128"/>
                <a:gd name="T3" fmla="*/ 66 h 66"/>
                <a:gd name="T4" fmla="*/ 0 w 12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66">
                  <a:moveTo>
                    <a:pt x="0" y="0"/>
                  </a:moveTo>
                  <a:lnTo>
                    <a:pt x="12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132">
              <a:extLst>
                <a:ext uri="{FF2B5EF4-FFF2-40B4-BE49-F238E27FC236}">
                  <a16:creationId xmlns:a16="http://schemas.microsoft.com/office/drawing/2014/main" id="{15EC93B2-72DF-4596-9423-BB4AF165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9388" y="3273425"/>
              <a:ext cx="203200" cy="10477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33">
              <a:extLst>
                <a:ext uri="{FF2B5EF4-FFF2-40B4-BE49-F238E27FC236}">
                  <a16:creationId xmlns:a16="http://schemas.microsoft.com/office/drawing/2014/main" id="{36502151-5C3A-4C91-B238-58C26DDDE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373313"/>
              <a:ext cx="581025" cy="581025"/>
            </a:xfrm>
            <a:custGeom>
              <a:avLst/>
              <a:gdLst>
                <a:gd name="T0" fmla="*/ 285 w 312"/>
                <a:gd name="T1" fmla="*/ 106 h 312"/>
                <a:gd name="T2" fmla="*/ 206 w 312"/>
                <a:gd name="T3" fmla="*/ 284 h 312"/>
                <a:gd name="T4" fmla="*/ 28 w 312"/>
                <a:gd name="T5" fmla="*/ 206 h 312"/>
                <a:gd name="T6" fmla="*/ 107 w 312"/>
                <a:gd name="T7" fmla="*/ 27 h 312"/>
                <a:gd name="T8" fmla="*/ 285 w 312"/>
                <a:gd name="T9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85" y="106"/>
                  </a:moveTo>
                  <a:cubicBezTo>
                    <a:pt x="312" y="177"/>
                    <a:pt x="277" y="257"/>
                    <a:pt x="206" y="284"/>
                  </a:cubicBezTo>
                  <a:cubicBezTo>
                    <a:pt x="135" y="312"/>
                    <a:pt x="55" y="277"/>
                    <a:pt x="28" y="206"/>
                  </a:cubicBezTo>
                  <a:cubicBezTo>
                    <a:pt x="0" y="135"/>
                    <a:pt x="36" y="55"/>
                    <a:pt x="107" y="27"/>
                  </a:cubicBezTo>
                  <a:cubicBezTo>
                    <a:pt x="177" y="0"/>
                    <a:pt x="257" y="35"/>
                    <a:pt x="285" y="10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A692C1C0-4008-417B-9B98-7CA330882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2295525"/>
              <a:ext cx="550863" cy="279400"/>
            </a:xfrm>
            <a:custGeom>
              <a:avLst/>
              <a:gdLst>
                <a:gd name="T0" fmla="*/ 0 w 296"/>
                <a:gd name="T1" fmla="*/ 121 h 150"/>
                <a:gd name="T2" fmla="*/ 235 w 296"/>
                <a:gd name="T3" fmla="*/ 5 h 150"/>
                <a:gd name="T4" fmla="*/ 269 w 296"/>
                <a:gd name="T5" fmla="*/ 5 h 150"/>
                <a:gd name="T6" fmla="*/ 269 w 296"/>
                <a:gd name="T7" fmla="*/ 5 h 150"/>
                <a:gd name="T8" fmla="*/ 288 w 296"/>
                <a:gd name="T9" fmla="*/ 55 h 150"/>
                <a:gd name="T10" fmla="*/ 288 w 296"/>
                <a:gd name="T11" fmla="*/ 55 h 150"/>
                <a:gd name="T12" fmla="*/ 263 w 296"/>
                <a:gd name="T13" fmla="*/ 78 h 150"/>
                <a:gd name="T14" fmla="*/ 11 w 296"/>
                <a:gd name="T15" fmla="*/ 150 h 150"/>
                <a:gd name="T16" fmla="*/ 0 w 296"/>
                <a:gd name="T17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50">
                  <a:moveTo>
                    <a:pt x="0" y="121"/>
                  </a:moveTo>
                  <a:cubicBezTo>
                    <a:pt x="235" y="5"/>
                    <a:pt x="235" y="5"/>
                    <a:pt x="235" y="5"/>
                  </a:cubicBezTo>
                  <a:cubicBezTo>
                    <a:pt x="246" y="0"/>
                    <a:pt x="258" y="0"/>
                    <a:pt x="269" y="5"/>
                  </a:cubicBezTo>
                  <a:cubicBezTo>
                    <a:pt x="269" y="5"/>
                    <a:pt x="269" y="5"/>
                    <a:pt x="269" y="5"/>
                  </a:cubicBezTo>
                  <a:cubicBezTo>
                    <a:pt x="288" y="14"/>
                    <a:pt x="296" y="36"/>
                    <a:pt x="288" y="5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84" y="66"/>
                    <a:pt x="275" y="74"/>
                    <a:pt x="263" y="78"/>
                  </a:cubicBezTo>
                  <a:cubicBezTo>
                    <a:pt x="11" y="150"/>
                    <a:pt x="11" y="150"/>
                    <a:pt x="11" y="150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8817F3BA-2474-4998-84FF-FCB839E4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2505075"/>
              <a:ext cx="98425" cy="111125"/>
            </a:xfrm>
            <a:custGeom>
              <a:avLst/>
              <a:gdLst>
                <a:gd name="T0" fmla="*/ 12 w 53"/>
                <a:gd name="T1" fmla="*/ 36 h 60"/>
                <a:gd name="T2" fmla="*/ 19 w 53"/>
                <a:gd name="T3" fmla="*/ 60 h 60"/>
                <a:gd name="T4" fmla="*/ 53 w 53"/>
                <a:gd name="T5" fmla="*/ 47 h 60"/>
                <a:gd name="T6" fmla="*/ 34 w 53"/>
                <a:gd name="T7" fmla="*/ 0 h 60"/>
                <a:gd name="T8" fmla="*/ 0 w 53"/>
                <a:gd name="T9" fmla="*/ 13 h 60"/>
                <a:gd name="T10" fmla="*/ 12 w 53"/>
                <a:gd name="T1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0">
                  <a:moveTo>
                    <a:pt x="12" y="36"/>
                  </a:moveTo>
                  <a:cubicBezTo>
                    <a:pt x="15" y="44"/>
                    <a:pt x="17" y="52"/>
                    <a:pt x="19" y="6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21"/>
                    <a:pt x="9" y="28"/>
                    <a:pt x="12" y="3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36">
              <a:extLst>
                <a:ext uri="{FF2B5EF4-FFF2-40B4-BE49-F238E27FC236}">
                  <a16:creationId xmlns:a16="http://schemas.microsoft.com/office/drawing/2014/main" id="{1649C1B0-4BBB-4A05-9AF1-CF3DF550F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2451100"/>
              <a:ext cx="430213" cy="427038"/>
            </a:xfrm>
            <a:custGeom>
              <a:avLst/>
              <a:gdLst>
                <a:gd name="T0" fmla="*/ 210 w 231"/>
                <a:gd name="T1" fmla="*/ 78 h 230"/>
                <a:gd name="T2" fmla="*/ 152 w 231"/>
                <a:gd name="T3" fmla="*/ 210 h 230"/>
                <a:gd name="T4" fmla="*/ 20 w 231"/>
                <a:gd name="T5" fmla="*/ 152 h 230"/>
                <a:gd name="T6" fmla="*/ 78 w 231"/>
                <a:gd name="T7" fmla="*/ 20 h 230"/>
                <a:gd name="T8" fmla="*/ 210 w 231"/>
                <a:gd name="T9" fmla="*/ 7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0">
                  <a:moveTo>
                    <a:pt x="210" y="78"/>
                  </a:moveTo>
                  <a:cubicBezTo>
                    <a:pt x="231" y="131"/>
                    <a:pt x="205" y="190"/>
                    <a:pt x="152" y="210"/>
                  </a:cubicBezTo>
                  <a:cubicBezTo>
                    <a:pt x="100" y="230"/>
                    <a:pt x="41" y="204"/>
                    <a:pt x="20" y="152"/>
                  </a:cubicBezTo>
                  <a:cubicBezTo>
                    <a:pt x="0" y="99"/>
                    <a:pt x="26" y="40"/>
                    <a:pt x="78" y="20"/>
                  </a:cubicBezTo>
                  <a:cubicBezTo>
                    <a:pt x="131" y="0"/>
                    <a:pt x="190" y="26"/>
                    <a:pt x="210" y="7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37">
              <a:extLst>
                <a:ext uri="{FF2B5EF4-FFF2-40B4-BE49-F238E27FC236}">
                  <a16:creationId xmlns:a16="http://schemas.microsoft.com/office/drawing/2014/main" id="{96A7A14A-A835-45C7-A9FE-824E73EE3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2465388"/>
              <a:ext cx="331788" cy="336550"/>
            </a:xfrm>
            <a:custGeom>
              <a:avLst/>
              <a:gdLst>
                <a:gd name="T0" fmla="*/ 130 w 178"/>
                <a:gd name="T1" fmla="*/ 162 h 181"/>
                <a:gd name="T2" fmla="*/ 173 w 178"/>
                <a:gd name="T3" fmla="*/ 128 h 181"/>
                <a:gd name="T4" fmla="*/ 169 w 178"/>
                <a:gd name="T5" fmla="*/ 73 h 181"/>
                <a:gd name="T6" fmla="*/ 47 w 178"/>
                <a:gd name="T7" fmla="*/ 19 h 181"/>
                <a:gd name="T8" fmla="*/ 4 w 178"/>
                <a:gd name="T9" fmla="*/ 53 h 181"/>
                <a:gd name="T10" fmla="*/ 8 w 178"/>
                <a:gd name="T11" fmla="*/ 108 h 181"/>
                <a:gd name="T12" fmla="*/ 130 w 178"/>
                <a:gd name="T13" fmla="*/ 1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1">
                  <a:moveTo>
                    <a:pt x="130" y="162"/>
                  </a:moveTo>
                  <a:cubicBezTo>
                    <a:pt x="148" y="155"/>
                    <a:pt x="163" y="143"/>
                    <a:pt x="173" y="128"/>
                  </a:cubicBezTo>
                  <a:cubicBezTo>
                    <a:pt x="178" y="109"/>
                    <a:pt x="176" y="90"/>
                    <a:pt x="169" y="73"/>
                  </a:cubicBezTo>
                  <a:cubicBezTo>
                    <a:pt x="151" y="24"/>
                    <a:pt x="96" y="0"/>
                    <a:pt x="47" y="19"/>
                  </a:cubicBezTo>
                  <a:cubicBezTo>
                    <a:pt x="30" y="26"/>
                    <a:pt x="15" y="37"/>
                    <a:pt x="4" y="53"/>
                  </a:cubicBezTo>
                  <a:cubicBezTo>
                    <a:pt x="0" y="71"/>
                    <a:pt x="1" y="90"/>
                    <a:pt x="8" y="108"/>
                  </a:cubicBezTo>
                  <a:cubicBezTo>
                    <a:pt x="27" y="157"/>
                    <a:pt x="81" y="181"/>
                    <a:pt x="130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38">
              <a:extLst>
                <a:ext uri="{FF2B5EF4-FFF2-40B4-BE49-F238E27FC236}">
                  <a16:creationId xmlns:a16="http://schemas.microsoft.com/office/drawing/2014/main" id="{9CAC7FC7-EE3D-4088-A05E-E1BC6B1E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2305050"/>
              <a:ext cx="52388" cy="136525"/>
            </a:xfrm>
            <a:custGeom>
              <a:avLst/>
              <a:gdLst>
                <a:gd name="T0" fmla="*/ 33 w 33"/>
                <a:gd name="T1" fmla="*/ 86 h 86"/>
                <a:gd name="T2" fmla="*/ 0 w 33"/>
                <a:gd name="T3" fmla="*/ 0 h 86"/>
                <a:gd name="T4" fmla="*/ 33 w 33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86">
                  <a:moveTo>
                    <a:pt x="33" y="86"/>
                  </a:moveTo>
                  <a:lnTo>
                    <a:pt x="0" y="0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139">
              <a:extLst>
                <a:ext uri="{FF2B5EF4-FFF2-40B4-BE49-F238E27FC236}">
                  <a16:creationId xmlns:a16="http://schemas.microsoft.com/office/drawing/2014/main" id="{30C46CBE-0DFB-45B0-80A6-88D33CC5B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8975" y="2305050"/>
              <a:ext cx="52388" cy="1365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40">
              <a:extLst>
                <a:ext uri="{FF2B5EF4-FFF2-40B4-BE49-F238E27FC236}">
                  <a16:creationId xmlns:a16="http://schemas.microsoft.com/office/drawing/2014/main" id="{4A8B6CF9-72DE-4D24-BAFA-281AF9B3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524125"/>
              <a:ext cx="392113" cy="233363"/>
            </a:xfrm>
            <a:custGeom>
              <a:avLst/>
              <a:gdLst>
                <a:gd name="T0" fmla="*/ 180 w 211"/>
                <a:gd name="T1" fmla="*/ 38 h 125"/>
                <a:gd name="T2" fmla="*/ 55 w 211"/>
                <a:gd name="T3" fmla="*/ 5 h 125"/>
                <a:gd name="T4" fmla="*/ 11 w 211"/>
                <a:gd name="T5" fmla="*/ 31 h 125"/>
                <a:gd name="T6" fmla="*/ 0 w 211"/>
                <a:gd name="T7" fmla="*/ 75 h 125"/>
                <a:gd name="T8" fmla="*/ 194 w 211"/>
                <a:gd name="T9" fmla="*/ 125 h 125"/>
                <a:gd name="T10" fmla="*/ 206 w 211"/>
                <a:gd name="T11" fmla="*/ 82 h 125"/>
                <a:gd name="T12" fmla="*/ 180 w 211"/>
                <a:gd name="T13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25">
                  <a:moveTo>
                    <a:pt x="180" y="38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36" y="0"/>
                    <a:pt x="16" y="12"/>
                    <a:pt x="11" y="3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11" y="62"/>
                    <a:pt x="199" y="43"/>
                    <a:pt x="180" y="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3A4862C1-89BA-4C50-A355-401E2957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281238"/>
              <a:ext cx="174625" cy="293688"/>
            </a:xfrm>
            <a:custGeom>
              <a:avLst/>
              <a:gdLst>
                <a:gd name="T0" fmla="*/ 82 w 94"/>
                <a:gd name="T1" fmla="*/ 69 h 158"/>
                <a:gd name="T2" fmla="*/ 89 w 94"/>
                <a:gd name="T3" fmla="*/ 56 h 158"/>
                <a:gd name="T4" fmla="*/ 59 w 94"/>
                <a:gd name="T5" fmla="*/ 6 h 158"/>
                <a:gd name="T6" fmla="*/ 10 w 94"/>
                <a:gd name="T7" fmla="*/ 35 h 158"/>
                <a:gd name="T8" fmla="*/ 9 w 94"/>
                <a:gd name="T9" fmla="*/ 39 h 158"/>
                <a:gd name="T10" fmla="*/ 9 w 94"/>
                <a:gd name="T11" fmla="*/ 40 h 158"/>
                <a:gd name="T12" fmla="*/ 0 w 94"/>
                <a:gd name="T13" fmla="*/ 147 h 158"/>
                <a:gd name="T14" fmla="*/ 21 w 94"/>
                <a:gd name="T15" fmla="*/ 152 h 158"/>
                <a:gd name="T16" fmla="*/ 21 w 94"/>
                <a:gd name="T17" fmla="*/ 152 h 158"/>
                <a:gd name="T18" fmla="*/ 42 w 94"/>
                <a:gd name="T19" fmla="*/ 158 h 158"/>
                <a:gd name="T20" fmla="*/ 82 w 94"/>
                <a:gd name="T21" fmla="*/ 6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58">
                  <a:moveTo>
                    <a:pt x="82" y="69"/>
                  </a:moveTo>
                  <a:cubicBezTo>
                    <a:pt x="85" y="65"/>
                    <a:pt x="87" y="61"/>
                    <a:pt x="89" y="56"/>
                  </a:cubicBezTo>
                  <a:cubicBezTo>
                    <a:pt x="94" y="34"/>
                    <a:pt x="81" y="12"/>
                    <a:pt x="59" y="6"/>
                  </a:cubicBezTo>
                  <a:cubicBezTo>
                    <a:pt x="38" y="0"/>
                    <a:pt x="15" y="14"/>
                    <a:pt x="10" y="35"/>
                  </a:cubicBezTo>
                  <a:cubicBezTo>
                    <a:pt x="9" y="36"/>
                    <a:pt x="9" y="38"/>
                    <a:pt x="9" y="39"/>
                  </a:cubicBezTo>
                  <a:cubicBezTo>
                    <a:pt x="9" y="39"/>
                    <a:pt x="9" y="40"/>
                    <a:pt x="9" y="40"/>
                  </a:cubicBezTo>
                  <a:cubicBezTo>
                    <a:pt x="4" y="72"/>
                    <a:pt x="25" y="132"/>
                    <a:pt x="0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29" y="135"/>
                    <a:pt x="67" y="98"/>
                    <a:pt x="82" y="69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3CFBD25D-27FE-4CC6-9931-254552053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670175"/>
              <a:ext cx="331788" cy="122238"/>
            </a:xfrm>
            <a:custGeom>
              <a:avLst/>
              <a:gdLst>
                <a:gd name="T0" fmla="*/ 203 w 209"/>
                <a:gd name="T1" fmla="*/ 77 h 77"/>
                <a:gd name="T2" fmla="*/ 0 w 209"/>
                <a:gd name="T3" fmla="*/ 25 h 77"/>
                <a:gd name="T4" fmla="*/ 7 w 209"/>
                <a:gd name="T5" fmla="*/ 0 h 77"/>
                <a:gd name="T6" fmla="*/ 209 w 209"/>
                <a:gd name="T7" fmla="*/ 52 h 77"/>
                <a:gd name="T8" fmla="*/ 203 w 20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77">
                  <a:moveTo>
                    <a:pt x="203" y="77"/>
                  </a:moveTo>
                  <a:lnTo>
                    <a:pt x="0" y="25"/>
                  </a:lnTo>
                  <a:lnTo>
                    <a:pt x="7" y="0"/>
                  </a:lnTo>
                  <a:lnTo>
                    <a:pt x="209" y="52"/>
                  </a:lnTo>
                  <a:lnTo>
                    <a:pt x="203" y="7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Line 143">
              <a:extLst>
                <a:ext uri="{FF2B5EF4-FFF2-40B4-BE49-F238E27FC236}">
                  <a16:creationId xmlns:a16="http://schemas.microsoft.com/office/drawing/2014/main" id="{514612F5-A6CB-4FCF-99DE-E74724CFB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619375"/>
              <a:ext cx="127000" cy="317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1513" y="2209384"/>
            <a:ext cx="10848976" cy="558799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594644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901898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1513" y="1174344"/>
            <a:ext cx="10848976" cy="1010167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174750" y="2070997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174750" y="2962933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D42DF5-023E-4D78-882C-AE7CBCE14B70}"/>
              </a:ext>
            </a:extLst>
          </p:cNvPr>
          <p:cNvCxnSpPr>
            <a:cxnSpLocks/>
          </p:cNvCxnSpPr>
          <p:nvPr userDrawn="1"/>
        </p:nvCxnSpPr>
        <p:spPr>
          <a:xfrm>
            <a:off x="6857460" y="462852"/>
            <a:ext cx="5334540" cy="24545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9DEE66A-A5FC-4F9F-AC6C-8DF7AF0BE1C7}"/>
              </a:ext>
            </a:extLst>
          </p:cNvPr>
          <p:cNvSpPr/>
          <p:nvPr userDrawn="1"/>
        </p:nvSpPr>
        <p:spPr>
          <a:xfrm>
            <a:off x="6273129" y="1"/>
            <a:ext cx="5918871" cy="2704140"/>
          </a:xfrm>
          <a:custGeom>
            <a:avLst/>
            <a:gdLst>
              <a:gd name="connsiteX0" fmla="*/ 0 w 6570490"/>
              <a:gd name="connsiteY0" fmla="*/ 0 h 2798314"/>
              <a:gd name="connsiteX1" fmla="*/ 6570490 w 6570490"/>
              <a:gd name="connsiteY1" fmla="*/ 0 h 2798314"/>
              <a:gd name="connsiteX2" fmla="*/ 6570490 w 6570490"/>
              <a:gd name="connsiteY2" fmla="*/ 2798314 h 279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0490" h="2798314">
                <a:moveTo>
                  <a:pt x="0" y="0"/>
                </a:moveTo>
                <a:lnTo>
                  <a:pt x="6570490" y="0"/>
                </a:lnTo>
                <a:lnTo>
                  <a:pt x="6570490" y="27983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3DEF0C5-8FB9-4E6B-BD6E-2F5BCD66D692}"/>
              </a:ext>
            </a:extLst>
          </p:cNvPr>
          <p:cNvCxnSpPr>
            <a:cxnSpLocks/>
          </p:cNvCxnSpPr>
          <p:nvPr userDrawn="1"/>
        </p:nvCxnSpPr>
        <p:spPr>
          <a:xfrm>
            <a:off x="5863771" y="0"/>
            <a:ext cx="771417" cy="3549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90A3ABB-8A52-46A1-AFB5-EED56A41003C}"/>
              </a:ext>
            </a:extLst>
          </p:cNvPr>
          <p:cNvCxnSpPr>
            <a:cxnSpLocks/>
          </p:cNvCxnSpPr>
          <p:nvPr userDrawn="1"/>
        </p:nvCxnSpPr>
        <p:spPr>
          <a:xfrm>
            <a:off x="7837714" y="0"/>
            <a:ext cx="3753817" cy="17272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F0E081-B044-487C-8F3C-575D91BBC05C}"/>
              </a:ext>
            </a:extLst>
          </p:cNvPr>
          <p:cNvCxnSpPr>
            <a:cxnSpLocks/>
          </p:cNvCxnSpPr>
          <p:nvPr userDrawn="1"/>
        </p:nvCxnSpPr>
        <p:spPr>
          <a:xfrm>
            <a:off x="10740571" y="1553029"/>
            <a:ext cx="1451429" cy="667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E1F5D-CF46-443F-B5C8-518D6F896429}"/>
              </a:ext>
            </a:extLst>
          </p:cNvPr>
          <p:cNvGrpSpPr/>
          <p:nvPr userDrawn="1"/>
        </p:nvGrpSpPr>
        <p:grpSpPr>
          <a:xfrm flipH="1" flipV="1">
            <a:off x="-2" y="4876799"/>
            <a:ext cx="3323771" cy="1981199"/>
            <a:chOff x="5167085" y="0"/>
            <a:chExt cx="7024915" cy="3018971"/>
          </a:xfrm>
          <a:solidFill>
            <a:schemeClr val="accent6">
              <a:lumMod val="60000"/>
              <a:lumOff val="40000"/>
            </a:schemeClr>
          </a:solidFill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3572018-011F-460F-A04B-E0014BF5139E}"/>
                </a:ext>
              </a:extLst>
            </p:cNvPr>
            <p:cNvCxnSpPr>
              <a:cxnSpLocks/>
            </p:cNvCxnSpPr>
            <p:nvPr/>
          </p:nvCxnSpPr>
          <p:spPr>
            <a:xfrm>
              <a:off x="6270171" y="478971"/>
              <a:ext cx="5921829" cy="2540000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0235374E-4858-4D29-B5C8-002268683302}"/>
                </a:ext>
              </a:extLst>
            </p:cNvPr>
            <p:cNvSpPr/>
            <p:nvPr/>
          </p:nvSpPr>
          <p:spPr>
            <a:xfrm>
              <a:off x="5621510" y="1"/>
              <a:ext cx="6570490" cy="2798314"/>
            </a:xfrm>
            <a:custGeom>
              <a:avLst/>
              <a:gdLst>
                <a:gd name="connsiteX0" fmla="*/ 0 w 6570490"/>
                <a:gd name="connsiteY0" fmla="*/ 0 h 2798314"/>
                <a:gd name="connsiteX1" fmla="*/ 6570490 w 6570490"/>
                <a:gd name="connsiteY1" fmla="*/ 0 h 2798314"/>
                <a:gd name="connsiteX2" fmla="*/ 6570490 w 6570490"/>
                <a:gd name="connsiteY2" fmla="*/ 2798314 h 279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0490" h="2798314">
                  <a:moveTo>
                    <a:pt x="0" y="0"/>
                  </a:moveTo>
                  <a:lnTo>
                    <a:pt x="6570490" y="0"/>
                  </a:lnTo>
                  <a:lnTo>
                    <a:pt x="6570490" y="2798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866742C-66D6-4C45-9306-8D53D6A8370B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5" y="0"/>
              <a:ext cx="856344" cy="367304"/>
            </a:xfrm>
            <a:prstGeom prst="lin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289049" y="1130300"/>
            <a:ext cx="4127502" cy="1458321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775449" y="1404362"/>
            <a:ext cx="35115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75449" y="1719996"/>
            <a:ext cx="351155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29CA6C0-09E8-42FA-A1BC-899894F47397}"/>
              </a:ext>
            </a:extLst>
          </p:cNvPr>
          <p:cNvGrpSpPr/>
          <p:nvPr userDrawn="1"/>
        </p:nvGrpSpPr>
        <p:grpSpPr>
          <a:xfrm rot="10800000">
            <a:off x="910771" y="2574749"/>
            <a:ext cx="8324850" cy="3923113"/>
            <a:chOff x="5275263" y="2190750"/>
            <a:chExt cx="6599238" cy="310991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2481625-8A7D-47B4-A452-AA6B1D867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195763"/>
              <a:ext cx="890588" cy="977900"/>
            </a:xfrm>
            <a:custGeom>
              <a:avLst/>
              <a:gdLst>
                <a:gd name="T0" fmla="*/ 244 w 479"/>
                <a:gd name="T1" fmla="*/ 12 h 525"/>
                <a:gd name="T2" fmla="*/ 33 w 479"/>
                <a:gd name="T3" fmla="*/ 121 h 525"/>
                <a:gd name="T4" fmla="*/ 12 w 479"/>
                <a:gd name="T5" fmla="*/ 186 h 525"/>
                <a:gd name="T6" fmla="*/ 15 w 479"/>
                <a:gd name="T7" fmla="*/ 191 h 525"/>
                <a:gd name="T8" fmla="*/ 32 w 479"/>
                <a:gd name="T9" fmla="*/ 225 h 525"/>
                <a:gd name="T10" fmla="*/ 150 w 479"/>
                <a:gd name="T11" fmla="*/ 453 h 525"/>
                <a:gd name="T12" fmla="*/ 167 w 479"/>
                <a:gd name="T13" fmla="*/ 487 h 525"/>
                <a:gd name="T14" fmla="*/ 170 w 479"/>
                <a:gd name="T15" fmla="*/ 492 h 525"/>
                <a:gd name="T16" fmla="*/ 235 w 479"/>
                <a:gd name="T17" fmla="*/ 513 h 525"/>
                <a:gd name="T18" fmla="*/ 446 w 479"/>
                <a:gd name="T19" fmla="*/ 404 h 525"/>
                <a:gd name="T20" fmla="*/ 467 w 479"/>
                <a:gd name="T21" fmla="*/ 339 h 525"/>
                <a:gd name="T22" fmla="*/ 464 w 479"/>
                <a:gd name="T23" fmla="*/ 334 h 525"/>
                <a:gd name="T24" fmla="*/ 447 w 479"/>
                <a:gd name="T25" fmla="*/ 300 h 525"/>
                <a:gd name="T26" fmla="*/ 329 w 479"/>
                <a:gd name="T27" fmla="*/ 72 h 525"/>
                <a:gd name="T28" fmla="*/ 312 w 479"/>
                <a:gd name="T29" fmla="*/ 38 h 525"/>
                <a:gd name="T30" fmla="*/ 309 w 479"/>
                <a:gd name="T31" fmla="*/ 33 h 525"/>
                <a:gd name="T32" fmla="*/ 244 w 479"/>
                <a:gd name="T33" fmla="*/ 1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9" h="525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150" y="453"/>
                    <a:pt x="150" y="453"/>
                    <a:pt x="150" y="453"/>
                  </a:cubicBezTo>
                  <a:cubicBezTo>
                    <a:pt x="167" y="487"/>
                    <a:pt x="167" y="487"/>
                    <a:pt x="167" y="487"/>
                  </a:cubicBezTo>
                  <a:cubicBezTo>
                    <a:pt x="170" y="492"/>
                    <a:pt x="170" y="492"/>
                    <a:pt x="170" y="492"/>
                  </a:cubicBezTo>
                  <a:cubicBezTo>
                    <a:pt x="182" y="516"/>
                    <a:pt x="211" y="525"/>
                    <a:pt x="235" y="513"/>
                  </a:cubicBezTo>
                  <a:cubicBezTo>
                    <a:pt x="446" y="404"/>
                    <a:pt x="446" y="404"/>
                    <a:pt x="446" y="404"/>
                  </a:cubicBezTo>
                  <a:cubicBezTo>
                    <a:pt x="470" y="392"/>
                    <a:pt x="479" y="363"/>
                    <a:pt x="467" y="339"/>
                  </a:cubicBezTo>
                  <a:cubicBezTo>
                    <a:pt x="464" y="334"/>
                    <a:pt x="464" y="334"/>
                    <a:pt x="464" y="334"/>
                  </a:cubicBezTo>
                  <a:cubicBezTo>
                    <a:pt x="447" y="300"/>
                    <a:pt x="447" y="300"/>
                    <a:pt x="447" y="300"/>
                  </a:cubicBezTo>
                  <a:cubicBezTo>
                    <a:pt x="329" y="72"/>
                    <a:pt x="329" y="72"/>
                    <a:pt x="329" y="72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10"/>
                    <a:pt x="268" y="0"/>
                    <a:pt x="24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72CD95E-8681-487A-863D-2F25E84E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6313" y="4133850"/>
              <a:ext cx="922338" cy="1039813"/>
            </a:xfrm>
            <a:custGeom>
              <a:avLst/>
              <a:gdLst>
                <a:gd name="T0" fmla="*/ 244 w 496"/>
                <a:gd name="T1" fmla="*/ 12 h 558"/>
                <a:gd name="T2" fmla="*/ 33 w 496"/>
                <a:gd name="T3" fmla="*/ 121 h 558"/>
                <a:gd name="T4" fmla="*/ 12 w 496"/>
                <a:gd name="T5" fmla="*/ 186 h 558"/>
                <a:gd name="T6" fmla="*/ 187 w 496"/>
                <a:gd name="T7" fmla="*/ 525 h 558"/>
                <a:gd name="T8" fmla="*/ 252 w 496"/>
                <a:gd name="T9" fmla="*/ 546 h 558"/>
                <a:gd name="T10" fmla="*/ 463 w 496"/>
                <a:gd name="T11" fmla="*/ 437 h 558"/>
                <a:gd name="T12" fmla="*/ 484 w 496"/>
                <a:gd name="T13" fmla="*/ 372 h 558"/>
                <a:gd name="T14" fmla="*/ 309 w 496"/>
                <a:gd name="T15" fmla="*/ 33 h 558"/>
                <a:gd name="T16" fmla="*/ 244 w 496"/>
                <a:gd name="T17" fmla="*/ 1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558">
                  <a:moveTo>
                    <a:pt x="244" y="12"/>
                  </a:moveTo>
                  <a:cubicBezTo>
                    <a:pt x="33" y="121"/>
                    <a:pt x="33" y="121"/>
                    <a:pt x="33" y="121"/>
                  </a:cubicBezTo>
                  <a:cubicBezTo>
                    <a:pt x="9" y="133"/>
                    <a:pt x="0" y="162"/>
                    <a:pt x="12" y="186"/>
                  </a:cubicBezTo>
                  <a:cubicBezTo>
                    <a:pt x="187" y="525"/>
                    <a:pt x="187" y="525"/>
                    <a:pt x="187" y="525"/>
                  </a:cubicBezTo>
                  <a:cubicBezTo>
                    <a:pt x="199" y="549"/>
                    <a:pt x="228" y="558"/>
                    <a:pt x="252" y="546"/>
                  </a:cubicBezTo>
                  <a:cubicBezTo>
                    <a:pt x="463" y="437"/>
                    <a:pt x="463" y="437"/>
                    <a:pt x="463" y="437"/>
                  </a:cubicBezTo>
                  <a:cubicBezTo>
                    <a:pt x="487" y="425"/>
                    <a:pt x="496" y="396"/>
                    <a:pt x="484" y="372"/>
                  </a:cubicBezTo>
                  <a:cubicBezTo>
                    <a:pt x="309" y="33"/>
                    <a:pt x="309" y="33"/>
                    <a:pt x="309" y="33"/>
                  </a:cubicBezTo>
                  <a:cubicBezTo>
                    <a:pt x="297" y="9"/>
                    <a:pt x="268" y="0"/>
                    <a:pt x="244" y="12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A652704-AEDB-494F-9603-BFB9F0D83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4265613"/>
              <a:ext cx="804863" cy="773113"/>
            </a:xfrm>
            <a:custGeom>
              <a:avLst/>
              <a:gdLst>
                <a:gd name="T0" fmla="*/ 507 w 507"/>
                <a:gd name="T1" fmla="*/ 308 h 487"/>
                <a:gd name="T2" fmla="*/ 159 w 507"/>
                <a:gd name="T3" fmla="*/ 487 h 487"/>
                <a:gd name="T4" fmla="*/ 0 w 507"/>
                <a:gd name="T5" fmla="*/ 180 h 487"/>
                <a:gd name="T6" fmla="*/ 348 w 507"/>
                <a:gd name="T7" fmla="*/ 0 h 487"/>
                <a:gd name="T8" fmla="*/ 507 w 507"/>
                <a:gd name="T9" fmla="*/ 308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87">
                  <a:moveTo>
                    <a:pt x="507" y="308"/>
                  </a:moveTo>
                  <a:lnTo>
                    <a:pt x="159" y="487"/>
                  </a:lnTo>
                  <a:lnTo>
                    <a:pt x="0" y="180"/>
                  </a:lnTo>
                  <a:lnTo>
                    <a:pt x="348" y="0"/>
                  </a:lnTo>
                  <a:lnTo>
                    <a:pt x="507" y="30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2EE72E3-3FD1-43B9-AFE8-8F18F33D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4929188"/>
              <a:ext cx="84138" cy="85725"/>
            </a:xfrm>
            <a:custGeom>
              <a:avLst/>
              <a:gdLst>
                <a:gd name="T0" fmla="*/ 5 w 45"/>
                <a:gd name="T1" fmla="*/ 32 h 46"/>
                <a:gd name="T2" fmla="*/ 14 w 45"/>
                <a:gd name="T3" fmla="*/ 5 h 46"/>
                <a:gd name="T4" fmla="*/ 40 w 45"/>
                <a:gd name="T5" fmla="*/ 14 h 46"/>
                <a:gd name="T6" fmla="*/ 32 w 45"/>
                <a:gd name="T7" fmla="*/ 41 h 46"/>
                <a:gd name="T8" fmla="*/ 5 w 45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5" y="32"/>
                  </a:moveTo>
                  <a:cubicBezTo>
                    <a:pt x="0" y="22"/>
                    <a:pt x="4" y="10"/>
                    <a:pt x="14" y="5"/>
                  </a:cubicBezTo>
                  <a:cubicBezTo>
                    <a:pt x="23" y="0"/>
                    <a:pt x="35" y="4"/>
                    <a:pt x="40" y="14"/>
                  </a:cubicBezTo>
                  <a:cubicBezTo>
                    <a:pt x="45" y="24"/>
                    <a:pt x="42" y="36"/>
                    <a:pt x="32" y="41"/>
                  </a:cubicBezTo>
                  <a:cubicBezTo>
                    <a:pt x="22" y="46"/>
                    <a:pt x="10" y="42"/>
                    <a:pt x="5" y="3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DBA5BE-DACC-4696-A953-B9EE57EE8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38" y="4225925"/>
              <a:ext cx="52388" cy="49213"/>
            </a:xfrm>
            <a:custGeom>
              <a:avLst/>
              <a:gdLst>
                <a:gd name="T0" fmla="*/ 3 w 28"/>
                <a:gd name="T1" fmla="*/ 19 h 27"/>
                <a:gd name="T2" fmla="*/ 9 w 28"/>
                <a:gd name="T3" fmla="*/ 3 h 27"/>
                <a:gd name="T4" fmla="*/ 25 w 28"/>
                <a:gd name="T5" fmla="*/ 8 h 27"/>
                <a:gd name="T6" fmla="*/ 19 w 28"/>
                <a:gd name="T7" fmla="*/ 24 h 27"/>
                <a:gd name="T8" fmla="*/ 3 w 28"/>
                <a:gd name="T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3" y="19"/>
                  </a:moveTo>
                  <a:cubicBezTo>
                    <a:pt x="0" y="13"/>
                    <a:pt x="3" y="6"/>
                    <a:pt x="9" y="3"/>
                  </a:cubicBezTo>
                  <a:cubicBezTo>
                    <a:pt x="14" y="0"/>
                    <a:pt x="22" y="2"/>
                    <a:pt x="25" y="8"/>
                  </a:cubicBezTo>
                  <a:cubicBezTo>
                    <a:pt x="28" y="14"/>
                    <a:pt x="25" y="21"/>
                    <a:pt x="19" y="24"/>
                  </a:cubicBezTo>
                  <a:cubicBezTo>
                    <a:pt x="14" y="27"/>
                    <a:pt x="6" y="25"/>
                    <a:pt x="3" y="19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6FCE73DF-D04B-451E-8E9D-AA6E0F9E1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0938" y="4259263"/>
              <a:ext cx="223838" cy="144463"/>
            </a:xfrm>
            <a:custGeom>
              <a:avLst/>
              <a:gdLst>
                <a:gd name="T0" fmla="*/ 110 w 120"/>
                <a:gd name="T1" fmla="*/ 30 h 78"/>
                <a:gd name="T2" fmla="*/ 23 w 120"/>
                <a:gd name="T3" fmla="*/ 75 h 78"/>
                <a:gd name="T4" fmla="*/ 3 w 120"/>
                <a:gd name="T5" fmla="*/ 68 h 78"/>
                <a:gd name="T6" fmla="*/ 3 w 120"/>
                <a:gd name="T7" fmla="*/ 68 h 78"/>
                <a:gd name="T8" fmla="*/ 10 w 120"/>
                <a:gd name="T9" fmla="*/ 48 h 78"/>
                <a:gd name="T10" fmla="*/ 96 w 120"/>
                <a:gd name="T11" fmla="*/ 4 h 78"/>
                <a:gd name="T12" fmla="*/ 116 w 120"/>
                <a:gd name="T13" fmla="*/ 10 h 78"/>
                <a:gd name="T14" fmla="*/ 116 w 120"/>
                <a:gd name="T15" fmla="*/ 10 h 78"/>
                <a:gd name="T16" fmla="*/ 110 w 120"/>
                <a:gd name="T17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8">
                  <a:moveTo>
                    <a:pt x="110" y="30"/>
                  </a:moveTo>
                  <a:cubicBezTo>
                    <a:pt x="23" y="75"/>
                    <a:pt x="23" y="75"/>
                    <a:pt x="23" y="75"/>
                  </a:cubicBezTo>
                  <a:cubicBezTo>
                    <a:pt x="16" y="78"/>
                    <a:pt x="7" y="75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1"/>
                    <a:pt x="2" y="52"/>
                    <a:pt x="10" y="48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104" y="0"/>
                    <a:pt x="112" y="3"/>
                    <a:pt x="116" y="1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0" y="17"/>
                    <a:pt x="117" y="26"/>
                    <a:pt x="110" y="30"/>
                  </a:cubicBezTo>
                  <a:close/>
                </a:path>
              </a:pathLst>
            </a:custGeom>
            <a:solidFill>
              <a:srgbClr val="333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7A96E7B2-450B-474A-8E56-3EF3ACB4FA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20000">
              <a:off x="8897938" y="4468813"/>
              <a:ext cx="3651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700" b="0" i="0" u="none" strike="noStrike" cap="none" normalizeH="0" baseline="0">
                  <a:ln>
                    <a:noFill/>
                  </a:ln>
                  <a:solidFill>
                    <a:srgbClr val="8F959E"/>
                  </a:solidFill>
                  <a:effectLst/>
                  <a:latin typeface="Times New Roman" panose="02020603050405020304" pitchFamily="18" charset="0"/>
                </a:rPr>
                <a:t>A+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BFE8F837-01CD-4C4C-82F7-268C50F9C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4270375"/>
              <a:ext cx="63500" cy="76200"/>
            </a:xfrm>
            <a:custGeom>
              <a:avLst/>
              <a:gdLst>
                <a:gd name="T0" fmla="*/ 40 w 40"/>
                <a:gd name="T1" fmla="*/ 39 h 48"/>
                <a:gd name="T2" fmla="*/ 20 w 40"/>
                <a:gd name="T3" fmla="*/ 48 h 48"/>
                <a:gd name="T4" fmla="*/ 0 w 40"/>
                <a:gd name="T5" fmla="*/ 10 h 48"/>
                <a:gd name="T6" fmla="*/ 20 w 40"/>
                <a:gd name="T7" fmla="*/ 0 h 48"/>
                <a:gd name="T8" fmla="*/ 40 w 40"/>
                <a:gd name="T9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9"/>
                  </a:moveTo>
                  <a:lnTo>
                    <a:pt x="20" y="4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C3BA71-CBF5-47D0-9890-A6D3395B1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4368800"/>
              <a:ext cx="63500" cy="76200"/>
            </a:xfrm>
            <a:custGeom>
              <a:avLst/>
              <a:gdLst>
                <a:gd name="T0" fmla="*/ 40 w 40"/>
                <a:gd name="T1" fmla="*/ 38 h 48"/>
                <a:gd name="T2" fmla="*/ 20 w 40"/>
                <a:gd name="T3" fmla="*/ 48 h 48"/>
                <a:gd name="T4" fmla="*/ 0 w 40"/>
                <a:gd name="T5" fmla="*/ 9 h 48"/>
                <a:gd name="T6" fmla="*/ 20 w 40"/>
                <a:gd name="T7" fmla="*/ 0 h 48"/>
                <a:gd name="T8" fmla="*/ 40 w 40"/>
                <a:gd name="T9" fmla="*/ 3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40" y="38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001108F3-58D0-4A85-B1D9-275D02281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5863" y="4905375"/>
              <a:ext cx="61913" cy="76200"/>
            </a:xfrm>
            <a:custGeom>
              <a:avLst/>
              <a:gdLst>
                <a:gd name="T0" fmla="*/ 39 w 39"/>
                <a:gd name="T1" fmla="*/ 37 h 48"/>
                <a:gd name="T2" fmla="*/ 20 w 39"/>
                <a:gd name="T3" fmla="*/ 48 h 48"/>
                <a:gd name="T4" fmla="*/ 0 w 39"/>
                <a:gd name="T5" fmla="*/ 9 h 48"/>
                <a:gd name="T6" fmla="*/ 20 w 39"/>
                <a:gd name="T7" fmla="*/ 0 h 48"/>
                <a:gd name="T8" fmla="*/ 39 w 39"/>
                <a:gd name="T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39" y="37"/>
                  </a:moveTo>
                  <a:lnTo>
                    <a:pt x="20" y="48"/>
                  </a:lnTo>
                  <a:lnTo>
                    <a:pt x="0" y="9"/>
                  </a:lnTo>
                  <a:lnTo>
                    <a:pt x="20" y="0"/>
                  </a:lnTo>
                  <a:lnTo>
                    <a:pt x="39" y="37"/>
                  </a:lnTo>
                  <a:close/>
                </a:path>
              </a:pathLst>
            </a:custGeom>
            <a:solidFill>
              <a:srgbClr val="8F959E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FD0348F4-F0C7-45A3-AB30-D3DD7B56C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4945063"/>
              <a:ext cx="341313" cy="274638"/>
            </a:xfrm>
            <a:custGeom>
              <a:avLst/>
              <a:gdLst>
                <a:gd name="T0" fmla="*/ 90 w 184"/>
                <a:gd name="T1" fmla="*/ 143 h 148"/>
                <a:gd name="T2" fmla="*/ 54 w 184"/>
                <a:gd name="T3" fmla="*/ 137 h 148"/>
                <a:gd name="T4" fmla="*/ 6 w 184"/>
                <a:gd name="T5" fmla="*/ 68 h 148"/>
                <a:gd name="T6" fmla="*/ 10 w 184"/>
                <a:gd name="T7" fmla="*/ 44 h 148"/>
                <a:gd name="T8" fmla="*/ 38 w 184"/>
                <a:gd name="T9" fmla="*/ 12 h 148"/>
                <a:gd name="T10" fmla="*/ 53 w 184"/>
                <a:gd name="T11" fmla="*/ 8 h 148"/>
                <a:gd name="T12" fmla="*/ 132 w 184"/>
                <a:gd name="T13" fmla="*/ 14 h 148"/>
                <a:gd name="T14" fmla="*/ 155 w 184"/>
                <a:gd name="T15" fmla="*/ 25 h 148"/>
                <a:gd name="T16" fmla="*/ 175 w 184"/>
                <a:gd name="T17" fmla="*/ 77 h 148"/>
                <a:gd name="T18" fmla="*/ 164 w 184"/>
                <a:gd name="T19" fmla="*/ 102 h 148"/>
                <a:gd name="T20" fmla="*/ 90 w 184"/>
                <a:gd name="T21" fmla="*/ 14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48">
                  <a:moveTo>
                    <a:pt x="90" y="143"/>
                  </a:moveTo>
                  <a:cubicBezTo>
                    <a:pt x="54" y="137"/>
                    <a:pt x="54" y="137"/>
                    <a:pt x="54" y="137"/>
                  </a:cubicBezTo>
                  <a:cubicBezTo>
                    <a:pt x="22" y="131"/>
                    <a:pt x="0" y="100"/>
                    <a:pt x="6" y="6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2" y="29"/>
                    <a:pt x="23" y="17"/>
                    <a:pt x="38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9" y="0"/>
                    <a:pt x="107" y="3"/>
                    <a:pt x="132" y="14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75" y="34"/>
                    <a:pt x="184" y="57"/>
                    <a:pt x="175" y="77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52" y="132"/>
                    <a:pt x="121" y="148"/>
                    <a:pt x="90" y="14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727C6B7A-5C18-4932-A2A5-2533404D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4388" y="5014913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23FDEE57-1891-4733-B23B-6BC7920B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5021263"/>
              <a:ext cx="317500" cy="279400"/>
            </a:xfrm>
            <a:custGeom>
              <a:avLst/>
              <a:gdLst>
                <a:gd name="T0" fmla="*/ 60 w 171"/>
                <a:gd name="T1" fmla="*/ 138 h 150"/>
                <a:gd name="T2" fmla="*/ 96 w 171"/>
                <a:gd name="T3" fmla="*/ 144 h 150"/>
                <a:gd name="T4" fmla="*/ 165 w 171"/>
                <a:gd name="T5" fmla="*/ 95 h 150"/>
                <a:gd name="T6" fmla="*/ 169 w 171"/>
                <a:gd name="T7" fmla="*/ 71 h 150"/>
                <a:gd name="T8" fmla="*/ 153 w 171"/>
                <a:gd name="T9" fmla="*/ 32 h 150"/>
                <a:gd name="T10" fmla="*/ 140 w 171"/>
                <a:gd name="T11" fmla="*/ 23 h 150"/>
                <a:gd name="T12" fmla="*/ 63 w 171"/>
                <a:gd name="T13" fmla="*/ 2 h 150"/>
                <a:gd name="T14" fmla="*/ 38 w 171"/>
                <a:gd name="T15" fmla="*/ 5 h 150"/>
                <a:gd name="T16" fmla="*/ 2 w 171"/>
                <a:gd name="T17" fmla="*/ 47 h 150"/>
                <a:gd name="T18" fmla="*/ 4 w 171"/>
                <a:gd name="T19" fmla="*/ 75 h 150"/>
                <a:gd name="T20" fmla="*/ 60 w 171"/>
                <a:gd name="T21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50">
                  <a:moveTo>
                    <a:pt x="60" y="138"/>
                  </a:moveTo>
                  <a:cubicBezTo>
                    <a:pt x="96" y="144"/>
                    <a:pt x="96" y="144"/>
                    <a:pt x="96" y="144"/>
                  </a:cubicBezTo>
                  <a:cubicBezTo>
                    <a:pt x="128" y="150"/>
                    <a:pt x="159" y="128"/>
                    <a:pt x="165" y="95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1" y="56"/>
                    <a:pt x="165" y="41"/>
                    <a:pt x="153" y="32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18" y="7"/>
                    <a:pt x="90" y="0"/>
                    <a:pt x="63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16" y="7"/>
                    <a:pt x="0" y="26"/>
                    <a:pt x="2" y="47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6" y="107"/>
                    <a:pt x="29" y="133"/>
                    <a:pt x="60" y="1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7CD9EE2E-1216-4208-B51F-8B65C7F0A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6075" y="5153025"/>
              <a:ext cx="60325" cy="111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AC57C60-65EB-476A-8A7E-B4B5BA13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4991100"/>
              <a:ext cx="123825" cy="69850"/>
            </a:xfrm>
            <a:custGeom>
              <a:avLst/>
              <a:gdLst>
                <a:gd name="T0" fmla="*/ 0 w 67"/>
                <a:gd name="T1" fmla="*/ 26 h 38"/>
                <a:gd name="T2" fmla="*/ 67 w 67"/>
                <a:gd name="T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" h="38">
                  <a:moveTo>
                    <a:pt x="0" y="26"/>
                  </a:moveTo>
                  <a:cubicBezTo>
                    <a:pt x="0" y="26"/>
                    <a:pt x="40" y="0"/>
                    <a:pt x="67" y="38"/>
                  </a:cubicBez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4D58796-F21E-4B92-B64D-AA307985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5035550"/>
              <a:ext cx="220663" cy="84138"/>
            </a:xfrm>
            <a:custGeom>
              <a:avLst/>
              <a:gdLst>
                <a:gd name="T0" fmla="*/ 1 w 119"/>
                <a:gd name="T1" fmla="*/ 39 h 45"/>
                <a:gd name="T2" fmla="*/ 1 w 119"/>
                <a:gd name="T3" fmla="*/ 44 h 45"/>
                <a:gd name="T4" fmla="*/ 119 w 119"/>
                <a:gd name="T5" fmla="*/ 15 h 45"/>
                <a:gd name="T6" fmla="*/ 84 w 119"/>
                <a:gd name="T7" fmla="*/ 2 h 45"/>
                <a:gd name="T8" fmla="*/ 56 w 119"/>
                <a:gd name="T9" fmla="*/ 1 h 45"/>
                <a:gd name="T10" fmla="*/ 30 w 119"/>
                <a:gd name="T11" fmla="*/ 4 h 45"/>
                <a:gd name="T12" fmla="*/ 1 w 119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45">
                  <a:moveTo>
                    <a:pt x="1" y="39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48" y="45"/>
                    <a:pt x="91" y="34"/>
                    <a:pt x="119" y="15"/>
                  </a:cubicBezTo>
                  <a:cubicBezTo>
                    <a:pt x="108" y="9"/>
                    <a:pt x="96" y="5"/>
                    <a:pt x="84" y="2"/>
                  </a:cubicBezTo>
                  <a:cubicBezTo>
                    <a:pt x="75" y="1"/>
                    <a:pt x="65" y="0"/>
                    <a:pt x="56" y="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3" y="6"/>
                    <a:pt x="0" y="21"/>
                    <a:pt x="1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1FD2F031-F225-4B36-84C2-BF5A34A17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4959350"/>
              <a:ext cx="212725" cy="131763"/>
            </a:xfrm>
            <a:custGeom>
              <a:avLst/>
              <a:gdLst>
                <a:gd name="T0" fmla="*/ 105 w 114"/>
                <a:gd name="T1" fmla="*/ 71 h 71"/>
                <a:gd name="T2" fmla="*/ 107 w 114"/>
                <a:gd name="T3" fmla="*/ 66 h 71"/>
                <a:gd name="T4" fmla="*/ 90 w 114"/>
                <a:gd name="T5" fmla="*/ 23 h 71"/>
                <a:gd name="T6" fmla="*/ 90 w 114"/>
                <a:gd name="T7" fmla="*/ 23 h 71"/>
                <a:gd name="T8" fmla="*/ 67 w 114"/>
                <a:gd name="T9" fmla="*/ 13 h 71"/>
                <a:gd name="T10" fmla="*/ 0 w 114"/>
                <a:gd name="T11" fmla="*/ 5 h 71"/>
                <a:gd name="T12" fmla="*/ 105 w 114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71">
                  <a:moveTo>
                    <a:pt x="105" y="71"/>
                  </a:moveTo>
                  <a:cubicBezTo>
                    <a:pt x="107" y="66"/>
                    <a:pt x="107" y="66"/>
                    <a:pt x="107" y="66"/>
                  </a:cubicBezTo>
                  <a:cubicBezTo>
                    <a:pt x="114" y="50"/>
                    <a:pt x="107" y="31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6" y="3"/>
                    <a:pt x="23" y="0"/>
                    <a:pt x="0" y="5"/>
                  </a:cubicBezTo>
                  <a:cubicBezTo>
                    <a:pt x="21" y="33"/>
                    <a:pt x="59" y="57"/>
                    <a:pt x="105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2">
              <a:extLst>
                <a:ext uri="{FF2B5EF4-FFF2-40B4-BE49-F238E27FC236}">
                  <a16:creationId xmlns:a16="http://schemas.microsoft.com/office/drawing/2014/main" id="{396B9889-26D8-490E-84BD-1F7B78E7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13" y="3767138"/>
              <a:ext cx="758825" cy="758825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9B59BF37-141F-4ADB-B2E9-756B7C46E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3871913"/>
              <a:ext cx="717550" cy="549275"/>
            </a:xfrm>
            <a:custGeom>
              <a:avLst/>
              <a:gdLst>
                <a:gd name="T0" fmla="*/ 365 w 386"/>
                <a:gd name="T1" fmla="*/ 126 h 295"/>
                <a:gd name="T2" fmla="*/ 293 w 386"/>
                <a:gd name="T3" fmla="*/ 126 h 295"/>
                <a:gd name="T4" fmla="*/ 147 w 386"/>
                <a:gd name="T5" fmla="*/ 0 h 295"/>
                <a:gd name="T6" fmla="*/ 0 w 386"/>
                <a:gd name="T7" fmla="*/ 148 h 295"/>
                <a:gd name="T8" fmla="*/ 147 w 386"/>
                <a:gd name="T9" fmla="*/ 295 h 295"/>
                <a:gd name="T10" fmla="*/ 293 w 386"/>
                <a:gd name="T11" fmla="*/ 169 h 295"/>
                <a:gd name="T12" fmla="*/ 365 w 386"/>
                <a:gd name="T13" fmla="*/ 169 h 295"/>
                <a:gd name="T14" fmla="*/ 386 w 386"/>
                <a:gd name="T15" fmla="*/ 148 h 295"/>
                <a:gd name="T16" fmla="*/ 365 w 386"/>
                <a:gd name="T17" fmla="*/ 1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295">
                  <a:moveTo>
                    <a:pt x="365" y="126"/>
                  </a:moveTo>
                  <a:cubicBezTo>
                    <a:pt x="293" y="126"/>
                    <a:pt x="293" y="126"/>
                    <a:pt x="293" y="126"/>
                  </a:cubicBezTo>
                  <a:cubicBezTo>
                    <a:pt x="283" y="55"/>
                    <a:pt x="221" y="0"/>
                    <a:pt x="147" y="0"/>
                  </a:cubicBezTo>
                  <a:cubicBezTo>
                    <a:pt x="66" y="0"/>
                    <a:pt x="0" y="66"/>
                    <a:pt x="0" y="148"/>
                  </a:cubicBezTo>
                  <a:cubicBezTo>
                    <a:pt x="0" y="229"/>
                    <a:pt x="66" y="295"/>
                    <a:pt x="147" y="295"/>
                  </a:cubicBezTo>
                  <a:cubicBezTo>
                    <a:pt x="221" y="295"/>
                    <a:pt x="283" y="240"/>
                    <a:pt x="293" y="169"/>
                  </a:cubicBezTo>
                  <a:cubicBezTo>
                    <a:pt x="365" y="169"/>
                    <a:pt x="365" y="169"/>
                    <a:pt x="365" y="169"/>
                  </a:cubicBezTo>
                  <a:cubicBezTo>
                    <a:pt x="377" y="169"/>
                    <a:pt x="386" y="159"/>
                    <a:pt x="386" y="148"/>
                  </a:cubicBezTo>
                  <a:cubicBezTo>
                    <a:pt x="386" y="136"/>
                    <a:pt x="377" y="126"/>
                    <a:pt x="365" y="12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4">
              <a:extLst>
                <a:ext uri="{FF2B5EF4-FFF2-40B4-BE49-F238E27FC236}">
                  <a16:creationId xmlns:a16="http://schemas.microsoft.com/office/drawing/2014/main" id="{0858E423-D641-40B7-A477-C4A28FCC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3929063"/>
              <a:ext cx="436563" cy="433388"/>
            </a:xfrm>
            <a:prstGeom prst="ellipse">
              <a:avLst/>
            </a:pr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DFC58891-B298-43A6-9414-45A7AF8E7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38" y="3941763"/>
              <a:ext cx="344488" cy="342900"/>
            </a:xfrm>
            <a:custGeom>
              <a:avLst/>
              <a:gdLst>
                <a:gd name="T0" fmla="*/ 185 w 185"/>
                <a:gd name="T1" fmla="*/ 29 h 184"/>
                <a:gd name="T2" fmla="*/ 110 w 185"/>
                <a:gd name="T3" fmla="*/ 0 h 184"/>
                <a:gd name="T4" fmla="*/ 0 w 185"/>
                <a:gd name="T5" fmla="*/ 110 h 184"/>
                <a:gd name="T6" fmla="*/ 29 w 185"/>
                <a:gd name="T7" fmla="*/ 184 h 184"/>
                <a:gd name="T8" fmla="*/ 24 w 185"/>
                <a:gd name="T9" fmla="*/ 147 h 184"/>
                <a:gd name="T10" fmla="*/ 148 w 185"/>
                <a:gd name="T11" fmla="*/ 23 h 184"/>
                <a:gd name="T12" fmla="*/ 185 w 185"/>
                <a:gd name="T13" fmla="*/ 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4">
                  <a:moveTo>
                    <a:pt x="185" y="29"/>
                  </a:moveTo>
                  <a:cubicBezTo>
                    <a:pt x="165" y="10"/>
                    <a:pt x="138" y="0"/>
                    <a:pt x="110" y="0"/>
                  </a:cubicBezTo>
                  <a:cubicBezTo>
                    <a:pt x="50" y="0"/>
                    <a:pt x="0" y="49"/>
                    <a:pt x="0" y="110"/>
                  </a:cubicBezTo>
                  <a:cubicBezTo>
                    <a:pt x="0" y="138"/>
                    <a:pt x="11" y="164"/>
                    <a:pt x="29" y="184"/>
                  </a:cubicBezTo>
                  <a:cubicBezTo>
                    <a:pt x="26" y="172"/>
                    <a:pt x="24" y="160"/>
                    <a:pt x="24" y="147"/>
                  </a:cubicBezTo>
                  <a:cubicBezTo>
                    <a:pt x="24" y="79"/>
                    <a:pt x="79" y="23"/>
                    <a:pt x="148" y="23"/>
                  </a:cubicBezTo>
                  <a:cubicBezTo>
                    <a:pt x="160" y="23"/>
                    <a:pt x="173" y="25"/>
                    <a:pt x="18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F26BB9E5-DDCC-41F0-ACF2-041AFE5F9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38" y="2489200"/>
              <a:ext cx="2268538" cy="1836738"/>
            </a:xfrm>
            <a:custGeom>
              <a:avLst/>
              <a:gdLst>
                <a:gd name="T0" fmla="*/ 932 w 1220"/>
                <a:gd name="T1" fmla="*/ 975 h 986"/>
                <a:gd name="T2" fmla="*/ 41 w 1220"/>
                <a:gd name="T3" fmla="*/ 627 h 986"/>
                <a:gd name="T4" fmla="*/ 11 w 1220"/>
                <a:gd name="T5" fmla="*/ 557 h 986"/>
                <a:gd name="T6" fmla="*/ 228 w 1220"/>
                <a:gd name="T7" fmla="*/ 0 h 986"/>
                <a:gd name="T8" fmla="*/ 1220 w 1220"/>
                <a:gd name="T9" fmla="*/ 388 h 986"/>
                <a:gd name="T10" fmla="*/ 1002 w 1220"/>
                <a:gd name="T11" fmla="*/ 944 h 986"/>
                <a:gd name="T12" fmla="*/ 932 w 1220"/>
                <a:gd name="T13" fmla="*/ 97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0" h="986">
                  <a:moveTo>
                    <a:pt x="932" y="975"/>
                  </a:moveTo>
                  <a:cubicBezTo>
                    <a:pt x="41" y="627"/>
                    <a:pt x="41" y="627"/>
                    <a:pt x="41" y="627"/>
                  </a:cubicBezTo>
                  <a:cubicBezTo>
                    <a:pt x="13" y="616"/>
                    <a:pt x="0" y="585"/>
                    <a:pt x="11" y="55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220" y="388"/>
                    <a:pt x="1220" y="388"/>
                    <a:pt x="1220" y="388"/>
                  </a:cubicBezTo>
                  <a:cubicBezTo>
                    <a:pt x="1002" y="944"/>
                    <a:pt x="1002" y="944"/>
                    <a:pt x="1002" y="944"/>
                  </a:cubicBezTo>
                  <a:cubicBezTo>
                    <a:pt x="991" y="972"/>
                    <a:pt x="960" y="986"/>
                    <a:pt x="932" y="975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6F46A1BB-BBBB-4838-954B-1E7E3AE26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273300"/>
              <a:ext cx="2014538" cy="938213"/>
            </a:xfrm>
            <a:custGeom>
              <a:avLst/>
              <a:gdLst>
                <a:gd name="T0" fmla="*/ 1170 w 1269"/>
                <a:gd name="T1" fmla="*/ 591 h 591"/>
                <a:gd name="T2" fmla="*/ 8 w 1269"/>
                <a:gd name="T3" fmla="*/ 136 h 591"/>
                <a:gd name="T4" fmla="*/ 0 w 1269"/>
                <a:gd name="T5" fmla="*/ 0 h 591"/>
                <a:gd name="T6" fmla="*/ 1269 w 1269"/>
                <a:gd name="T7" fmla="*/ 498 h 591"/>
                <a:gd name="T8" fmla="*/ 1170 w 1269"/>
                <a:gd name="T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9" h="591">
                  <a:moveTo>
                    <a:pt x="1170" y="591"/>
                  </a:moveTo>
                  <a:lnTo>
                    <a:pt x="8" y="136"/>
                  </a:lnTo>
                  <a:lnTo>
                    <a:pt x="0" y="0"/>
                  </a:lnTo>
                  <a:lnTo>
                    <a:pt x="1269" y="498"/>
                  </a:lnTo>
                  <a:lnTo>
                    <a:pt x="1170" y="59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BFE61A03-6434-4FA8-8924-4EDE38A37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0" y="2190750"/>
              <a:ext cx="2035175" cy="873125"/>
            </a:xfrm>
            <a:custGeom>
              <a:avLst/>
              <a:gdLst>
                <a:gd name="T0" fmla="*/ 1050 w 1094"/>
                <a:gd name="T1" fmla="*/ 392 h 468"/>
                <a:gd name="T2" fmla="*/ 75 w 1094"/>
                <a:gd name="T3" fmla="*/ 12 h 468"/>
                <a:gd name="T4" fmla="*/ 0 w 1094"/>
                <a:gd name="T5" fmla="*/ 44 h 468"/>
                <a:gd name="T6" fmla="*/ 0 w 1094"/>
                <a:gd name="T7" fmla="*/ 44 h 468"/>
                <a:gd name="T8" fmla="*/ 1083 w 1094"/>
                <a:gd name="T9" fmla="*/ 468 h 468"/>
                <a:gd name="T10" fmla="*/ 1083 w 1094"/>
                <a:gd name="T11" fmla="*/ 468 h 468"/>
                <a:gd name="T12" fmla="*/ 1050 w 1094"/>
                <a:gd name="T13" fmla="*/ 39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4" h="468">
                  <a:moveTo>
                    <a:pt x="1050" y="39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45" y="0"/>
                    <a:pt x="11" y="15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83" y="468"/>
                    <a:pt x="1083" y="468"/>
                    <a:pt x="1083" y="468"/>
                  </a:cubicBezTo>
                  <a:cubicBezTo>
                    <a:pt x="1094" y="438"/>
                    <a:pt x="1080" y="404"/>
                    <a:pt x="1050" y="392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49C90144-DE4A-4711-B74A-90A33C210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AC1AAAE-4D1D-4CCC-A74D-19042723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2379663"/>
              <a:ext cx="1809750" cy="750888"/>
            </a:xfrm>
            <a:custGeom>
              <a:avLst/>
              <a:gdLst>
                <a:gd name="T0" fmla="*/ 2 w 1140"/>
                <a:gd name="T1" fmla="*/ 39 h 473"/>
                <a:gd name="T2" fmla="*/ 0 w 1140"/>
                <a:gd name="T3" fmla="*/ 0 h 473"/>
                <a:gd name="T4" fmla="*/ 1140 w 1140"/>
                <a:gd name="T5" fmla="*/ 446 h 473"/>
                <a:gd name="T6" fmla="*/ 1112 w 1140"/>
                <a:gd name="T7" fmla="*/ 473 h 473"/>
                <a:gd name="T8" fmla="*/ 2 w 1140"/>
                <a:gd name="T9" fmla="*/ 3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473">
                  <a:moveTo>
                    <a:pt x="2" y="39"/>
                  </a:moveTo>
                  <a:lnTo>
                    <a:pt x="0" y="0"/>
                  </a:lnTo>
                  <a:lnTo>
                    <a:pt x="1140" y="446"/>
                  </a:lnTo>
                  <a:lnTo>
                    <a:pt x="1112" y="473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BF114CAE-1221-4AF8-B53C-8E6C8AD8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581400"/>
              <a:ext cx="560388" cy="407988"/>
            </a:xfrm>
            <a:custGeom>
              <a:avLst/>
              <a:gdLst>
                <a:gd name="T0" fmla="*/ 353 w 353"/>
                <a:gd name="T1" fmla="*/ 116 h 257"/>
                <a:gd name="T2" fmla="*/ 55 w 353"/>
                <a:gd name="T3" fmla="*/ 0 h 257"/>
                <a:gd name="T4" fmla="*/ 0 w 353"/>
                <a:gd name="T5" fmla="*/ 139 h 257"/>
                <a:gd name="T6" fmla="*/ 298 w 353"/>
                <a:gd name="T7" fmla="*/ 257 h 257"/>
                <a:gd name="T8" fmla="*/ 353 w 353"/>
                <a:gd name="T9" fmla="*/ 1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57">
                  <a:moveTo>
                    <a:pt x="353" y="116"/>
                  </a:moveTo>
                  <a:lnTo>
                    <a:pt x="55" y="0"/>
                  </a:lnTo>
                  <a:lnTo>
                    <a:pt x="0" y="139"/>
                  </a:lnTo>
                  <a:lnTo>
                    <a:pt x="298" y="257"/>
                  </a:lnTo>
                  <a:lnTo>
                    <a:pt x="353" y="11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5EFCD5F7-4E6D-4BD9-B78A-DD709B002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0" y="3733800"/>
              <a:ext cx="153988" cy="61913"/>
            </a:xfrm>
            <a:custGeom>
              <a:avLst/>
              <a:gdLst>
                <a:gd name="T0" fmla="*/ 0 w 97"/>
                <a:gd name="T1" fmla="*/ 0 h 39"/>
                <a:gd name="T2" fmla="*/ 97 w 97"/>
                <a:gd name="T3" fmla="*/ 39 h 39"/>
                <a:gd name="T4" fmla="*/ 0 w 97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9">
                  <a:moveTo>
                    <a:pt x="0" y="0"/>
                  </a:moveTo>
                  <a:lnTo>
                    <a:pt x="9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66B6EDCC-89F0-4C82-BA53-850F4ADF5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0" y="3733800"/>
              <a:ext cx="153988" cy="619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F6B73756-C969-4882-A180-77A9199B6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3859213"/>
              <a:ext cx="153988" cy="58738"/>
            </a:xfrm>
            <a:custGeom>
              <a:avLst/>
              <a:gdLst>
                <a:gd name="T0" fmla="*/ 0 w 97"/>
                <a:gd name="T1" fmla="*/ 0 h 37"/>
                <a:gd name="T2" fmla="*/ 97 w 97"/>
                <a:gd name="T3" fmla="*/ 37 h 37"/>
                <a:gd name="T4" fmla="*/ 0 w 9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37">
                  <a:moveTo>
                    <a:pt x="0" y="0"/>
                  </a:moveTo>
                  <a:lnTo>
                    <a:pt x="9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C553B3A6-A111-4792-ACA6-5FDBFCB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588" y="3859213"/>
              <a:ext cx="153988" cy="587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DA20D245-B55A-427F-98DE-040814B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0" y="3206750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986CAF49-EAB5-4447-B251-DE4729D7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3268663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1B8B3A70-E7EB-4CBF-BA52-ABFB70EB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913" y="3328988"/>
              <a:ext cx="758825" cy="376238"/>
            </a:xfrm>
            <a:custGeom>
              <a:avLst/>
              <a:gdLst>
                <a:gd name="T0" fmla="*/ 420 w 478"/>
                <a:gd name="T1" fmla="*/ 156 h 237"/>
                <a:gd name="T2" fmla="*/ 23 w 478"/>
                <a:gd name="T3" fmla="*/ 0 h 237"/>
                <a:gd name="T4" fmla="*/ 0 w 478"/>
                <a:gd name="T5" fmla="*/ 59 h 237"/>
                <a:gd name="T6" fmla="*/ 398 w 478"/>
                <a:gd name="T7" fmla="*/ 215 h 237"/>
                <a:gd name="T8" fmla="*/ 456 w 478"/>
                <a:gd name="T9" fmla="*/ 237 h 237"/>
                <a:gd name="T10" fmla="*/ 478 w 478"/>
                <a:gd name="T11" fmla="*/ 179 h 237"/>
                <a:gd name="T12" fmla="*/ 420 w 478"/>
                <a:gd name="T13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37">
                  <a:moveTo>
                    <a:pt x="420" y="156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398" y="215"/>
                  </a:lnTo>
                  <a:lnTo>
                    <a:pt x="456" y="237"/>
                  </a:lnTo>
                  <a:lnTo>
                    <a:pt x="478" y="179"/>
                  </a:lnTo>
                  <a:lnTo>
                    <a:pt x="420" y="15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1AACA002-5C18-463F-85FD-DA449C94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4900" y="363855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5695C71-DF2A-4EBA-AF99-4CF8B112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3650" y="37004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8 h 81"/>
                <a:gd name="T6" fmla="*/ 57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05A161FF-B0B5-4663-8035-C1AA42D5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5563" y="3065463"/>
              <a:ext cx="287338" cy="188913"/>
            </a:xfrm>
            <a:custGeom>
              <a:avLst/>
              <a:gdLst>
                <a:gd name="T0" fmla="*/ 122 w 181"/>
                <a:gd name="T1" fmla="*/ 38 h 119"/>
                <a:gd name="T2" fmla="*/ 24 w 181"/>
                <a:gd name="T3" fmla="*/ 0 h 119"/>
                <a:gd name="T4" fmla="*/ 0 w 181"/>
                <a:gd name="T5" fmla="*/ 57 h 119"/>
                <a:gd name="T6" fmla="*/ 100 w 181"/>
                <a:gd name="T7" fmla="*/ 97 h 119"/>
                <a:gd name="T8" fmla="*/ 158 w 181"/>
                <a:gd name="T9" fmla="*/ 119 h 119"/>
                <a:gd name="T10" fmla="*/ 181 w 181"/>
                <a:gd name="T11" fmla="*/ 61 h 119"/>
                <a:gd name="T12" fmla="*/ 122 w 181"/>
                <a:gd name="T13" fmla="*/ 3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9">
                  <a:moveTo>
                    <a:pt x="122" y="38"/>
                  </a:moveTo>
                  <a:lnTo>
                    <a:pt x="24" y="0"/>
                  </a:lnTo>
                  <a:lnTo>
                    <a:pt x="0" y="57"/>
                  </a:lnTo>
                  <a:lnTo>
                    <a:pt x="100" y="97"/>
                  </a:lnTo>
                  <a:lnTo>
                    <a:pt x="158" y="119"/>
                  </a:lnTo>
                  <a:lnTo>
                    <a:pt x="181" y="61"/>
                  </a:lnTo>
                  <a:lnTo>
                    <a:pt x="122" y="38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4FA06FA5-4573-473E-9362-35F872CB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475" y="3187700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8C52B4C3-F73D-4D22-934A-1607B951F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8638" y="3249613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1B412EF9-16E1-4644-95EC-E38327A53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388" y="33115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29D76242-2BBF-420C-AEA5-F1D3860BA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3495675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2C5157C0-CD8F-4C08-BA93-503A3CC67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25" y="3559175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7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7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7763D8EC-A3BC-4597-87E1-039C5EED6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9225" y="3619500"/>
              <a:ext cx="185738" cy="269875"/>
            </a:xfrm>
            <a:custGeom>
              <a:avLst/>
              <a:gdLst>
                <a:gd name="T0" fmla="*/ 59 w 117"/>
                <a:gd name="T1" fmla="*/ 0 h 170"/>
                <a:gd name="T2" fmla="*/ 35 w 117"/>
                <a:gd name="T3" fmla="*/ 59 h 170"/>
                <a:gd name="T4" fmla="*/ 0 w 117"/>
                <a:gd name="T5" fmla="*/ 148 h 170"/>
                <a:gd name="T6" fmla="*/ 59 w 117"/>
                <a:gd name="T7" fmla="*/ 170 h 170"/>
                <a:gd name="T8" fmla="*/ 94 w 117"/>
                <a:gd name="T9" fmla="*/ 81 h 170"/>
                <a:gd name="T10" fmla="*/ 117 w 117"/>
                <a:gd name="T11" fmla="*/ 23 h 170"/>
                <a:gd name="T12" fmla="*/ 59 w 117"/>
                <a:gd name="T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35" y="59"/>
                  </a:lnTo>
                  <a:lnTo>
                    <a:pt x="0" y="148"/>
                  </a:lnTo>
                  <a:lnTo>
                    <a:pt x="59" y="170"/>
                  </a:lnTo>
                  <a:lnTo>
                    <a:pt x="94" y="81"/>
                  </a:lnTo>
                  <a:lnTo>
                    <a:pt x="117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A98007A2-C43F-4403-9311-E08261FA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5" y="2921000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9687C750-88A4-425B-AF0A-71FB1CB0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2982913"/>
              <a:ext cx="128588" cy="130175"/>
            </a:xfrm>
            <a:custGeom>
              <a:avLst/>
              <a:gdLst>
                <a:gd name="T0" fmla="*/ 81 w 81"/>
                <a:gd name="T1" fmla="*/ 24 h 82"/>
                <a:gd name="T2" fmla="*/ 22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B3499572-035C-4E6E-AA54-C0B7B9858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30448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2 w 80"/>
                <a:gd name="T3" fmla="*/ 0 h 82"/>
                <a:gd name="T4" fmla="*/ 0 w 80"/>
                <a:gd name="T5" fmla="*/ 58 h 82"/>
                <a:gd name="T6" fmla="*/ 57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F07A7F18-5739-4776-BE5B-E1C2744F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00" y="3106738"/>
              <a:ext cx="130175" cy="130175"/>
            </a:xfrm>
            <a:custGeom>
              <a:avLst/>
              <a:gdLst>
                <a:gd name="T0" fmla="*/ 82 w 82"/>
                <a:gd name="T1" fmla="*/ 23 h 82"/>
                <a:gd name="T2" fmla="*/ 23 w 82"/>
                <a:gd name="T3" fmla="*/ 0 h 82"/>
                <a:gd name="T4" fmla="*/ 0 w 82"/>
                <a:gd name="T5" fmla="*/ 58 h 82"/>
                <a:gd name="T6" fmla="*/ 59 w 82"/>
                <a:gd name="T7" fmla="*/ 82 h 82"/>
                <a:gd name="T8" fmla="*/ 82 w 82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21274C8B-EA7C-4079-B7DE-DDB059A9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2950" y="31686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3 w 81"/>
                <a:gd name="T3" fmla="*/ 0 h 81"/>
                <a:gd name="T4" fmla="*/ 0 w 81"/>
                <a:gd name="T5" fmla="*/ 58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1DF6BD19-6739-46D4-9481-E699FE3E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3230563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3 w 81"/>
                <a:gd name="T3" fmla="*/ 0 h 81"/>
                <a:gd name="T4" fmla="*/ 0 w 81"/>
                <a:gd name="T5" fmla="*/ 59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231A7E81-3248-4CB2-BC15-AD02B473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550" y="3292475"/>
              <a:ext cx="342900" cy="271463"/>
            </a:xfrm>
            <a:custGeom>
              <a:avLst/>
              <a:gdLst>
                <a:gd name="T0" fmla="*/ 157 w 216"/>
                <a:gd name="T1" fmla="*/ 0 h 171"/>
                <a:gd name="T2" fmla="*/ 122 w 216"/>
                <a:gd name="T3" fmla="*/ 89 h 171"/>
                <a:gd name="T4" fmla="*/ 81 w 216"/>
                <a:gd name="T5" fmla="*/ 74 h 171"/>
                <a:gd name="T6" fmla="*/ 24 w 216"/>
                <a:gd name="T7" fmla="*/ 50 h 171"/>
                <a:gd name="T8" fmla="*/ 0 w 216"/>
                <a:gd name="T9" fmla="*/ 109 h 171"/>
                <a:gd name="T10" fmla="*/ 59 w 216"/>
                <a:gd name="T11" fmla="*/ 132 h 171"/>
                <a:gd name="T12" fmla="*/ 100 w 216"/>
                <a:gd name="T13" fmla="*/ 148 h 171"/>
                <a:gd name="T14" fmla="*/ 158 w 216"/>
                <a:gd name="T15" fmla="*/ 171 h 171"/>
                <a:gd name="T16" fmla="*/ 181 w 216"/>
                <a:gd name="T17" fmla="*/ 112 h 171"/>
                <a:gd name="T18" fmla="*/ 216 w 216"/>
                <a:gd name="T19" fmla="*/ 22 h 171"/>
                <a:gd name="T20" fmla="*/ 157 w 216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71">
                  <a:moveTo>
                    <a:pt x="157" y="0"/>
                  </a:moveTo>
                  <a:lnTo>
                    <a:pt x="122" y="89"/>
                  </a:lnTo>
                  <a:lnTo>
                    <a:pt x="81" y="74"/>
                  </a:lnTo>
                  <a:lnTo>
                    <a:pt x="24" y="50"/>
                  </a:lnTo>
                  <a:lnTo>
                    <a:pt x="0" y="109"/>
                  </a:lnTo>
                  <a:lnTo>
                    <a:pt x="59" y="132"/>
                  </a:lnTo>
                  <a:lnTo>
                    <a:pt x="100" y="148"/>
                  </a:lnTo>
                  <a:lnTo>
                    <a:pt x="158" y="171"/>
                  </a:lnTo>
                  <a:lnTo>
                    <a:pt x="181" y="112"/>
                  </a:lnTo>
                  <a:lnTo>
                    <a:pt x="216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5BDF6131-89D1-4BEA-9B7B-4D2818B87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438" y="335438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4 w 82"/>
                <a:gd name="T3" fmla="*/ 0 h 81"/>
                <a:gd name="T4" fmla="*/ 0 w 82"/>
                <a:gd name="T5" fmla="*/ 58 h 81"/>
                <a:gd name="T6" fmla="*/ 59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DA735BCF-2AD5-46C4-AC02-811D9111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3188" y="3414713"/>
              <a:ext cx="130175" cy="128588"/>
            </a:xfrm>
            <a:custGeom>
              <a:avLst/>
              <a:gdLst>
                <a:gd name="T0" fmla="*/ 82 w 82"/>
                <a:gd name="T1" fmla="*/ 24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147422B6-21AD-426B-ADEC-B1571B97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1938" y="3476625"/>
              <a:ext cx="127000" cy="130175"/>
            </a:xfrm>
            <a:custGeom>
              <a:avLst/>
              <a:gdLst>
                <a:gd name="T0" fmla="*/ 80 w 80"/>
                <a:gd name="T1" fmla="*/ 23 h 82"/>
                <a:gd name="T2" fmla="*/ 23 w 80"/>
                <a:gd name="T3" fmla="*/ 0 h 82"/>
                <a:gd name="T4" fmla="*/ 0 w 80"/>
                <a:gd name="T5" fmla="*/ 59 h 82"/>
                <a:gd name="T6" fmla="*/ 58 w 80"/>
                <a:gd name="T7" fmla="*/ 82 h 82"/>
                <a:gd name="T8" fmla="*/ 80 w 80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0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3AA23F7F-2643-4103-AF4F-F735A70A6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2779713"/>
              <a:ext cx="285750" cy="190500"/>
            </a:xfrm>
            <a:custGeom>
              <a:avLst/>
              <a:gdLst>
                <a:gd name="T0" fmla="*/ 121 w 180"/>
                <a:gd name="T1" fmla="*/ 39 h 120"/>
                <a:gd name="T2" fmla="*/ 22 w 180"/>
                <a:gd name="T3" fmla="*/ 0 h 120"/>
                <a:gd name="T4" fmla="*/ 0 w 180"/>
                <a:gd name="T5" fmla="*/ 58 h 120"/>
                <a:gd name="T6" fmla="*/ 99 w 180"/>
                <a:gd name="T7" fmla="*/ 98 h 120"/>
                <a:gd name="T8" fmla="*/ 158 w 180"/>
                <a:gd name="T9" fmla="*/ 120 h 120"/>
                <a:gd name="T10" fmla="*/ 180 w 180"/>
                <a:gd name="T11" fmla="*/ 61 h 120"/>
                <a:gd name="T12" fmla="*/ 121 w 180"/>
                <a:gd name="T13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20">
                  <a:moveTo>
                    <a:pt x="121" y="39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99" y="98"/>
                  </a:lnTo>
                  <a:lnTo>
                    <a:pt x="158" y="120"/>
                  </a:lnTo>
                  <a:lnTo>
                    <a:pt x="180" y="61"/>
                  </a:lnTo>
                  <a:lnTo>
                    <a:pt x="121" y="39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4A1B2FD9-C808-4D28-9DAE-32AC60968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29035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8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0B05AB9A-0B90-4EE7-9CEF-AC2DBB0AD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763" y="2963863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4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EE3458A-2EDD-48FF-A713-0667235BE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25775"/>
              <a:ext cx="128588" cy="128588"/>
            </a:xfrm>
            <a:custGeom>
              <a:avLst/>
              <a:gdLst>
                <a:gd name="T0" fmla="*/ 81 w 81"/>
                <a:gd name="T1" fmla="*/ 24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0B7E63E2-F99C-4AE8-8606-5F57BDEE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5675" y="30876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B9555E85-EC7C-4676-AAAA-0EDD75235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4425" y="314960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2 w 81"/>
                <a:gd name="T3" fmla="*/ 0 h 82"/>
                <a:gd name="T4" fmla="*/ 0 w 81"/>
                <a:gd name="T5" fmla="*/ 58 h 82"/>
                <a:gd name="T6" fmla="*/ 57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7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895C64B5-066D-4437-8002-8142B32C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0" y="3209925"/>
              <a:ext cx="131763" cy="130175"/>
            </a:xfrm>
            <a:custGeom>
              <a:avLst/>
              <a:gdLst>
                <a:gd name="T0" fmla="*/ 83 w 83"/>
                <a:gd name="T1" fmla="*/ 24 h 82"/>
                <a:gd name="T2" fmla="*/ 24 w 83"/>
                <a:gd name="T3" fmla="*/ 0 h 82"/>
                <a:gd name="T4" fmla="*/ 0 w 83"/>
                <a:gd name="T5" fmla="*/ 59 h 82"/>
                <a:gd name="T6" fmla="*/ 59 w 83"/>
                <a:gd name="T7" fmla="*/ 82 h 82"/>
                <a:gd name="T8" fmla="*/ 83 w 83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83" y="24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3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04CDAD7C-7358-4552-BFEC-9E98C3DFC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3273425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B7DE3934-63E6-4F1E-A728-E7D887FF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0" y="333533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BF2949F4-0CAD-4388-9E25-66E856290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2636838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2 w 81"/>
                <a:gd name="T3" fmla="*/ 0 h 81"/>
                <a:gd name="T4" fmla="*/ 0 w 81"/>
                <a:gd name="T5" fmla="*/ 59 h 81"/>
                <a:gd name="T6" fmla="*/ 58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CF25388F-6060-4431-87FD-7B0744318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1000" y="2698750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3 w 81"/>
                <a:gd name="T3" fmla="*/ 0 h 82"/>
                <a:gd name="T4" fmla="*/ 0 w 81"/>
                <a:gd name="T5" fmla="*/ 58 h 82"/>
                <a:gd name="T6" fmla="*/ 58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3" y="0"/>
                  </a:lnTo>
                  <a:lnTo>
                    <a:pt x="0" y="58"/>
                  </a:lnTo>
                  <a:lnTo>
                    <a:pt x="58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CD53422F-D16B-4597-8D18-8A7BCFE0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2759075"/>
              <a:ext cx="130175" cy="130175"/>
            </a:xfrm>
            <a:custGeom>
              <a:avLst/>
              <a:gdLst>
                <a:gd name="T0" fmla="*/ 82 w 82"/>
                <a:gd name="T1" fmla="*/ 24 h 82"/>
                <a:gd name="T2" fmla="*/ 23 w 82"/>
                <a:gd name="T3" fmla="*/ 0 h 82"/>
                <a:gd name="T4" fmla="*/ 0 w 82"/>
                <a:gd name="T5" fmla="*/ 59 h 82"/>
                <a:gd name="T6" fmla="*/ 58 w 82"/>
                <a:gd name="T7" fmla="*/ 82 h 82"/>
                <a:gd name="T8" fmla="*/ 82 w 82"/>
                <a:gd name="T9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2" y="24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2"/>
                  </a:lnTo>
                  <a:lnTo>
                    <a:pt x="82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521F38CA-F35A-4465-97FB-DE552C90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25" y="2820988"/>
              <a:ext cx="128588" cy="130175"/>
            </a:xfrm>
            <a:custGeom>
              <a:avLst/>
              <a:gdLst>
                <a:gd name="T0" fmla="*/ 81 w 81"/>
                <a:gd name="T1" fmla="*/ 23 h 82"/>
                <a:gd name="T2" fmla="*/ 24 w 81"/>
                <a:gd name="T3" fmla="*/ 0 h 82"/>
                <a:gd name="T4" fmla="*/ 0 w 81"/>
                <a:gd name="T5" fmla="*/ 59 h 82"/>
                <a:gd name="T6" fmla="*/ 59 w 81"/>
                <a:gd name="T7" fmla="*/ 82 h 82"/>
                <a:gd name="T8" fmla="*/ 81 w 81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1" y="23"/>
                  </a:moveTo>
                  <a:lnTo>
                    <a:pt x="24" y="0"/>
                  </a:lnTo>
                  <a:lnTo>
                    <a:pt x="0" y="59"/>
                  </a:lnTo>
                  <a:lnTo>
                    <a:pt x="59" y="82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64376752-100F-450B-8B4A-4C08F2F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2884488"/>
              <a:ext cx="128588" cy="128588"/>
            </a:xfrm>
            <a:custGeom>
              <a:avLst/>
              <a:gdLst>
                <a:gd name="T0" fmla="*/ 81 w 81"/>
                <a:gd name="T1" fmla="*/ 22 h 81"/>
                <a:gd name="T2" fmla="*/ 22 w 81"/>
                <a:gd name="T3" fmla="*/ 0 h 81"/>
                <a:gd name="T4" fmla="*/ 0 w 81"/>
                <a:gd name="T5" fmla="*/ 57 h 81"/>
                <a:gd name="T6" fmla="*/ 59 w 81"/>
                <a:gd name="T7" fmla="*/ 81 h 81"/>
                <a:gd name="T8" fmla="*/ 81 w 81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2"/>
                  </a:moveTo>
                  <a:lnTo>
                    <a:pt x="22" y="0"/>
                  </a:lnTo>
                  <a:lnTo>
                    <a:pt x="0" y="57"/>
                  </a:lnTo>
                  <a:lnTo>
                    <a:pt x="59" y="81"/>
                  </a:lnTo>
                  <a:lnTo>
                    <a:pt x="81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747E9EDD-1004-4660-B28D-D6BA7D5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2946400"/>
              <a:ext cx="127000" cy="128588"/>
            </a:xfrm>
            <a:custGeom>
              <a:avLst/>
              <a:gdLst>
                <a:gd name="T0" fmla="*/ 80 w 80"/>
                <a:gd name="T1" fmla="*/ 22 h 81"/>
                <a:gd name="T2" fmla="*/ 22 w 80"/>
                <a:gd name="T3" fmla="*/ 0 h 81"/>
                <a:gd name="T4" fmla="*/ 0 w 80"/>
                <a:gd name="T5" fmla="*/ 58 h 81"/>
                <a:gd name="T6" fmla="*/ 58 w 80"/>
                <a:gd name="T7" fmla="*/ 81 h 81"/>
                <a:gd name="T8" fmla="*/ 80 w 80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22"/>
                  </a:moveTo>
                  <a:lnTo>
                    <a:pt x="22" y="0"/>
                  </a:lnTo>
                  <a:lnTo>
                    <a:pt x="0" y="58"/>
                  </a:lnTo>
                  <a:lnTo>
                    <a:pt x="58" y="81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39FFC6BC-A594-463D-8430-98431367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00" y="3006725"/>
              <a:ext cx="130175" cy="128588"/>
            </a:xfrm>
            <a:custGeom>
              <a:avLst/>
              <a:gdLst>
                <a:gd name="T0" fmla="*/ 82 w 82"/>
                <a:gd name="T1" fmla="*/ 23 h 81"/>
                <a:gd name="T2" fmla="*/ 23 w 82"/>
                <a:gd name="T3" fmla="*/ 0 h 81"/>
                <a:gd name="T4" fmla="*/ 0 w 82"/>
                <a:gd name="T5" fmla="*/ 59 h 81"/>
                <a:gd name="T6" fmla="*/ 59 w 82"/>
                <a:gd name="T7" fmla="*/ 81 h 81"/>
                <a:gd name="T8" fmla="*/ 82 w 82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3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9" y="81"/>
                  </a:lnTo>
                  <a:lnTo>
                    <a:pt x="82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FBAC836B-0EC0-4B83-89A1-872EFFEDA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7150" y="3068638"/>
              <a:ext cx="130175" cy="128588"/>
            </a:xfrm>
            <a:custGeom>
              <a:avLst/>
              <a:gdLst>
                <a:gd name="T0" fmla="*/ 82 w 82"/>
                <a:gd name="T1" fmla="*/ 22 h 81"/>
                <a:gd name="T2" fmla="*/ 23 w 82"/>
                <a:gd name="T3" fmla="*/ 0 h 81"/>
                <a:gd name="T4" fmla="*/ 0 w 82"/>
                <a:gd name="T5" fmla="*/ 59 h 81"/>
                <a:gd name="T6" fmla="*/ 58 w 82"/>
                <a:gd name="T7" fmla="*/ 81 h 81"/>
                <a:gd name="T8" fmla="*/ 82 w 82"/>
                <a:gd name="T9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2" y="22"/>
                  </a:moveTo>
                  <a:lnTo>
                    <a:pt x="23" y="0"/>
                  </a:lnTo>
                  <a:lnTo>
                    <a:pt x="0" y="59"/>
                  </a:lnTo>
                  <a:lnTo>
                    <a:pt x="58" y="81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B0714DC7-F82F-45BE-8BC2-B3906B918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3130550"/>
              <a:ext cx="128588" cy="128588"/>
            </a:xfrm>
            <a:custGeom>
              <a:avLst/>
              <a:gdLst>
                <a:gd name="T0" fmla="*/ 81 w 81"/>
                <a:gd name="T1" fmla="*/ 23 h 81"/>
                <a:gd name="T2" fmla="*/ 24 w 81"/>
                <a:gd name="T3" fmla="*/ 0 h 81"/>
                <a:gd name="T4" fmla="*/ 0 w 81"/>
                <a:gd name="T5" fmla="*/ 58 h 81"/>
                <a:gd name="T6" fmla="*/ 59 w 81"/>
                <a:gd name="T7" fmla="*/ 81 h 81"/>
                <a:gd name="T8" fmla="*/ 81 w 81"/>
                <a:gd name="T9" fmla="*/ 2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23"/>
                  </a:moveTo>
                  <a:lnTo>
                    <a:pt x="24" y="0"/>
                  </a:lnTo>
                  <a:lnTo>
                    <a:pt x="0" y="58"/>
                  </a:lnTo>
                  <a:lnTo>
                    <a:pt x="59" y="81"/>
                  </a:lnTo>
                  <a:lnTo>
                    <a:pt x="81" y="2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A8A81251-FB01-4665-85A9-E994D3DC1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3190875"/>
              <a:ext cx="128588" cy="131763"/>
            </a:xfrm>
            <a:custGeom>
              <a:avLst/>
              <a:gdLst>
                <a:gd name="T0" fmla="*/ 81 w 81"/>
                <a:gd name="T1" fmla="*/ 24 h 83"/>
                <a:gd name="T2" fmla="*/ 22 w 81"/>
                <a:gd name="T3" fmla="*/ 0 h 83"/>
                <a:gd name="T4" fmla="*/ 0 w 81"/>
                <a:gd name="T5" fmla="*/ 59 h 83"/>
                <a:gd name="T6" fmla="*/ 58 w 81"/>
                <a:gd name="T7" fmla="*/ 83 h 83"/>
                <a:gd name="T8" fmla="*/ 81 w 81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3">
                  <a:moveTo>
                    <a:pt x="81" y="24"/>
                  </a:moveTo>
                  <a:lnTo>
                    <a:pt x="22" y="0"/>
                  </a:lnTo>
                  <a:lnTo>
                    <a:pt x="0" y="59"/>
                  </a:lnTo>
                  <a:lnTo>
                    <a:pt x="58" y="83"/>
                  </a:lnTo>
                  <a:lnTo>
                    <a:pt x="81" y="24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504F646C-7346-4112-AB9A-D106DB6C5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2389188"/>
              <a:ext cx="641350" cy="223838"/>
            </a:xfrm>
            <a:custGeom>
              <a:avLst/>
              <a:gdLst>
                <a:gd name="T0" fmla="*/ 20 w 345"/>
                <a:gd name="T1" fmla="*/ 106 h 120"/>
                <a:gd name="T2" fmla="*/ 0 w 345"/>
                <a:gd name="T3" fmla="*/ 120 h 120"/>
                <a:gd name="T4" fmla="*/ 345 w 345"/>
                <a:gd name="T5" fmla="*/ 4 h 120"/>
                <a:gd name="T6" fmla="*/ 330 w 345"/>
                <a:gd name="T7" fmla="*/ 2 h 120"/>
                <a:gd name="T8" fmla="*/ 20 w 345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20">
                  <a:moveTo>
                    <a:pt x="20" y="106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0" y="1"/>
                    <a:pt x="335" y="0"/>
                    <a:pt x="330" y="2"/>
                  </a:cubicBezTo>
                  <a:lnTo>
                    <a:pt x="20" y="10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360D1686-7130-442F-9AB4-8771CDAF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2400300"/>
              <a:ext cx="544513" cy="260350"/>
            </a:xfrm>
            <a:custGeom>
              <a:avLst/>
              <a:gdLst>
                <a:gd name="T0" fmla="*/ 326 w 343"/>
                <a:gd name="T1" fmla="*/ 0 h 164"/>
                <a:gd name="T2" fmla="*/ 0 w 343"/>
                <a:gd name="T3" fmla="*/ 110 h 164"/>
                <a:gd name="T4" fmla="*/ 18 w 343"/>
                <a:gd name="T5" fmla="*/ 164 h 164"/>
                <a:gd name="T6" fmla="*/ 343 w 343"/>
                <a:gd name="T7" fmla="*/ 55 h 164"/>
                <a:gd name="T8" fmla="*/ 326 w 34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64">
                  <a:moveTo>
                    <a:pt x="326" y="0"/>
                  </a:moveTo>
                  <a:lnTo>
                    <a:pt x="0" y="110"/>
                  </a:lnTo>
                  <a:lnTo>
                    <a:pt x="18" y="164"/>
                  </a:lnTo>
                  <a:lnTo>
                    <a:pt x="343" y="55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9">
              <a:extLst>
                <a:ext uri="{FF2B5EF4-FFF2-40B4-BE49-F238E27FC236}">
                  <a16:creationId xmlns:a16="http://schemas.microsoft.com/office/drawing/2014/main" id="{73190643-82B9-433E-ABDD-26D0994E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2371725"/>
              <a:ext cx="127000" cy="115888"/>
            </a:xfrm>
            <a:custGeom>
              <a:avLst/>
              <a:gdLst>
                <a:gd name="T0" fmla="*/ 32 w 68"/>
                <a:gd name="T1" fmla="*/ 4 h 62"/>
                <a:gd name="T2" fmla="*/ 0 w 68"/>
                <a:gd name="T3" fmla="*/ 15 h 62"/>
                <a:gd name="T4" fmla="*/ 15 w 68"/>
                <a:gd name="T5" fmla="*/ 62 h 62"/>
                <a:gd name="T6" fmla="*/ 48 w 68"/>
                <a:gd name="T7" fmla="*/ 51 h 62"/>
                <a:gd name="T8" fmla="*/ 63 w 68"/>
                <a:gd name="T9" fmla="*/ 20 h 62"/>
                <a:gd name="T10" fmla="*/ 63 w 68"/>
                <a:gd name="T11" fmla="*/ 20 h 62"/>
                <a:gd name="T12" fmla="*/ 32 w 68"/>
                <a:gd name="T1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2">
                  <a:moveTo>
                    <a:pt x="32" y="4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61" y="47"/>
                    <a:pt x="68" y="33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9" y="7"/>
                    <a:pt x="45" y="0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0">
              <a:extLst>
                <a:ext uri="{FF2B5EF4-FFF2-40B4-BE49-F238E27FC236}">
                  <a16:creationId xmlns:a16="http://schemas.microsoft.com/office/drawing/2014/main" id="{2CE6DB77-24B3-4A8B-B6EA-86BCBCCD5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2574925"/>
              <a:ext cx="168275" cy="93663"/>
            </a:xfrm>
            <a:custGeom>
              <a:avLst/>
              <a:gdLst>
                <a:gd name="T0" fmla="*/ 0 w 106"/>
                <a:gd name="T1" fmla="*/ 59 h 59"/>
                <a:gd name="T2" fmla="*/ 106 w 106"/>
                <a:gd name="T3" fmla="*/ 54 h 59"/>
                <a:gd name="T4" fmla="*/ 88 w 106"/>
                <a:gd name="T5" fmla="*/ 0 h 59"/>
                <a:gd name="T6" fmla="*/ 0 w 106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59">
                  <a:moveTo>
                    <a:pt x="0" y="59"/>
                  </a:moveTo>
                  <a:lnTo>
                    <a:pt x="106" y="54"/>
                  </a:lnTo>
                  <a:lnTo>
                    <a:pt x="88" y="0"/>
                  </a:lnTo>
                  <a:lnTo>
                    <a:pt x="0" y="59"/>
                  </a:ln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81">
              <a:extLst>
                <a:ext uri="{FF2B5EF4-FFF2-40B4-BE49-F238E27FC236}">
                  <a16:creationId xmlns:a16="http://schemas.microsoft.com/office/drawing/2014/main" id="{386EFDCD-D434-427E-9552-00260393C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614613"/>
              <a:ext cx="15875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2">
              <a:extLst>
                <a:ext uri="{FF2B5EF4-FFF2-40B4-BE49-F238E27FC236}">
                  <a16:creationId xmlns:a16="http://schemas.microsoft.com/office/drawing/2014/main" id="{CA6B00BA-4E5E-4E6C-B2C2-199524A0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2573338"/>
              <a:ext cx="1460500" cy="1100138"/>
            </a:xfrm>
            <a:custGeom>
              <a:avLst/>
              <a:gdLst>
                <a:gd name="T0" fmla="*/ 920 w 920"/>
                <a:gd name="T1" fmla="*/ 433 h 693"/>
                <a:gd name="T2" fmla="*/ 144 w 920"/>
                <a:gd name="T3" fmla="*/ 693 h 693"/>
                <a:gd name="T4" fmla="*/ 0 w 920"/>
                <a:gd name="T5" fmla="*/ 260 h 693"/>
                <a:gd name="T6" fmla="*/ 774 w 920"/>
                <a:gd name="T7" fmla="*/ 0 h 693"/>
                <a:gd name="T8" fmla="*/ 920 w 920"/>
                <a:gd name="T9" fmla="*/ 43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693">
                  <a:moveTo>
                    <a:pt x="920" y="433"/>
                  </a:moveTo>
                  <a:lnTo>
                    <a:pt x="144" y="693"/>
                  </a:lnTo>
                  <a:lnTo>
                    <a:pt x="0" y="260"/>
                  </a:lnTo>
                  <a:lnTo>
                    <a:pt x="774" y="0"/>
                  </a:lnTo>
                  <a:lnTo>
                    <a:pt x="920" y="43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3">
              <a:extLst>
                <a:ext uri="{FF2B5EF4-FFF2-40B4-BE49-F238E27FC236}">
                  <a16:creationId xmlns:a16="http://schemas.microsoft.com/office/drawing/2014/main" id="{A2A24EB7-88F9-491D-AF86-5C91D2EB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2679700"/>
              <a:ext cx="1314450" cy="949325"/>
            </a:xfrm>
            <a:custGeom>
              <a:avLst/>
              <a:gdLst>
                <a:gd name="T0" fmla="*/ 828 w 828"/>
                <a:gd name="T1" fmla="*/ 360 h 598"/>
                <a:gd name="T2" fmla="*/ 707 w 828"/>
                <a:gd name="T3" fmla="*/ 0 h 598"/>
                <a:gd name="T4" fmla="*/ 0 w 828"/>
                <a:gd name="T5" fmla="*/ 237 h 598"/>
                <a:gd name="T6" fmla="*/ 120 w 828"/>
                <a:gd name="T7" fmla="*/ 598 h 598"/>
                <a:gd name="T8" fmla="*/ 828 w 828"/>
                <a:gd name="T9" fmla="*/ 36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8" h="598">
                  <a:moveTo>
                    <a:pt x="828" y="360"/>
                  </a:moveTo>
                  <a:lnTo>
                    <a:pt x="707" y="0"/>
                  </a:lnTo>
                  <a:lnTo>
                    <a:pt x="0" y="237"/>
                  </a:lnTo>
                  <a:lnTo>
                    <a:pt x="120" y="598"/>
                  </a:lnTo>
                  <a:lnTo>
                    <a:pt x="828" y="3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84">
              <a:extLst>
                <a:ext uri="{FF2B5EF4-FFF2-40B4-BE49-F238E27FC236}">
                  <a16:creationId xmlns:a16="http://schemas.microsoft.com/office/drawing/2014/main" id="{8B165968-3F40-42D2-8143-2AF93DE5D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2917825"/>
              <a:ext cx="228600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85">
              <a:extLst>
                <a:ext uri="{FF2B5EF4-FFF2-40B4-BE49-F238E27FC236}">
                  <a16:creationId xmlns:a16="http://schemas.microsoft.com/office/drawing/2014/main" id="{16B19AA9-FAE5-4136-8633-DBACEA17C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2608263"/>
              <a:ext cx="230188" cy="68738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Line 86">
              <a:extLst>
                <a:ext uri="{FF2B5EF4-FFF2-40B4-BE49-F238E27FC236}">
                  <a16:creationId xmlns:a16="http://schemas.microsoft.com/office/drawing/2014/main" id="{F830763B-57A6-4E5D-9D67-A51570E52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5813" y="2681288"/>
              <a:ext cx="919163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Line 87">
              <a:extLst>
                <a:ext uri="{FF2B5EF4-FFF2-40B4-BE49-F238E27FC236}">
                  <a16:creationId xmlns:a16="http://schemas.microsoft.com/office/drawing/2014/main" id="{58D6A9D0-063C-4C77-A3AB-ACEB2B524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6788" y="3222625"/>
              <a:ext cx="920750" cy="30956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88">
              <a:extLst>
                <a:ext uri="{FF2B5EF4-FFF2-40B4-BE49-F238E27FC236}">
                  <a16:creationId xmlns:a16="http://schemas.microsoft.com/office/drawing/2014/main" id="{462F4C8A-7803-4D15-A3DA-956F7F09F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78688" y="3370263"/>
              <a:ext cx="147638" cy="49213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89">
              <a:extLst>
                <a:ext uri="{FF2B5EF4-FFF2-40B4-BE49-F238E27FC236}">
                  <a16:creationId xmlns:a16="http://schemas.microsoft.com/office/drawing/2014/main" id="{30EBA3AE-4B10-48E7-9042-5B1129E71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3763" y="3263900"/>
              <a:ext cx="147638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90">
              <a:extLst>
                <a:ext uri="{FF2B5EF4-FFF2-40B4-BE49-F238E27FC236}">
                  <a16:creationId xmlns:a16="http://schemas.microsoft.com/office/drawing/2014/main" id="{F636274B-1972-418A-9E50-D33164B61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3157538"/>
              <a:ext cx="146050" cy="5080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91">
              <a:extLst>
                <a:ext uri="{FF2B5EF4-FFF2-40B4-BE49-F238E27FC236}">
                  <a16:creationId xmlns:a16="http://schemas.microsoft.com/office/drawing/2014/main" id="{EA678495-F694-4CE9-B48B-E237990EA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2325" y="3054350"/>
              <a:ext cx="147638" cy="476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2">
              <a:extLst>
                <a:ext uri="{FF2B5EF4-FFF2-40B4-BE49-F238E27FC236}">
                  <a16:creationId xmlns:a16="http://schemas.microsoft.com/office/drawing/2014/main" id="{81A1AECB-1F60-4C06-8C7F-0C0C3499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232150"/>
              <a:ext cx="125413" cy="125413"/>
            </a:xfrm>
            <a:custGeom>
              <a:avLst/>
              <a:gdLst>
                <a:gd name="T0" fmla="*/ 5 w 67"/>
                <a:gd name="T1" fmla="*/ 43 h 67"/>
                <a:gd name="T2" fmla="*/ 24 w 67"/>
                <a:gd name="T3" fmla="*/ 5 h 67"/>
                <a:gd name="T4" fmla="*/ 61 w 67"/>
                <a:gd name="T5" fmla="*/ 24 h 67"/>
                <a:gd name="T6" fmla="*/ 43 w 67"/>
                <a:gd name="T7" fmla="*/ 62 h 67"/>
                <a:gd name="T8" fmla="*/ 5 w 67"/>
                <a:gd name="T9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" y="43"/>
                  </a:moveTo>
                  <a:cubicBezTo>
                    <a:pt x="0" y="27"/>
                    <a:pt x="8" y="11"/>
                    <a:pt x="24" y="5"/>
                  </a:cubicBezTo>
                  <a:cubicBezTo>
                    <a:pt x="39" y="0"/>
                    <a:pt x="56" y="8"/>
                    <a:pt x="61" y="24"/>
                  </a:cubicBezTo>
                  <a:cubicBezTo>
                    <a:pt x="67" y="40"/>
                    <a:pt x="58" y="57"/>
                    <a:pt x="43" y="62"/>
                  </a:cubicBezTo>
                  <a:cubicBezTo>
                    <a:pt x="27" y="67"/>
                    <a:pt x="10" y="59"/>
                    <a:pt x="5" y="43"/>
                  </a:cubicBezTo>
                  <a:close/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3">
              <a:extLst>
                <a:ext uri="{FF2B5EF4-FFF2-40B4-BE49-F238E27FC236}">
                  <a16:creationId xmlns:a16="http://schemas.microsoft.com/office/drawing/2014/main" id="{B147D5F2-C1BA-4D4B-BB6D-3DC5CE77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2827338"/>
              <a:ext cx="109538" cy="158750"/>
            </a:xfrm>
            <a:custGeom>
              <a:avLst/>
              <a:gdLst>
                <a:gd name="T0" fmla="*/ 69 w 69"/>
                <a:gd name="T1" fmla="*/ 86 h 100"/>
                <a:gd name="T2" fmla="*/ 29 w 69"/>
                <a:gd name="T3" fmla="*/ 100 h 100"/>
                <a:gd name="T4" fmla="*/ 0 w 69"/>
                <a:gd name="T5" fmla="*/ 14 h 100"/>
                <a:gd name="T6" fmla="*/ 40 w 69"/>
                <a:gd name="T7" fmla="*/ 0 h 100"/>
                <a:gd name="T8" fmla="*/ 69 w 69"/>
                <a:gd name="T9" fmla="*/ 8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69" y="86"/>
                  </a:moveTo>
                  <a:lnTo>
                    <a:pt x="29" y="100"/>
                  </a:lnTo>
                  <a:lnTo>
                    <a:pt x="0" y="14"/>
                  </a:lnTo>
                  <a:lnTo>
                    <a:pt x="40" y="0"/>
                  </a:lnTo>
                  <a:lnTo>
                    <a:pt x="69" y="8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4">
              <a:extLst>
                <a:ext uri="{FF2B5EF4-FFF2-40B4-BE49-F238E27FC236}">
                  <a16:creationId xmlns:a16="http://schemas.microsoft.com/office/drawing/2014/main" id="{CF5A7456-676C-45F5-9DD9-CFEE50F3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703638"/>
              <a:ext cx="963613" cy="1171575"/>
            </a:xfrm>
            <a:custGeom>
              <a:avLst/>
              <a:gdLst>
                <a:gd name="T0" fmla="*/ 461 w 607"/>
                <a:gd name="T1" fmla="*/ 738 h 738"/>
                <a:gd name="T2" fmla="*/ 0 w 607"/>
                <a:gd name="T3" fmla="*/ 633 h 738"/>
                <a:gd name="T4" fmla="*/ 145 w 607"/>
                <a:gd name="T5" fmla="*/ 0 h 738"/>
                <a:gd name="T6" fmla="*/ 607 w 607"/>
                <a:gd name="T7" fmla="*/ 106 h 738"/>
                <a:gd name="T8" fmla="*/ 461 w 607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738">
                  <a:moveTo>
                    <a:pt x="461" y="738"/>
                  </a:moveTo>
                  <a:lnTo>
                    <a:pt x="0" y="633"/>
                  </a:lnTo>
                  <a:lnTo>
                    <a:pt x="145" y="0"/>
                  </a:lnTo>
                  <a:lnTo>
                    <a:pt x="607" y="106"/>
                  </a:lnTo>
                  <a:lnTo>
                    <a:pt x="461" y="738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5">
              <a:extLst>
                <a:ext uri="{FF2B5EF4-FFF2-40B4-BE49-F238E27FC236}">
                  <a16:creationId xmlns:a16="http://schemas.microsoft.com/office/drawing/2014/main" id="{8BBD7771-0E86-46EB-8B5A-3521A0BE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5" y="3913188"/>
              <a:ext cx="190500" cy="190500"/>
            </a:xfrm>
            <a:custGeom>
              <a:avLst/>
              <a:gdLst>
                <a:gd name="T0" fmla="*/ 98 w 120"/>
                <a:gd name="T1" fmla="*/ 120 h 120"/>
                <a:gd name="T2" fmla="*/ 0 w 120"/>
                <a:gd name="T3" fmla="*/ 98 h 120"/>
                <a:gd name="T4" fmla="*/ 22 w 120"/>
                <a:gd name="T5" fmla="*/ 0 h 120"/>
                <a:gd name="T6" fmla="*/ 120 w 120"/>
                <a:gd name="T7" fmla="*/ 22 h 120"/>
                <a:gd name="T8" fmla="*/ 98 w 12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8" y="120"/>
                  </a:moveTo>
                  <a:lnTo>
                    <a:pt x="0" y="98"/>
                  </a:lnTo>
                  <a:lnTo>
                    <a:pt x="22" y="0"/>
                  </a:lnTo>
                  <a:lnTo>
                    <a:pt x="120" y="22"/>
                  </a:lnTo>
                  <a:lnTo>
                    <a:pt x="98" y="12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Line 96">
              <a:extLst>
                <a:ext uri="{FF2B5EF4-FFF2-40B4-BE49-F238E27FC236}">
                  <a16:creationId xmlns:a16="http://schemas.microsoft.com/office/drawing/2014/main" id="{17D2C3F8-5539-4261-AC51-B84969DAA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350" y="419735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Line 97">
              <a:extLst>
                <a:ext uri="{FF2B5EF4-FFF2-40B4-BE49-F238E27FC236}">
                  <a16:creationId xmlns:a16="http://schemas.microsoft.com/office/drawing/2014/main" id="{CD0CDE2B-94B4-4656-82D9-2704AE365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25" y="4291013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Line 98">
              <a:extLst>
                <a:ext uri="{FF2B5EF4-FFF2-40B4-BE49-F238E27FC236}">
                  <a16:creationId xmlns:a16="http://schemas.microsoft.com/office/drawing/2014/main" id="{E9940CB9-3152-4EB5-8B67-312A0D2B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0488" y="4383088"/>
              <a:ext cx="414338" cy="968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99">
              <a:extLst>
                <a:ext uri="{FF2B5EF4-FFF2-40B4-BE49-F238E27FC236}">
                  <a16:creationId xmlns:a16="http://schemas.microsoft.com/office/drawing/2014/main" id="{94F3DB44-BBEE-4C61-A511-7109195BF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8263" y="4478338"/>
              <a:ext cx="417513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Line 100">
              <a:extLst>
                <a:ext uri="{FF2B5EF4-FFF2-40B4-BE49-F238E27FC236}">
                  <a16:creationId xmlns:a16="http://schemas.microsoft.com/office/drawing/2014/main" id="{4589519A-9F1A-4791-997E-B983F5A24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7625" y="4572000"/>
              <a:ext cx="414338" cy="952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1">
              <a:extLst>
                <a:ext uri="{FF2B5EF4-FFF2-40B4-BE49-F238E27FC236}">
                  <a16:creationId xmlns:a16="http://schemas.microsoft.com/office/drawing/2014/main" id="{58E09A6A-64AE-458B-9F22-C0A5C9667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3883025"/>
              <a:ext cx="1265238" cy="1344613"/>
            </a:xfrm>
            <a:custGeom>
              <a:avLst/>
              <a:gdLst>
                <a:gd name="T0" fmla="*/ 494 w 797"/>
                <a:gd name="T1" fmla="*/ 847 h 847"/>
                <a:gd name="T2" fmla="*/ 0 w 797"/>
                <a:gd name="T3" fmla="*/ 597 h 847"/>
                <a:gd name="T4" fmla="*/ 302 w 797"/>
                <a:gd name="T5" fmla="*/ 0 h 847"/>
                <a:gd name="T6" fmla="*/ 797 w 797"/>
                <a:gd name="T7" fmla="*/ 250 h 847"/>
                <a:gd name="T8" fmla="*/ 494 w 797"/>
                <a:gd name="T9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847">
                  <a:moveTo>
                    <a:pt x="494" y="847"/>
                  </a:moveTo>
                  <a:lnTo>
                    <a:pt x="0" y="597"/>
                  </a:lnTo>
                  <a:lnTo>
                    <a:pt x="302" y="0"/>
                  </a:lnTo>
                  <a:lnTo>
                    <a:pt x="797" y="250"/>
                  </a:lnTo>
                  <a:lnTo>
                    <a:pt x="494" y="84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2">
              <a:extLst>
                <a:ext uri="{FF2B5EF4-FFF2-40B4-BE49-F238E27FC236}">
                  <a16:creationId xmlns:a16="http://schemas.microsoft.com/office/drawing/2014/main" id="{C2E6C98F-4490-4D6C-B3DA-EFF738D6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1311275" cy="1443038"/>
            </a:xfrm>
            <a:custGeom>
              <a:avLst/>
              <a:gdLst>
                <a:gd name="T0" fmla="*/ 493 w 826"/>
                <a:gd name="T1" fmla="*/ 909 h 909"/>
                <a:gd name="T2" fmla="*/ 0 w 826"/>
                <a:gd name="T3" fmla="*/ 659 h 909"/>
                <a:gd name="T4" fmla="*/ 331 w 826"/>
                <a:gd name="T5" fmla="*/ 0 h 909"/>
                <a:gd name="T6" fmla="*/ 826 w 826"/>
                <a:gd name="T7" fmla="*/ 252 h 909"/>
                <a:gd name="T8" fmla="*/ 493 w 826"/>
                <a:gd name="T9" fmla="*/ 909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909">
                  <a:moveTo>
                    <a:pt x="493" y="909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826" y="252"/>
                  </a:lnTo>
                  <a:lnTo>
                    <a:pt x="493" y="909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3">
              <a:extLst>
                <a:ext uri="{FF2B5EF4-FFF2-40B4-BE49-F238E27FC236}">
                  <a16:creationId xmlns:a16="http://schemas.microsoft.com/office/drawing/2014/main" id="{2DE9C7DD-83DA-4FF9-9A2B-44CFE88B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7350" y="3822700"/>
              <a:ext cx="1195388" cy="1365250"/>
            </a:xfrm>
            <a:custGeom>
              <a:avLst/>
              <a:gdLst>
                <a:gd name="T0" fmla="*/ 428 w 753"/>
                <a:gd name="T1" fmla="*/ 860 h 860"/>
                <a:gd name="T2" fmla="*/ 753 w 753"/>
                <a:gd name="T3" fmla="*/ 217 h 860"/>
                <a:gd name="T4" fmla="*/ 325 w 753"/>
                <a:gd name="T5" fmla="*/ 0 h 860"/>
                <a:gd name="T6" fmla="*/ 0 w 753"/>
                <a:gd name="T7" fmla="*/ 643 h 860"/>
                <a:gd name="T8" fmla="*/ 428 w 753"/>
                <a:gd name="T9" fmla="*/ 860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3" h="860">
                  <a:moveTo>
                    <a:pt x="428" y="860"/>
                  </a:moveTo>
                  <a:lnTo>
                    <a:pt x="753" y="217"/>
                  </a:lnTo>
                  <a:lnTo>
                    <a:pt x="325" y="0"/>
                  </a:lnTo>
                  <a:lnTo>
                    <a:pt x="0" y="643"/>
                  </a:lnTo>
                  <a:lnTo>
                    <a:pt x="428" y="8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4">
              <a:extLst>
                <a:ext uri="{FF2B5EF4-FFF2-40B4-BE49-F238E27FC236}">
                  <a16:creationId xmlns:a16="http://schemas.microsoft.com/office/drawing/2014/main" id="{8131B656-F37F-406E-B260-9FCE4DE33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900" y="4403725"/>
              <a:ext cx="493713" cy="385763"/>
            </a:xfrm>
            <a:custGeom>
              <a:avLst/>
              <a:gdLst>
                <a:gd name="T0" fmla="*/ 254 w 311"/>
                <a:gd name="T1" fmla="*/ 243 h 243"/>
                <a:gd name="T2" fmla="*/ 0 w 311"/>
                <a:gd name="T3" fmla="*/ 114 h 243"/>
                <a:gd name="T4" fmla="*/ 57 w 311"/>
                <a:gd name="T5" fmla="*/ 0 h 243"/>
                <a:gd name="T6" fmla="*/ 311 w 311"/>
                <a:gd name="T7" fmla="*/ 129 h 243"/>
                <a:gd name="T8" fmla="*/ 254 w 311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243">
                  <a:moveTo>
                    <a:pt x="254" y="243"/>
                  </a:moveTo>
                  <a:lnTo>
                    <a:pt x="0" y="114"/>
                  </a:lnTo>
                  <a:lnTo>
                    <a:pt x="57" y="0"/>
                  </a:lnTo>
                  <a:lnTo>
                    <a:pt x="311" y="129"/>
                  </a:lnTo>
                  <a:lnTo>
                    <a:pt x="254" y="243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5">
              <a:extLst>
                <a:ext uri="{FF2B5EF4-FFF2-40B4-BE49-F238E27FC236}">
                  <a16:creationId xmlns:a16="http://schemas.microsoft.com/office/drawing/2014/main" id="{1CD1F251-8D78-4E11-92E0-ABFBBFFC0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4938" y="4075113"/>
              <a:ext cx="215900" cy="231775"/>
            </a:xfrm>
            <a:custGeom>
              <a:avLst/>
              <a:gdLst>
                <a:gd name="T0" fmla="*/ 83 w 136"/>
                <a:gd name="T1" fmla="*/ 146 h 146"/>
                <a:gd name="T2" fmla="*/ 52 w 136"/>
                <a:gd name="T3" fmla="*/ 106 h 146"/>
                <a:gd name="T4" fmla="*/ 0 w 136"/>
                <a:gd name="T5" fmla="*/ 104 h 146"/>
                <a:gd name="T6" fmla="*/ 53 w 136"/>
                <a:gd name="T7" fmla="*/ 0 h 146"/>
                <a:gd name="T8" fmla="*/ 136 w 136"/>
                <a:gd name="T9" fmla="*/ 42 h 146"/>
                <a:gd name="T10" fmla="*/ 83 w 136"/>
                <a:gd name="T11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46">
                  <a:moveTo>
                    <a:pt x="83" y="146"/>
                  </a:moveTo>
                  <a:lnTo>
                    <a:pt x="52" y="106"/>
                  </a:lnTo>
                  <a:lnTo>
                    <a:pt x="0" y="104"/>
                  </a:lnTo>
                  <a:lnTo>
                    <a:pt x="53" y="0"/>
                  </a:lnTo>
                  <a:lnTo>
                    <a:pt x="136" y="42"/>
                  </a:lnTo>
                  <a:lnTo>
                    <a:pt x="83" y="14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6">
              <a:extLst>
                <a:ext uri="{FF2B5EF4-FFF2-40B4-BE49-F238E27FC236}">
                  <a16:creationId xmlns:a16="http://schemas.microsoft.com/office/drawing/2014/main" id="{E03795D3-D9E7-498C-AC17-BD1418CD3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3803650"/>
              <a:ext cx="633413" cy="1100138"/>
            </a:xfrm>
            <a:custGeom>
              <a:avLst/>
              <a:gdLst>
                <a:gd name="T0" fmla="*/ 66 w 399"/>
                <a:gd name="T1" fmla="*/ 693 h 693"/>
                <a:gd name="T2" fmla="*/ 0 w 399"/>
                <a:gd name="T3" fmla="*/ 659 h 693"/>
                <a:gd name="T4" fmla="*/ 331 w 399"/>
                <a:gd name="T5" fmla="*/ 0 h 693"/>
                <a:gd name="T6" fmla="*/ 399 w 399"/>
                <a:gd name="T7" fmla="*/ 36 h 693"/>
                <a:gd name="T8" fmla="*/ 66 w 39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93">
                  <a:moveTo>
                    <a:pt x="66" y="693"/>
                  </a:moveTo>
                  <a:lnTo>
                    <a:pt x="0" y="659"/>
                  </a:lnTo>
                  <a:lnTo>
                    <a:pt x="331" y="0"/>
                  </a:lnTo>
                  <a:lnTo>
                    <a:pt x="399" y="36"/>
                  </a:lnTo>
                  <a:lnTo>
                    <a:pt x="66" y="693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7">
              <a:extLst>
                <a:ext uri="{FF2B5EF4-FFF2-40B4-BE49-F238E27FC236}">
                  <a16:creationId xmlns:a16="http://schemas.microsoft.com/office/drawing/2014/main" id="{8A8F1A49-2DDA-40FB-89D5-56C598C1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465638"/>
              <a:ext cx="292100" cy="587375"/>
            </a:xfrm>
            <a:custGeom>
              <a:avLst/>
              <a:gdLst>
                <a:gd name="T0" fmla="*/ 62 w 184"/>
                <a:gd name="T1" fmla="*/ 370 h 370"/>
                <a:gd name="T2" fmla="*/ 0 w 184"/>
                <a:gd name="T3" fmla="*/ 348 h 370"/>
                <a:gd name="T4" fmla="*/ 122 w 184"/>
                <a:gd name="T5" fmla="*/ 0 h 370"/>
                <a:gd name="T6" fmla="*/ 184 w 184"/>
                <a:gd name="T7" fmla="*/ 21 h 370"/>
                <a:gd name="T8" fmla="*/ 62 w 18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0">
                  <a:moveTo>
                    <a:pt x="62" y="370"/>
                  </a:moveTo>
                  <a:lnTo>
                    <a:pt x="0" y="348"/>
                  </a:lnTo>
                  <a:lnTo>
                    <a:pt x="122" y="0"/>
                  </a:lnTo>
                  <a:lnTo>
                    <a:pt x="184" y="21"/>
                  </a:lnTo>
                  <a:lnTo>
                    <a:pt x="62" y="37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08">
              <a:extLst>
                <a:ext uri="{FF2B5EF4-FFF2-40B4-BE49-F238E27FC236}">
                  <a16:creationId xmlns:a16="http://schemas.microsoft.com/office/drawing/2014/main" id="{C8E875A1-92D5-4756-A24C-1B9C84AC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388" y="4365625"/>
              <a:ext cx="95250" cy="128588"/>
            </a:xfrm>
            <a:custGeom>
              <a:avLst/>
              <a:gdLst>
                <a:gd name="T0" fmla="*/ 37 w 51"/>
                <a:gd name="T1" fmla="*/ 3 h 69"/>
                <a:gd name="T2" fmla="*/ 37 w 51"/>
                <a:gd name="T3" fmla="*/ 3 h 69"/>
                <a:gd name="T4" fmla="*/ 15 w 51"/>
                <a:gd name="T5" fmla="*/ 13 h 69"/>
                <a:gd name="T6" fmla="*/ 0 w 51"/>
                <a:gd name="T7" fmla="*/ 57 h 69"/>
                <a:gd name="T8" fmla="*/ 32 w 51"/>
                <a:gd name="T9" fmla="*/ 69 h 69"/>
                <a:gd name="T10" fmla="*/ 47 w 51"/>
                <a:gd name="T11" fmla="*/ 24 h 69"/>
                <a:gd name="T12" fmla="*/ 37 w 51"/>
                <a:gd name="T13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9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28" y="0"/>
                    <a:pt x="18" y="4"/>
                    <a:pt x="15" y="1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6"/>
                    <a:pt x="46" y="6"/>
                    <a:pt x="37" y="3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09">
              <a:extLst>
                <a:ext uri="{FF2B5EF4-FFF2-40B4-BE49-F238E27FC236}">
                  <a16:creationId xmlns:a16="http://schemas.microsoft.com/office/drawing/2014/main" id="{4B9E7FD5-3B12-4E16-B2D1-0FE9B2F4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5018088"/>
              <a:ext cx="98425" cy="106363"/>
            </a:xfrm>
            <a:custGeom>
              <a:avLst/>
              <a:gdLst>
                <a:gd name="T0" fmla="*/ 0 w 53"/>
                <a:gd name="T1" fmla="*/ 0 h 57"/>
                <a:gd name="T2" fmla="*/ 4 w 53"/>
                <a:gd name="T3" fmla="*/ 43 h 57"/>
                <a:gd name="T4" fmla="*/ 23 w 53"/>
                <a:gd name="T5" fmla="*/ 50 h 57"/>
                <a:gd name="T6" fmla="*/ 53 w 53"/>
                <a:gd name="T7" fmla="*/ 18 h 57"/>
                <a:gd name="T8" fmla="*/ 0 w 5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7">
                  <a:moveTo>
                    <a:pt x="0" y="0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5" y="53"/>
                    <a:pt x="16" y="57"/>
                    <a:pt x="23" y="50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0">
              <a:extLst>
                <a:ext uri="{FF2B5EF4-FFF2-40B4-BE49-F238E27FC236}">
                  <a16:creationId xmlns:a16="http://schemas.microsoft.com/office/drawing/2014/main" id="{244FF842-C629-4F5C-969F-F13698E0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4075" y="4886325"/>
              <a:ext cx="144463" cy="166688"/>
            </a:xfrm>
            <a:custGeom>
              <a:avLst/>
              <a:gdLst>
                <a:gd name="T0" fmla="*/ 91 w 91"/>
                <a:gd name="T1" fmla="*/ 21 h 105"/>
                <a:gd name="T2" fmla="*/ 29 w 91"/>
                <a:gd name="T3" fmla="*/ 0 h 105"/>
                <a:gd name="T4" fmla="*/ 0 w 91"/>
                <a:gd name="T5" fmla="*/ 83 h 105"/>
                <a:gd name="T6" fmla="*/ 62 w 91"/>
                <a:gd name="T7" fmla="*/ 105 h 105"/>
                <a:gd name="T8" fmla="*/ 91 w 91"/>
                <a:gd name="T9" fmla="*/ 2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05">
                  <a:moveTo>
                    <a:pt x="91" y="21"/>
                  </a:moveTo>
                  <a:lnTo>
                    <a:pt x="29" y="0"/>
                  </a:lnTo>
                  <a:lnTo>
                    <a:pt x="0" y="83"/>
                  </a:lnTo>
                  <a:lnTo>
                    <a:pt x="62" y="105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1">
              <a:extLst>
                <a:ext uri="{FF2B5EF4-FFF2-40B4-BE49-F238E27FC236}">
                  <a16:creationId xmlns:a16="http://schemas.microsoft.com/office/drawing/2014/main" id="{CF2579C5-2886-47C6-AEC8-CD8C4C38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518025"/>
              <a:ext cx="149225" cy="293688"/>
            </a:xfrm>
            <a:custGeom>
              <a:avLst/>
              <a:gdLst>
                <a:gd name="T0" fmla="*/ 0 w 94"/>
                <a:gd name="T1" fmla="*/ 0 h 185"/>
                <a:gd name="T2" fmla="*/ 94 w 94"/>
                <a:gd name="T3" fmla="*/ 33 h 185"/>
                <a:gd name="T4" fmla="*/ 40 w 94"/>
                <a:gd name="T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85">
                  <a:moveTo>
                    <a:pt x="0" y="0"/>
                  </a:moveTo>
                  <a:lnTo>
                    <a:pt x="94" y="33"/>
                  </a:lnTo>
                  <a:lnTo>
                    <a:pt x="40" y="185"/>
                  </a:lnTo>
                </a:path>
              </a:pathLst>
            </a:cu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12">
              <a:extLst>
                <a:ext uri="{FF2B5EF4-FFF2-40B4-BE49-F238E27FC236}">
                  <a16:creationId xmlns:a16="http://schemas.microsoft.com/office/drawing/2014/main" id="{CFE8EC87-4A9F-4C6C-8D26-AD4A70061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263" y="3221038"/>
              <a:ext cx="819150" cy="904875"/>
            </a:xfrm>
            <a:custGeom>
              <a:avLst/>
              <a:gdLst>
                <a:gd name="T0" fmla="*/ 409 w 440"/>
                <a:gd name="T1" fmla="*/ 398 h 486"/>
                <a:gd name="T2" fmla="*/ 158 w 440"/>
                <a:gd name="T3" fmla="*/ 479 h 486"/>
                <a:gd name="T4" fmla="*/ 110 w 440"/>
                <a:gd name="T5" fmla="*/ 455 h 486"/>
                <a:gd name="T6" fmla="*/ 7 w 440"/>
                <a:gd name="T7" fmla="*/ 136 h 486"/>
                <a:gd name="T8" fmla="*/ 31 w 440"/>
                <a:gd name="T9" fmla="*/ 88 h 486"/>
                <a:gd name="T10" fmla="*/ 283 w 440"/>
                <a:gd name="T11" fmla="*/ 6 h 486"/>
                <a:gd name="T12" fmla="*/ 331 w 440"/>
                <a:gd name="T13" fmla="*/ 31 h 486"/>
                <a:gd name="T14" fmla="*/ 434 w 440"/>
                <a:gd name="T15" fmla="*/ 350 h 486"/>
                <a:gd name="T16" fmla="*/ 409 w 440"/>
                <a:gd name="T17" fmla="*/ 39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486">
                  <a:moveTo>
                    <a:pt x="409" y="398"/>
                  </a:moveTo>
                  <a:cubicBezTo>
                    <a:pt x="158" y="479"/>
                    <a:pt x="158" y="479"/>
                    <a:pt x="158" y="479"/>
                  </a:cubicBezTo>
                  <a:cubicBezTo>
                    <a:pt x="138" y="486"/>
                    <a:pt x="117" y="475"/>
                    <a:pt x="110" y="45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0" y="116"/>
                    <a:pt x="11" y="94"/>
                    <a:pt x="31" y="88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303" y="0"/>
                    <a:pt x="324" y="11"/>
                    <a:pt x="331" y="31"/>
                  </a:cubicBezTo>
                  <a:cubicBezTo>
                    <a:pt x="434" y="350"/>
                    <a:pt x="434" y="350"/>
                    <a:pt x="434" y="350"/>
                  </a:cubicBezTo>
                  <a:cubicBezTo>
                    <a:pt x="440" y="370"/>
                    <a:pt x="429" y="391"/>
                    <a:pt x="409" y="39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13">
              <a:extLst>
                <a:ext uri="{FF2B5EF4-FFF2-40B4-BE49-F238E27FC236}">
                  <a16:creationId xmlns:a16="http://schemas.microsoft.com/office/drawing/2014/main" id="{80FE7A27-C813-46DD-A09A-E11D01F3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13" y="3324225"/>
              <a:ext cx="487363" cy="263525"/>
            </a:xfrm>
            <a:custGeom>
              <a:avLst/>
              <a:gdLst>
                <a:gd name="T0" fmla="*/ 307 w 307"/>
                <a:gd name="T1" fmla="*/ 74 h 166"/>
                <a:gd name="T2" fmla="*/ 24 w 307"/>
                <a:gd name="T3" fmla="*/ 166 h 166"/>
                <a:gd name="T4" fmla="*/ 0 w 307"/>
                <a:gd name="T5" fmla="*/ 91 h 166"/>
                <a:gd name="T6" fmla="*/ 282 w 307"/>
                <a:gd name="T7" fmla="*/ 0 h 166"/>
                <a:gd name="T8" fmla="*/ 307 w 307"/>
                <a:gd name="T9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66">
                  <a:moveTo>
                    <a:pt x="307" y="74"/>
                  </a:moveTo>
                  <a:lnTo>
                    <a:pt x="24" y="166"/>
                  </a:lnTo>
                  <a:lnTo>
                    <a:pt x="0" y="91"/>
                  </a:lnTo>
                  <a:lnTo>
                    <a:pt x="282" y="0"/>
                  </a:lnTo>
                  <a:lnTo>
                    <a:pt x="307" y="7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id="{B1B57B56-C1DF-468A-8B2F-15CC91DDF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3370263"/>
              <a:ext cx="401638" cy="185738"/>
            </a:xfrm>
            <a:custGeom>
              <a:avLst/>
              <a:gdLst>
                <a:gd name="T0" fmla="*/ 253 w 253"/>
                <a:gd name="T1" fmla="*/ 40 h 117"/>
                <a:gd name="T2" fmla="*/ 241 w 253"/>
                <a:gd name="T3" fmla="*/ 0 h 117"/>
                <a:gd name="T4" fmla="*/ 0 w 253"/>
                <a:gd name="T5" fmla="*/ 78 h 117"/>
                <a:gd name="T6" fmla="*/ 13 w 253"/>
                <a:gd name="T7" fmla="*/ 117 h 117"/>
                <a:gd name="T8" fmla="*/ 253 w 253"/>
                <a:gd name="T9" fmla="*/ 4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17">
                  <a:moveTo>
                    <a:pt x="253" y="40"/>
                  </a:moveTo>
                  <a:lnTo>
                    <a:pt x="241" y="0"/>
                  </a:lnTo>
                  <a:lnTo>
                    <a:pt x="0" y="78"/>
                  </a:lnTo>
                  <a:lnTo>
                    <a:pt x="13" y="117"/>
                  </a:lnTo>
                  <a:lnTo>
                    <a:pt x="253" y="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15">
              <a:extLst>
                <a:ext uri="{FF2B5EF4-FFF2-40B4-BE49-F238E27FC236}">
                  <a16:creationId xmlns:a16="http://schemas.microsoft.com/office/drawing/2014/main" id="{A20C68B1-885C-4807-B399-C737F390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616325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8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16">
              <a:extLst>
                <a:ext uri="{FF2B5EF4-FFF2-40B4-BE49-F238E27FC236}">
                  <a16:creationId xmlns:a16="http://schemas.microsoft.com/office/drawing/2014/main" id="{4171DCD3-95DA-42C0-B629-440A4F78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3562350"/>
              <a:ext cx="122238" cy="76200"/>
            </a:xfrm>
            <a:custGeom>
              <a:avLst/>
              <a:gdLst>
                <a:gd name="T0" fmla="*/ 77 w 77"/>
                <a:gd name="T1" fmla="*/ 26 h 48"/>
                <a:gd name="T2" fmla="*/ 9 w 77"/>
                <a:gd name="T3" fmla="*/ 48 h 48"/>
                <a:gd name="T4" fmla="*/ 0 w 77"/>
                <a:gd name="T5" fmla="*/ 22 h 48"/>
                <a:gd name="T6" fmla="*/ 69 w 77"/>
                <a:gd name="T7" fmla="*/ 0 h 48"/>
                <a:gd name="T8" fmla="*/ 77 w 7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77" y="26"/>
                  </a:moveTo>
                  <a:lnTo>
                    <a:pt x="9" y="48"/>
                  </a:lnTo>
                  <a:lnTo>
                    <a:pt x="0" y="22"/>
                  </a:lnTo>
                  <a:lnTo>
                    <a:pt x="69" y="0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17">
              <a:extLst>
                <a:ext uri="{FF2B5EF4-FFF2-40B4-BE49-F238E27FC236}">
                  <a16:creationId xmlns:a16="http://schemas.microsoft.com/office/drawing/2014/main" id="{41137CB0-FA14-49CE-AED7-DD23B8C07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3506788"/>
              <a:ext cx="120650" cy="76200"/>
            </a:xfrm>
            <a:custGeom>
              <a:avLst/>
              <a:gdLst>
                <a:gd name="T0" fmla="*/ 76 w 76"/>
                <a:gd name="T1" fmla="*/ 26 h 48"/>
                <a:gd name="T2" fmla="*/ 8 w 76"/>
                <a:gd name="T3" fmla="*/ 48 h 48"/>
                <a:gd name="T4" fmla="*/ 0 w 76"/>
                <a:gd name="T5" fmla="*/ 22 h 48"/>
                <a:gd name="T6" fmla="*/ 68 w 76"/>
                <a:gd name="T7" fmla="*/ 0 h 48"/>
                <a:gd name="T8" fmla="*/ 76 w 76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8">
                  <a:moveTo>
                    <a:pt x="76" y="26"/>
                  </a:moveTo>
                  <a:lnTo>
                    <a:pt x="8" y="48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6" y="2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18">
              <a:extLst>
                <a:ext uri="{FF2B5EF4-FFF2-40B4-BE49-F238E27FC236}">
                  <a16:creationId xmlns:a16="http://schemas.microsoft.com/office/drawing/2014/main" id="{75A607C0-57D4-448E-B384-5AC0E7305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5" y="3741738"/>
              <a:ext cx="127000" cy="90488"/>
            </a:xfrm>
            <a:custGeom>
              <a:avLst/>
              <a:gdLst>
                <a:gd name="T0" fmla="*/ 80 w 80"/>
                <a:gd name="T1" fmla="*/ 36 h 57"/>
                <a:gd name="T2" fmla="*/ 11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19">
              <a:extLst>
                <a:ext uri="{FF2B5EF4-FFF2-40B4-BE49-F238E27FC236}">
                  <a16:creationId xmlns:a16="http://schemas.microsoft.com/office/drawing/2014/main" id="{6F000E87-EB8B-4A1C-AF6C-28588B62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3687763"/>
              <a:ext cx="125413" cy="90488"/>
            </a:xfrm>
            <a:custGeom>
              <a:avLst/>
              <a:gdLst>
                <a:gd name="T0" fmla="*/ 79 w 79"/>
                <a:gd name="T1" fmla="*/ 35 h 57"/>
                <a:gd name="T2" fmla="*/ 12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5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0">
              <a:extLst>
                <a:ext uri="{FF2B5EF4-FFF2-40B4-BE49-F238E27FC236}">
                  <a16:creationId xmlns:a16="http://schemas.microsoft.com/office/drawing/2014/main" id="{67646DD1-2C09-4F0D-A7F3-029E79D50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630613"/>
              <a:ext cx="128588" cy="92075"/>
            </a:xfrm>
            <a:custGeom>
              <a:avLst/>
              <a:gdLst>
                <a:gd name="T0" fmla="*/ 81 w 81"/>
                <a:gd name="T1" fmla="*/ 36 h 58"/>
                <a:gd name="T2" fmla="*/ 12 w 81"/>
                <a:gd name="T3" fmla="*/ 58 h 58"/>
                <a:gd name="T4" fmla="*/ 0 w 81"/>
                <a:gd name="T5" fmla="*/ 23 h 58"/>
                <a:gd name="T6" fmla="*/ 70 w 81"/>
                <a:gd name="T7" fmla="*/ 0 h 58"/>
                <a:gd name="T8" fmla="*/ 81 w 81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8">
                  <a:moveTo>
                    <a:pt x="81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70" y="0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1">
              <a:extLst>
                <a:ext uri="{FF2B5EF4-FFF2-40B4-BE49-F238E27FC236}">
                  <a16:creationId xmlns:a16="http://schemas.microsoft.com/office/drawing/2014/main" id="{8071C3E6-8248-4302-AEDA-7978C559C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384333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1 h 58"/>
                <a:gd name="T6" fmla="*/ 69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1"/>
                  </a:lnTo>
                  <a:lnTo>
                    <a:pt x="69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22">
              <a:extLst>
                <a:ext uri="{FF2B5EF4-FFF2-40B4-BE49-F238E27FC236}">
                  <a16:creationId xmlns:a16="http://schemas.microsoft.com/office/drawing/2014/main" id="{4D3C9563-B300-46D8-8A64-54B2246A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725" y="3787775"/>
              <a:ext cx="127000" cy="90488"/>
            </a:xfrm>
            <a:custGeom>
              <a:avLst/>
              <a:gdLst>
                <a:gd name="T0" fmla="*/ 80 w 80"/>
                <a:gd name="T1" fmla="*/ 35 h 57"/>
                <a:gd name="T2" fmla="*/ 10 w 80"/>
                <a:gd name="T3" fmla="*/ 57 h 57"/>
                <a:gd name="T4" fmla="*/ 0 w 80"/>
                <a:gd name="T5" fmla="*/ 22 h 57"/>
                <a:gd name="T6" fmla="*/ 68 w 80"/>
                <a:gd name="T7" fmla="*/ 0 h 57"/>
                <a:gd name="T8" fmla="*/ 80 w 80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80" y="35"/>
                  </a:moveTo>
                  <a:lnTo>
                    <a:pt x="10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23">
              <a:extLst>
                <a:ext uri="{FF2B5EF4-FFF2-40B4-BE49-F238E27FC236}">
                  <a16:creationId xmlns:a16="http://schemas.microsoft.com/office/drawing/2014/main" id="{13FC5306-7BBC-4611-BA14-658436E4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732213"/>
              <a:ext cx="125413" cy="90488"/>
            </a:xfrm>
            <a:custGeom>
              <a:avLst/>
              <a:gdLst>
                <a:gd name="T0" fmla="*/ 79 w 79"/>
                <a:gd name="T1" fmla="*/ 36 h 57"/>
                <a:gd name="T2" fmla="*/ 11 w 79"/>
                <a:gd name="T3" fmla="*/ 57 h 57"/>
                <a:gd name="T4" fmla="*/ 0 w 79"/>
                <a:gd name="T5" fmla="*/ 22 h 57"/>
                <a:gd name="T6" fmla="*/ 68 w 79"/>
                <a:gd name="T7" fmla="*/ 0 h 57"/>
                <a:gd name="T8" fmla="*/ 79 w 79"/>
                <a:gd name="T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7">
                  <a:moveTo>
                    <a:pt x="79" y="36"/>
                  </a:moveTo>
                  <a:lnTo>
                    <a:pt x="11" y="57"/>
                  </a:lnTo>
                  <a:lnTo>
                    <a:pt x="0" y="22"/>
                  </a:lnTo>
                  <a:lnTo>
                    <a:pt x="68" y="0"/>
                  </a:lnTo>
                  <a:lnTo>
                    <a:pt x="79" y="36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24">
              <a:extLst>
                <a:ext uri="{FF2B5EF4-FFF2-40B4-BE49-F238E27FC236}">
                  <a16:creationId xmlns:a16="http://schemas.microsoft.com/office/drawing/2014/main" id="{5DB774EB-4397-49F9-946A-4C46D6425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3943350"/>
              <a:ext cx="127000" cy="92075"/>
            </a:xfrm>
            <a:custGeom>
              <a:avLst/>
              <a:gdLst>
                <a:gd name="T0" fmla="*/ 80 w 80"/>
                <a:gd name="T1" fmla="*/ 36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6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6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25">
              <a:extLst>
                <a:ext uri="{FF2B5EF4-FFF2-40B4-BE49-F238E27FC236}">
                  <a16:creationId xmlns:a16="http://schemas.microsoft.com/office/drawing/2014/main" id="{8F97F9EE-03B9-4C18-AF15-3B5B2B67A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887788"/>
              <a:ext cx="127000" cy="92075"/>
            </a:xfrm>
            <a:custGeom>
              <a:avLst/>
              <a:gdLst>
                <a:gd name="T0" fmla="*/ 80 w 80"/>
                <a:gd name="T1" fmla="*/ 35 h 58"/>
                <a:gd name="T2" fmla="*/ 12 w 80"/>
                <a:gd name="T3" fmla="*/ 58 h 58"/>
                <a:gd name="T4" fmla="*/ 0 w 80"/>
                <a:gd name="T5" fmla="*/ 23 h 58"/>
                <a:gd name="T6" fmla="*/ 68 w 80"/>
                <a:gd name="T7" fmla="*/ 0 h 58"/>
                <a:gd name="T8" fmla="*/ 80 w 80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80" y="35"/>
                  </a:moveTo>
                  <a:lnTo>
                    <a:pt x="12" y="58"/>
                  </a:lnTo>
                  <a:lnTo>
                    <a:pt x="0" y="23"/>
                  </a:lnTo>
                  <a:lnTo>
                    <a:pt x="68" y="0"/>
                  </a:lnTo>
                  <a:lnTo>
                    <a:pt x="80" y="35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26">
              <a:extLst>
                <a:ext uri="{FF2B5EF4-FFF2-40B4-BE49-F238E27FC236}">
                  <a16:creationId xmlns:a16="http://schemas.microsoft.com/office/drawing/2014/main" id="{BF308932-ABDD-41AB-8E0B-9EDDC31ED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3833813"/>
              <a:ext cx="125413" cy="92075"/>
            </a:xfrm>
            <a:custGeom>
              <a:avLst/>
              <a:gdLst>
                <a:gd name="T0" fmla="*/ 79 w 79"/>
                <a:gd name="T1" fmla="*/ 35 h 58"/>
                <a:gd name="T2" fmla="*/ 10 w 79"/>
                <a:gd name="T3" fmla="*/ 58 h 58"/>
                <a:gd name="T4" fmla="*/ 0 w 79"/>
                <a:gd name="T5" fmla="*/ 21 h 58"/>
                <a:gd name="T6" fmla="*/ 68 w 79"/>
                <a:gd name="T7" fmla="*/ 0 h 58"/>
                <a:gd name="T8" fmla="*/ 79 w 79"/>
                <a:gd name="T9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8">
                  <a:moveTo>
                    <a:pt x="79" y="35"/>
                  </a:moveTo>
                  <a:lnTo>
                    <a:pt x="10" y="58"/>
                  </a:lnTo>
                  <a:lnTo>
                    <a:pt x="0" y="21"/>
                  </a:lnTo>
                  <a:lnTo>
                    <a:pt x="68" y="0"/>
                  </a:lnTo>
                  <a:lnTo>
                    <a:pt x="79" y="35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27">
              <a:extLst>
                <a:ext uri="{FF2B5EF4-FFF2-40B4-BE49-F238E27FC236}">
                  <a16:creationId xmlns:a16="http://schemas.microsoft.com/office/drawing/2014/main" id="{E7153B5E-1317-46CF-B6DC-5DE9411C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122613"/>
              <a:ext cx="549275" cy="496888"/>
            </a:xfrm>
            <a:custGeom>
              <a:avLst/>
              <a:gdLst>
                <a:gd name="T0" fmla="*/ 117 w 346"/>
                <a:gd name="T1" fmla="*/ 0 h 313"/>
                <a:gd name="T2" fmla="*/ 0 w 346"/>
                <a:gd name="T3" fmla="*/ 228 h 313"/>
                <a:gd name="T4" fmla="*/ 167 w 346"/>
                <a:gd name="T5" fmla="*/ 313 h 313"/>
                <a:gd name="T6" fmla="*/ 198 w 346"/>
                <a:gd name="T7" fmla="*/ 251 h 313"/>
                <a:gd name="T8" fmla="*/ 260 w 346"/>
                <a:gd name="T9" fmla="*/ 284 h 313"/>
                <a:gd name="T10" fmla="*/ 346 w 346"/>
                <a:gd name="T11" fmla="*/ 117 h 313"/>
                <a:gd name="T12" fmla="*/ 117 w 346"/>
                <a:gd name="T1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313">
                  <a:moveTo>
                    <a:pt x="117" y="0"/>
                  </a:moveTo>
                  <a:lnTo>
                    <a:pt x="0" y="228"/>
                  </a:lnTo>
                  <a:lnTo>
                    <a:pt x="167" y="313"/>
                  </a:lnTo>
                  <a:lnTo>
                    <a:pt x="198" y="251"/>
                  </a:lnTo>
                  <a:lnTo>
                    <a:pt x="260" y="284"/>
                  </a:lnTo>
                  <a:lnTo>
                    <a:pt x="346" y="1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28">
              <a:extLst>
                <a:ext uri="{FF2B5EF4-FFF2-40B4-BE49-F238E27FC236}">
                  <a16:creationId xmlns:a16="http://schemas.microsoft.com/office/drawing/2014/main" id="{4B1D1C38-262B-4A74-8DD7-D0FA3C3DB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0" y="3521075"/>
              <a:ext cx="147638" cy="98425"/>
            </a:xfrm>
            <a:custGeom>
              <a:avLst/>
              <a:gdLst>
                <a:gd name="T0" fmla="*/ 0 w 93"/>
                <a:gd name="T1" fmla="*/ 62 h 62"/>
                <a:gd name="T2" fmla="*/ 93 w 93"/>
                <a:gd name="T3" fmla="*/ 33 h 62"/>
                <a:gd name="T4" fmla="*/ 31 w 93"/>
                <a:gd name="T5" fmla="*/ 0 h 62"/>
                <a:gd name="T6" fmla="*/ 0 w 93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2">
                  <a:moveTo>
                    <a:pt x="0" y="62"/>
                  </a:moveTo>
                  <a:lnTo>
                    <a:pt x="93" y="33"/>
                  </a:lnTo>
                  <a:lnTo>
                    <a:pt x="31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29">
              <a:extLst>
                <a:ext uri="{FF2B5EF4-FFF2-40B4-BE49-F238E27FC236}">
                  <a16:creationId xmlns:a16="http://schemas.microsoft.com/office/drawing/2014/main" id="{6E6100F3-9C2D-4256-A90F-6382518C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3190875"/>
              <a:ext cx="88900" cy="46038"/>
            </a:xfrm>
            <a:custGeom>
              <a:avLst/>
              <a:gdLst>
                <a:gd name="T0" fmla="*/ 0 w 56"/>
                <a:gd name="T1" fmla="*/ 0 h 29"/>
                <a:gd name="T2" fmla="*/ 56 w 56"/>
                <a:gd name="T3" fmla="*/ 29 h 29"/>
                <a:gd name="T4" fmla="*/ 0 w 56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9">
                  <a:moveTo>
                    <a:pt x="0" y="0"/>
                  </a:moveTo>
                  <a:lnTo>
                    <a:pt x="56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Line 130">
              <a:extLst>
                <a:ext uri="{FF2B5EF4-FFF2-40B4-BE49-F238E27FC236}">
                  <a16:creationId xmlns:a16="http://schemas.microsoft.com/office/drawing/2014/main" id="{4A99E621-3625-424A-9881-CA11D29F7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050" y="3190875"/>
              <a:ext cx="88900" cy="46038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1">
              <a:extLst>
                <a:ext uri="{FF2B5EF4-FFF2-40B4-BE49-F238E27FC236}">
                  <a16:creationId xmlns:a16="http://schemas.microsoft.com/office/drawing/2014/main" id="{D4835BD7-4621-4B11-876E-CBDB6136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3273425"/>
              <a:ext cx="203200" cy="104775"/>
            </a:xfrm>
            <a:custGeom>
              <a:avLst/>
              <a:gdLst>
                <a:gd name="T0" fmla="*/ 0 w 128"/>
                <a:gd name="T1" fmla="*/ 0 h 66"/>
                <a:gd name="T2" fmla="*/ 128 w 128"/>
                <a:gd name="T3" fmla="*/ 66 h 66"/>
                <a:gd name="T4" fmla="*/ 0 w 128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66">
                  <a:moveTo>
                    <a:pt x="0" y="0"/>
                  </a:moveTo>
                  <a:lnTo>
                    <a:pt x="12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Line 132">
              <a:extLst>
                <a:ext uri="{FF2B5EF4-FFF2-40B4-BE49-F238E27FC236}">
                  <a16:creationId xmlns:a16="http://schemas.microsoft.com/office/drawing/2014/main" id="{B6D86EFD-CD28-40B7-8B5E-5A820673E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9388" y="3273425"/>
              <a:ext cx="203200" cy="10477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33">
              <a:extLst>
                <a:ext uri="{FF2B5EF4-FFF2-40B4-BE49-F238E27FC236}">
                  <a16:creationId xmlns:a16="http://schemas.microsoft.com/office/drawing/2014/main" id="{0E033FB2-6AC8-476F-9D0C-74C90580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373313"/>
              <a:ext cx="581025" cy="581025"/>
            </a:xfrm>
            <a:custGeom>
              <a:avLst/>
              <a:gdLst>
                <a:gd name="T0" fmla="*/ 285 w 312"/>
                <a:gd name="T1" fmla="*/ 106 h 312"/>
                <a:gd name="T2" fmla="*/ 206 w 312"/>
                <a:gd name="T3" fmla="*/ 284 h 312"/>
                <a:gd name="T4" fmla="*/ 28 w 312"/>
                <a:gd name="T5" fmla="*/ 206 h 312"/>
                <a:gd name="T6" fmla="*/ 107 w 312"/>
                <a:gd name="T7" fmla="*/ 27 h 312"/>
                <a:gd name="T8" fmla="*/ 285 w 312"/>
                <a:gd name="T9" fmla="*/ 10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85" y="106"/>
                  </a:moveTo>
                  <a:cubicBezTo>
                    <a:pt x="312" y="177"/>
                    <a:pt x="277" y="257"/>
                    <a:pt x="206" y="284"/>
                  </a:cubicBezTo>
                  <a:cubicBezTo>
                    <a:pt x="135" y="312"/>
                    <a:pt x="55" y="277"/>
                    <a:pt x="28" y="206"/>
                  </a:cubicBezTo>
                  <a:cubicBezTo>
                    <a:pt x="0" y="135"/>
                    <a:pt x="36" y="55"/>
                    <a:pt x="107" y="27"/>
                  </a:cubicBezTo>
                  <a:cubicBezTo>
                    <a:pt x="177" y="0"/>
                    <a:pt x="257" y="35"/>
                    <a:pt x="285" y="10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34">
              <a:extLst>
                <a:ext uri="{FF2B5EF4-FFF2-40B4-BE49-F238E27FC236}">
                  <a16:creationId xmlns:a16="http://schemas.microsoft.com/office/drawing/2014/main" id="{48C47DDC-0EAC-4DCA-B18D-CA100F9F4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2295525"/>
              <a:ext cx="550863" cy="279400"/>
            </a:xfrm>
            <a:custGeom>
              <a:avLst/>
              <a:gdLst>
                <a:gd name="T0" fmla="*/ 0 w 296"/>
                <a:gd name="T1" fmla="*/ 121 h 150"/>
                <a:gd name="T2" fmla="*/ 235 w 296"/>
                <a:gd name="T3" fmla="*/ 5 h 150"/>
                <a:gd name="T4" fmla="*/ 269 w 296"/>
                <a:gd name="T5" fmla="*/ 5 h 150"/>
                <a:gd name="T6" fmla="*/ 269 w 296"/>
                <a:gd name="T7" fmla="*/ 5 h 150"/>
                <a:gd name="T8" fmla="*/ 288 w 296"/>
                <a:gd name="T9" fmla="*/ 55 h 150"/>
                <a:gd name="T10" fmla="*/ 288 w 296"/>
                <a:gd name="T11" fmla="*/ 55 h 150"/>
                <a:gd name="T12" fmla="*/ 263 w 296"/>
                <a:gd name="T13" fmla="*/ 78 h 150"/>
                <a:gd name="T14" fmla="*/ 11 w 296"/>
                <a:gd name="T15" fmla="*/ 150 h 150"/>
                <a:gd name="T16" fmla="*/ 0 w 296"/>
                <a:gd name="T17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50">
                  <a:moveTo>
                    <a:pt x="0" y="121"/>
                  </a:moveTo>
                  <a:cubicBezTo>
                    <a:pt x="235" y="5"/>
                    <a:pt x="235" y="5"/>
                    <a:pt x="235" y="5"/>
                  </a:cubicBezTo>
                  <a:cubicBezTo>
                    <a:pt x="246" y="0"/>
                    <a:pt x="258" y="0"/>
                    <a:pt x="269" y="5"/>
                  </a:cubicBezTo>
                  <a:cubicBezTo>
                    <a:pt x="269" y="5"/>
                    <a:pt x="269" y="5"/>
                    <a:pt x="269" y="5"/>
                  </a:cubicBezTo>
                  <a:cubicBezTo>
                    <a:pt x="288" y="14"/>
                    <a:pt x="296" y="36"/>
                    <a:pt x="288" y="5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84" y="66"/>
                    <a:pt x="275" y="74"/>
                    <a:pt x="263" y="78"/>
                  </a:cubicBezTo>
                  <a:cubicBezTo>
                    <a:pt x="11" y="150"/>
                    <a:pt x="11" y="150"/>
                    <a:pt x="11" y="150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35">
              <a:extLst>
                <a:ext uri="{FF2B5EF4-FFF2-40B4-BE49-F238E27FC236}">
                  <a16:creationId xmlns:a16="http://schemas.microsoft.com/office/drawing/2014/main" id="{10B7F268-4AE8-40B5-92B1-FACBD6C1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5" y="2505075"/>
              <a:ext cx="98425" cy="111125"/>
            </a:xfrm>
            <a:custGeom>
              <a:avLst/>
              <a:gdLst>
                <a:gd name="T0" fmla="*/ 12 w 53"/>
                <a:gd name="T1" fmla="*/ 36 h 60"/>
                <a:gd name="T2" fmla="*/ 19 w 53"/>
                <a:gd name="T3" fmla="*/ 60 h 60"/>
                <a:gd name="T4" fmla="*/ 53 w 53"/>
                <a:gd name="T5" fmla="*/ 47 h 60"/>
                <a:gd name="T6" fmla="*/ 34 w 53"/>
                <a:gd name="T7" fmla="*/ 0 h 60"/>
                <a:gd name="T8" fmla="*/ 0 w 53"/>
                <a:gd name="T9" fmla="*/ 13 h 60"/>
                <a:gd name="T10" fmla="*/ 12 w 53"/>
                <a:gd name="T11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0">
                  <a:moveTo>
                    <a:pt x="12" y="36"/>
                  </a:moveTo>
                  <a:cubicBezTo>
                    <a:pt x="15" y="44"/>
                    <a:pt x="17" y="52"/>
                    <a:pt x="19" y="6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21"/>
                    <a:pt x="9" y="28"/>
                    <a:pt x="12" y="36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36">
              <a:extLst>
                <a:ext uri="{FF2B5EF4-FFF2-40B4-BE49-F238E27FC236}">
                  <a16:creationId xmlns:a16="http://schemas.microsoft.com/office/drawing/2014/main" id="{08B820F9-BB97-4896-87C4-7973777CB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2451100"/>
              <a:ext cx="430213" cy="427038"/>
            </a:xfrm>
            <a:custGeom>
              <a:avLst/>
              <a:gdLst>
                <a:gd name="T0" fmla="*/ 210 w 231"/>
                <a:gd name="T1" fmla="*/ 78 h 230"/>
                <a:gd name="T2" fmla="*/ 152 w 231"/>
                <a:gd name="T3" fmla="*/ 210 h 230"/>
                <a:gd name="T4" fmla="*/ 20 w 231"/>
                <a:gd name="T5" fmla="*/ 152 h 230"/>
                <a:gd name="T6" fmla="*/ 78 w 231"/>
                <a:gd name="T7" fmla="*/ 20 h 230"/>
                <a:gd name="T8" fmla="*/ 210 w 231"/>
                <a:gd name="T9" fmla="*/ 7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0">
                  <a:moveTo>
                    <a:pt x="210" y="78"/>
                  </a:moveTo>
                  <a:cubicBezTo>
                    <a:pt x="231" y="131"/>
                    <a:pt x="205" y="190"/>
                    <a:pt x="152" y="210"/>
                  </a:cubicBezTo>
                  <a:cubicBezTo>
                    <a:pt x="100" y="230"/>
                    <a:pt x="41" y="204"/>
                    <a:pt x="20" y="152"/>
                  </a:cubicBezTo>
                  <a:cubicBezTo>
                    <a:pt x="0" y="99"/>
                    <a:pt x="26" y="40"/>
                    <a:pt x="78" y="20"/>
                  </a:cubicBezTo>
                  <a:cubicBezTo>
                    <a:pt x="131" y="0"/>
                    <a:pt x="190" y="26"/>
                    <a:pt x="210" y="7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37">
              <a:extLst>
                <a:ext uri="{FF2B5EF4-FFF2-40B4-BE49-F238E27FC236}">
                  <a16:creationId xmlns:a16="http://schemas.microsoft.com/office/drawing/2014/main" id="{12C4E6D5-C27A-4054-AA94-03A72538B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2465388"/>
              <a:ext cx="331788" cy="336550"/>
            </a:xfrm>
            <a:custGeom>
              <a:avLst/>
              <a:gdLst>
                <a:gd name="T0" fmla="*/ 130 w 178"/>
                <a:gd name="T1" fmla="*/ 162 h 181"/>
                <a:gd name="T2" fmla="*/ 173 w 178"/>
                <a:gd name="T3" fmla="*/ 128 h 181"/>
                <a:gd name="T4" fmla="*/ 169 w 178"/>
                <a:gd name="T5" fmla="*/ 73 h 181"/>
                <a:gd name="T6" fmla="*/ 47 w 178"/>
                <a:gd name="T7" fmla="*/ 19 h 181"/>
                <a:gd name="T8" fmla="*/ 4 w 178"/>
                <a:gd name="T9" fmla="*/ 53 h 181"/>
                <a:gd name="T10" fmla="*/ 8 w 178"/>
                <a:gd name="T11" fmla="*/ 108 h 181"/>
                <a:gd name="T12" fmla="*/ 130 w 178"/>
                <a:gd name="T13" fmla="*/ 1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81">
                  <a:moveTo>
                    <a:pt x="130" y="162"/>
                  </a:moveTo>
                  <a:cubicBezTo>
                    <a:pt x="148" y="155"/>
                    <a:pt x="163" y="143"/>
                    <a:pt x="173" y="128"/>
                  </a:cubicBezTo>
                  <a:cubicBezTo>
                    <a:pt x="178" y="109"/>
                    <a:pt x="176" y="90"/>
                    <a:pt x="169" y="73"/>
                  </a:cubicBezTo>
                  <a:cubicBezTo>
                    <a:pt x="151" y="24"/>
                    <a:pt x="96" y="0"/>
                    <a:pt x="47" y="19"/>
                  </a:cubicBezTo>
                  <a:cubicBezTo>
                    <a:pt x="30" y="26"/>
                    <a:pt x="15" y="37"/>
                    <a:pt x="4" y="53"/>
                  </a:cubicBezTo>
                  <a:cubicBezTo>
                    <a:pt x="0" y="71"/>
                    <a:pt x="1" y="90"/>
                    <a:pt x="8" y="108"/>
                  </a:cubicBezTo>
                  <a:cubicBezTo>
                    <a:pt x="27" y="157"/>
                    <a:pt x="81" y="181"/>
                    <a:pt x="130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38">
              <a:extLst>
                <a:ext uri="{FF2B5EF4-FFF2-40B4-BE49-F238E27FC236}">
                  <a16:creationId xmlns:a16="http://schemas.microsoft.com/office/drawing/2014/main" id="{C9DFCD80-A405-4C5E-B1C8-D9C77D1D8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2305050"/>
              <a:ext cx="52388" cy="136525"/>
            </a:xfrm>
            <a:custGeom>
              <a:avLst/>
              <a:gdLst>
                <a:gd name="T0" fmla="*/ 33 w 33"/>
                <a:gd name="T1" fmla="*/ 86 h 86"/>
                <a:gd name="T2" fmla="*/ 0 w 33"/>
                <a:gd name="T3" fmla="*/ 0 h 86"/>
                <a:gd name="T4" fmla="*/ 33 w 33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86">
                  <a:moveTo>
                    <a:pt x="33" y="86"/>
                  </a:moveTo>
                  <a:lnTo>
                    <a:pt x="0" y="0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8F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Line 139">
              <a:extLst>
                <a:ext uri="{FF2B5EF4-FFF2-40B4-BE49-F238E27FC236}">
                  <a16:creationId xmlns:a16="http://schemas.microsoft.com/office/drawing/2014/main" id="{F6D7A307-C8C3-4A94-B509-E2CFDAC1B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38975" y="2305050"/>
              <a:ext cx="52388" cy="136525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0">
              <a:extLst>
                <a:ext uri="{FF2B5EF4-FFF2-40B4-BE49-F238E27FC236}">
                  <a16:creationId xmlns:a16="http://schemas.microsoft.com/office/drawing/2014/main" id="{EC0C2070-CF78-4179-AC2A-37941B66B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524125"/>
              <a:ext cx="392113" cy="233363"/>
            </a:xfrm>
            <a:custGeom>
              <a:avLst/>
              <a:gdLst>
                <a:gd name="T0" fmla="*/ 180 w 211"/>
                <a:gd name="T1" fmla="*/ 38 h 125"/>
                <a:gd name="T2" fmla="*/ 55 w 211"/>
                <a:gd name="T3" fmla="*/ 5 h 125"/>
                <a:gd name="T4" fmla="*/ 11 w 211"/>
                <a:gd name="T5" fmla="*/ 31 h 125"/>
                <a:gd name="T6" fmla="*/ 0 w 211"/>
                <a:gd name="T7" fmla="*/ 75 h 125"/>
                <a:gd name="T8" fmla="*/ 194 w 211"/>
                <a:gd name="T9" fmla="*/ 125 h 125"/>
                <a:gd name="T10" fmla="*/ 206 w 211"/>
                <a:gd name="T11" fmla="*/ 82 h 125"/>
                <a:gd name="T12" fmla="*/ 180 w 211"/>
                <a:gd name="T13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25">
                  <a:moveTo>
                    <a:pt x="180" y="38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36" y="0"/>
                    <a:pt x="16" y="12"/>
                    <a:pt x="11" y="3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06" y="82"/>
                    <a:pt x="206" y="82"/>
                    <a:pt x="206" y="82"/>
                  </a:cubicBezTo>
                  <a:cubicBezTo>
                    <a:pt x="211" y="62"/>
                    <a:pt x="199" y="43"/>
                    <a:pt x="180" y="38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1">
              <a:extLst>
                <a:ext uri="{FF2B5EF4-FFF2-40B4-BE49-F238E27FC236}">
                  <a16:creationId xmlns:a16="http://schemas.microsoft.com/office/drawing/2014/main" id="{6E491B69-64D0-4EBF-9908-68D8CE9B3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2281238"/>
              <a:ext cx="174625" cy="293688"/>
            </a:xfrm>
            <a:custGeom>
              <a:avLst/>
              <a:gdLst>
                <a:gd name="T0" fmla="*/ 82 w 94"/>
                <a:gd name="T1" fmla="*/ 69 h 158"/>
                <a:gd name="T2" fmla="*/ 89 w 94"/>
                <a:gd name="T3" fmla="*/ 56 h 158"/>
                <a:gd name="T4" fmla="*/ 59 w 94"/>
                <a:gd name="T5" fmla="*/ 6 h 158"/>
                <a:gd name="T6" fmla="*/ 10 w 94"/>
                <a:gd name="T7" fmla="*/ 35 h 158"/>
                <a:gd name="T8" fmla="*/ 9 w 94"/>
                <a:gd name="T9" fmla="*/ 39 h 158"/>
                <a:gd name="T10" fmla="*/ 9 w 94"/>
                <a:gd name="T11" fmla="*/ 40 h 158"/>
                <a:gd name="T12" fmla="*/ 0 w 94"/>
                <a:gd name="T13" fmla="*/ 147 h 158"/>
                <a:gd name="T14" fmla="*/ 21 w 94"/>
                <a:gd name="T15" fmla="*/ 152 h 158"/>
                <a:gd name="T16" fmla="*/ 21 w 94"/>
                <a:gd name="T17" fmla="*/ 152 h 158"/>
                <a:gd name="T18" fmla="*/ 42 w 94"/>
                <a:gd name="T19" fmla="*/ 158 h 158"/>
                <a:gd name="T20" fmla="*/ 82 w 94"/>
                <a:gd name="T21" fmla="*/ 6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58">
                  <a:moveTo>
                    <a:pt x="82" y="69"/>
                  </a:moveTo>
                  <a:cubicBezTo>
                    <a:pt x="85" y="65"/>
                    <a:pt x="87" y="61"/>
                    <a:pt x="89" y="56"/>
                  </a:cubicBezTo>
                  <a:cubicBezTo>
                    <a:pt x="94" y="34"/>
                    <a:pt x="81" y="12"/>
                    <a:pt x="59" y="6"/>
                  </a:cubicBezTo>
                  <a:cubicBezTo>
                    <a:pt x="38" y="0"/>
                    <a:pt x="15" y="14"/>
                    <a:pt x="10" y="35"/>
                  </a:cubicBezTo>
                  <a:cubicBezTo>
                    <a:pt x="9" y="36"/>
                    <a:pt x="9" y="38"/>
                    <a:pt x="9" y="39"/>
                  </a:cubicBezTo>
                  <a:cubicBezTo>
                    <a:pt x="9" y="39"/>
                    <a:pt x="9" y="40"/>
                    <a:pt x="9" y="40"/>
                  </a:cubicBezTo>
                  <a:cubicBezTo>
                    <a:pt x="4" y="72"/>
                    <a:pt x="25" y="132"/>
                    <a:pt x="0" y="147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29" y="135"/>
                    <a:pt x="67" y="98"/>
                    <a:pt x="82" y="69"/>
                  </a:cubicBezTo>
                  <a:close/>
                </a:path>
              </a:pathLst>
            </a:custGeom>
            <a:solidFill>
              <a:schemeClr val="accent1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2">
              <a:extLst>
                <a:ext uri="{FF2B5EF4-FFF2-40B4-BE49-F238E27FC236}">
                  <a16:creationId xmlns:a16="http://schemas.microsoft.com/office/drawing/2014/main" id="{2393309D-4B4B-49C2-9512-66CB6220B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713" y="2670175"/>
              <a:ext cx="331788" cy="122238"/>
            </a:xfrm>
            <a:custGeom>
              <a:avLst/>
              <a:gdLst>
                <a:gd name="T0" fmla="*/ 203 w 209"/>
                <a:gd name="T1" fmla="*/ 77 h 77"/>
                <a:gd name="T2" fmla="*/ 0 w 209"/>
                <a:gd name="T3" fmla="*/ 25 h 77"/>
                <a:gd name="T4" fmla="*/ 7 w 209"/>
                <a:gd name="T5" fmla="*/ 0 h 77"/>
                <a:gd name="T6" fmla="*/ 209 w 209"/>
                <a:gd name="T7" fmla="*/ 52 h 77"/>
                <a:gd name="T8" fmla="*/ 203 w 20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77">
                  <a:moveTo>
                    <a:pt x="203" y="77"/>
                  </a:moveTo>
                  <a:lnTo>
                    <a:pt x="0" y="25"/>
                  </a:lnTo>
                  <a:lnTo>
                    <a:pt x="7" y="0"/>
                  </a:lnTo>
                  <a:lnTo>
                    <a:pt x="209" y="52"/>
                  </a:lnTo>
                  <a:lnTo>
                    <a:pt x="203" y="77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Line 143">
              <a:extLst>
                <a:ext uri="{FF2B5EF4-FFF2-40B4-BE49-F238E27FC236}">
                  <a16:creationId xmlns:a16="http://schemas.microsoft.com/office/drawing/2014/main" id="{F94FE9AF-C070-4527-97A1-19359767B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619375"/>
              <a:ext cx="127000" cy="31750"/>
            </a:xfrm>
            <a:prstGeom prst="line">
              <a:avLst/>
            </a:prstGeom>
            <a:noFill/>
            <a:ln w="22225" cap="rnd">
              <a:solidFill>
                <a:srgbClr val="3333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4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30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9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eeexplore.ieee.org/abstract/document/90937/" TargetMode="External"/><Relationship Id="rId4" Type="http://schemas.openxmlformats.org/officeDocument/2006/relationships/hyperlink" Target="https://www.cv-foundation.org/openaccess/content_cvpr_2016/html/Szegedy_Rethinking_the_Inception_CVPR_2016_paper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24.png"/><Relationship Id="rId4" Type="http://schemas.openxmlformats.org/officeDocument/2006/relationships/hyperlink" Target="https://medium.com/intro-to-artificial-intelligence/install-tensorflow-gpu-on-ubuntu18-04-ff311a8bd4d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icolas.limare.net/pro/notes/2014/12/12_arit_spe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100" dirty="0"/>
              <a:t>深度学习模型的压缩与加速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026C1-5895-456D-A7AD-6FEB0FFD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77308-8461-40FA-B1AC-DDE9FAD5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C932C-275F-4787-877F-7E14103E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ea8196ce-cd1a-4fec-a71d-d24a165c23f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181000-F561-4766-9A4B-9BAD67DA85B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1109" y="1391756"/>
            <a:ext cx="10799378" cy="4464496"/>
            <a:chOff x="721109" y="1391756"/>
            <a:chExt cx="10799378" cy="4464496"/>
          </a:xfrm>
        </p:grpSpPr>
        <p:grpSp>
          <p:nvGrpSpPr>
            <p:cNvPr id="6" name="íṣļîḑè">
              <a:extLst>
                <a:ext uri="{FF2B5EF4-FFF2-40B4-BE49-F238E27FC236}">
                  <a16:creationId xmlns:a16="http://schemas.microsoft.com/office/drawing/2014/main" id="{7A949CA5-5375-4259-96F7-0C7B1E228776}"/>
                </a:ext>
              </a:extLst>
            </p:cNvPr>
            <p:cNvGrpSpPr/>
            <p:nvPr/>
          </p:nvGrpSpPr>
          <p:grpSpPr>
            <a:xfrm>
              <a:off x="721109" y="1484784"/>
              <a:ext cx="3307537" cy="4199806"/>
              <a:chOff x="1416748" y="1485488"/>
              <a:chExt cx="3227861" cy="4098637"/>
            </a:xfrm>
          </p:grpSpPr>
          <p:grpSp>
            <p:nvGrpSpPr>
              <p:cNvPr id="28" name="iśľîḓé">
                <a:extLst>
                  <a:ext uri="{FF2B5EF4-FFF2-40B4-BE49-F238E27FC236}">
                    <a16:creationId xmlns:a16="http://schemas.microsoft.com/office/drawing/2014/main" id="{DF7163D7-5070-49D5-802E-82F9BA2412B9}"/>
                  </a:ext>
                </a:extLst>
              </p:cNvPr>
              <p:cNvGrpSpPr/>
              <p:nvPr/>
            </p:nvGrpSpPr>
            <p:grpSpPr>
              <a:xfrm>
                <a:off x="1416748" y="1485488"/>
                <a:ext cx="3227861" cy="4098637"/>
                <a:chOff x="1416748" y="1485488"/>
                <a:chExt cx="3227861" cy="4098637"/>
              </a:xfrm>
            </p:grpSpPr>
            <p:sp>
              <p:nvSpPr>
                <p:cNvPr id="37" name="ïşlîďê">
                  <a:extLst>
                    <a:ext uri="{FF2B5EF4-FFF2-40B4-BE49-F238E27FC236}">
                      <a16:creationId xmlns:a16="http://schemas.microsoft.com/office/drawing/2014/main" id="{5C4A153C-72D8-45EB-9577-9A673016E5E8}"/>
                    </a:ext>
                  </a:extLst>
                </p:cNvPr>
                <p:cNvSpPr/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grpSp>
              <p:nvGrpSpPr>
                <p:cNvPr id="38" name="iṣļîḍè">
                  <a:extLst>
                    <a:ext uri="{FF2B5EF4-FFF2-40B4-BE49-F238E27FC236}">
                      <a16:creationId xmlns:a16="http://schemas.microsoft.com/office/drawing/2014/main" id="{BF4873D9-906E-4193-AAC9-DC01AC0A794E}"/>
                    </a:ext>
                  </a:extLst>
                </p:cNvPr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2" name="íśḻïḍé">
                    <a:extLst>
                      <a:ext uri="{FF2B5EF4-FFF2-40B4-BE49-F238E27FC236}">
                        <a16:creationId xmlns:a16="http://schemas.microsoft.com/office/drawing/2014/main" id="{700ECFC8-A965-41F1-916A-F3504B2AEE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3" name="i$ľïdê">
                    <a:extLst>
                      <a:ext uri="{FF2B5EF4-FFF2-40B4-BE49-F238E27FC236}">
                        <a16:creationId xmlns:a16="http://schemas.microsoft.com/office/drawing/2014/main" id="{7A73500A-EDD9-4BDB-AB2F-3EC9052929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4" name="iṩļîḓe">
                    <a:extLst>
                      <a:ext uri="{FF2B5EF4-FFF2-40B4-BE49-F238E27FC236}">
                        <a16:creationId xmlns:a16="http://schemas.microsoft.com/office/drawing/2014/main" id="{D0F3732F-C90D-418B-9B84-7F925299D7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5" name="íśļíḑê">
                    <a:extLst>
                      <a:ext uri="{FF2B5EF4-FFF2-40B4-BE49-F238E27FC236}">
                        <a16:creationId xmlns:a16="http://schemas.microsoft.com/office/drawing/2014/main" id="{7BCB6E94-81A1-4012-8535-4EBF8EA114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6" name="iṥ1îdè">
                    <a:extLst>
                      <a:ext uri="{FF2B5EF4-FFF2-40B4-BE49-F238E27FC236}">
                        <a16:creationId xmlns:a16="http://schemas.microsoft.com/office/drawing/2014/main" id="{BE15871B-976C-48E7-AF4D-32443BABB5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7" name="îSļîḑè">
                    <a:extLst>
                      <a:ext uri="{FF2B5EF4-FFF2-40B4-BE49-F238E27FC236}">
                        <a16:creationId xmlns:a16="http://schemas.microsoft.com/office/drawing/2014/main" id="{80EAC980-FF8A-495F-90D4-8F828A3DCD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8" name="íṧḷídê">
                    <a:extLst>
                      <a:ext uri="{FF2B5EF4-FFF2-40B4-BE49-F238E27FC236}">
                        <a16:creationId xmlns:a16="http://schemas.microsoft.com/office/drawing/2014/main" id="{846796ED-BCD6-4DA5-A386-E862E9AF3A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ŝļíḍè">
                  <a:extLst>
                    <a:ext uri="{FF2B5EF4-FFF2-40B4-BE49-F238E27FC236}">
                      <a16:creationId xmlns:a16="http://schemas.microsoft.com/office/drawing/2014/main" id="{2421E743-200E-4AE7-833B-1EFD3D638F07}"/>
                    </a:ext>
                  </a:extLst>
                </p:cNvPr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19" name="îṣľide">
                    <a:extLst>
                      <a:ext uri="{FF2B5EF4-FFF2-40B4-BE49-F238E27FC236}">
                        <a16:creationId xmlns:a16="http://schemas.microsoft.com/office/drawing/2014/main" id="{B4DF4A38-F61B-40D1-93CB-FCBB5A0D3D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0" name="isliḍé">
                    <a:extLst>
                      <a:ext uri="{FF2B5EF4-FFF2-40B4-BE49-F238E27FC236}">
                        <a16:creationId xmlns:a16="http://schemas.microsoft.com/office/drawing/2014/main" id="{FC7F7EFD-6EFC-4FB0-A487-F016CB9926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1" name="işḷïḓê">
                    <a:extLst>
                      <a:ext uri="{FF2B5EF4-FFF2-40B4-BE49-F238E27FC236}">
                        <a16:creationId xmlns:a16="http://schemas.microsoft.com/office/drawing/2014/main" id="{83D22329-7888-4645-B378-5F369C56FD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0" name="ïṥļïḍé">
                  <a:extLst>
                    <a:ext uri="{FF2B5EF4-FFF2-40B4-BE49-F238E27FC236}">
                      <a16:creationId xmlns:a16="http://schemas.microsoft.com/office/drawing/2014/main" id="{76C5FDB7-AF80-4FC9-8673-FB9042BF94CB}"/>
                    </a:ext>
                  </a:extLst>
                </p:cNvPr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116" name="íṥ1iḋe">
                    <a:extLst>
                      <a:ext uri="{FF2B5EF4-FFF2-40B4-BE49-F238E27FC236}">
                        <a16:creationId xmlns:a16="http://schemas.microsoft.com/office/drawing/2014/main" id="{F95D740E-A86C-45EF-A6E9-8AFDAD8550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0 w 60"/>
                      <a:gd name="T1" fmla="*/ 87 h 87"/>
                      <a:gd name="T2" fmla="*/ 2 w 60"/>
                      <a:gd name="T3" fmla="*/ 50 h 87"/>
                      <a:gd name="T4" fmla="*/ 16 w 60"/>
                      <a:gd name="T5" fmla="*/ 62 h 87"/>
                      <a:gd name="T6" fmla="*/ 17 w 60"/>
                      <a:gd name="T7" fmla="*/ 15 h 87"/>
                      <a:gd name="T8" fmla="*/ 16 w 60"/>
                      <a:gd name="T9" fmla="*/ 14 h 87"/>
                      <a:gd name="T10" fmla="*/ 38 w 60"/>
                      <a:gd name="T11" fmla="*/ 0 h 87"/>
                      <a:gd name="T12" fmla="*/ 38 w 60"/>
                      <a:gd name="T13" fmla="*/ 1 h 87"/>
                      <a:gd name="T14" fmla="*/ 26 w 60"/>
                      <a:gd name="T15" fmla="*/ 70 h 87"/>
                      <a:gd name="T16" fmla="*/ 40 w 60"/>
                      <a:gd name="T17" fmla="*/ 85 h 87"/>
                      <a:gd name="T18" fmla="*/ 0 w 60"/>
                      <a:gd name="T19" fmla="*/ 87 h 87"/>
                      <a:gd name="T20" fmla="*/ 5 w 60"/>
                      <a:gd name="T21" fmla="*/ 56 h 87"/>
                      <a:gd name="T22" fmla="*/ 3 w 60"/>
                      <a:gd name="T23" fmla="*/ 83 h 87"/>
                      <a:gd name="T24" fmla="*/ 33 w 60"/>
                      <a:gd name="T25" fmla="*/ 82 h 87"/>
                      <a:gd name="T26" fmla="*/ 22 w 60"/>
                      <a:gd name="T27" fmla="*/ 70 h 87"/>
                      <a:gd name="T28" fmla="*/ 23 w 60"/>
                      <a:gd name="T29" fmla="*/ 69 h 87"/>
                      <a:gd name="T30" fmla="*/ 36 w 60"/>
                      <a:gd name="T31" fmla="*/ 4 h 87"/>
                      <a:gd name="T32" fmla="*/ 20 w 60"/>
                      <a:gd name="T33" fmla="*/ 14 h 87"/>
                      <a:gd name="T34" fmla="*/ 18 w 60"/>
                      <a:gd name="T35" fmla="*/ 65 h 87"/>
                      <a:gd name="T36" fmla="*/ 17 w 60"/>
                      <a:gd name="T37" fmla="*/ 66 h 87"/>
                      <a:gd name="T38" fmla="*/ 5 w 60"/>
                      <a:gd name="T39" fmla="*/ 56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7" name="íŝḻiḋê">
                    <a:extLst>
                      <a:ext uri="{FF2B5EF4-FFF2-40B4-BE49-F238E27FC236}">
                        <a16:creationId xmlns:a16="http://schemas.microsoft.com/office/drawing/2014/main" id="{A059EE1A-69D2-48FA-BD5F-D3C1039827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15 w 40"/>
                      <a:gd name="T1" fmla="*/ 84 h 84"/>
                      <a:gd name="T2" fmla="*/ 0 w 40"/>
                      <a:gd name="T3" fmla="*/ 68 h 84"/>
                      <a:gd name="T4" fmla="*/ 11 w 40"/>
                      <a:gd name="T5" fmla="*/ 68 h 84"/>
                      <a:gd name="T6" fmla="*/ 22 w 40"/>
                      <a:gd name="T7" fmla="*/ 9 h 84"/>
                      <a:gd name="T8" fmla="*/ 15 w 40"/>
                      <a:gd name="T9" fmla="*/ 2 h 84"/>
                      <a:gd name="T10" fmla="*/ 17 w 40"/>
                      <a:gd name="T11" fmla="*/ 0 h 84"/>
                      <a:gd name="T12" fmla="*/ 25 w 40"/>
                      <a:gd name="T13" fmla="*/ 7 h 84"/>
                      <a:gd name="T14" fmla="*/ 13 w 40"/>
                      <a:gd name="T15" fmla="*/ 70 h 84"/>
                      <a:gd name="T16" fmla="*/ 24 w 40"/>
                      <a:gd name="T17" fmla="*/ 83 h 84"/>
                      <a:gd name="T18" fmla="*/ 15 w 40"/>
                      <a:gd name="T19" fmla="*/ 84 h 84"/>
                      <a:gd name="T20" fmla="*/ 7 w 40"/>
                      <a:gd name="T21" fmla="*/ 71 h 84"/>
                      <a:gd name="T22" fmla="*/ 16 w 40"/>
                      <a:gd name="T23" fmla="*/ 81 h 84"/>
                      <a:gd name="T24" fmla="*/ 18 w 40"/>
                      <a:gd name="T25" fmla="*/ 80 h 84"/>
                      <a:gd name="T26" fmla="*/ 10 w 40"/>
                      <a:gd name="T27" fmla="*/ 71 h 84"/>
                      <a:gd name="T28" fmla="*/ 7 w 40"/>
                      <a:gd name="T29" fmla="*/ 7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8" name="íSlîḓê">
                    <a:extLst>
                      <a:ext uri="{FF2B5EF4-FFF2-40B4-BE49-F238E27FC236}">
                        <a16:creationId xmlns:a16="http://schemas.microsoft.com/office/drawing/2014/main" id="{3215F959-2ED6-469F-8EE9-E54912DEE1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38 w 43"/>
                      <a:gd name="T1" fmla="*/ 23 h 23"/>
                      <a:gd name="T2" fmla="*/ 22 w 43"/>
                      <a:gd name="T3" fmla="*/ 7 h 23"/>
                      <a:gd name="T4" fmla="*/ 0 w 43"/>
                      <a:gd name="T5" fmla="*/ 7 h 23"/>
                      <a:gd name="T6" fmla="*/ 0 w 43"/>
                      <a:gd name="T7" fmla="*/ 0 h 23"/>
                      <a:gd name="T8" fmla="*/ 24 w 43"/>
                      <a:gd name="T9" fmla="*/ 0 h 23"/>
                      <a:gd name="T10" fmla="*/ 43 w 43"/>
                      <a:gd name="T11" fmla="*/ 18 h 23"/>
                      <a:gd name="T12" fmla="*/ 38 w 43"/>
                      <a:gd name="T1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1" name="îSḷîḋé">
                  <a:extLst>
                    <a:ext uri="{FF2B5EF4-FFF2-40B4-BE49-F238E27FC236}">
                      <a16:creationId xmlns:a16="http://schemas.microsoft.com/office/drawing/2014/main" id="{AD490C2F-571E-482E-AF76-123F27D1B811}"/>
                    </a:ext>
                  </a:extLst>
                </p:cNvPr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2" name="îsľïḍê">
                    <a:extLst>
                      <a:ext uri="{FF2B5EF4-FFF2-40B4-BE49-F238E27FC236}">
                        <a16:creationId xmlns:a16="http://schemas.microsoft.com/office/drawing/2014/main" id="{9714E0DE-C1EE-416F-B83E-8A29C4175A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3" name="iṥḷïḋé">
                    <a:extLst>
                      <a:ext uri="{FF2B5EF4-FFF2-40B4-BE49-F238E27FC236}">
                        <a16:creationId xmlns:a16="http://schemas.microsoft.com/office/drawing/2014/main" id="{2D3EE1A6-006A-47DC-883A-D2CF7F8CD3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îṩ1ïďé">
                    <a:extLst>
                      <a:ext uri="{FF2B5EF4-FFF2-40B4-BE49-F238E27FC236}">
                        <a16:creationId xmlns:a16="http://schemas.microsoft.com/office/drawing/2014/main" id="{2A79A12F-2318-468A-BF00-27D276B73B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5" name="ïṥlíḓè">
                    <a:extLst>
                      <a:ext uri="{FF2B5EF4-FFF2-40B4-BE49-F238E27FC236}">
                        <a16:creationId xmlns:a16="http://schemas.microsoft.com/office/drawing/2014/main" id="{5DA9AA52-4EA6-48AB-98F7-2F50782B18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ísḻíḓè">
                    <a:extLst>
                      <a:ext uri="{FF2B5EF4-FFF2-40B4-BE49-F238E27FC236}">
                        <a16:creationId xmlns:a16="http://schemas.microsoft.com/office/drawing/2014/main" id="{3EE2C312-CF48-483A-9E66-43DB0E7BB1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7" name="íṥ1îḍé">
                    <a:extLst>
                      <a:ext uri="{FF2B5EF4-FFF2-40B4-BE49-F238E27FC236}">
                        <a16:creationId xmlns:a16="http://schemas.microsoft.com/office/drawing/2014/main" id="{3E18B5A8-74B4-455B-8268-5F6D89824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8" name="íṩ1iďê">
                    <a:extLst>
                      <a:ext uri="{FF2B5EF4-FFF2-40B4-BE49-F238E27FC236}">
                        <a16:creationId xmlns:a16="http://schemas.microsoft.com/office/drawing/2014/main" id="{66E6069B-1848-43D0-B802-7DF16BA291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9" name="íṩľíḍê">
                    <a:extLst>
                      <a:ext uri="{FF2B5EF4-FFF2-40B4-BE49-F238E27FC236}">
                        <a16:creationId xmlns:a16="http://schemas.microsoft.com/office/drawing/2014/main" id="{2B67E3B5-EAA3-4768-BD46-3AE358D4C6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0" name="ïṡ1îďè">
                    <a:extLst>
                      <a:ext uri="{FF2B5EF4-FFF2-40B4-BE49-F238E27FC236}">
                        <a16:creationId xmlns:a16="http://schemas.microsoft.com/office/drawing/2014/main" id="{60E4A56D-1772-4A72-B598-35035032D5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1" name="î$ľiḓè">
                    <a:extLst>
                      <a:ext uri="{FF2B5EF4-FFF2-40B4-BE49-F238E27FC236}">
                        <a16:creationId xmlns:a16="http://schemas.microsoft.com/office/drawing/2014/main" id="{B67856D8-21FA-438E-AB23-60E335D241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2" name="iṧḷíḑê">
                    <a:extLst>
                      <a:ext uri="{FF2B5EF4-FFF2-40B4-BE49-F238E27FC236}">
                        <a16:creationId xmlns:a16="http://schemas.microsoft.com/office/drawing/2014/main" id="{635B5063-0772-4028-ABBE-4AF53298E8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3" name="íş1îḍé">
                    <a:extLst>
                      <a:ext uri="{FF2B5EF4-FFF2-40B4-BE49-F238E27FC236}">
                        <a16:creationId xmlns:a16="http://schemas.microsoft.com/office/drawing/2014/main" id="{8770D0CF-9BDD-4A4A-842B-94148AB1CC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íṣļîdè">
                    <a:extLst>
                      <a:ext uri="{FF2B5EF4-FFF2-40B4-BE49-F238E27FC236}">
                        <a16:creationId xmlns:a16="http://schemas.microsoft.com/office/drawing/2014/main" id="{96CF8A11-0661-42AB-829F-F12F9D095C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5" name="ïşḷiḍè">
                    <a:extLst>
                      <a:ext uri="{FF2B5EF4-FFF2-40B4-BE49-F238E27FC236}">
                        <a16:creationId xmlns:a16="http://schemas.microsoft.com/office/drawing/2014/main" id="{59EAE320-6647-4DF4-9953-F272B34F87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2" name="íśľiďe">
                  <a:extLst>
                    <a:ext uri="{FF2B5EF4-FFF2-40B4-BE49-F238E27FC236}">
                      <a16:creationId xmlns:a16="http://schemas.microsoft.com/office/drawing/2014/main" id="{75BA1DB4-28EE-45BE-B8D2-F7FA3C5A3879}"/>
                    </a:ext>
                  </a:extLst>
                </p:cNvPr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96" name="iṣļïde">
                    <a:extLst>
                      <a:ext uri="{FF2B5EF4-FFF2-40B4-BE49-F238E27FC236}">
                        <a16:creationId xmlns:a16="http://schemas.microsoft.com/office/drawing/2014/main" id="{5C27EA90-4DF0-4E01-9B8D-258637854B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6 w 32"/>
                      <a:gd name="T27" fmla="*/ 2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7" name="iśḷîde">
                    <a:extLst>
                      <a:ext uri="{FF2B5EF4-FFF2-40B4-BE49-F238E27FC236}">
                        <a16:creationId xmlns:a16="http://schemas.microsoft.com/office/drawing/2014/main" id="{193B38FC-C707-4DE3-B0BF-CBE607FAB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5 w 36"/>
                      <a:gd name="T1" fmla="*/ 1 h 40"/>
                      <a:gd name="T2" fmla="*/ 21 w 36"/>
                      <a:gd name="T3" fmla="*/ 0 h 40"/>
                      <a:gd name="T4" fmla="*/ 20 w 36"/>
                      <a:gd name="T5" fmla="*/ 0 h 40"/>
                      <a:gd name="T6" fmla="*/ 18 w 36"/>
                      <a:gd name="T7" fmla="*/ 0 h 40"/>
                      <a:gd name="T8" fmla="*/ 3 w 36"/>
                      <a:gd name="T9" fmla="*/ 15 h 40"/>
                      <a:gd name="T10" fmla="*/ 4 w 36"/>
                      <a:gd name="T11" fmla="*/ 35 h 40"/>
                      <a:gd name="T12" fmla="*/ 6 w 36"/>
                      <a:gd name="T13" fmla="*/ 38 h 40"/>
                      <a:gd name="T14" fmla="*/ 9 w 36"/>
                      <a:gd name="T15" fmla="*/ 40 h 40"/>
                      <a:gd name="T16" fmla="*/ 14 w 36"/>
                      <a:gd name="T17" fmla="*/ 40 h 40"/>
                      <a:gd name="T18" fmla="*/ 31 w 36"/>
                      <a:gd name="T19" fmla="*/ 26 h 40"/>
                      <a:gd name="T20" fmla="*/ 25 w 36"/>
                      <a:gd name="T21" fmla="*/ 1 h 40"/>
                      <a:gd name="T22" fmla="*/ 29 w 36"/>
                      <a:gd name="T23" fmla="*/ 25 h 40"/>
                      <a:gd name="T24" fmla="*/ 14 w 36"/>
                      <a:gd name="T25" fmla="*/ 38 h 40"/>
                      <a:gd name="T26" fmla="*/ 10 w 36"/>
                      <a:gd name="T27" fmla="*/ 38 h 40"/>
                      <a:gd name="T28" fmla="*/ 10 w 36"/>
                      <a:gd name="T29" fmla="*/ 38 h 40"/>
                      <a:gd name="T30" fmla="*/ 7 w 36"/>
                      <a:gd name="T31" fmla="*/ 36 h 40"/>
                      <a:gd name="T32" fmla="*/ 4 w 36"/>
                      <a:gd name="T33" fmla="*/ 15 h 40"/>
                      <a:gd name="T34" fmla="*/ 20 w 36"/>
                      <a:gd name="T35" fmla="*/ 2 h 40"/>
                      <a:gd name="T36" fmla="*/ 20 w 36"/>
                      <a:gd name="T37" fmla="*/ 2 h 40"/>
                      <a:gd name="T38" fmla="*/ 24 w 36"/>
                      <a:gd name="T39" fmla="*/ 3 h 40"/>
                      <a:gd name="T40" fmla="*/ 24 w 36"/>
                      <a:gd name="T41" fmla="*/ 3 h 40"/>
                      <a:gd name="T42" fmla="*/ 29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işḷîďé">
                    <a:extLst>
                      <a:ext uri="{FF2B5EF4-FFF2-40B4-BE49-F238E27FC236}">
                        <a16:creationId xmlns:a16="http://schemas.microsoft.com/office/drawing/2014/main" id="{458E68B4-11C3-4A28-903C-F526BBC855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5 w 32"/>
                      <a:gd name="T27" fmla="*/ 3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9" name="î$ḻîḋè">
                    <a:extLst>
                      <a:ext uri="{FF2B5EF4-FFF2-40B4-BE49-F238E27FC236}">
                        <a16:creationId xmlns:a16="http://schemas.microsoft.com/office/drawing/2014/main" id="{C39E61A7-838B-4302-ACE0-73066647D0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6 w 36"/>
                      <a:gd name="T1" fmla="*/ 1 h 40"/>
                      <a:gd name="T2" fmla="*/ 22 w 36"/>
                      <a:gd name="T3" fmla="*/ 0 h 40"/>
                      <a:gd name="T4" fmla="*/ 21 w 36"/>
                      <a:gd name="T5" fmla="*/ 0 h 40"/>
                      <a:gd name="T6" fmla="*/ 18 w 36"/>
                      <a:gd name="T7" fmla="*/ 1 h 40"/>
                      <a:gd name="T8" fmla="*/ 3 w 36"/>
                      <a:gd name="T9" fmla="*/ 15 h 40"/>
                      <a:gd name="T10" fmla="*/ 5 w 36"/>
                      <a:gd name="T11" fmla="*/ 35 h 40"/>
                      <a:gd name="T12" fmla="*/ 7 w 36"/>
                      <a:gd name="T13" fmla="*/ 38 h 40"/>
                      <a:gd name="T14" fmla="*/ 10 w 36"/>
                      <a:gd name="T15" fmla="*/ 40 h 40"/>
                      <a:gd name="T16" fmla="*/ 15 w 36"/>
                      <a:gd name="T17" fmla="*/ 40 h 40"/>
                      <a:gd name="T18" fmla="*/ 32 w 36"/>
                      <a:gd name="T19" fmla="*/ 26 h 40"/>
                      <a:gd name="T20" fmla="*/ 26 w 36"/>
                      <a:gd name="T21" fmla="*/ 1 h 40"/>
                      <a:gd name="T22" fmla="*/ 30 w 36"/>
                      <a:gd name="T23" fmla="*/ 25 h 40"/>
                      <a:gd name="T24" fmla="*/ 15 w 36"/>
                      <a:gd name="T25" fmla="*/ 38 h 40"/>
                      <a:gd name="T26" fmla="*/ 11 w 36"/>
                      <a:gd name="T27" fmla="*/ 38 h 40"/>
                      <a:gd name="T28" fmla="*/ 11 w 36"/>
                      <a:gd name="T29" fmla="*/ 38 h 40"/>
                      <a:gd name="T30" fmla="*/ 8 w 36"/>
                      <a:gd name="T31" fmla="*/ 36 h 40"/>
                      <a:gd name="T32" fmla="*/ 5 w 36"/>
                      <a:gd name="T33" fmla="*/ 15 h 40"/>
                      <a:gd name="T34" fmla="*/ 21 w 36"/>
                      <a:gd name="T35" fmla="*/ 2 h 40"/>
                      <a:gd name="T36" fmla="*/ 21 w 36"/>
                      <a:gd name="T37" fmla="*/ 2 h 40"/>
                      <a:gd name="T38" fmla="*/ 25 w 36"/>
                      <a:gd name="T39" fmla="*/ 3 h 40"/>
                      <a:gd name="T40" fmla="*/ 25 w 36"/>
                      <a:gd name="T41" fmla="*/ 3 h 40"/>
                      <a:gd name="T42" fmla="*/ 30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$1iḋê">
                    <a:extLst>
                      <a:ext uri="{FF2B5EF4-FFF2-40B4-BE49-F238E27FC236}">
                        <a16:creationId xmlns:a16="http://schemas.microsoft.com/office/drawing/2014/main" id="{2815BBDA-6855-4D76-A4BC-2343B06ABB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125 w 173"/>
                      <a:gd name="T1" fmla="*/ 0 h 249"/>
                      <a:gd name="T2" fmla="*/ 2 w 173"/>
                      <a:gd name="T3" fmla="*/ 244 h 249"/>
                      <a:gd name="T4" fmla="*/ 0 w 173"/>
                      <a:gd name="T5" fmla="*/ 249 h 249"/>
                      <a:gd name="T6" fmla="*/ 0 w 173"/>
                      <a:gd name="T7" fmla="*/ 249 h 249"/>
                      <a:gd name="T8" fmla="*/ 47 w 173"/>
                      <a:gd name="T9" fmla="*/ 249 h 249"/>
                      <a:gd name="T10" fmla="*/ 173 w 173"/>
                      <a:gd name="T11" fmla="*/ 0 h 249"/>
                      <a:gd name="T12" fmla="*/ 125 w 173"/>
                      <a:gd name="T13" fmla="*/ 0 h 249"/>
                      <a:gd name="T14" fmla="*/ 45 w 173"/>
                      <a:gd name="T15" fmla="*/ 244 h 249"/>
                      <a:gd name="T16" fmla="*/ 7 w 173"/>
                      <a:gd name="T17" fmla="*/ 244 h 249"/>
                      <a:gd name="T18" fmla="*/ 128 w 173"/>
                      <a:gd name="T19" fmla="*/ 5 h 249"/>
                      <a:gd name="T20" fmla="*/ 166 w 173"/>
                      <a:gd name="T21" fmla="*/ 5 h 249"/>
                      <a:gd name="T22" fmla="*/ 130 w 173"/>
                      <a:gd name="T23" fmla="*/ 73 h 249"/>
                      <a:gd name="T24" fmla="*/ 45 w 173"/>
                      <a:gd name="T25" fmla="*/ 244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1" name="îšlidê">
                    <a:extLst>
                      <a:ext uri="{FF2B5EF4-FFF2-40B4-BE49-F238E27FC236}">
                        <a16:creationId xmlns:a16="http://schemas.microsoft.com/office/drawing/2014/main" id="{E7BCAFA8-62BA-4FF1-966E-542E0875C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166 w 183"/>
                      <a:gd name="T1" fmla="*/ 0 h 261"/>
                      <a:gd name="T2" fmla="*/ 126 w 183"/>
                      <a:gd name="T3" fmla="*/ 0 h 261"/>
                      <a:gd name="T4" fmla="*/ 0 w 183"/>
                      <a:gd name="T5" fmla="*/ 246 h 261"/>
                      <a:gd name="T6" fmla="*/ 0 w 183"/>
                      <a:gd name="T7" fmla="*/ 246 h 261"/>
                      <a:gd name="T8" fmla="*/ 10 w 183"/>
                      <a:gd name="T9" fmla="*/ 261 h 261"/>
                      <a:gd name="T10" fmla="*/ 10 w 183"/>
                      <a:gd name="T11" fmla="*/ 261 h 261"/>
                      <a:gd name="T12" fmla="*/ 40 w 183"/>
                      <a:gd name="T13" fmla="*/ 261 h 261"/>
                      <a:gd name="T14" fmla="*/ 43 w 183"/>
                      <a:gd name="T15" fmla="*/ 256 h 261"/>
                      <a:gd name="T16" fmla="*/ 12 w 183"/>
                      <a:gd name="T17" fmla="*/ 256 h 261"/>
                      <a:gd name="T18" fmla="*/ 12 w 183"/>
                      <a:gd name="T19" fmla="*/ 256 h 261"/>
                      <a:gd name="T20" fmla="*/ 5 w 183"/>
                      <a:gd name="T21" fmla="*/ 246 h 261"/>
                      <a:gd name="T22" fmla="*/ 128 w 183"/>
                      <a:gd name="T23" fmla="*/ 5 h 261"/>
                      <a:gd name="T24" fmla="*/ 164 w 183"/>
                      <a:gd name="T25" fmla="*/ 5 h 261"/>
                      <a:gd name="T26" fmla="*/ 173 w 183"/>
                      <a:gd name="T27" fmla="*/ 12 h 261"/>
                      <a:gd name="T28" fmla="*/ 176 w 183"/>
                      <a:gd name="T29" fmla="*/ 14 h 261"/>
                      <a:gd name="T30" fmla="*/ 173 w 183"/>
                      <a:gd name="T31" fmla="*/ 17 h 261"/>
                      <a:gd name="T32" fmla="*/ 176 w 183"/>
                      <a:gd name="T33" fmla="*/ 17 h 261"/>
                      <a:gd name="T34" fmla="*/ 140 w 183"/>
                      <a:gd name="T35" fmla="*/ 85 h 261"/>
                      <a:gd name="T36" fmla="*/ 183 w 183"/>
                      <a:gd name="T37" fmla="*/ 12 h 261"/>
                      <a:gd name="T38" fmla="*/ 183 w 183"/>
                      <a:gd name="T39" fmla="*/ 12 h 261"/>
                      <a:gd name="T40" fmla="*/ 166 w 183"/>
                      <a:gd name="T4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3" name="íśliḋê">
                  <a:extLst>
                    <a:ext uri="{FF2B5EF4-FFF2-40B4-BE49-F238E27FC236}">
                      <a16:creationId xmlns:a16="http://schemas.microsoft.com/office/drawing/2014/main" id="{AD51E157-CFCA-481C-80E6-C6431D23F088}"/>
                    </a:ext>
                  </a:extLst>
                </p:cNvPr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2" name="iṥḻïḍe">
                    <a:extLst>
                      <a:ext uri="{FF2B5EF4-FFF2-40B4-BE49-F238E27FC236}">
                        <a16:creationId xmlns:a16="http://schemas.microsoft.com/office/drawing/2014/main" id="{FF9F13CF-B343-4D67-9523-59EF4220C4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îṧļíḍe">
                    <a:extLst>
                      <a:ext uri="{FF2B5EF4-FFF2-40B4-BE49-F238E27FC236}">
                        <a16:creationId xmlns:a16="http://schemas.microsoft.com/office/drawing/2014/main" id="{236E7160-F3CB-470A-A812-6E435B68E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4" name="íś1iḍè">
                    <a:extLst>
                      <a:ext uri="{FF2B5EF4-FFF2-40B4-BE49-F238E27FC236}">
                        <a16:creationId xmlns:a16="http://schemas.microsoft.com/office/drawing/2014/main" id="{35655CE2-D48F-4200-9EF6-519526AADE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5" name="îṣľidê">
                    <a:extLst>
                      <a:ext uri="{FF2B5EF4-FFF2-40B4-BE49-F238E27FC236}">
                        <a16:creationId xmlns:a16="http://schemas.microsoft.com/office/drawing/2014/main" id="{476505BD-599A-4AA2-9A77-B2E514674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4" name="iṩḷíḓe">
                  <a:extLst>
                    <a:ext uri="{FF2B5EF4-FFF2-40B4-BE49-F238E27FC236}">
                      <a16:creationId xmlns:a16="http://schemas.microsoft.com/office/drawing/2014/main" id="{1CE06109-8B1B-47A9-A25C-1D2F71B68449}"/>
                    </a:ext>
                  </a:extLst>
                </p:cNvPr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87" name="iş1ide">
                    <a:extLst>
                      <a:ext uri="{FF2B5EF4-FFF2-40B4-BE49-F238E27FC236}">
                        <a16:creationId xmlns:a16="http://schemas.microsoft.com/office/drawing/2014/main" id="{30D3D4A3-45B4-4A73-A4B4-79C7FAF28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ïšḷïḍè">
                    <a:extLst>
                      <a:ext uri="{FF2B5EF4-FFF2-40B4-BE49-F238E27FC236}">
                        <a16:creationId xmlns:a16="http://schemas.microsoft.com/office/drawing/2014/main" id="{5354E841-E389-4FB6-89BD-AE75E6C4A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îşḷîďè">
                    <a:extLst>
                      <a:ext uri="{FF2B5EF4-FFF2-40B4-BE49-F238E27FC236}">
                        <a16:creationId xmlns:a16="http://schemas.microsoft.com/office/drawing/2014/main" id="{86FA8B6D-788C-4179-9F52-16A823CC4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0" name="ïṩḷiḓê">
                    <a:extLst>
                      <a:ext uri="{FF2B5EF4-FFF2-40B4-BE49-F238E27FC236}">
                        <a16:creationId xmlns:a16="http://schemas.microsoft.com/office/drawing/2014/main" id="{28BA9821-8457-4141-9AB5-4AAB17C606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îṩľiḑè">
                    <a:extLst>
                      <a:ext uri="{FF2B5EF4-FFF2-40B4-BE49-F238E27FC236}">
                        <a16:creationId xmlns:a16="http://schemas.microsoft.com/office/drawing/2014/main" id="{FF7617A3-6585-4FDA-A8FA-A7DD1AC605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5" name="isliḓe">
                  <a:extLst>
                    <a:ext uri="{FF2B5EF4-FFF2-40B4-BE49-F238E27FC236}">
                      <a16:creationId xmlns:a16="http://schemas.microsoft.com/office/drawing/2014/main" id="{81E75EE9-1FC1-4338-BAC9-E7EE3001E1FB}"/>
                    </a:ext>
                  </a:extLst>
                </p:cNvPr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2" name="íSľïḓè">
                    <a:extLst>
                      <a:ext uri="{FF2B5EF4-FFF2-40B4-BE49-F238E27FC236}">
                        <a16:creationId xmlns:a16="http://schemas.microsoft.com/office/drawing/2014/main" id="{59AC5151-4253-4E7B-9B8C-9DE2776B7E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3" name="iŝḷíḍé">
                    <a:extLst>
                      <a:ext uri="{FF2B5EF4-FFF2-40B4-BE49-F238E27FC236}">
                        <a16:creationId xmlns:a16="http://schemas.microsoft.com/office/drawing/2014/main" id="{B93F0666-8A64-4FE8-83B6-99F0A87905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4" name="íṥḻîḑè">
                    <a:extLst>
                      <a:ext uri="{FF2B5EF4-FFF2-40B4-BE49-F238E27FC236}">
                        <a16:creationId xmlns:a16="http://schemas.microsoft.com/office/drawing/2014/main" id="{DA43179C-4071-4B3C-AC18-236D3D0D3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íşḷiḍé">
                    <a:extLst>
                      <a:ext uri="{FF2B5EF4-FFF2-40B4-BE49-F238E27FC236}">
                        <a16:creationId xmlns:a16="http://schemas.microsoft.com/office/drawing/2014/main" id="{4B7455DD-33B4-483F-98B9-7C23E5226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6" name="işliḋé">
                    <a:extLst>
                      <a:ext uri="{FF2B5EF4-FFF2-40B4-BE49-F238E27FC236}">
                        <a16:creationId xmlns:a16="http://schemas.microsoft.com/office/drawing/2014/main" id="{23B1CB67-ACF3-49CD-B612-A824CBF2FE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6" name="ïśḻïḋé">
                  <a:extLst>
                    <a:ext uri="{FF2B5EF4-FFF2-40B4-BE49-F238E27FC236}">
                      <a16:creationId xmlns:a16="http://schemas.microsoft.com/office/drawing/2014/main" id="{0D797235-10EE-43F7-8D50-5D6125B79B1D}"/>
                    </a:ext>
                  </a:extLst>
                </p:cNvPr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80" name="îṧlíḍè">
                    <a:extLst>
                      <a:ext uri="{FF2B5EF4-FFF2-40B4-BE49-F238E27FC236}">
                        <a16:creationId xmlns:a16="http://schemas.microsoft.com/office/drawing/2014/main" id="{3046FAFD-F6B0-4742-9F27-28F4D6C0F2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72 w 75"/>
                      <a:gd name="T1" fmla="*/ 72 h 75"/>
                      <a:gd name="T2" fmla="*/ 3 w 75"/>
                      <a:gd name="T3" fmla="*/ 72 h 75"/>
                      <a:gd name="T4" fmla="*/ 3 w 75"/>
                      <a:gd name="T5" fmla="*/ 3 h 75"/>
                      <a:gd name="T6" fmla="*/ 16 w 75"/>
                      <a:gd name="T7" fmla="*/ 3 h 75"/>
                      <a:gd name="T8" fmla="*/ 15 w 75"/>
                      <a:gd name="T9" fmla="*/ 0 h 75"/>
                      <a:gd name="T10" fmla="*/ 0 w 75"/>
                      <a:gd name="T11" fmla="*/ 0 h 75"/>
                      <a:gd name="T12" fmla="*/ 0 w 75"/>
                      <a:gd name="T13" fmla="*/ 75 h 75"/>
                      <a:gd name="T14" fmla="*/ 75 w 75"/>
                      <a:gd name="T15" fmla="*/ 75 h 75"/>
                      <a:gd name="T16" fmla="*/ 75 w 75"/>
                      <a:gd name="T17" fmla="*/ 27 h 75"/>
                      <a:gd name="T18" fmla="*/ 72 w 75"/>
                      <a:gd name="T19" fmla="*/ 29 h 75"/>
                      <a:gd name="T20" fmla="*/ 72 w 75"/>
                      <a:gd name="T21" fmla="*/ 72 h 75"/>
                      <a:gd name="T22" fmla="*/ 28 w 75"/>
                      <a:gd name="T23" fmla="*/ 0 h 75"/>
                      <a:gd name="T24" fmla="*/ 29 w 75"/>
                      <a:gd name="T25" fmla="*/ 3 h 75"/>
                      <a:gd name="T26" fmla="*/ 72 w 75"/>
                      <a:gd name="T27" fmla="*/ 3 h 75"/>
                      <a:gd name="T28" fmla="*/ 72 w 75"/>
                      <a:gd name="T29" fmla="*/ 13 h 75"/>
                      <a:gd name="T30" fmla="*/ 75 w 75"/>
                      <a:gd name="T31" fmla="*/ 11 h 75"/>
                      <a:gd name="T32" fmla="*/ 75 w 75"/>
                      <a:gd name="T33" fmla="*/ 0 h 75"/>
                      <a:gd name="T34" fmla="*/ 28 w 75"/>
                      <a:gd name="T3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1" name="ïṣ1íḍe">
                    <a:extLst>
                      <a:ext uri="{FF2B5EF4-FFF2-40B4-BE49-F238E27FC236}">
                        <a16:creationId xmlns:a16="http://schemas.microsoft.com/office/drawing/2014/main" id="{686EA66D-BE03-4D3A-AE3F-AD5FD8AAB9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91 w 92"/>
                      <a:gd name="T1" fmla="*/ 22 h 69"/>
                      <a:gd name="T2" fmla="*/ 83 w 92"/>
                      <a:gd name="T3" fmla="*/ 17 h 69"/>
                      <a:gd name="T4" fmla="*/ 66 w 92"/>
                      <a:gd name="T5" fmla="*/ 24 h 69"/>
                      <a:gd name="T6" fmla="*/ 63 w 92"/>
                      <a:gd name="T7" fmla="*/ 26 h 69"/>
                      <a:gd name="T8" fmla="*/ 44 w 92"/>
                      <a:gd name="T9" fmla="*/ 39 h 69"/>
                      <a:gd name="T10" fmla="*/ 35 w 92"/>
                      <a:gd name="T11" fmla="*/ 46 h 69"/>
                      <a:gd name="T12" fmla="*/ 29 w 92"/>
                      <a:gd name="T13" fmla="*/ 31 h 69"/>
                      <a:gd name="T14" fmla="*/ 23 w 92"/>
                      <a:gd name="T15" fmla="*/ 19 h 69"/>
                      <a:gd name="T16" fmla="*/ 22 w 92"/>
                      <a:gd name="T17" fmla="*/ 16 h 69"/>
                      <a:gd name="T18" fmla="*/ 8 w 92"/>
                      <a:gd name="T19" fmla="*/ 0 h 69"/>
                      <a:gd name="T20" fmla="*/ 0 w 92"/>
                      <a:gd name="T21" fmla="*/ 7 h 69"/>
                      <a:gd name="T22" fmla="*/ 0 w 92"/>
                      <a:gd name="T23" fmla="*/ 8 h 69"/>
                      <a:gd name="T24" fmla="*/ 0 w 92"/>
                      <a:gd name="T25" fmla="*/ 8 h 69"/>
                      <a:gd name="T26" fmla="*/ 2 w 92"/>
                      <a:gd name="T27" fmla="*/ 16 h 69"/>
                      <a:gd name="T28" fmla="*/ 3 w 92"/>
                      <a:gd name="T29" fmla="*/ 19 h 69"/>
                      <a:gd name="T30" fmla="*/ 28 w 92"/>
                      <a:gd name="T31" fmla="*/ 69 h 69"/>
                      <a:gd name="T32" fmla="*/ 63 w 92"/>
                      <a:gd name="T33" fmla="*/ 49 h 69"/>
                      <a:gd name="T34" fmla="*/ 66 w 92"/>
                      <a:gd name="T35" fmla="*/ 47 h 69"/>
                      <a:gd name="T36" fmla="*/ 90 w 92"/>
                      <a:gd name="T37" fmla="*/ 26 h 69"/>
                      <a:gd name="T38" fmla="*/ 91 w 92"/>
                      <a:gd name="T39" fmla="*/ 22 h 69"/>
                      <a:gd name="T40" fmla="*/ 85 w 92"/>
                      <a:gd name="T41" fmla="*/ 27 h 69"/>
                      <a:gd name="T42" fmla="*/ 66 w 92"/>
                      <a:gd name="T43" fmla="*/ 43 h 69"/>
                      <a:gd name="T44" fmla="*/ 63 w 92"/>
                      <a:gd name="T45" fmla="*/ 45 h 69"/>
                      <a:gd name="T46" fmla="*/ 28 w 92"/>
                      <a:gd name="T47" fmla="*/ 66 h 69"/>
                      <a:gd name="T48" fmla="*/ 7 w 92"/>
                      <a:gd name="T49" fmla="*/ 19 h 69"/>
                      <a:gd name="T50" fmla="*/ 6 w 92"/>
                      <a:gd name="T51" fmla="*/ 16 h 69"/>
                      <a:gd name="T52" fmla="*/ 3 w 92"/>
                      <a:gd name="T53" fmla="*/ 8 h 69"/>
                      <a:gd name="T54" fmla="*/ 8 w 92"/>
                      <a:gd name="T55" fmla="*/ 3 h 69"/>
                      <a:gd name="T56" fmla="*/ 19 w 92"/>
                      <a:gd name="T57" fmla="*/ 16 h 69"/>
                      <a:gd name="T58" fmla="*/ 20 w 92"/>
                      <a:gd name="T59" fmla="*/ 19 h 69"/>
                      <a:gd name="T60" fmla="*/ 26 w 92"/>
                      <a:gd name="T61" fmla="*/ 33 h 69"/>
                      <a:gd name="T62" fmla="*/ 35 w 92"/>
                      <a:gd name="T63" fmla="*/ 49 h 69"/>
                      <a:gd name="T64" fmla="*/ 36 w 92"/>
                      <a:gd name="T65" fmla="*/ 49 h 69"/>
                      <a:gd name="T66" fmla="*/ 46 w 92"/>
                      <a:gd name="T67" fmla="*/ 41 h 69"/>
                      <a:gd name="T68" fmla="*/ 63 w 92"/>
                      <a:gd name="T69" fmla="*/ 29 h 69"/>
                      <a:gd name="T70" fmla="*/ 66 w 92"/>
                      <a:gd name="T71" fmla="*/ 27 h 69"/>
                      <a:gd name="T72" fmla="*/ 83 w 92"/>
                      <a:gd name="T73" fmla="*/ 20 h 69"/>
                      <a:gd name="T74" fmla="*/ 88 w 92"/>
                      <a:gd name="T75" fmla="*/ 23 h 69"/>
                      <a:gd name="T76" fmla="*/ 85 w 92"/>
                      <a:gd name="T77" fmla="*/ 2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7" name="ïṥľïḋe">
                  <a:extLst>
                    <a:ext uri="{FF2B5EF4-FFF2-40B4-BE49-F238E27FC236}">
                      <a16:creationId xmlns:a16="http://schemas.microsoft.com/office/drawing/2014/main" id="{739D080F-AA85-42F7-9EE5-4209EF235E4B}"/>
                    </a:ext>
                  </a:extLst>
                </p:cNvPr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78" name="îṩḻiḓe">
                    <a:extLst>
                      <a:ext uri="{FF2B5EF4-FFF2-40B4-BE49-F238E27FC236}">
                        <a16:creationId xmlns:a16="http://schemas.microsoft.com/office/drawing/2014/main" id="{FDF2DABE-66EE-4B77-BD75-40E7E0D064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9" name="iSḻïḑé">
                    <a:extLst>
                      <a:ext uri="{FF2B5EF4-FFF2-40B4-BE49-F238E27FC236}">
                        <a16:creationId xmlns:a16="http://schemas.microsoft.com/office/drawing/2014/main" id="{2B95F1F5-7194-451A-BE65-EF1B946091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8" name="iŝḷíde">
                  <a:extLst>
                    <a:ext uri="{FF2B5EF4-FFF2-40B4-BE49-F238E27FC236}">
                      <a16:creationId xmlns:a16="http://schemas.microsoft.com/office/drawing/2014/main" id="{1ED02428-3A6C-4747-B33D-2B2482B02F17}"/>
                    </a:ext>
                  </a:extLst>
                </p:cNvPr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3" name="îṩļïďê">
                    <a:extLst>
                      <a:ext uri="{FF2B5EF4-FFF2-40B4-BE49-F238E27FC236}">
                        <a16:creationId xmlns:a16="http://schemas.microsoft.com/office/drawing/2014/main" id="{4E04A73C-AB76-4E2C-979E-18E4240FE7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4" name="isľiḑé">
                    <a:extLst>
                      <a:ext uri="{FF2B5EF4-FFF2-40B4-BE49-F238E27FC236}">
                        <a16:creationId xmlns:a16="http://schemas.microsoft.com/office/drawing/2014/main" id="{DF4297A6-5F9D-410F-996C-B55754007D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7 w 15"/>
                      <a:gd name="T1" fmla="*/ 66 h 66"/>
                      <a:gd name="T2" fmla="*/ 0 w 15"/>
                      <a:gd name="T3" fmla="*/ 58 h 66"/>
                      <a:gd name="T4" fmla="*/ 0 w 15"/>
                      <a:gd name="T5" fmla="*/ 8 h 66"/>
                      <a:gd name="T6" fmla="*/ 7 w 15"/>
                      <a:gd name="T7" fmla="*/ 0 h 66"/>
                      <a:gd name="T8" fmla="*/ 15 w 15"/>
                      <a:gd name="T9" fmla="*/ 8 h 66"/>
                      <a:gd name="T10" fmla="*/ 15 w 15"/>
                      <a:gd name="T11" fmla="*/ 58 h 66"/>
                      <a:gd name="T12" fmla="*/ 7 w 15"/>
                      <a:gd name="T13" fmla="*/ 66 h 66"/>
                      <a:gd name="T14" fmla="*/ 7 w 15"/>
                      <a:gd name="T15" fmla="*/ 3 h 66"/>
                      <a:gd name="T16" fmla="*/ 3 w 15"/>
                      <a:gd name="T17" fmla="*/ 8 h 66"/>
                      <a:gd name="T18" fmla="*/ 3 w 15"/>
                      <a:gd name="T19" fmla="*/ 58 h 66"/>
                      <a:gd name="T20" fmla="*/ 7 w 15"/>
                      <a:gd name="T21" fmla="*/ 63 h 66"/>
                      <a:gd name="T22" fmla="*/ 12 w 15"/>
                      <a:gd name="T23" fmla="*/ 58 h 66"/>
                      <a:gd name="T24" fmla="*/ 12 w 15"/>
                      <a:gd name="T25" fmla="*/ 8 h 66"/>
                      <a:gd name="T26" fmla="*/ 7 w 15"/>
                      <a:gd name="T27" fmla="*/ 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5" name="íşlíďê">
                    <a:extLst>
                      <a:ext uri="{FF2B5EF4-FFF2-40B4-BE49-F238E27FC236}">
                        <a16:creationId xmlns:a16="http://schemas.microsoft.com/office/drawing/2014/main" id="{20D768CF-C0AF-49CF-8CC7-F8ADA390E6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6" name="íSļîḍe">
                    <a:extLst>
                      <a:ext uri="{FF2B5EF4-FFF2-40B4-BE49-F238E27FC236}">
                        <a16:creationId xmlns:a16="http://schemas.microsoft.com/office/drawing/2014/main" id="{81814475-90A5-4C8F-934E-CA9D1FDE05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7" name="îšliďe">
                    <a:extLst>
                      <a:ext uri="{FF2B5EF4-FFF2-40B4-BE49-F238E27FC236}">
                        <a16:creationId xmlns:a16="http://schemas.microsoft.com/office/drawing/2014/main" id="{4E79F9B2-4906-414E-ACC4-7B00EB8DF6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49" name="iṧlîḑê">
                  <a:extLst>
                    <a:ext uri="{FF2B5EF4-FFF2-40B4-BE49-F238E27FC236}">
                      <a16:creationId xmlns:a16="http://schemas.microsoft.com/office/drawing/2014/main" id="{BF6CD541-629A-4DB8-846F-CC0961F96325}"/>
                    </a:ext>
                  </a:extLst>
                </p:cNvPr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5" name="îŝlîḑê">
                    <a:extLst>
                      <a:ext uri="{FF2B5EF4-FFF2-40B4-BE49-F238E27FC236}">
                        <a16:creationId xmlns:a16="http://schemas.microsoft.com/office/drawing/2014/main" id="{C9A4B73F-65E0-4443-9F91-E123A3D048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ïSḷíḋè">
                    <a:extLst>
                      <a:ext uri="{FF2B5EF4-FFF2-40B4-BE49-F238E27FC236}">
                        <a16:creationId xmlns:a16="http://schemas.microsoft.com/office/drawing/2014/main" id="{5472DCE3-F2D7-4C7B-BEAD-03C678899C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7" name="îṩḷíḓê">
                    <a:extLst>
                      <a:ext uri="{FF2B5EF4-FFF2-40B4-BE49-F238E27FC236}">
                        <a16:creationId xmlns:a16="http://schemas.microsoft.com/office/drawing/2014/main" id="{508CCDBC-0E0D-4DAF-BC50-5AB3C35FC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8" name="ïŝliḑé">
                    <a:extLst>
                      <a:ext uri="{FF2B5EF4-FFF2-40B4-BE49-F238E27FC236}">
                        <a16:creationId xmlns:a16="http://schemas.microsoft.com/office/drawing/2014/main" id="{F7A046A8-5DEA-4FAB-A0F8-DBA6CF524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9" name="iş1îdê">
                    <a:extLst>
                      <a:ext uri="{FF2B5EF4-FFF2-40B4-BE49-F238E27FC236}">
                        <a16:creationId xmlns:a16="http://schemas.microsoft.com/office/drawing/2014/main" id="{5692AE8A-FD96-4D7E-BEF5-BEE4D63DE5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0" name="îSliḑê">
                    <a:extLst>
                      <a:ext uri="{FF2B5EF4-FFF2-40B4-BE49-F238E27FC236}">
                        <a16:creationId xmlns:a16="http://schemas.microsoft.com/office/drawing/2014/main" id="{E8D914CB-9C7C-4D9E-BE47-C949EFB299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íšľíḑê">
                    <a:extLst>
                      <a:ext uri="{FF2B5EF4-FFF2-40B4-BE49-F238E27FC236}">
                        <a16:creationId xmlns:a16="http://schemas.microsoft.com/office/drawing/2014/main" id="{22549FBE-0506-4990-AE3E-E6C5D478A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2" name="işḻiďê">
                    <a:extLst>
                      <a:ext uri="{FF2B5EF4-FFF2-40B4-BE49-F238E27FC236}">
                        <a16:creationId xmlns:a16="http://schemas.microsoft.com/office/drawing/2014/main" id="{790CEFF8-17B9-46DF-9A89-DE00CF673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0" name="ïślîḍe">
                  <a:extLst>
                    <a:ext uri="{FF2B5EF4-FFF2-40B4-BE49-F238E27FC236}">
                      <a16:creationId xmlns:a16="http://schemas.microsoft.com/office/drawing/2014/main" id="{DEB8EFA4-369F-4B3C-AE67-724A3487DEC2}"/>
                    </a:ext>
                  </a:extLst>
                </p:cNvPr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60" name="iṡ1íḋe">
                    <a:extLst>
                      <a:ext uri="{FF2B5EF4-FFF2-40B4-BE49-F238E27FC236}">
                        <a16:creationId xmlns:a16="http://schemas.microsoft.com/office/drawing/2014/main" id="{B881176D-E52B-4FEC-9E6F-B975EA8307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53 w 102"/>
                      <a:gd name="T1" fmla="*/ 68 h 68"/>
                      <a:gd name="T2" fmla="*/ 53 w 102"/>
                      <a:gd name="T3" fmla="*/ 68 h 68"/>
                      <a:gd name="T4" fmla="*/ 19 w 102"/>
                      <a:gd name="T5" fmla="*/ 67 h 68"/>
                      <a:gd name="T6" fmla="*/ 6 w 102"/>
                      <a:gd name="T7" fmla="*/ 4 h 68"/>
                      <a:gd name="T8" fmla="*/ 6 w 102"/>
                      <a:gd name="T9" fmla="*/ 3 h 68"/>
                      <a:gd name="T10" fmla="*/ 11 w 102"/>
                      <a:gd name="T11" fmla="*/ 2 h 68"/>
                      <a:gd name="T12" fmla="*/ 62 w 102"/>
                      <a:gd name="T13" fmla="*/ 0 h 68"/>
                      <a:gd name="T14" fmla="*/ 89 w 102"/>
                      <a:gd name="T15" fmla="*/ 3 h 68"/>
                      <a:gd name="T16" fmla="*/ 94 w 102"/>
                      <a:gd name="T17" fmla="*/ 66 h 68"/>
                      <a:gd name="T18" fmla="*/ 94 w 102"/>
                      <a:gd name="T19" fmla="*/ 67 h 68"/>
                      <a:gd name="T20" fmla="*/ 93 w 102"/>
                      <a:gd name="T21" fmla="*/ 67 h 68"/>
                      <a:gd name="T22" fmla="*/ 53 w 102"/>
                      <a:gd name="T23" fmla="*/ 68 h 68"/>
                      <a:gd name="T24" fmla="*/ 9 w 102"/>
                      <a:gd name="T25" fmla="*/ 6 h 68"/>
                      <a:gd name="T26" fmla="*/ 19 w 102"/>
                      <a:gd name="T27" fmla="*/ 64 h 68"/>
                      <a:gd name="T28" fmla="*/ 53 w 102"/>
                      <a:gd name="T29" fmla="*/ 65 h 68"/>
                      <a:gd name="T30" fmla="*/ 91 w 102"/>
                      <a:gd name="T31" fmla="*/ 64 h 68"/>
                      <a:gd name="T32" fmla="*/ 88 w 102"/>
                      <a:gd name="T33" fmla="*/ 6 h 68"/>
                      <a:gd name="T34" fmla="*/ 62 w 102"/>
                      <a:gd name="T35" fmla="*/ 3 h 68"/>
                      <a:gd name="T36" fmla="*/ 12 w 102"/>
                      <a:gd name="T37" fmla="*/ 5 h 68"/>
                      <a:gd name="T38" fmla="*/ 9 w 102"/>
                      <a:gd name="T39" fmla="*/ 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iṣ1îḍé">
                    <a:extLst>
                      <a:ext uri="{FF2B5EF4-FFF2-40B4-BE49-F238E27FC236}">
                        <a16:creationId xmlns:a16="http://schemas.microsoft.com/office/drawing/2014/main" id="{E3DCD9F7-727B-4150-9775-68B4DA3280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ïṡḻïḓe">
                    <a:extLst>
                      <a:ext uri="{FF2B5EF4-FFF2-40B4-BE49-F238E27FC236}">
                        <a16:creationId xmlns:a16="http://schemas.microsoft.com/office/drawing/2014/main" id="{FB601E1F-01B7-4533-88F5-1E954E22C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iṥḻïďê">
                    <a:extLst>
                      <a:ext uri="{FF2B5EF4-FFF2-40B4-BE49-F238E27FC236}">
                        <a16:creationId xmlns:a16="http://schemas.microsoft.com/office/drawing/2014/main" id="{4C0B45A9-2A7B-4FBF-B0E8-6A96D957CE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4" name="íṣ1íďé">
                    <a:extLst>
                      <a:ext uri="{FF2B5EF4-FFF2-40B4-BE49-F238E27FC236}">
                        <a16:creationId xmlns:a16="http://schemas.microsoft.com/office/drawing/2014/main" id="{CBD4E474-42C4-4DD2-A911-4C7DE7B6A0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1" name="íśļíḋé">
                  <a:extLst>
                    <a:ext uri="{FF2B5EF4-FFF2-40B4-BE49-F238E27FC236}">
                      <a16:creationId xmlns:a16="http://schemas.microsoft.com/office/drawing/2014/main" id="{1B17FF17-FCD2-4A78-9B37-07CDD65A8067}"/>
                    </a:ext>
                  </a:extLst>
                </p:cNvPr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56" name="îş1iḋê">
                    <a:extLst>
                      <a:ext uri="{FF2B5EF4-FFF2-40B4-BE49-F238E27FC236}">
                        <a16:creationId xmlns:a16="http://schemas.microsoft.com/office/drawing/2014/main" id="{342D0557-6362-4247-8D7B-C089FFB297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ï$ḻidê">
                    <a:extLst>
                      <a:ext uri="{FF2B5EF4-FFF2-40B4-BE49-F238E27FC236}">
                        <a16:creationId xmlns:a16="http://schemas.microsoft.com/office/drawing/2014/main" id="{765AE389-7811-4376-BC3C-18A973F5C4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ïŝļîḍe">
                    <a:extLst>
                      <a:ext uri="{FF2B5EF4-FFF2-40B4-BE49-F238E27FC236}">
                        <a16:creationId xmlns:a16="http://schemas.microsoft.com/office/drawing/2014/main" id="{F30F0A78-02A2-4B84-B08B-4CDD5E7D7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ïṡlïḋè">
                    <a:extLst>
                      <a:ext uri="{FF2B5EF4-FFF2-40B4-BE49-F238E27FC236}">
                        <a16:creationId xmlns:a16="http://schemas.microsoft.com/office/drawing/2014/main" id="{991D5386-9154-46C1-B5DD-152C35E40A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1 w 21"/>
                      <a:gd name="T1" fmla="*/ 33 h 33"/>
                      <a:gd name="T2" fmla="*/ 0 w 21"/>
                      <a:gd name="T3" fmla="*/ 33 h 33"/>
                      <a:gd name="T4" fmla="*/ 0 w 21"/>
                      <a:gd name="T5" fmla="*/ 32 h 33"/>
                      <a:gd name="T6" fmla="*/ 10 w 21"/>
                      <a:gd name="T7" fmla="*/ 0 h 33"/>
                      <a:gd name="T8" fmla="*/ 21 w 21"/>
                      <a:gd name="T9" fmla="*/ 32 h 33"/>
                      <a:gd name="T10" fmla="*/ 21 w 21"/>
                      <a:gd name="T11" fmla="*/ 33 h 33"/>
                      <a:gd name="T12" fmla="*/ 3 w 21"/>
                      <a:gd name="T13" fmla="*/ 30 h 33"/>
                      <a:gd name="T14" fmla="*/ 17 w 21"/>
                      <a:gd name="T15" fmla="*/ 30 h 33"/>
                      <a:gd name="T16" fmla="*/ 10 w 21"/>
                      <a:gd name="T17" fmla="*/ 3 h 33"/>
                      <a:gd name="T18" fmla="*/ 3 w 21"/>
                      <a:gd name="T19" fmla="*/ 3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52" name="iṩ1îḍé">
                  <a:extLst>
                    <a:ext uri="{FF2B5EF4-FFF2-40B4-BE49-F238E27FC236}">
                      <a16:creationId xmlns:a16="http://schemas.microsoft.com/office/drawing/2014/main" id="{5A0F96C2-1A45-415C-90E7-70E1520CA1AD}"/>
                    </a:ext>
                  </a:extLst>
                </p:cNvPr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3" name="iśľiďé">
                    <a:extLst>
                      <a:ext uri="{FF2B5EF4-FFF2-40B4-BE49-F238E27FC236}">
                        <a16:creationId xmlns:a16="http://schemas.microsoft.com/office/drawing/2014/main" id="{0555C5EE-9960-4728-823E-5E38053871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iṣḷídè">
                    <a:extLst>
                      <a:ext uri="{FF2B5EF4-FFF2-40B4-BE49-F238E27FC236}">
                        <a16:creationId xmlns:a16="http://schemas.microsoft.com/office/drawing/2014/main" id="{3E1F9C74-7B1E-4174-B1A8-6CCF6C90A2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îṧ1iďé">
                    <a:extLst>
                      <a:ext uri="{FF2B5EF4-FFF2-40B4-BE49-F238E27FC236}">
                        <a16:creationId xmlns:a16="http://schemas.microsoft.com/office/drawing/2014/main" id="{417E57D1-F897-44AA-96D7-1795FD4D95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9" name="íṡlíḋê">
                <a:extLst>
                  <a:ext uri="{FF2B5EF4-FFF2-40B4-BE49-F238E27FC236}">
                    <a16:creationId xmlns:a16="http://schemas.microsoft.com/office/drawing/2014/main" id="{9F7FACF4-1187-494A-BCC6-BAACEA1A04D2}"/>
                  </a:ext>
                </a:extLst>
              </p:cNvPr>
              <p:cNvGrpSpPr/>
              <p:nvPr/>
            </p:nvGrpSpPr>
            <p:grpSpPr>
              <a:xfrm>
                <a:off x="1811797" y="1791124"/>
                <a:ext cx="2339288" cy="3761336"/>
                <a:chOff x="8253415" y="755650"/>
                <a:chExt cx="1125538" cy="1809750"/>
              </a:xfrm>
            </p:grpSpPr>
            <p:sp>
              <p:nvSpPr>
                <p:cNvPr id="30" name="iSľïde">
                  <a:extLst>
                    <a:ext uri="{FF2B5EF4-FFF2-40B4-BE49-F238E27FC236}">
                      <a16:creationId xmlns:a16="http://schemas.microsoft.com/office/drawing/2014/main" id="{598311AB-7E0B-41CF-BC4D-872C4B2CD432}"/>
                    </a:ext>
                  </a:extLst>
                </p:cNvPr>
                <p:cNvSpPr/>
                <p:nvPr/>
              </p:nvSpPr>
              <p:spPr bwMode="auto">
                <a:xfrm>
                  <a:off x="8253415" y="755650"/>
                  <a:ext cx="1125538" cy="1350963"/>
                </a:xfrm>
                <a:custGeom>
                  <a:avLst/>
                  <a:gdLst>
                    <a:gd name="T0" fmla="*/ 212 w 423"/>
                    <a:gd name="T1" fmla="*/ 0 h 508"/>
                    <a:gd name="T2" fmla="*/ 0 w 423"/>
                    <a:gd name="T3" fmla="*/ 212 h 508"/>
                    <a:gd name="T4" fmla="*/ 58 w 423"/>
                    <a:gd name="T5" fmla="*/ 360 h 508"/>
                    <a:gd name="T6" fmla="*/ 122 w 423"/>
                    <a:gd name="T7" fmla="*/ 508 h 508"/>
                    <a:gd name="T8" fmla="*/ 212 w 423"/>
                    <a:gd name="T9" fmla="*/ 508 h 508"/>
                    <a:gd name="T10" fmla="*/ 302 w 423"/>
                    <a:gd name="T11" fmla="*/ 508 h 508"/>
                    <a:gd name="T12" fmla="*/ 366 w 423"/>
                    <a:gd name="T13" fmla="*/ 360 h 508"/>
                    <a:gd name="T14" fmla="*/ 423 w 423"/>
                    <a:gd name="T15" fmla="*/ 213 h 508"/>
                    <a:gd name="T16" fmla="*/ 212 w 423"/>
                    <a:gd name="T17" fmla="*/ 0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3" h="508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268"/>
                        <a:pt x="29" y="316"/>
                        <a:pt x="58" y="360"/>
                      </a:cubicBezTo>
                      <a:cubicBezTo>
                        <a:pt x="122" y="456"/>
                        <a:pt x="85" y="508"/>
                        <a:pt x="122" y="508"/>
                      </a:cubicBezTo>
                      <a:cubicBezTo>
                        <a:pt x="212" y="508"/>
                        <a:pt x="212" y="508"/>
                        <a:pt x="212" y="508"/>
                      </a:cubicBezTo>
                      <a:cubicBezTo>
                        <a:pt x="302" y="508"/>
                        <a:pt x="302" y="508"/>
                        <a:pt x="302" y="508"/>
                      </a:cubicBezTo>
                      <a:cubicBezTo>
                        <a:pt x="339" y="508"/>
                        <a:pt x="302" y="456"/>
                        <a:pt x="366" y="360"/>
                      </a:cubicBezTo>
                      <a:cubicBezTo>
                        <a:pt x="395" y="316"/>
                        <a:pt x="423" y="269"/>
                        <a:pt x="423" y="213"/>
                      </a:cubicBezTo>
                      <a:cubicBezTo>
                        <a:pt x="423" y="97"/>
                        <a:pt x="329" y="0"/>
                        <a:pt x="212" y="0"/>
                      </a:cubicBezTo>
                      <a:close/>
                    </a:path>
                  </a:pathLst>
                </a:custGeom>
                <a:solidFill>
                  <a:srgbClr val="FCC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ṧlïḍè">
                  <a:extLst>
                    <a:ext uri="{FF2B5EF4-FFF2-40B4-BE49-F238E27FC236}">
                      <a16:creationId xmlns:a16="http://schemas.microsoft.com/office/drawing/2014/main" id="{1B4813FF-C455-496D-BA56-8384FDB85203}"/>
                    </a:ext>
                  </a:extLst>
                </p:cNvPr>
                <p:cNvSpPr/>
                <p:nvPr/>
              </p:nvSpPr>
              <p:spPr bwMode="auto">
                <a:xfrm>
                  <a:off x="8494715" y="949325"/>
                  <a:ext cx="884238" cy="1157288"/>
                </a:xfrm>
                <a:custGeom>
                  <a:avLst/>
                  <a:gdLst>
                    <a:gd name="T0" fmla="*/ 279 w 332"/>
                    <a:gd name="T1" fmla="*/ 0 h 435"/>
                    <a:gd name="T2" fmla="*/ 279 w 332"/>
                    <a:gd name="T3" fmla="*/ 9 h 435"/>
                    <a:gd name="T4" fmla="*/ 0 w 332"/>
                    <a:gd name="T5" fmla="*/ 355 h 435"/>
                    <a:gd name="T6" fmla="*/ 31 w 332"/>
                    <a:gd name="T7" fmla="*/ 435 h 435"/>
                    <a:gd name="T8" fmla="*/ 121 w 332"/>
                    <a:gd name="T9" fmla="*/ 435 h 435"/>
                    <a:gd name="T10" fmla="*/ 211 w 332"/>
                    <a:gd name="T11" fmla="*/ 435 h 435"/>
                    <a:gd name="T12" fmla="*/ 275 w 332"/>
                    <a:gd name="T13" fmla="*/ 287 h 435"/>
                    <a:gd name="T14" fmla="*/ 332 w 332"/>
                    <a:gd name="T15" fmla="*/ 140 h 435"/>
                    <a:gd name="T16" fmla="*/ 279 w 332"/>
                    <a:gd name="T17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2" h="435">
                      <a:moveTo>
                        <a:pt x="279" y="0"/>
                      </a:moveTo>
                      <a:cubicBezTo>
                        <a:pt x="279" y="3"/>
                        <a:pt x="279" y="6"/>
                        <a:pt x="279" y="9"/>
                      </a:cubicBezTo>
                      <a:cubicBezTo>
                        <a:pt x="279" y="179"/>
                        <a:pt x="160" y="321"/>
                        <a:pt x="0" y="355"/>
                      </a:cubicBezTo>
                      <a:cubicBezTo>
                        <a:pt x="16" y="407"/>
                        <a:pt x="5" y="435"/>
                        <a:pt x="31" y="435"/>
                      </a:cubicBezTo>
                      <a:cubicBezTo>
                        <a:pt x="121" y="435"/>
                        <a:pt x="121" y="435"/>
                        <a:pt x="121" y="435"/>
                      </a:cubicBezTo>
                      <a:cubicBezTo>
                        <a:pt x="211" y="435"/>
                        <a:pt x="211" y="435"/>
                        <a:pt x="211" y="435"/>
                      </a:cubicBezTo>
                      <a:cubicBezTo>
                        <a:pt x="248" y="435"/>
                        <a:pt x="211" y="383"/>
                        <a:pt x="275" y="287"/>
                      </a:cubicBezTo>
                      <a:cubicBezTo>
                        <a:pt x="304" y="243"/>
                        <a:pt x="332" y="196"/>
                        <a:pt x="332" y="140"/>
                      </a:cubicBezTo>
                      <a:cubicBezTo>
                        <a:pt x="332" y="87"/>
                        <a:pt x="312" y="37"/>
                        <a:pt x="279" y="0"/>
                      </a:cubicBezTo>
                      <a:close/>
                    </a:path>
                  </a:pathLst>
                </a:custGeom>
                <a:solidFill>
                  <a:srgbClr val="FBBC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šḷîďê">
                  <a:extLst>
                    <a:ext uri="{FF2B5EF4-FFF2-40B4-BE49-F238E27FC236}">
                      <a16:creationId xmlns:a16="http://schemas.microsoft.com/office/drawing/2014/main" id="{362986F0-0085-4032-80CB-34D5F1F17BD7}"/>
                    </a:ext>
                  </a:extLst>
                </p:cNvPr>
                <p:cNvSpPr/>
                <p:nvPr/>
              </p:nvSpPr>
              <p:spPr bwMode="auto">
                <a:xfrm>
                  <a:off x="8509003" y="1428750"/>
                  <a:ext cx="615950" cy="715963"/>
                </a:xfrm>
                <a:custGeom>
                  <a:avLst/>
                  <a:gdLst>
                    <a:gd name="T0" fmla="*/ 13 w 232"/>
                    <a:gd name="T1" fmla="*/ 38 h 269"/>
                    <a:gd name="T2" fmla="*/ 4 w 232"/>
                    <a:gd name="T3" fmla="*/ 37 h 269"/>
                    <a:gd name="T4" fmla="*/ 3 w 232"/>
                    <a:gd name="T5" fmla="*/ 46 h 269"/>
                    <a:gd name="T6" fmla="*/ 6 w 232"/>
                    <a:gd name="T7" fmla="*/ 51 h 269"/>
                    <a:gd name="T8" fmla="*/ 77 w 232"/>
                    <a:gd name="T9" fmla="*/ 265 h 269"/>
                    <a:gd name="T10" fmla="*/ 83 w 232"/>
                    <a:gd name="T11" fmla="*/ 269 h 269"/>
                    <a:gd name="T12" fmla="*/ 85 w 232"/>
                    <a:gd name="T13" fmla="*/ 269 h 269"/>
                    <a:gd name="T14" fmla="*/ 89 w 232"/>
                    <a:gd name="T15" fmla="*/ 260 h 269"/>
                    <a:gd name="T16" fmla="*/ 24 w 232"/>
                    <a:gd name="T17" fmla="*/ 63 h 269"/>
                    <a:gd name="T18" fmla="*/ 76 w 232"/>
                    <a:gd name="T19" fmla="*/ 69 h 269"/>
                    <a:gd name="T20" fmla="*/ 85 w 232"/>
                    <a:gd name="T21" fmla="*/ 64 h 269"/>
                    <a:gd name="T22" fmla="*/ 113 w 232"/>
                    <a:gd name="T23" fmla="*/ 73 h 269"/>
                    <a:gd name="T24" fmla="*/ 145 w 232"/>
                    <a:gd name="T25" fmla="*/ 62 h 269"/>
                    <a:gd name="T26" fmla="*/ 161 w 232"/>
                    <a:gd name="T27" fmla="*/ 68 h 269"/>
                    <a:gd name="T28" fmla="*/ 210 w 232"/>
                    <a:gd name="T29" fmla="*/ 65 h 269"/>
                    <a:gd name="T30" fmla="*/ 146 w 232"/>
                    <a:gd name="T31" fmla="*/ 260 h 269"/>
                    <a:gd name="T32" fmla="*/ 150 w 232"/>
                    <a:gd name="T33" fmla="*/ 269 h 269"/>
                    <a:gd name="T34" fmla="*/ 152 w 232"/>
                    <a:gd name="T35" fmla="*/ 269 h 269"/>
                    <a:gd name="T36" fmla="*/ 158 w 232"/>
                    <a:gd name="T37" fmla="*/ 265 h 269"/>
                    <a:gd name="T38" fmla="*/ 228 w 232"/>
                    <a:gd name="T39" fmla="*/ 50 h 269"/>
                    <a:gd name="T40" fmla="*/ 230 w 232"/>
                    <a:gd name="T41" fmla="*/ 48 h 269"/>
                    <a:gd name="T42" fmla="*/ 229 w 232"/>
                    <a:gd name="T43" fmla="*/ 39 h 269"/>
                    <a:gd name="T44" fmla="*/ 220 w 232"/>
                    <a:gd name="T45" fmla="*/ 40 h 269"/>
                    <a:gd name="T46" fmla="*/ 165 w 232"/>
                    <a:gd name="T47" fmla="*/ 55 h 269"/>
                    <a:gd name="T48" fmla="*/ 154 w 232"/>
                    <a:gd name="T49" fmla="*/ 52 h 269"/>
                    <a:gd name="T50" fmla="*/ 160 w 232"/>
                    <a:gd name="T51" fmla="*/ 31 h 269"/>
                    <a:gd name="T52" fmla="*/ 146 w 232"/>
                    <a:gd name="T53" fmla="*/ 3 h 269"/>
                    <a:gd name="T54" fmla="*/ 132 w 232"/>
                    <a:gd name="T55" fmla="*/ 3 h 269"/>
                    <a:gd name="T56" fmla="*/ 123 w 232"/>
                    <a:gd name="T57" fmla="*/ 32 h 269"/>
                    <a:gd name="T58" fmla="*/ 134 w 232"/>
                    <a:gd name="T59" fmla="*/ 54 h 269"/>
                    <a:gd name="T60" fmla="*/ 95 w 232"/>
                    <a:gd name="T61" fmla="*/ 55 h 269"/>
                    <a:gd name="T62" fmla="*/ 103 w 232"/>
                    <a:gd name="T63" fmla="*/ 32 h 269"/>
                    <a:gd name="T64" fmla="*/ 92 w 232"/>
                    <a:gd name="T65" fmla="*/ 4 h 269"/>
                    <a:gd name="T66" fmla="*/ 77 w 232"/>
                    <a:gd name="T67" fmla="*/ 4 h 269"/>
                    <a:gd name="T68" fmla="*/ 66 w 232"/>
                    <a:gd name="T69" fmla="*/ 32 h 269"/>
                    <a:gd name="T70" fmla="*/ 75 w 232"/>
                    <a:gd name="T71" fmla="*/ 55 h 269"/>
                    <a:gd name="T72" fmla="*/ 72 w 232"/>
                    <a:gd name="T73" fmla="*/ 56 h 269"/>
                    <a:gd name="T74" fmla="*/ 13 w 232"/>
                    <a:gd name="T75" fmla="*/ 38 h 269"/>
                    <a:gd name="T76" fmla="*/ 140 w 232"/>
                    <a:gd name="T77" fmla="*/ 14 h 269"/>
                    <a:gd name="T78" fmla="*/ 140 w 232"/>
                    <a:gd name="T79" fmla="*/ 14 h 269"/>
                    <a:gd name="T80" fmla="*/ 140 w 232"/>
                    <a:gd name="T81" fmla="*/ 14 h 269"/>
                    <a:gd name="T82" fmla="*/ 147 w 232"/>
                    <a:gd name="T83" fmla="*/ 32 h 269"/>
                    <a:gd name="T84" fmla="*/ 143 w 232"/>
                    <a:gd name="T85" fmla="*/ 45 h 269"/>
                    <a:gd name="T86" fmla="*/ 136 w 232"/>
                    <a:gd name="T87" fmla="*/ 31 h 269"/>
                    <a:gd name="T88" fmla="*/ 140 w 232"/>
                    <a:gd name="T89" fmla="*/ 14 h 269"/>
                    <a:gd name="T90" fmla="*/ 84 w 232"/>
                    <a:gd name="T91" fmla="*/ 15 h 269"/>
                    <a:gd name="T92" fmla="*/ 84 w 232"/>
                    <a:gd name="T93" fmla="*/ 15 h 269"/>
                    <a:gd name="T94" fmla="*/ 85 w 232"/>
                    <a:gd name="T95" fmla="*/ 16 h 269"/>
                    <a:gd name="T96" fmla="*/ 89 w 232"/>
                    <a:gd name="T97" fmla="*/ 31 h 269"/>
                    <a:gd name="T98" fmla="*/ 85 w 232"/>
                    <a:gd name="T99" fmla="*/ 47 h 269"/>
                    <a:gd name="T100" fmla="*/ 79 w 232"/>
                    <a:gd name="T101" fmla="*/ 31 h 269"/>
                    <a:gd name="T102" fmla="*/ 84 w 232"/>
                    <a:gd name="T103" fmla="*/ 15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269">
                      <a:moveTo>
                        <a:pt x="13" y="38"/>
                      </a:moveTo>
                      <a:cubicBezTo>
                        <a:pt x="11" y="35"/>
                        <a:pt x="6" y="35"/>
                        <a:pt x="4" y="37"/>
                      </a:cubicBezTo>
                      <a:cubicBezTo>
                        <a:pt x="1" y="39"/>
                        <a:pt x="0" y="44"/>
                        <a:pt x="3" y="46"/>
                      </a:cubicBezTo>
                      <a:cubicBezTo>
                        <a:pt x="4" y="48"/>
                        <a:pt x="5" y="49"/>
                        <a:pt x="6" y="51"/>
                      </a:cubicBezTo>
                      <a:cubicBezTo>
                        <a:pt x="77" y="265"/>
                        <a:pt x="77" y="265"/>
                        <a:pt x="77" y="265"/>
                      </a:cubicBezTo>
                      <a:cubicBezTo>
                        <a:pt x="77" y="267"/>
                        <a:pt x="80" y="269"/>
                        <a:pt x="83" y="269"/>
                      </a:cubicBezTo>
                      <a:cubicBezTo>
                        <a:pt x="83" y="269"/>
                        <a:pt x="84" y="269"/>
                        <a:pt x="85" y="269"/>
                      </a:cubicBezTo>
                      <a:cubicBezTo>
                        <a:pt x="88" y="268"/>
                        <a:pt x="90" y="264"/>
                        <a:pt x="89" y="260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40" y="70"/>
                        <a:pt x="60" y="74"/>
                        <a:pt x="76" y="69"/>
                      </a:cubicBezTo>
                      <a:cubicBezTo>
                        <a:pt x="79" y="68"/>
                        <a:pt x="82" y="66"/>
                        <a:pt x="85" y="64"/>
                      </a:cubicBezTo>
                      <a:cubicBezTo>
                        <a:pt x="93" y="70"/>
                        <a:pt x="103" y="73"/>
                        <a:pt x="113" y="73"/>
                      </a:cubicBezTo>
                      <a:cubicBezTo>
                        <a:pt x="125" y="73"/>
                        <a:pt x="136" y="69"/>
                        <a:pt x="145" y="62"/>
                      </a:cubicBezTo>
                      <a:cubicBezTo>
                        <a:pt x="150" y="64"/>
                        <a:pt x="155" y="67"/>
                        <a:pt x="161" y="68"/>
                      </a:cubicBezTo>
                      <a:cubicBezTo>
                        <a:pt x="180" y="73"/>
                        <a:pt x="196" y="72"/>
                        <a:pt x="210" y="65"/>
                      </a:cubicBezTo>
                      <a:cubicBezTo>
                        <a:pt x="146" y="260"/>
                        <a:pt x="146" y="260"/>
                        <a:pt x="146" y="260"/>
                      </a:cubicBezTo>
                      <a:cubicBezTo>
                        <a:pt x="144" y="264"/>
                        <a:pt x="146" y="268"/>
                        <a:pt x="150" y="269"/>
                      </a:cubicBezTo>
                      <a:cubicBezTo>
                        <a:pt x="150" y="269"/>
                        <a:pt x="151" y="269"/>
                        <a:pt x="152" y="269"/>
                      </a:cubicBezTo>
                      <a:cubicBezTo>
                        <a:pt x="155" y="269"/>
                        <a:pt x="157" y="267"/>
                        <a:pt x="158" y="265"/>
                      </a:cubicBezTo>
                      <a:cubicBezTo>
                        <a:pt x="228" y="50"/>
                        <a:pt x="228" y="50"/>
                        <a:pt x="228" y="50"/>
                      </a:cubicBezTo>
                      <a:cubicBezTo>
                        <a:pt x="229" y="50"/>
                        <a:pt x="230" y="49"/>
                        <a:pt x="230" y="48"/>
                      </a:cubicBezTo>
                      <a:cubicBezTo>
                        <a:pt x="232" y="45"/>
                        <a:pt x="232" y="41"/>
                        <a:pt x="229" y="39"/>
                      </a:cubicBezTo>
                      <a:cubicBezTo>
                        <a:pt x="226" y="37"/>
                        <a:pt x="222" y="37"/>
                        <a:pt x="220" y="40"/>
                      </a:cubicBezTo>
                      <a:cubicBezTo>
                        <a:pt x="207" y="56"/>
                        <a:pt x="189" y="62"/>
                        <a:pt x="165" y="55"/>
                      </a:cubicBezTo>
                      <a:cubicBezTo>
                        <a:pt x="162" y="55"/>
                        <a:pt x="158" y="54"/>
                        <a:pt x="154" y="52"/>
                      </a:cubicBezTo>
                      <a:cubicBezTo>
                        <a:pt x="158" y="46"/>
                        <a:pt x="160" y="38"/>
                        <a:pt x="160" y="31"/>
                      </a:cubicBezTo>
                      <a:cubicBezTo>
                        <a:pt x="159" y="17"/>
                        <a:pt x="154" y="7"/>
                        <a:pt x="146" y="3"/>
                      </a:cubicBezTo>
                      <a:cubicBezTo>
                        <a:pt x="142" y="0"/>
                        <a:pt x="137" y="0"/>
                        <a:pt x="132" y="3"/>
                      </a:cubicBezTo>
                      <a:cubicBezTo>
                        <a:pt x="125" y="8"/>
                        <a:pt x="122" y="18"/>
                        <a:pt x="123" y="32"/>
                      </a:cubicBezTo>
                      <a:cubicBezTo>
                        <a:pt x="124" y="40"/>
                        <a:pt x="127" y="48"/>
                        <a:pt x="134" y="54"/>
                      </a:cubicBezTo>
                      <a:cubicBezTo>
                        <a:pt x="123" y="61"/>
                        <a:pt x="107" y="61"/>
                        <a:pt x="95" y="55"/>
                      </a:cubicBezTo>
                      <a:cubicBezTo>
                        <a:pt x="99" y="49"/>
                        <a:pt x="102" y="41"/>
                        <a:pt x="103" y="32"/>
                      </a:cubicBezTo>
                      <a:cubicBezTo>
                        <a:pt x="103" y="19"/>
                        <a:pt x="99" y="9"/>
                        <a:pt x="92" y="4"/>
                      </a:cubicBezTo>
                      <a:cubicBezTo>
                        <a:pt x="87" y="1"/>
                        <a:pt x="82" y="1"/>
                        <a:pt x="77" y="4"/>
                      </a:cubicBezTo>
                      <a:cubicBezTo>
                        <a:pt x="70" y="8"/>
                        <a:pt x="65" y="18"/>
                        <a:pt x="66" y="32"/>
                      </a:cubicBezTo>
                      <a:cubicBezTo>
                        <a:pt x="66" y="40"/>
                        <a:pt x="69" y="48"/>
                        <a:pt x="75" y="55"/>
                      </a:cubicBezTo>
                      <a:cubicBezTo>
                        <a:pt x="74" y="56"/>
                        <a:pt x="73" y="56"/>
                        <a:pt x="72" y="56"/>
                      </a:cubicBezTo>
                      <a:cubicBezTo>
                        <a:pt x="52" y="63"/>
                        <a:pt x="23" y="52"/>
                        <a:pt x="13" y="38"/>
                      </a:cubicBezTo>
                      <a:close/>
                      <a:moveTo>
                        <a:pt x="140" y="14"/>
                      </a:move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0" y="14"/>
                        <a:pt x="140" y="14"/>
                        <a:pt x="140" y="14"/>
                      </a:cubicBezTo>
                      <a:cubicBezTo>
                        <a:pt x="142" y="15"/>
                        <a:pt x="146" y="20"/>
                        <a:pt x="147" y="32"/>
                      </a:cubicBezTo>
                      <a:cubicBezTo>
                        <a:pt x="147" y="36"/>
                        <a:pt x="145" y="41"/>
                        <a:pt x="143" y="45"/>
                      </a:cubicBezTo>
                      <a:cubicBezTo>
                        <a:pt x="139" y="41"/>
                        <a:pt x="137" y="37"/>
                        <a:pt x="136" y="31"/>
                      </a:cubicBezTo>
                      <a:cubicBezTo>
                        <a:pt x="135" y="21"/>
                        <a:pt x="138" y="15"/>
                        <a:pt x="140" y="14"/>
                      </a:cubicBezTo>
                      <a:close/>
                      <a:moveTo>
                        <a:pt x="84" y="15"/>
                      </a:moveTo>
                      <a:cubicBezTo>
                        <a:pt x="84" y="15"/>
                        <a:pt x="84" y="15"/>
                        <a:pt x="84" y="15"/>
                      </a:cubicBezTo>
                      <a:cubicBezTo>
                        <a:pt x="84" y="15"/>
                        <a:pt x="85" y="15"/>
                        <a:pt x="85" y="16"/>
                      </a:cubicBezTo>
                      <a:cubicBezTo>
                        <a:pt x="87" y="17"/>
                        <a:pt x="90" y="21"/>
                        <a:pt x="89" y="31"/>
                      </a:cubicBezTo>
                      <a:cubicBezTo>
                        <a:pt x="89" y="37"/>
                        <a:pt x="88" y="43"/>
                        <a:pt x="85" y="47"/>
                      </a:cubicBezTo>
                      <a:cubicBezTo>
                        <a:pt x="81" y="42"/>
                        <a:pt x="79" y="37"/>
                        <a:pt x="79" y="31"/>
                      </a:cubicBezTo>
                      <a:cubicBezTo>
                        <a:pt x="79" y="21"/>
                        <a:pt x="82" y="16"/>
                        <a:pt x="84" y="15"/>
                      </a:cubicBezTo>
                      <a:close/>
                    </a:path>
                  </a:pathLst>
                </a:custGeom>
                <a:solidFill>
                  <a:srgbClr val="3B59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ṧľíďé">
                  <a:extLst>
                    <a:ext uri="{FF2B5EF4-FFF2-40B4-BE49-F238E27FC236}">
                      <a16:creationId xmlns:a16="http://schemas.microsoft.com/office/drawing/2014/main" id="{2CCF57F7-0DFC-4468-A42F-EDD3FD25D235}"/>
                    </a:ext>
                  </a:extLst>
                </p:cNvPr>
                <p:cNvSpPr/>
                <p:nvPr/>
              </p:nvSpPr>
              <p:spPr bwMode="auto">
                <a:xfrm>
                  <a:off x="8902703" y="1527175"/>
                  <a:ext cx="222250" cy="579438"/>
                </a:xfrm>
                <a:custGeom>
                  <a:avLst/>
                  <a:gdLst>
                    <a:gd name="T0" fmla="*/ 62 w 84"/>
                    <a:gd name="T1" fmla="*/ 28 h 218"/>
                    <a:gd name="T2" fmla="*/ 0 w 84"/>
                    <a:gd name="T3" fmla="*/ 218 h 218"/>
                    <a:gd name="T4" fmla="*/ 13 w 84"/>
                    <a:gd name="T5" fmla="*/ 218 h 218"/>
                    <a:gd name="T6" fmla="*/ 80 w 84"/>
                    <a:gd name="T7" fmla="*/ 13 h 218"/>
                    <a:gd name="T8" fmla="*/ 82 w 84"/>
                    <a:gd name="T9" fmla="*/ 11 h 218"/>
                    <a:gd name="T10" fmla="*/ 81 w 84"/>
                    <a:gd name="T11" fmla="*/ 2 h 218"/>
                    <a:gd name="T12" fmla="*/ 72 w 84"/>
                    <a:gd name="T13" fmla="*/ 3 h 218"/>
                    <a:gd name="T14" fmla="*/ 43 w 84"/>
                    <a:gd name="T15" fmla="*/ 20 h 218"/>
                    <a:gd name="T16" fmla="*/ 31 w 84"/>
                    <a:gd name="T17" fmla="*/ 34 h 218"/>
                    <a:gd name="T18" fmla="*/ 62 w 84"/>
                    <a:gd name="T19" fmla="*/ 2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4" h="218">
                      <a:moveTo>
                        <a:pt x="62" y="28"/>
                      </a:moveTo>
                      <a:cubicBezTo>
                        <a:pt x="0" y="218"/>
                        <a:pt x="0" y="218"/>
                        <a:pt x="0" y="218"/>
                      </a:cubicBezTo>
                      <a:cubicBezTo>
                        <a:pt x="13" y="218"/>
                        <a:pt x="13" y="218"/>
                        <a:pt x="13" y="218"/>
                      </a:cubicBezTo>
                      <a:cubicBezTo>
                        <a:pt x="80" y="13"/>
                        <a:pt x="80" y="13"/>
                        <a:pt x="80" y="13"/>
                      </a:cubicBezTo>
                      <a:cubicBezTo>
                        <a:pt x="81" y="13"/>
                        <a:pt x="82" y="12"/>
                        <a:pt x="82" y="11"/>
                      </a:cubicBezTo>
                      <a:cubicBezTo>
                        <a:pt x="84" y="8"/>
                        <a:pt x="84" y="4"/>
                        <a:pt x="81" y="2"/>
                      </a:cubicBezTo>
                      <a:cubicBezTo>
                        <a:pt x="78" y="0"/>
                        <a:pt x="74" y="0"/>
                        <a:pt x="72" y="3"/>
                      </a:cubicBezTo>
                      <a:cubicBezTo>
                        <a:pt x="64" y="13"/>
                        <a:pt x="55" y="18"/>
                        <a:pt x="43" y="20"/>
                      </a:cubicBezTo>
                      <a:cubicBezTo>
                        <a:pt x="39" y="25"/>
                        <a:pt x="35" y="29"/>
                        <a:pt x="31" y="34"/>
                      </a:cubicBezTo>
                      <a:cubicBezTo>
                        <a:pt x="42" y="34"/>
                        <a:pt x="53" y="33"/>
                        <a:pt x="62" y="28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ṩļidé">
                  <a:extLst>
                    <a:ext uri="{FF2B5EF4-FFF2-40B4-BE49-F238E27FC236}">
                      <a16:creationId xmlns:a16="http://schemas.microsoft.com/office/drawing/2014/main" id="{931D3271-8ECA-47DB-AE58-C125A30611BB}"/>
                    </a:ext>
                  </a:extLst>
                </p:cNvPr>
                <p:cNvSpPr/>
                <p:nvPr/>
              </p:nvSpPr>
              <p:spPr bwMode="auto">
                <a:xfrm>
                  <a:off x="8623303" y="1846263"/>
                  <a:ext cx="115888" cy="260350"/>
                </a:xfrm>
                <a:custGeom>
                  <a:avLst/>
                  <a:gdLst>
                    <a:gd name="T0" fmla="*/ 44 w 44"/>
                    <a:gd name="T1" fmla="*/ 98 h 98"/>
                    <a:gd name="T2" fmla="*/ 12 w 44"/>
                    <a:gd name="T3" fmla="*/ 0 h 98"/>
                    <a:gd name="T4" fmla="*/ 0 w 44"/>
                    <a:gd name="T5" fmla="*/ 5 h 98"/>
                    <a:gd name="T6" fmla="*/ 30 w 44"/>
                    <a:gd name="T7" fmla="*/ 98 h 98"/>
                    <a:gd name="T8" fmla="*/ 44 w 44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98">
                      <a:moveTo>
                        <a:pt x="44" y="98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4" y="3"/>
                        <a:pt x="0" y="5"/>
                      </a:cubicBezTo>
                      <a:cubicBezTo>
                        <a:pt x="30" y="98"/>
                        <a:pt x="30" y="98"/>
                        <a:pt x="30" y="98"/>
                      </a:cubicBezTo>
                      <a:lnTo>
                        <a:pt x="44" y="98"/>
                      </a:ln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šľîḑe">
                  <a:extLst>
                    <a:ext uri="{FF2B5EF4-FFF2-40B4-BE49-F238E27FC236}">
                      <a16:creationId xmlns:a16="http://schemas.microsoft.com/office/drawing/2014/main" id="{9E681CE1-0222-4F48-BBE3-85DA3C4EE382}"/>
                    </a:ext>
                  </a:extLst>
                </p:cNvPr>
                <p:cNvSpPr/>
                <p:nvPr/>
              </p:nvSpPr>
              <p:spPr bwMode="auto">
                <a:xfrm>
                  <a:off x="8572503" y="2106613"/>
                  <a:ext cx="485775" cy="223838"/>
                </a:xfrm>
                <a:custGeom>
                  <a:avLst/>
                  <a:gdLst>
                    <a:gd name="T0" fmla="*/ 166 w 183"/>
                    <a:gd name="T1" fmla="*/ 0 h 84"/>
                    <a:gd name="T2" fmla="*/ 17 w 183"/>
                    <a:gd name="T3" fmla="*/ 0 h 84"/>
                    <a:gd name="T4" fmla="*/ 2 w 183"/>
                    <a:gd name="T5" fmla="*/ 24 h 84"/>
                    <a:gd name="T6" fmla="*/ 17 w 183"/>
                    <a:gd name="T7" fmla="*/ 49 h 84"/>
                    <a:gd name="T8" fmla="*/ 67 w 183"/>
                    <a:gd name="T9" fmla="*/ 49 h 84"/>
                    <a:gd name="T10" fmla="*/ 13 w 183"/>
                    <a:gd name="T11" fmla="*/ 59 h 84"/>
                    <a:gd name="T12" fmla="*/ 3 w 183"/>
                    <a:gd name="T13" fmla="*/ 75 h 84"/>
                    <a:gd name="T14" fmla="*/ 17 w 183"/>
                    <a:gd name="T15" fmla="*/ 84 h 84"/>
                    <a:gd name="T16" fmla="*/ 22 w 183"/>
                    <a:gd name="T17" fmla="*/ 82 h 84"/>
                    <a:gd name="T18" fmla="*/ 171 w 183"/>
                    <a:gd name="T19" fmla="*/ 33 h 84"/>
                    <a:gd name="T20" fmla="*/ 182 w 183"/>
                    <a:gd name="T21" fmla="*/ 14 h 84"/>
                    <a:gd name="T22" fmla="*/ 166 w 183"/>
                    <a:gd name="T23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3" h="84">
                      <a:moveTo>
                        <a:pt x="166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16"/>
                        <a:pt x="2" y="24"/>
                      </a:cubicBezTo>
                      <a:cubicBezTo>
                        <a:pt x="2" y="33"/>
                        <a:pt x="9" y="49"/>
                        <a:pt x="17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13" y="59"/>
                        <a:pt x="13" y="59"/>
                        <a:pt x="13" y="59"/>
                      </a:cubicBezTo>
                      <a:cubicBezTo>
                        <a:pt x="4" y="62"/>
                        <a:pt x="0" y="67"/>
                        <a:pt x="3" y="75"/>
                      </a:cubicBezTo>
                      <a:cubicBezTo>
                        <a:pt x="5" y="82"/>
                        <a:pt x="11" y="84"/>
                        <a:pt x="17" y="84"/>
                      </a:cubicBezTo>
                      <a:cubicBezTo>
                        <a:pt x="19" y="84"/>
                        <a:pt x="21" y="83"/>
                        <a:pt x="22" y="82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78" y="31"/>
                        <a:pt x="183" y="22"/>
                        <a:pt x="182" y="14"/>
                      </a:cubicBezTo>
                      <a:cubicBezTo>
                        <a:pt x="181" y="7"/>
                        <a:pt x="174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$líḓe">
                  <a:extLst>
                    <a:ext uri="{FF2B5EF4-FFF2-40B4-BE49-F238E27FC236}">
                      <a16:creationId xmlns:a16="http://schemas.microsoft.com/office/drawing/2014/main" id="{571CC505-93F1-4795-A35A-543AD15BFDA8}"/>
                    </a:ext>
                  </a:extLst>
                </p:cNvPr>
                <p:cNvSpPr/>
                <p:nvPr/>
              </p:nvSpPr>
              <p:spPr bwMode="auto">
                <a:xfrm>
                  <a:off x="8575678" y="2235200"/>
                  <a:ext cx="485775" cy="330200"/>
                </a:xfrm>
                <a:custGeom>
                  <a:avLst/>
                  <a:gdLst>
                    <a:gd name="T0" fmla="*/ 165 w 183"/>
                    <a:gd name="T1" fmla="*/ 62 h 124"/>
                    <a:gd name="T2" fmla="*/ 115 w 183"/>
                    <a:gd name="T3" fmla="*/ 62 h 124"/>
                    <a:gd name="T4" fmla="*/ 170 w 183"/>
                    <a:gd name="T5" fmla="*/ 38 h 124"/>
                    <a:gd name="T6" fmla="*/ 180 w 183"/>
                    <a:gd name="T7" fmla="*/ 14 h 124"/>
                    <a:gd name="T8" fmla="*/ 160 w 183"/>
                    <a:gd name="T9" fmla="*/ 3 h 124"/>
                    <a:gd name="T10" fmla="*/ 12 w 183"/>
                    <a:gd name="T11" fmla="*/ 50 h 124"/>
                    <a:gd name="T12" fmla="*/ 1 w 183"/>
                    <a:gd name="T13" fmla="*/ 70 h 124"/>
                    <a:gd name="T14" fmla="*/ 16 w 183"/>
                    <a:gd name="T15" fmla="*/ 87 h 124"/>
                    <a:gd name="T16" fmla="*/ 30 w 183"/>
                    <a:gd name="T17" fmla="*/ 87 h 124"/>
                    <a:gd name="T18" fmla="*/ 54 w 183"/>
                    <a:gd name="T19" fmla="*/ 124 h 124"/>
                    <a:gd name="T20" fmla="*/ 127 w 183"/>
                    <a:gd name="T21" fmla="*/ 124 h 124"/>
                    <a:gd name="T22" fmla="*/ 151 w 183"/>
                    <a:gd name="T23" fmla="*/ 87 h 124"/>
                    <a:gd name="T24" fmla="*/ 165 w 183"/>
                    <a:gd name="T25" fmla="*/ 87 h 124"/>
                    <a:gd name="T26" fmla="*/ 181 w 183"/>
                    <a:gd name="T27" fmla="*/ 75 h 124"/>
                    <a:gd name="T28" fmla="*/ 165 w 183"/>
                    <a:gd name="T29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83" h="124">
                      <a:moveTo>
                        <a:pt x="165" y="62"/>
                      </a:moveTo>
                      <a:cubicBezTo>
                        <a:pt x="115" y="62"/>
                        <a:pt x="115" y="62"/>
                        <a:pt x="115" y="62"/>
                      </a:cubicBezTo>
                      <a:cubicBezTo>
                        <a:pt x="170" y="38"/>
                        <a:pt x="170" y="38"/>
                        <a:pt x="170" y="38"/>
                      </a:cubicBezTo>
                      <a:cubicBezTo>
                        <a:pt x="178" y="35"/>
                        <a:pt x="183" y="23"/>
                        <a:pt x="180" y="14"/>
                      </a:cubicBezTo>
                      <a:cubicBezTo>
                        <a:pt x="177" y="6"/>
                        <a:pt x="169" y="0"/>
                        <a:pt x="160" y="3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4" y="52"/>
                        <a:pt x="0" y="63"/>
                        <a:pt x="1" y="70"/>
                      </a:cubicBezTo>
                      <a:cubicBezTo>
                        <a:pt x="2" y="78"/>
                        <a:pt x="9" y="87"/>
                        <a:pt x="16" y="87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54" y="124"/>
                        <a:pt x="54" y="124"/>
                        <a:pt x="54" y="124"/>
                      </a:cubicBezTo>
                      <a:cubicBezTo>
                        <a:pt x="127" y="124"/>
                        <a:pt x="127" y="124"/>
                        <a:pt x="127" y="124"/>
                      </a:cubicBezTo>
                      <a:cubicBezTo>
                        <a:pt x="151" y="87"/>
                        <a:pt x="151" y="87"/>
                        <a:pt x="151" y="87"/>
                      </a:cubicBez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74" y="87"/>
                        <a:pt x="181" y="83"/>
                        <a:pt x="181" y="75"/>
                      </a:cubicBezTo>
                      <a:cubicBezTo>
                        <a:pt x="181" y="66"/>
                        <a:pt x="174" y="62"/>
                        <a:pt x="165" y="62"/>
                      </a:cubicBezTo>
                      <a:close/>
                    </a:path>
                  </a:pathLst>
                </a:custGeom>
                <a:solidFill>
                  <a:srgbClr val="254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7" name="i$líďe">
              <a:extLst>
                <a:ext uri="{FF2B5EF4-FFF2-40B4-BE49-F238E27FC236}">
                  <a16:creationId xmlns:a16="http://schemas.microsoft.com/office/drawing/2014/main" id="{B00ECDAF-0424-483C-B7DD-800799663ACA}"/>
                </a:ext>
              </a:extLst>
            </p:cNvPr>
            <p:cNvSpPr/>
            <p:nvPr/>
          </p:nvSpPr>
          <p:spPr>
            <a:xfrm rot="5400000">
              <a:off x="980408" y="1391756"/>
              <a:ext cx="4464496" cy="4464496"/>
            </a:xfrm>
            <a:prstGeom prst="blockArc">
              <a:avLst>
                <a:gd name="adj1" fmla="val 10800000"/>
                <a:gd name="adj2" fmla="val 523590"/>
                <a:gd name="adj3" fmla="val 23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E37737F-4B8B-414F-9AEC-F2AF33A0954E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67" y="2934474"/>
              <a:ext cx="598922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ṧ1idê">
              <a:extLst>
                <a:ext uri="{FF2B5EF4-FFF2-40B4-BE49-F238E27FC236}">
                  <a16:creationId xmlns:a16="http://schemas.microsoft.com/office/drawing/2014/main" id="{418AD324-41B7-4C4F-8209-5E716EC9C8B7}"/>
                </a:ext>
              </a:extLst>
            </p:cNvPr>
            <p:cNvGrpSpPr/>
            <p:nvPr/>
          </p:nvGrpSpPr>
          <p:grpSpPr>
            <a:xfrm>
              <a:off x="4518571" y="1665238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6" name="îşḷiḓe">
                <a:extLst>
                  <a:ext uri="{FF2B5EF4-FFF2-40B4-BE49-F238E27FC236}">
                    <a16:creationId xmlns:a16="http://schemas.microsoft.com/office/drawing/2014/main" id="{C3A995C3-E320-4951-9E56-E9701CE05E24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7" name="iš1ïḑé">
                <a:extLst>
                  <a:ext uri="{FF2B5EF4-FFF2-40B4-BE49-F238E27FC236}">
                    <a16:creationId xmlns:a16="http://schemas.microsoft.com/office/drawing/2014/main" id="{2A016157-5B03-448A-A29D-D42A2403E9C4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B07FE5-0CA1-444B-9413-F6E116B741A2}"/>
                </a:ext>
              </a:extLst>
            </p:cNvPr>
            <p:cNvCxnSpPr>
              <a:cxnSpLocks/>
            </p:cNvCxnSpPr>
            <p:nvPr/>
          </p:nvCxnSpPr>
          <p:spPr>
            <a:xfrm>
              <a:off x="5531267" y="4436045"/>
              <a:ext cx="598922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$ļidê">
              <a:extLst>
                <a:ext uri="{FF2B5EF4-FFF2-40B4-BE49-F238E27FC236}">
                  <a16:creationId xmlns:a16="http://schemas.microsoft.com/office/drawing/2014/main" id="{1CBEF2EA-3131-48C6-BDBB-2DD60D447E22}"/>
                </a:ext>
              </a:extLst>
            </p:cNvPr>
            <p:cNvGrpSpPr/>
            <p:nvPr/>
          </p:nvGrpSpPr>
          <p:grpSpPr>
            <a:xfrm>
              <a:off x="5146791" y="3155877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4" name="îśļîḓé">
                <a:extLst>
                  <a:ext uri="{FF2B5EF4-FFF2-40B4-BE49-F238E27FC236}">
                    <a16:creationId xmlns:a16="http://schemas.microsoft.com/office/drawing/2014/main" id="{30096987-42EA-429E-BC76-7D4A4564E49D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ïšlîḑé">
                <a:extLst>
                  <a:ext uri="{FF2B5EF4-FFF2-40B4-BE49-F238E27FC236}">
                    <a16:creationId xmlns:a16="http://schemas.microsoft.com/office/drawing/2014/main" id="{F77CC69E-33E3-4D1B-96B2-088F2F21AF04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í$1íḍê">
              <a:extLst>
                <a:ext uri="{FF2B5EF4-FFF2-40B4-BE49-F238E27FC236}">
                  <a16:creationId xmlns:a16="http://schemas.microsoft.com/office/drawing/2014/main" id="{E7282BB3-CF77-45AA-BB15-444373F50E39}"/>
                </a:ext>
              </a:extLst>
            </p:cNvPr>
            <p:cNvGrpSpPr/>
            <p:nvPr/>
          </p:nvGrpSpPr>
          <p:grpSpPr>
            <a:xfrm>
              <a:off x="4755799" y="4572785"/>
              <a:ext cx="540000" cy="540000"/>
              <a:chOff x="824229" y="5280877"/>
              <a:chExt cx="347557" cy="347557"/>
            </a:xfrm>
            <a:solidFill>
              <a:schemeClr val="accent1"/>
            </a:solidFill>
          </p:grpSpPr>
          <p:sp>
            <p:nvSpPr>
              <p:cNvPr id="22" name="ïS1idé">
                <a:extLst>
                  <a:ext uri="{FF2B5EF4-FFF2-40B4-BE49-F238E27FC236}">
                    <a16:creationId xmlns:a16="http://schemas.microsoft.com/office/drawing/2014/main" id="{916526C9-C3B7-40C2-8EF0-0F07D1772F2F}"/>
                  </a:ext>
                </a:extLst>
              </p:cNvPr>
              <p:cNvSpPr/>
              <p:nvPr/>
            </p:nvSpPr>
            <p:spPr>
              <a:xfrm>
                <a:off x="824229" y="5280877"/>
                <a:ext cx="347557" cy="347557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3" name="íšļíḑe">
                <a:extLst>
                  <a:ext uri="{FF2B5EF4-FFF2-40B4-BE49-F238E27FC236}">
                    <a16:creationId xmlns:a16="http://schemas.microsoft.com/office/drawing/2014/main" id="{A826D1D0-4ABD-4848-A728-0DF74B2DF079}"/>
                  </a:ext>
                </a:extLst>
              </p:cNvPr>
              <p:cNvSpPr/>
              <p:nvPr/>
            </p:nvSpPr>
            <p:spPr>
              <a:xfrm>
                <a:off x="911682" y="5372326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1" name="i$ļíḓè">
              <a:extLst>
                <a:ext uri="{FF2B5EF4-FFF2-40B4-BE49-F238E27FC236}">
                  <a16:creationId xmlns:a16="http://schemas.microsoft.com/office/drawing/2014/main" id="{4FBB8EDA-81F3-44AA-B8BA-CD24AC647C7D}"/>
                </a:ext>
              </a:extLst>
            </p:cNvPr>
            <p:cNvSpPr txBox="1"/>
            <p:nvPr/>
          </p:nvSpPr>
          <p:spPr>
            <a:xfrm>
              <a:off x="5280180" y="1656150"/>
              <a:ext cx="5931412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sz="1600" b="1" dirty="0"/>
                <a:t>Quantization</a:t>
              </a:r>
              <a:endParaRPr lang="zh-CN" altLang="en-US" sz="1600" b="1" dirty="0"/>
            </a:p>
          </p:txBody>
        </p:sp>
        <p:sp>
          <p:nvSpPr>
            <p:cNvPr id="19" name="ïSľiḍé">
              <a:extLst>
                <a:ext uri="{FF2B5EF4-FFF2-40B4-BE49-F238E27FC236}">
                  <a16:creationId xmlns:a16="http://schemas.microsoft.com/office/drawing/2014/main" id="{98AD38A5-0D02-4E34-8AA5-23AAD819C5EB}"/>
                </a:ext>
              </a:extLst>
            </p:cNvPr>
            <p:cNvSpPr txBox="1"/>
            <p:nvPr/>
          </p:nvSpPr>
          <p:spPr>
            <a:xfrm>
              <a:off x="5871779" y="3164195"/>
              <a:ext cx="5591809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sz="1600" b="1" dirty="0"/>
                <a:t>Pruning</a:t>
              </a:r>
              <a:endParaRPr lang="zh-CN" altLang="en-US" sz="1600" b="1" dirty="0"/>
            </a:p>
          </p:txBody>
        </p:sp>
        <p:sp>
          <p:nvSpPr>
            <p:cNvPr id="17" name="i$ḷíďê">
              <a:extLst>
                <a:ext uri="{FF2B5EF4-FFF2-40B4-BE49-F238E27FC236}">
                  <a16:creationId xmlns:a16="http://schemas.microsoft.com/office/drawing/2014/main" id="{786A50A2-56C5-4442-9F5A-B0A78F73F825}"/>
                </a:ext>
              </a:extLst>
            </p:cNvPr>
            <p:cNvSpPr txBox="1"/>
            <p:nvPr/>
          </p:nvSpPr>
          <p:spPr>
            <a:xfrm>
              <a:off x="5546806" y="4675076"/>
              <a:ext cx="5931412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en-US" altLang="zh-CN" sz="1600" b="1" dirty="0"/>
                <a:t>Efficient Network Architecture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97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C224-FF66-46C8-A925-E7AAE7A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562AD-2714-47AC-A68C-F89E9AE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" name="ïšľîďè">
            <a:extLst>
              <a:ext uri="{FF2B5EF4-FFF2-40B4-BE49-F238E27FC236}">
                <a16:creationId xmlns:a16="http://schemas.microsoft.com/office/drawing/2014/main" id="{F772D0D6-590B-4E15-ABFA-F13F678235AD}"/>
              </a:ext>
            </a:extLst>
          </p:cNvPr>
          <p:cNvGrpSpPr/>
          <p:nvPr/>
        </p:nvGrpSpPr>
        <p:grpSpPr>
          <a:xfrm>
            <a:off x="5339924" y="1122313"/>
            <a:ext cx="6039276" cy="5021310"/>
            <a:chOff x="5339918" y="1289061"/>
            <a:chExt cx="5457687" cy="4537754"/>
          </a:xfrm>
        </p:grpSpPr>
        <p:grpSp>
          <p:nvGrpSpPr>
            <p:cNvPr id="13" name="iṩľîḋé">
              <a:extLst>
                <a:ext uri="{FF2B5EF4-FFF2-40B4-BE49-F238E27FC236}">
                  <a16:creationId xmlns:a16="http://schemas.microsoft.com/office/drawing/2014/main" id="{01C5C96B-5FD7-4CC9-BB96-285F9C41CC55}"/>
                </a:ext>
              </a:extLst>
            </p:cNvPr>
            <p:cNvGrpSpPr/>
            <p:nvPr/>
          </p:nvGrpSpPr>
          <p:grpSpPr>
            <a:xfrm>
              <a:off x="5339918" y="1703050"/>
              <a:ext cx="2710980" cy="2111064"/>
              <a:chOff x="4814101" y="1314952"/>
              <a:chExt cx="3614505" cy="2814638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55" name="îṣḻîḓê">
                <a:extLst>
                  <a:ext uri="{FF2B5EF4-FFF2-40B4-BE49-F238E27FC236}">
                    <a16:creationId xmlns:a16="http://schemas.microsoft.com/office/drawing/2014/main" id="{9678927A-2B13-4240-AC42-4687847B157F}"/>
                  </a:ext>
                </a:extLst>
              </p:cNvPr>
              <p:cNvSpPr/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$1ïḑe">
                <a:extLst>
                  <a:ext uri="{FF2B5EF4-FFF2-40B4-BE49-F238E27FC236}">
                    <a16:creationId xmlns:a16="http://schemas.microsoft.com/office/drawing/2014/main" id="{3F2DA96A-3365-463E-B208-2FF6BA9D2521}"/>
                  </a:ext>
                </a:extLst>
              </p:cNvPr>
              <p:cNvSpPr/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$ľíḑè">
                <a:extLst>
                  <a:ext uri="{FF2B5EF4-FFF2-40B4-BE49-F238E27FC236}">
                    <a16:creationId xmlns:a16="http://schemas.microsoft.com/office/drawing/2014/main" id="{F925AD4F-56E1-422D-9F18-BCCC4A1DB41B}"/>
                  </a:ext>
                </a:extLst>
              </p:cNvPr>
              <p:cNvSpPr/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îṡḷiḓè">
                <a:extLst>
                  <a:ext uri="{FF2B5EF4-FFF2-40B4-BE49-F238E27FC236}">
                    <a16:creationId xmlns:a16="http://schemas.microsoft.com/office/drawing/2014/main" id="{888FAC2D-3B77-4A4B-BB47-3DC5B8424895}"/>
                  </a:ext>
                </a:extLst>
              </p:cNvPr>
              <p:cNvSpPr/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ṥļiďé">
                <a:extLst>
                  <a:ext uri="{FF2B5EF4-FFF2-40B4-BE49-F238E27FC236}">
                    <a16:creationId xmlns:a16="http://schemas.microsoft.com/office/drawing/2014/main" id="{7ED30386-07A0-4838-96B6-40BDECF71667}"/>
                  </a:ext>
                </a:extLst>
              </p:cNvPr>
              <p:cNvSpPr/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Sḻíḍè">
                <a:extLst>
                  <a:ext uri="{FF2B5EF4-FFF2-40B4-BE49-F238E27FC236}">
                    <a16:creationId xmlns:a16="http://schemas.microsoft.com/office/drawing/2014/main" id="{D6588C8C-F660-4D00-A9B2-B9AFE5CECD7A}"/>
                  </a:ext>
                </a:extLst>
              </p:cNvPr>
              <p:cNvSpPr/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íSlîḋé">
                <a:extLst>
                  <a:ext uri="{FF2B5EF4-FFF2-40B4-BE49-F238E27FC236}">
                    <a16:creationId xmlns:a16="http://schemas.microsoft.com/office/drawing/2014/main" id="{36BB4207-94FC-48CA-B6A1-274732F35B7A}"/>
                  </a:ext>
                </a:extLst>
              </p:cNvPr>
              <p:cNvSpPr/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ṣľîḑê">
                <a:extLst>
                  <a:ext uri="{FF2B5EF4-FFF2-40B4-BE49-F238E27FC236}">
                    <a16:creationId xmlns:a16="http://schemas.microsoft.com/office/drawing/2014/main" id="{6C9CAA33-E923-4A3E-A940-BABB1FE733C3}"/>
                  </a:ext>
                </a:extLst>
              </p:cNvPr>
              <p:cNvSpPr/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íŝ1ïḑe">
                <a:extLst>
                  <a:ext uri="{FF2B5EF4-FFF2-40B4-BE49-F238E27FC236}">
                    <a16:creationId xmlns:a16="http://schemas.microsoft.com/office/drawing/2014/main" id="{E6059CD1-BFDA-4153-BE13-16B600F46B94}"/>
                  </a:ext>
                </a:extLst>
              </p:cNvPr>
              <p:cNvSpPr/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iŝḻíḑè">
                <a:extLst>
                  <a:ext uri="{FF2B5EF4-FFF2-40B4-BE49-F238E27FC236}">
                    <a16:creationId xmlns:a16="http://schemas.microsoft.com/office/drawing/2014/main" id="{3C176479-0920-42EE-A7CA-7CD0EA39CF7C}"/>
                  </a:ext>
                </a:extLst>
              </p:cNvPr>
              <p:cNvSpPr/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ṥlíḑé">
                <a:extLst>
                  <a:ext uri="{FF2B5EF4-FFF2-40B4-BE49-F238E27FC236}">
                    <a16:creationId xmlns:a16="http://schemas.microsoft.com/office/drawing/2014/main" id="{0FA90914-F5AA-4498-BC01-2993A9A198B9}"/>
                  </a:ext>
                </a:extLst>
              </p:cNvPr>
              <p:cNvSpPr/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išḷidé">
                <a:extLst>
                  <a:ext uri="{FF2B5EF4-FFF2-40B4-BE49-F238E27FC236}">
                    <a16:creationId xmlns:a16="http://schemas.microsoft.com/office/drawing/2014/main" id="{3058C488-AF56-4C77-BD1C-D3E8E23EEC50}"/>
                  </a:ext>
                </a:extLst>
              </p:cNvPr>
              <p:cNvSpPr/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iş1ïďe">
                <a:extLst>
                  <a:ext uri="{FF2B5EF4-FFF2-40B4-BE49-F238E27FC236}">
                    <a16:creationId xmlns:a16="http://schemas.microsoft.com/office/drawing/2014/main" id="{9E0890B6-FEF6-4E3F-9D70-11C65AD7C2AD}"/>
                  </a:ext>
                </a:extLst>
              </p:cNvPr>
              <p:cNvSpPr/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iṩḻïḑè">
                <a:extLst>
                  <a:ext uri="{FF2B5EF4-FFF2-40B4-BE49-F238E27FC236}">
                    <a16:creationId xmlns:a16="http://schemas.microsoft.com/office/drawing/2014/main" id="{88E2F92F-2CC9-4486-9936-0B74E965E2B1}"/>
                  </a:ext>
                </a:extLst>
              </p:cNvPr>
              <p:cNvSpPr/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sľïḋé">
                <a:extLst>
                  <a:ext uri="{FF2B5EF4-FFF2-40B4-BE49-F238E27FC236}">
                    <a16:creationId xmlns:a16="http://schemas.microsoft.com/office/drawing/2014/main" id="{DF7009A1-F57D-4B65-AA71-85D6EC66382F}"/>
                  </a:ext>
                </a:extLst>
              </p:cNvPr>
              <p:cNvSpPr/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íṧľiḍé">
                <a:extLst>
                  <a:ext uri="{FF2B5EF4-FFF2-40B4-BE49-F238E27FC236}">
                    <a16:creationId xmlns:a16="http://schemas.microsoft.com/office/drawing/2014/main" id="{7370B7E3-6DFB-47BD-A38B-A010C51BE7AC}"/>
                  </a:ext>
                </a:extLst>
              </p:cNvPr>
              <p:cNvSpPr/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íŝḻïḋê">
                <a:extLst>
                  <a:ext uri="{FF2B5EF4-FFF2-40B4-BE49-F238E27FC236}">
                    <a16:creationId xmlns:a16="http://schemas.microsoft.com/office/drawing/2014/main" id="{9CBAC2DD-6DF0-4760-ADD9-181595D7711F}"/>
                  </a:ext>
                </a:extLst>
              </p:cNvPr>
              <p:cNvSpPr/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śļîďé">
                <a:extLst>
                  <a:ext uri="{FF2B5EF4-FFF2-40B4-BE49-F238E27FC236}">
                    <a16:creationId xmlns:a16="http://schemas.microsoft.com/office/drawing/2014/main" id="{A10E79DB-B315-4495-A5F6-FA52DF423198}"/>
                  </a:ext>
                </a:extLst>
              </p:cNvPr>
              <p:cNvSpPr/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ïśḻîḍe">
                <a:extLst>
                  <a:ext uri="{FF2B5EF4-FFF2-40B4-BE49-F238E27FC236}">
                    <a16:creationId xmlns:a16="http://schemas.microsoft.com/office/drawing/2014/main" id="{4CE723E4-7C0B-4CB7-B02B-F0D71787E45D}"/>
                  </a:ext>
                </a:extLst>
              </p:cNvPr>
              <p:cNvSpPr/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íṥḻïdè">
                <a:extLst>
                  <a:ext uri="{FF2B5EF4-FFF2-40B4-BE49-F238E27FC236}">
                    <a16:creationId xmlns:a16="http://schemas.microsoft.com/office/drawing/2014/main" id="{D0BDA320-FAD8-4782-B66F-A8C81D4A0856}"/>
                  </a:ext>
                </a:extLst>
              </p:cNvPr>
              <p:cNvSpPr/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" name="îṩlîde">
              <a:extLst>
                <a:ext uri="{FF2B5EF4-FFF2-40B4-BE49-F238E27FC236}">
                  <a16:creationId xmlns:a16="http://schemas.microsoft.com/office/drawing/2014/main" id="{C463F63C-8978-4AAE-97B4-9F2F91C916F3}"/>
                </a:ext>
              </a:extLst>
            </p:cNvPr>
            <p:cNvGrpSpPr/>
            <p:nvPr/>
          </p:nvGrpSpPr>
          <p:grpSpPr>
            <a:xfrm>
              <a:off x="6880852" y="1289061"/>
              <a:ext cx="3916753" cy="4537754"/>
              <a:chOff x="6868614" y="762985"/>
              <a:chExt cx="5222153" cy="6050102"/>
            </a:xfrm>
            <a:solidFill>
              <a:schemeClr val="tx2"/>
            </a:solidFill>
          </p:grpSpPr>
          <p:sp>
            <p:nvSpPr>
              <p:cNvPr id="15" name="iśļiḓe">
                <a:extLst>
                  <a:ext uri="{FF2B5EF4-FFF2-40B4-BE49-F238E27FC236}">
                    <a16:creationId xmlns:a16="http://schemas.microsoft.com/office/drawing/2014/main" id="{75B58835-3BE7-4F03-B548-EA9937A975B3}"/>
                  </a:ext>
                </a:extLst>
              </p:cNvPr>
              <p:cNvSpPr/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Sļíḍe">
                <a:extLst>
                  <a:ext uri="{FF2B5EF4-FFF2-40B4-BE49-F238E27FC236}">
                    <a16:creationId xmlns:a16="http://schemas.microsoft.com/office/drawing/2014/main" id="{1E24819E-B10E-42B3-AD51-B66405B24C49}"/>
                  </a:ext>
                </a:extLst>
              </p:cNvPr>
              <p:cNvSpPr/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s1iďè">
                <a:extLst>
                  <a:ext uri="{FF2B5EF4-FFF2-40B4-BE49-F238E27FC236}">
                    <a16:creationId xmlns:a16="http://schemas.microsoft.com/office/drawing/2014/main" id="{66AAA7D7-FB6B-4B6F-BF0F-7BA22EDFCD13}"/>
                  </a:ext>
                </a:extLst>
              </p:cNvPr>
              <p:cNvSpPr/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îṧlîďê">
                <a:extLst>
                  <a:ext uri="{FF2B5EF4-FFF2-40B4-BE49-F238E27FC236}">
                    <a16:creationId xmlns:a16="http://schemas.microsoft.com/office/drawing/2014/main" id="{EED176C0-43EB-4468-BD0E-0D952AC56D8E}"/>
                  </a:ext>
                </a:extLst>
              </p:cNvPr>
              <p:cNvSpPr/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ïṧľíḓê">
                <a:extLst>
                  <a:ext uri="{FF2B5EF4-FFF2-40B4-BE49-F238E27FC236}">
                    <a16:creationId xmlns:a16="http://schemas.microsoft.com/office/drawing/2014/main" id="{FCA497FF-9B94-4260-B987-5CCCE734A9BC}"/>
                  </a:ext>
                </a:extLst>
              </p:cNvPr>
              <p:cNvSpPr/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ṥļîḓe">
                <a:extLst>
                  <a:ext uri="{FF2B5EF4-FFF2-40B4-BE49-F238E27FC236}">
                    <a16:creationId xmlns:a16="http://schemas.microsoft.com/office/drawing/2014/main" id="{D76985F8-489E-4F86-A258-9071B38B566E}"/>
                  </a:ext>
                </a:extLst>
              </p:cNvPr>
              <p:cNvSpPr/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šļíḑê">
                <a:extLst>
                  <a:ext uri="{FF2B5EF4-FFF2-40B4-BE49-F238E27FC236}">
                    <a16:creationId xmlns:a16="http://schemas.microsoft.com/office/drawing/2014/main" id="{C94D9683-16C3-4883-8391-AA088B3B8943}"/>
                  </a:ext>
                </a:extLst>
              </p:cNvPr>
              <p:cNvSpPr/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ṥḷîḍè">
                <a:extLst>
                  <a:ext uri="{FF2B5EF4-FFF2-40B4-BE49-F238E27FC236}">
                    <a16:creationId xmlns:a16="http://schemas.microsoft.com/office/drawing/2014/main" id="{5D5AEB47-4601-425F-8C97-EAEF13A7F104}"/>
                  </a:ext>
                </a:extLst>
              </p:cNvPr>
              <p:cNvSpPr/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ï$ḷîḋè">
                <a:extLst>
                  <a:ext uri="{FF2B5EF4-FFF2-40B4-BE49-F238E27FC236}">
                    <a16:creationId xmlns:a16="http://schemas.microsoft.com/office/drawing/2014/main" id="{0FE83FEC-4360-4420-AED2-5C0382D4128A}"/>
                  </a:ext>
                </a:extLst>
              </p:cNvPr>
              <p:cNvSpPr/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ṩlîḋê">
                <a:extLst>
                  <a:ext uri="{FF2B5EF4-FFF2-40B4-BE49-F238E27FC236}">
                    <a16:creationId xmlns:a16="http://schemas.microsoft.com/office/drawing/2014/main" id="{DE526081-AA67-4979-9D7E-5EC9C6DE8657}"/>
                  </a:ext>
                </a:extLst>
              </p:cNvPr>
              <p:cNvSpPr/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ïŝlïḑê">
                <a:extLst>
                  <a:ext uri="{FF2B5EF4-FFF2-40B4-BE49-F238E27FC236}">
                    <a16:creationId xmlns:a16="http://schemas.microsoft.com/office/drawing/2014/main" id="{4976FFA1-E238-4D88-8691-C62CD3EA6406}"/>
                  </a:ext>
                </a:extLst>
              </p:cNvPr>
              <p:cNvSpPr/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îŝľide">
                <a:extLst>
                  <a:ext uri="{FF2B5EF4-FFF2-40B4-BE49-F238E27FC236}">
                    <a16:creationId xmlns:a16="http://schemas.microsoft.com/office/drawing/2014/main" id="{BB9A36F6-5C05-4D6D-859B-41F374FA4A80}"/>
                  </a:ext>
                </a:extLst>
              </p:cNvPr>
              <p:cNvSpPr/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ï$líḑè">
                <a:extLst>
                  <a:ext uri="{FF2B5EF4-FFF2-40B4-BE49-F238E27FC236}">
                    <a16:creationId xmlns:a16="http://schemas.microsoft.com/office/drawing/2014/main" id="{C23C2D8F-61C7-43C6-8060-D87F623B611B}"/>
                  </a:ext>
                </a:extLst>
              </p:cNvPr>
              <p:cNvSpPr/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i$liḍé">
                <a:extLst>
                  <a:ext uri="{FF2B5EF4-FFF2-40B4-BE49-F238E27FC236}">
                    <a16:creationId xmlns:a16="http://schemas.microsoft.com/office/drawing/2014/main" id="{F12346BA-09C8-481F-B812-16AEE24303E6}"/>
                  </a:ext>
                </a:extLst>
              </p:cNvPr>
              <p:cNvSpPr/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$líḋe">
                <a:extLst>
                  <a:ext uri="{FF2B5EF4-FFF2-40B4-BE49-F238E27FC236}">
                    <a16:creationId xmlns:a16="http://schemas.microsoft.com/office/drawing/2014/main" id="{1012492F-1E50-4712-8FE0-36A4EE262697}"/>
                  </a:ext>
                </a:extLst>
              </p:cNvPr>
              <p:cNvSpPr/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ṩḷîḑê">
                <a:extLst>
                  <a:ext uri="{FF2B5EF4-FFF2-40B4-BE49-F238E27FC236}">
                    <a16:creationId xmlns:a16="http://schemas.microsoft.com/office/drawing/2014/main" id="{9034A1C2-CA73-46F2-94A8-60BCDE56CF0A}"/>
                  </a:ext>
                </a:extLst>
              </p:cNvPr>
              <p:cNvSpPr/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śḻïdé">
                <a:extLst>
                  <a:ext uri="{FF2B5EF4-FFF2-40B4-BE49-F238E27FC236}">
                    <a16:creationId xmlns:a16="http://schemas.microsoft.com/office/drawing/2014/main" id="{4FABD339-EDB0-4098-B5DD-3B7BC5DEBE66}"/>
                  </a:ext>
                </a:extLst>
              </p:cNvPr>
              <p:cNvSpPr/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ṧlîḓe">
                <a:extLst>
                  <a:ext uri="{FF2B5EF4-FFF2-40B4-BE49-F238E27FC236}">
                    <a16:creationId xmlns:a16="http://schemas.microsoft.com/office/drawing/2014/main" id="{B16552C0-F314-4863-B5E2-CA653481AAA2}"/>
                  </a:ext>
                </a:extLst>
              </p:cNvPr>
              <p:cNvSpPr/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ṧḷïḑê">
                <a:extLst>
                  <a:ext uri="{FF2B5EF4-FFF2-40B4-BE49-F238E27FC236}">
                    <a16:creationId xmlns:a16="http://schemas.microsoft.com/office/drawing/2014/main" id="{9B2BAF79-5365-4A54-B7D7-63C63D481DEA}"/>
                  </a:ext>
                </a:extLst>
              </p:cNvPr>
              <p:cNvSpPr/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šlïḑè">
                <a:extLst>
                  <a:ext uri="{FF2B5EF4-FFF2-40B4-BE49-F238E27FC236}">
                    <a16:creationId xmlns:a16="http://schemas.microsoft.com/office/drawing/2014/main" id="{9597268D-4A53-41A1-81DF-B9D8AB399A29}"/>
                  </a:ext>
                </a:extLst>
              </p:cNvPr>
              <p:cNvSpPr/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śľiḍé">
                <a:extLst>
                  <a:ext uri="{FF2B5EF4-FFF2-40B4-BE49-F238E27FC236}">
                    <a16:creationId xmlns:a16="http://schemas.microsoft.com/office/drawing/2014/main" id="{CE88B7BB-CBFB-4976-922B-95FE92FD688B}"/>
                  </a:ext>
                </a:extLst>
              </p:cNvPr>
              <p:cNvSpPr/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śļíďè">
                <a:extLst>
                  <a:ext uri="{FF2B5EF4-FFF2-40B4-BE49-F238E27FC236}">
                    <a16:creationId xmlns:a16="http://schemas.microsoft.com/office/drawing/2014/main" id="{D4CCB32D-3432-48D5-BF77-36DDCC520139}"/>
                  </a:ext>
                </a:extLst>
              </p:cNvPr>
              <p:cNvSpPr/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ś1îdé">
                <a:extLst>
                  <a:ext uri="{FF2B5EF4-FFF2-40B4-BE49-F238E27FC236}">
                    <a16:creationId xmlns:a16="http://schemas.microsoft.com/office/drawing/2014/main" id="{B72C2230-D6F6-4E8F-A510-7209C55430D1}"/>
                  </a:ext>
                </a:extLst>
              </p:cNvPr>
              <p:cNvSpPr/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ṩļidé">
                <a:extLst>
                  <a:ext uri="{FF2B5EF4-FFF2-40B4-BE49-F238E27FC236}">
                    <a16:creationId xmlns:a16="http://schemas.microsoft.com/office/drawing/2014/main" id="{80ED47D0-2F0D-4BB4-A74A-EDAB1EFDD7D8}"/>
                  </a:ext>
                </a:extLst>
              </p:cNvPr>
              <p:cNvSpPr/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ṧḻîďé">
                <a:extLst>
                  <a:ext uri="{FF2B5EF4-FFF2-40B4-BE49-F238E27FC236}">
                    <a16:creationId xmlns:a16="http://schemas.microsoft.com/office/drawing/2014/main" id="{02D88966-E23C-4D69-873C-22E1F7C1EC98}"/>
                  </a:ext>
                </a:extLst>
              </p:cNvPr>
              <p:cNvSpPr/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íṧļîdê">
                <a:extLst>
                  <a:ext uri="{FF2B5EF4-FFF2-40B4-BE49-F238E27FC236}">
                    <a16:creationId xmlns:a16="http://schemas.microsoft.com/office/drawing/2014/main" id="{C2ABDE5F-5A79-4987-8F4C-D5A01F63CEC4}"/>
                  </a:ext>
                </a:extLst>
              </p:cNvPr>
              <p:cNvSpPr/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ŝlîḍè">
                <a:extLst>
                  <a:ext uri="{FF2B5EF4-FFF2-40B4-BE49-F238E27FC236}">
                    <a16:creationId xmlns:a16="http://schemas.microsoft.com/office/drawing/2014/main" id="{3ED1CC7C-C81A-4E81-9E2C-33417295DA40}"/>
                  </a:ext>
                </a:extLst>
              </p:cNvPr>
              <p:cNvSpPr/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ṣḻíḍe">
                <a:extLst>
                  <a:ext uri="{FF2B5EF4-FFF2-40B4-BE49-F238E27FC236}">
                    <a16:creationId xmlns:a16="http://schemas.microsoft.com/office/drawing/2014/main" id="{DD19E658-71F4-4810-8772-C6F2932D32C2}"/>
                  </a:ext>
                </a:extLst>
              </p:cNvPr>
              <p:cNvSpPr/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Sḷîḍe">
                <a:extLst>
                  <a:ext uri="{FF2B5EF4-FFF2-40B4-BE49-F238E27FC236}">
                    <a16:creationId xmlns:a16="http://schemas.microsoft.com/office/drawing/2014/main" id="{9DBB568F-1B02-4AB6-9BD0-6968D3C6BE6C}"/>
                  </a:ext>
                </a:extLst>
              </p:cNvPr>
              <p:cNvSpPr/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ṥ1ïḓé">
                <a:extLst>
                  <a:ext uri="{FF2B5EF4-FFF2-40B4-BE49-F238E27FC236}">
                    <a16:creationId xmlns:a16="http://schemas.microsoft.com/office/drawing/2014/main" id="{0804941D-76CD-495C-A3B4-F1499EA4C912}"/>
                  </a:ext>
                </a:extLst>
              </p:cNvPr>
              <p:cNvSpPr/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ṣľïde">
                <a:extLst>
                  <a:ext uri="{FF2B5EF4-FFF2-40B4-BE49-F238E27FC236}">
                    <a16:creationId xmlns:a16="http://schemas.microsoft.com/office/drawing/2014/main" id="{5FE88B0A-4D4F-4C20-AACD-C0670CF9942C}"/>
                  </a:ext>
                </a:extLst>
              </p:cNvPr>
              <p:cNvSpPr/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şliḋè">
                <a:extLst>
                  <a:ext uri="{FF2B5EF4-FFF2-40B4-BE49-F238E27FC236}">
                    <a16:creationId xmlns:a16="http://schemas.microsoft.com/office/drawing/2014/main" id="{BA9ADC55-C9EF-46F8-8DC3-1126EAD501D2}"/>
                  </a:ext>
                </a:extLst>
              </p:cNvPr>
              <p:cNvSpPr/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ṧ1iḓé">
                <a:extLst>
                  <a:ext uri="{FF2B5EF4-FFF2-40B4-BE49-F238E27FC236}">
                    <a16:creationId xmlns:a16="http://schemas.microsoft.com/office/drawing/2014/main" id="{4A060EE6-D4FD-464F-B80F-5D1FBE4102AF}"/>
                  </a:ext>
                </a:extLst>
              </p:cNvPr>
              <p:cNvSpPr/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Sľîḓê">
                <a:extLst>
                  <a:ext uri="{FF2B5EF4-FFF2-40B4-BE49-F238E27FC236}">
                    <a16:creationId xmlns:a16="http://schemas.microsoft.com/office/drawing/2014/main" id="{D2F2AC3F-BE71-43C4-8EEE-2A64DFE09738}"/>
                  </a:ext>
                </a:extLst>
              </p:cNvPr>
              <p:cNvSpPr/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ṧlíḓé">
                <a:extLst>
                  <a:ext uri="{FF2B5EF4-FFF2-40B4-BE49-F238E27FC236}">
                    <a16:creationId xmlns:a16="http://schemas.microsoft.com/office/drawing/2014/main" id="{4FC8E6F9-E495-4DDA-9B26-5E8DB92D6EB0}"/>
                  </a:ext>
                </a:extLst>
              </p:cNvPr>
              <p:cNvSpPr/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ṩ1îḓé">
                <a:extLst>
                  <a:ext uri="{FF2B5EF4-FFF2-40B4-BE49-F238E27FC236}">
                    <a16:creationId xmlns:a16="http://schemas.microsoft.com/office/drawing/2014/main" id="{23796EA9-06B2-4305-BB7F-0F745908FC10}"/>
                  </a:ext>
                </a:extLst>
              </p:cNvPr>
              <p:cNvSpPr/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ṣļïḓè">
                <a:extLst>
                  <a:ext uri="{FF2B5EF4-FFF2-40B4-BE49-F238E27FC236}">
                    <a16:creationId xmlns:a16="http://schemas.microsoft.com/office/drawing/2014/main" id="{0C3A71D0-F55A-48B8-BEA1-ACF26625BB6C}"/>
                  </a:ext>
                </a:extLst>
              </p:cNvPr>
              <p:cNvSpPr/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ŝḷíḋé">
                <a:extLst>
                  <a:ext uri="{FF2B5EF4-FFF2-40B4-BE49-F238E27FC236}">
                    <a16:creationId xmlns:a16="http://schemas.microsoft.com/office/drawing/2014/main" id="{2838D41E-3770-4103-839B-2A20CF66BA49}"/>
                  </a:ext>
                </a:extLst>
              </p:cNvPr>
              <p:cNvSpPr/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ṧḷîḍé">
                <a:extLst>
                  <a:ext uri="{FF2B5EF4-FFF2-40B4-BE49-F238E27FC236}">
                    <a16:creationId xmlns:a16="http://schemas.microsoft.com/office/drawing/2014/main" id="{DF8062EA-D4B9-43E1-80CE-C6AFC61151AE}"/>
                  </a:ext>
                </a:extLst>
              </p:cNvPr>
              <p:cNvSpPr/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sḷíďe">
                <a:extLst>
                  <a:ext uri="{FF2B5EF4-FFF2-40B4-BE49-F238E27FC236}">
                    <a16:creationId xmlns:a16="http://schemas.microsoft.com/office/drawing/2014/main" id="{C699C99E-ECD1-40C0-9AB4-610AFB34190E}"/>
                  </a:ext>
                </a:extLst>
              </p:cNvPr>
              <p:cNvSpPr/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$lîḑê">
                <a:extLst>
                  <a:ext uri="{FF2B5EF4-FFF2-40B4-BE49-F238E27FC236}">
                    <a16:creationId xmlns:a16="http://schemas.microsoft.com/office/drawing/2014/main" id="{CE8AC508-5A35-4840-B64E-306A7A365921}"/>
                  </a:ext>
                </a:extLst>
              </p:cNvPr>
              <p:cNvSpPr/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ŝḻíďe">
                <a:extLst>
                  <a:ext uri="{FF2B5EF4-FFF2-40B4-BE49-F238E27FC236}">
                    <a16:creationId xmlns:a16="http://schemas.microsoft.com/office/drawing/2014/main" id="{759236C0-E98E-4585-9C22-9A59926F82FB}"/>
                  </a:ext>
                </a:extLst>
              </p:cNvPr>
              <p:cNvSpPr/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liḑe">
                <a:extLst>
                  <a:ext uri="{FF2B5EF4-FFF2-40B4-BE49-F238E27FC236}">
                    <a16:creationId xmlns:a16="http://schemas.microsoft.com/office/drawing/2014/main" id="{EEBA5F87-4DC2-4F91-90A1-2E903645E6F2}"/>
                  </a:ext>
                </a:extLst>
              </p:cNvPr>
              <p:cNvSpPr/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ṥļîḍê">
                <a:extLst>
                  <a:ext uri="{FF2B5EF4-FFF2-40B4-BE49-F238E27FC236}">
                    <a16:creationId xmlns:a16="http://schemas.microsoft.com/office/drawing/2014/main" id="{26DE0966-C80E-4A76-92CF-C924F8C2BB5F}"/>
                  </a:ext>
                </a:extLst>
              </p:cNvPr>
              <p:cNvSpPr/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s1íḍé">
                <a:extLst>
                  <a:ext uri="{FF2B5EF4-FFF2-40B4-BE49-F238E27FC236}">
                    <a16:creationId xmlns:a16="http://schemas.microsoft.com/office/drawing/2014/main" id="{03E03E74-0017-4221-9245-4BE578AEA5E3}"/>
                  </a:ext>
                </a:extLst>
              </p:cNvPr>
              <p:cNvSpPr/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ïṣḷídè">
                <a:extLst>
                  <a:ext uri="{FF2B5EF4-FFF2-40B4-BE49-F238E27FC236}">
                    <a16:creationId xmlns:a16="http://schemas.microsoft.com/office/drawing/2014/main" id="{81E83EC0-147A-4A79-9313-0E9A4FD3BCA2}"/>
                  </a:ext>
                </a:extLst>
              </p:cNvPr>
              <p:cNvSpPr/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ṥ1ïdé">
                <a:extLst>
                  <a:ext uri="{FF2B5EF4-FFF2-40B4-BE49-F238E27FC236}">
                    <a16:creationId xmlns:a16="http://schemas.microsoft.com/office/drawing/2014/main" id="{79949D6C-76FF-41F6-9645-8BCFB0802945}"/>
                  </a:ext>
                </a:extLst>
              </p:cNvPr>
              <p:cNvSpPr/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ṣḻîḑé">
                <a:extLst>
                  <a:ext uri="{FF2B5EF4-FFF2-40B4-BE49-F238E27FC236}">
                    <a16:creationId xmlns:a16="http://schemas.microsoft.com/office/drawing/2014/main" id="{5E17C391-990B-4D54-967D-8BC545A020FD}"/>
                  </a:ext>
                </a:extLst>
              </p:cNvPr>
              <p:cNvSpPr/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sļîḍè">
                <a:extLst>
                  <a:ext uri="{FF2B5EF4-FFF2-40B4-BE49-F238E27FC236}">
                    <a16:creationId xmlns:a16="http://schemas.microsoft.com/office/drawing/2014/main" id="{C486699A-923E-4480-8B36-08FE341BA5D1}"/>
                  </a:ext>
                </a:extLst>
              </p:cNvPr>
              <p:cNvSpPr/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$ḷiḑè">
                <a:extLst>
                  <a:ext uri="{FF2B5EF4-FFF2-40B4-BE49-F238E27FC236}">
                    <a16:creationId xmlns:a16="http://schemas.microsoft.com/office/drawing/2014/main" id="{C95151C9-0CAB-489C-914F-3A543D9F3BEC}"/>
                  </a:ext>
                </a:extLst>
              </p:cNvPr>
              <p:cNvSpPr/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Sliḍè">
                <a:extLst>
                  <a:ext uri="{FF2B5EF4-FFF2-40B4-BE49-F238E27FC236}">
                    <a16:creationId xmlns:a16="http://schemas.microsoft.com/office/drawing/2014/main" id="{9BAB3EB0-71BC-4E3A-9F35-713E6027C940}"/>
                  </a:ext>
                </a:extLst>
              </p:cNvPr>
              <p:cNvSpPr/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ṩļïďe">
                <a:extLst>
                  <a:ext uri="{FF2B5EF4-FFF2-40B4-BE49-F238E27FC236}">
                    <a16:creationId xmlns:a16="http://schemas.microsoft.com/office/drawing/2014/main" id="{5BE34E70-DB6E-4124-8513-CEBBA927909B}"/>
                  </a:ext>
                </a:extLst>
              </p:cNvPr>
              <p:cNvSpPr/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$ľïďê">
                <a:extLst>
                  <a:ext uri="{FF2B5EF4-FFF2-40B4-BE49-F238E27FC236}">
                    <a16:creationId xmlns:a16="http://schemas.microsoft.com/office/drawing/2014/main" id="{F3F1193A-5890-4DA7-B1B0-9AE63B67EE64}"/>
                  </a:ext>
                </a:extLst>
              </p:cNvPr>
              <p:cNvSpPr/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i$ľíďè">
                <a:extLst>
                  <a:ext uri="{FF2B5EF4-FFF2-40B4-BE49-F238E27FC236}">
                    <a16:creationId xmlns:a16="http://schemas.microsoft.com/office/drawing/2014/main" id="{36896A1E-1A23-4413-BE72-6580F33182EE}"/>
                  </a:ext>
                </a:extLst>
              </p:cNvPr>
              <p:cNvSpPr/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ślíḓê">
                <a:extLst>
                  <a:ext uri="{FF2B5EF4-FFF2-40B4-BE49-F238E27FC236}">
                    <a16:creationId xmlns:a16="http://schemas.microsoft.com/office/drawing/2014/main" id="{C25A184B-F215-40A6-8A8A-EB8FCEECBFE6}"/>
                  </a:ext>
                </a:extLst>
              </p:cNvPr>
              <p:cNvSpPr/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îşḻïde">
                <a:extLst>
                  <a:ext uri="{FF2B5EF4-FFF2-40B4-BE49-F238E27FC236}">
                    <a16:creationId xmlns:a16="http://schemas.microsoft.com/office/drawing/2014/main" id="{CF27FD02-E53E-4372-912A-ABD7D40E6AA2}"/>
                  </a:ext>
                </a:extLst>
              </p:cNvPr>
              <p:cNvSpPr/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ṥ1îḋe">
                <a:extLst>
                  <a:ext uri="{FF2B5EF4-FFF2-40B4-BE49-F238E27FC236}">
                    <a16:creationId xmlns:a16="http://schemas.microsoft.com/office/drawing/2014/main" id="{053478D5-889B-4AFE-AE2B-2F51878309D9}"/>
                  </a:ext>
                </a:extLst>
              </p:cNvPr>
              <p:cNvSpPr/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ṣlîḓe">
                <a:extLst>
                  <a:ext uri="{FF2B5EF4-FFF2-40B4-BE49-F238E27FC236}">
                    <a16:creationId xmlns:a16="http://schemas.microsoft.com/office/drawing/2014/main" id="{54117074-3C94-4CE6-902E-DCB93E935586}"/>
                  </a:ext>
                </a:extLst>
              </p:cNvPr>
              <p:cNvSpPr/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ṣlïḋè">
                <a:extLst>
                  <a:ext uri="{FF2B5EF4-FFF2-40B4-BE49-F238E27FC236}">
                    <a16:creationId xmlns:a16="http://schemas.microsoft.com/office/drawing/2014/main" id="{1C6B1C0E-997E-477B-AB36-67914C80C55C}"/>
                  </a:ext>
                </a:extLst>
              </p:cNvPr>
              <p:cNvSpPr/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ṡlïde">
                <a:extLst>
                  <a:ext uri="{FF2B5EF4-FFF2-40B4-BE49-F238E27FC236}">
                    <a16:creationId xmlns:a16="http://schemas.microsoft.com/office/drawing/2014/main" id="{9CE0F7AF-FE4E-48F5-81C0-032E29D7B3EC}"/>
                  </a:ext>
                </a:extLst>
              </p:cNvPr>
              <p:cNvSpPr/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iSḷîdê">
                <a:extLst>
                  <a:ext uri="{FF2B5EF4-FFF2-40B4-BE49-F238E27FC236}">
                    <a16:creationId xmlns:a16="http://schemas.microsoft.com/office/drawing/2014/main" id="{2A88DE83-C345-490C-AB19-0F5C7FC3200D}"/>
                  </a:ext>
                </a:extLst>
              </p:cNvPr>
              <p:cNvSpPr/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líḓè">
                <a:extLst>
                  <a:ext uri="{FF2B5EF4-FFF2-40B4-BE49-F238E27FC236}">
                    <a16:creationId xmlns:a16="http://schemas.microsoft.com/office/drawing/2014/main" id="{E783BF21-B02B-45A2-80AE-A84582FA3C10}"/>
                  </a:ext>
                </a:extLst>
              </p:cNvPr>
              <p:cNvSpPr/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ṡ1íḋè">
                <a:extLst>
                  <a:ext uri="{FF2B5EF4-FFF2-40B4-BE49-F238E27FC236}">
                    <a16:creationId xmlns:a16="http://schemas.microsoft.com/office/drawing/2014/main" id="{C9416EB9-590E-4C54-9189-D801D10341C1}"/>
                  </a:ext>
                </a:extLst>
              </p:cNvPr>
              <p:cNvSpPr/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iṣļiḑe">
                <a:extLst>
                  <a:ext uri="{FF2B5EF4-FFF2-40B4-BE49-F238E27FC236}">
                    <a16:creationId xmlns:a16="http://schemas.microsoft.com/office/drawing/2014/main" id="{DE9E6999-0856-49B2-B510-99101377CD10}"/>
                  </a:ext>
                </a:extLst>
              </p:cNvPr>
              <p:cNvSpPr/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ṧḷíďé">
                <a:extLst>
                  <a:ext uri="{FF2B5EF4-FFF2-40B4-BE49-F238E27FC236}">
                    <a16:creationId xmlns:a16="http://schemas.microsoft.com/office/drawing/2014/main" id="{02D7AFEF-27C6-4F86-96DC-C501B731C4F5}"/>
                  </a:ext>
                </a:extLst>
              </p:cNvPr>
              <p:cNvSpPr/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ṡľïḑe">
                <a:extLst>
                  <a:ext uri="{FF2B5EF4-FFF2-40B4-BE49-F238E27FC236}">
                    <a16:creationId xmlns:a16="http://schemas.microsoft.com/office/drawing/2014/main" id="{9E80DEED-04BC-4CC7-8318-3AC08AA188F1}"/>
                  </a:ext>
                </a:extLst>
              </p:cNvPr>
              <p:cNvSpPr/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ṩļíḍè">
                <a:extLst>
                  <a:ext uri="{FF2B5EF4-FFF2-40B4-BE49-F238E27FC236}">
                    <a16:creationId xmlns:a16="http://schemas.microsoft.com/office/drawing/2014/main" id="{19D41234-5085-4813-BF9A-F716B12C7EF3}"/>
                  </a:ext>
                </a:extLst>
              </p:cNvPr>
              <p:cNvSpPr/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ṩḻïḋê">
                <a:extLst>
                  <a:ext uri="{FF2B5EF4-FFF2-40B4-BE49-F238E27FC236}">
                    <a16:creationId xmlns:a16="http://schemas.microsoft.com/office/drawing/2014/main" id="{89A9C58D-A8A6-4859-B05A-18E4D2EEBE00}"/>
                  </a:ext>
                </a:extLst>
              </p:cNvPr>
              <p:cNvSpPr/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ṣ1ïḓè">
                <a:extLst>
                  <a:ext uri="{FF2B5EF4-FFF2-40B4-BE49-F238E27FC236}">
                    <a16:creationId xmlns:a16="http://schemas.microsoft.com/office/drawing/2014/main" id="{A0D159C4-3599-4C83-9DFC-BE0C1548BFC1}"/>
                  </a:ext>
                </a:extLst>
              </p:cNvPr>
              <p:cNvSpPr/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şľídè">
                <a:extLst>
                  <a:ext uri="{FF2B5EF4-FFF2-40B4-BE49-F238E27FC236}">
                    <a16:creationId xmlns:a16="http://schemas.microsoft.com/office/drawing/2014/main" id="{09966E6D-BB7B-487C-8C75-15FD1D2F0E5F}"/>
                  </a:ext>
                </a:extLst>
              </p:cNvPr>
              <p:cNvSpPr/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iṣľîḑè">
                <a:extLst>
                  <a:ext uri="{FF2B5EF4-FFF2-40B4-BE49-F238E27FC236}">
                    <a16:creationId xmlns:a16="http://schemas.microsoft.com/office/drawing/2014/main" id="{454F1CDE-8120-42B7-AF6D-ABB2A0C07C86}"/>
                  </a:ext>
                </a:extLst>
              </p:cNvPr>
              <p:cNvSpPr/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ṧḷïḓê">
                <a:extLst>
                  <a:ext uri="{FF2B5EF4-FFF2-40B4-BE49-F238E27FC236}">
                    <a16:creationId xmlns:a16="http://schemas.microsoft.com/office/drawing/2014/main" id="{BACADDA4-1FDA-4220-B468-89886A4EDB51}"/>
                  </a:ext>
                </a:extLst>
              </p:cNvPr>
              <p:cNvSpPr/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ŝlide">
                <a:extLst>
                  <a:ext uri="{FF2B5EF4-FFF2-40B4-BE49-F238E27FC236}">
                    <a16:creationId xmlns:a16="http://schemas.microsoft.com/office/drawing/2014/main" id="{D19AABC6-A2AB-44F5-8D7B-0C405E2DD929}"/>
                  </a:ext>
                </a:extLst>
              </p:cNvPr>
              <p:cNvSpPr/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ṣļïde">
                <a:extLst>
                  <a:ext uri="{FF2B5EF4-FFF2-40B4-BE49-F238E27FC236}">
                    <a16:creationId xmlns:a16="http://schemas.microsoft.com/office/drawing/2014/main" id="{12A5013B-C220-4576-951A-F9039E9D1023}"/>
                  </a:ext>
                </a:extLst>
              </p:cNvPr>
              <p:cNvSpPr/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şļiḋé">
                <a:extLst>
                  <a:ext uri="{FF2B5EF4-FFF2-40B4-BE49-F238E27FC236}">
                    <a16:creationId xmlns:a16="http://schemas.microsoft.com/office/drawing/2014/main" id="{FAFBCE5F-8EF3-40E4-9446-77678D252795}"/>
                  </a:ext>
                </a:extLst>
              </p:cNvPr>
              <p:cNvSpPr/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îşľiḋê">
                <a:extLst>
                  <a:ext uri="{FF2B5EF4-FFF2-40B4-BE49-F238E27FC236}">
                    <a16:creationId xmlns:a16="http://schemas.microsoft.com/office/drawing/2014/main" id="{9AC8E571-1D79-4EAA-8251-F1125C3769BF}"/>
                  </a:ext>
                </a:extLst>
              </p:cNvPr>
              <p:cNvSpPr/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ṩḻîdè">
                <a:extLst>
                  <a:ext uri="{FF2B5EF4-FFF2-40B4-BE49-F238E27FC236}">
                    <a16:creationId xmlns:a16="http://schemas.microsoft.com/office/drawing/2014/main" id="{E8896B89-85C7-4B86-BB74-0154E4F7C14F}"/>
                  </a:ext>
                </a:extLst>
              </p:cNvPr>
              <p:cNvSpPr/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ṣḷíḋe">
                <a:extLst>
                  <a:ext uri="{FF2B5EF4-FFF2-40B4-BE49-F238E27FC236}">
                    <a16:creationId xmlns:a16="http://schemas.microsoft.com/office/drawing/2014/main" id="{C2E50A77-7425-4730-8FE7-9A76EF8C1492}"/>
                  </a:ext>
                </a:extLst>
              </p:cNvPr>
              <p:cNvSpPr/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ṥḻíḋè">
                <a:extLst>
                  <a:ext uri="{FF2B5EF4-FFF2-40B4-BE49-F238E27FC236}">
                    <a16:creationId xmlns:a16="http://schemas.microsoft.com/office/drawing/2014/main" id="{02E4E0AE-BD1E-47D7-99D1-E36AC45A9B69}"/>
                  </a:ext>
                </a:extLst>
              </p:cNvPr>
              <p:cNvSpPr/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$ļidé">
                <a:extLst>
                  <a:ext uri="{FF2B5EF4-FFF2-40B4-BE49-F238E27FC236}">
                    <a16:creationId xmlns:a16="http://schemas.microsoft.com/office/drawing/2014/main" id="{1B04E60A-6A0C-43EA-90DD-3C958CD5EA34}"/>
                  </a:ext>
                </a:extLst>
              </p:cNvPr>
              <p:cNvSpPr/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ṧļidê">
                <a:extLst>
                  <a:ext uri="{FF2B5EF4-FFF2-40B4-BE49-F238E27FC236}">
                    <a16:creationId xmlns:a16="http://schemas.microsoft.com/office/drawing/2014/main" id="{8325CC8A-2044-4316-A38D-9DD4A0ACB2C7}"/>
                  </a:ext>
                </a:extLst>
              </p:cNvPr>
              <p:cNvSpPr/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íṩľíďé">
                <a:extLst>
                  <a:ext uri="{FF2B5EF4-FFF2-40B4-BE49-F238E27FC236}">
                    <a16:creationId xmlns:a16="http://schemas.microsoft.com/office/drawing/2014/main" id="{79675D8D-F8ED-4575-8127-20128114E39D}"/>
                  </a:ext>
                </a:extLst>
              </p:cNvPr>
              <p:cNvSpPr/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iŝļíḓè">
                <a:extLst>
                  <a:ext uri="{FF2B5EF4-FFF2-40B4-BE49-F238E27FC236}">
                    <a16:creationId xmlns:a16="http://schemas.microsoft.com/office/drawing/2014/main" id="{003228CC-0D6E-4479-B879-556075262751}"/>
                  </a:ext>
                </a:extLst>
              </p:cNvPr>
              <p:cNvSpPr/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$ḷíďé">
                <a:extLst>
                  <a:ext uri="{FF2B5EF4-FFF2-40B4-BE49-F238E27FC236}">
                    <a16:creationId xmlns:a16="http://schemas.microsoft.com/office/drawing/2014/main" id="{B3FCD1AF-40FE-4465-AE23-2C501FAABCBC}"/>
                  </a:ext>
                </a:extLst>
              </p:cNvPr>
              <p:cNvSpPr/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śḷïḑe">
                <a:extLst>
                  <a:ext uri="{FF2B5EF4-FFF2-40B4-BE49-F238E27FC236}">
                    <a16:creationId xmlns:a16="http://schemas.microsoft.com/office/drawing/2014/main" id="{0D7F3248-023B-4438-BB19-759F3B77D871}"/>
                  </a:ext>
                </a:extLst>
              </p:cNvPr>
              <p:cNvSpPr/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Sľíḓè">
                <a:extLst>
                  <a:ext uri="{FF2B5EF4-FFF2-40B4-BE49-F238E27FC236}">
                    <a16:creationId xmlns:a16="http://schemas.microsoft.com/office/drawing/2014/main" id="{914DC045-3C96-4A49-91EA-74D4A874CF0D}"/>
                  </a:ext>
                </a:extLst>
              </p:cNvPr>
              <p:cNvSpPr/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ïşľïḓé">
                <a:extLst>
                  <a:ext uri="{FF2B5EF4-FFF2-40B4-BE49-F238E27FC236}">
                    <a16:creationId xmlns:a16="http://schemas.microsoft.com/office/drawing/2014/main" id="{1B19DB04-1D5C-46BA-BB82-B1CC39599CA6}"/>
                  </a:ext>
                </a:extLst>
              </p:cNvPr>
              <p:cNvSpPr/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îṧļíḋé">
                <a:extLst>
                  <a:ext uri="{FF2B5EF4-FFF2-40B4-BE49-F238E27FC236}">
                    <a16:creationId xmlns:a16="http://schemas.microsoft.com/office/drawing/2014/main" id="{D4DB0B18-200B-494D-B86E-DB8BCFDE7F00}"/>
                  </a:ext>
                </a:extLst>
              </p:cNvPr>
              <p:cNvSpPr/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ṡľiḓê">
                <a:extLst>
                  <a:ext uri="{FF2B5EF4-FFF2-40B4-BE49-F238E27FC236}">
                    <a16:creationId xmlns:a16="http://schemas.microsoft.com/office/drawing/2014/main" id="{177FE8C9-FA82-40B1-86AF-3AF2C377587E}"/>
                  </a:ext>
                </a:extLst>
              </p:cNvPr>
              <p:cNvSpPr/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îṡḻïḍê">
                <a:extLst>
                  <a:ext uri="{FF2B5EF4-FFF2-40B4-BE49-F238E27FC236}">
                    <a16:creationId xmlns:a16="http://schemas.microsoft.com/office/drawing/2014/main" id="{C5FE576F-73BA-486E-B9DB-E0FA783CC8ED}"/>
                  </a:ext>
                </a:extLst>
              </p:cNvPr>
              <p:cNvSpPr/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ṣḻíḋê">
                <a:extLst>
                  <a:ext uri="{FF2B5EF4-FFF2-40B4-BE49-F238E27FC236}">
                    <a16:creationId xmlns:a16="http://schemas.microsoft.com/office/drawing/2014/main" id="{3BEB8B70-BB2F-412A-A030-1C7E9327ED13}"/>
                  </a:ext>
                </a:extLst>
              </p:cNvPr>
              <p:cNvSpPr/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ŝḻíḍê">
                <a:extLst>
                  <a:ext uri="{FF2B5EF4-FFF2-40B4-BE49-F238E27FC236}">
                    <a16:creationId xmlns:a16="http://schemas.microsoft.com/office/drawing/2014/main" id="{A0D30144-0320-44E2-B346-380DC52FFF0D}"/>
                  </a:ext>
                </a:extLst>
              </p:cNvPr>
              <p:cNvSpPr/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ṩľiďe">
                <a:extLst>
                  <a:ext uri="{FF2B5EF4-FFF2-40B4-BE49-F238E27FC236}">
                    <a16:creationId xmlns:a16="http://schemas.microsoft.com/office/drawing/2014/main" id="{C587C844-F8D3-40AC-9AF0-1B3F7BCD7DDC}"/>
                  </a:ext>
                </a:extLst>
              </p:cNvPr>
              <p:cNvSpPr/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ṩ1iďe">
                <a:extLst>
                  <a:ext uri="{FF2B5EF4-FFF2-40B4-BE49-F238E27FC236}">
                    <a16:creationId xmlns:a16="http://schemas.microsoft.com/office/drawing/2014/main" id="{E557BB86-11D5-43B7-96C6-BB34D109EA8A}"/>
                  </a:ext>
                </a:extLst>
              </p:cNvPr>
              <p:cNvSpPr/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slîḑè">
                <a:extLst>
                  <a:ext uri="{FF2B5EF4-FFF2-40B4-BE49-F238E27FC236}">
                    <a16:creationId xmlns:a16="http://schemas.microsoft.com/office/drawing/2014/main" id="{3083212D-467D-405D-A5C9-34DB10EC9D73}"/>
                  </a:ext>
                </a:extLst>
              </p:cNvPr>
              <p:cNvSpPr/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Sļîďe">
                <a:extLst>
                  <a:ext uri="{FF2B5EF4-FFF2-40B4-BE49-F238E27FC236}">
                    <a16:creationId xmlns:a16="http://schemas.microsoft.com/office/drawing/2014/main" id="{6D08CC63-5B57-4CB7-B199-C380627FF30A}"/>
                  </a:ext>
                </a:extLst>
              </p:cNvPr>
              <p:cNvSpPr/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sļîdé">
                <a:extLst>
                  <a:ext uri="{FF2B5EF4-FFF2-40B4-BE49-F238E27FC236}">
                    <a16:creationId xmlns:a16="http://schemas.microsoft.com/office/drawing/2014/main" id="{1F26EE8B-8ED1-44B1-8830-AF50F1B04B08}"/>
                  </a:ext>
                </a:extLst>
              </p:cNvPr>
              <p:cNvSpPr/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îṣḻîde">
                <a:extLst>
                  <a:ext uri="{FF2B5EF4-FFF2-40B4-BE49-F238E27FC236}">
                    <a16:creationId xmlns:a16="http://schemas.microsoft.com/office/drawing/2014/main" id="{93A2C467-8A4B-4476-8BB2-7990C1C32CD3}"/>
                  </a:ext>
                </a:extLst>
              </p:cNvPr>
              <p:cNvSpPr/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íṣļïḑê">
                <a:extLst>
                  <a:ext uri="{FF2B5EF4-FFF2-40B4-BE49-F238E27FC236}">
                    <a16:creationId xmlns:a16="http://schemas.microsoft.com/office/drawing/2014/main" id="{8891B01B-1CF6-4E61-82B1-0C67D092DCA9}"/>
                  </a:ext>
                </a:extLst>
              </p:cNvPr>
              <p:cNvSpPr/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ṧļîďe">
                <a:extLst>
                  <a:ext uri="{FF2B5EF4-FFF2-40B4-BE49-F238E27FC236}">
                    <a16:creationId xmlns:a16="http://schemas.microsoft.com/office/drawing/2014/main" id="{0A153E56-E16D-441B-A962-EA2879C9EB27}"/>
                  </a:ext>
                </a:extLst>
              </p:cNvPr>
              <p:cNvSpPr/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îṩ1îďè">
                <a:extLst>
                  <a:ext uri="{FF2B5EF4-FFF2-40B4-BE49-F238E27FC236}">
                    <a16:creationId xmlns:a16="http://schemas.microsoft.com/office/drawing/2014/main" id="{08A0A43F-163F-4539-8370-8198168DF7A4}"/>
                  </a:ext>
                </a:extLst>
              </p:cNvPr>
              <p:cNvSpPr/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íśľíḋê">
                <a:extLst>
                  <a:ext uri="{FF2B5EF4-FFF2-40B4-BE49-F238E27FC236}">
                    <a16:creationId xmlns:a16="http://schemas.microsoft.com/office/drawing/2014/main" id="{2D43981F-C0BA-429C-BECF-BCCF761E92B3}"/>
                  </a:ext>
                </a:extLst>
              </p:cNvPr>
              <p:cNvSpPr/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îṥlîḓè">
                <a:extLst>
                  <a:ext uri="{FF2B5EF4-FFF2-40B4-BE49-F238E27FC236}">
                    <a16:creationId xmlns:a16="http://schemas.microsoft.com/office/drawing/2014/main" id="{E0486DD9-B455-4DDB-BA9F-2F7D203425F3}"/>
                  </a:ext>
                </a:extLst>
              </p:cNvPr>
              <p:cNvSpPr/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ş1iḍe">
                <a:extLst>
                  <a:ext uri="{FF2B5EF4-FFF2-40B4-BE49-F238E27FC236}">
                    <a16:creationId xmlns:a16="http://schemas.microsoft.com/office/drawing/2014/main" id="{4ACEAF56-9698-4D4C-91D9-984014EAAD7D}"/>
                  </a:ext>
                </a:extLst>
              </p:cNvPr>
              <p:cNvSpPr/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ṥľîďe">
                <a:extLst>
                  <a:ext uri="{FF2B5EF4-FFF2-40B4-BE49-F238E27FC236}">
                    <a16:creationId xmlns:a16="http://schemas.microsoft.com/office/drawing/2014/main" id="{F1D2B58F-B2C9-492F-B411-CA02BB894F27}"/>
                  </a:ext>
                </a:extLst>
              </p:cNvPr>
              <p:cNvSpPr/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î$1îďé">
                <a:extLst>
                  <a:ext uri="{FF2B5EF4-FFF2-40B4-BE49-F238E27FC236}">
                    <a16:creationId xmlns:a16="http://schemas.microsoft.com/office/drawing/2014/main" id="{78A9654F-5293-4C46-942A-244D03652797}"/>
                  </a:ext>
                </a:extLst>
              </p:cNvPr>
              <p:cNvSpPr/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şļîḋê">
                <a:extLst>
                  <a:ext uri="{FF2B5EF4-FFF2-40B4-BE49-F238E27FC236}">
                    <a16:creationId xmlns:a16="http://schemas.microsoft.com/office/drawing/2014/main" id="{5C9CC748-4886-4859-A206-378BF6CC1F32}"/>
                  </a:ext>
                </a:extLst>
              </p:cNvPr>
              <p:cNvSpPr/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Sľîḋe">
                <a:extLst>
                  <a:ext uri="{FF2B5EF4-FFF2-40B4-BE49-F238E27FC236}">
                    <a16:creationId xmlns:a16="http://schemas.microsoft.com/office/drawing/2014/main" id="{6DDA0BEC-CE80-4DE6-A1C5-41C1D96DD524}"/>
                  </a:ext>
                </a:extLst>
              </p:cNvPr>
              <p:cNvSpPr/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ś1iḋê">
                <a:extLst>
                  <a:ext uri="{FF2B5EF4-FFF2-40B4-BE49-F238E27FC236}">
                    <a16:creationId xmlns:a16="http://schemas.microsoft.com/office/drawing/2014/main" id="{BAA3293D-E555-47B1-AB40-553EF2AE6C74}"/>
                  </a:ext>
                </a:extLst>
              </p:cNvPr>
              <p:cNvSpPr/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ïṥ1iḓè">
                <a:extLst>
                  <a:ext uri="{FF2B5EF4-FFF2-40B4-BE49-F238E27FC236}">
                    <a16:creationId xmlns:a16="http://schemas.microsoft.com/office/drawing/2014/main" id="{FD55F5F7-54CB-4ECE-8427-DEC9659C24A4}"/>
                  </a:ext>
                </a:extLst>
              </p:cNvPr>
              <p:cNvSpPr/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ïŝľíḑe">
                <a:extLst>
                  <a:ext uri="{FF2B5EF4-FFF2-40B4-BE49-F238E27FC236}">
                    <a16:creationId xmlns:a16="http://schemas.microsoft.com/office/drawing/2014/main" id="{9DC36B8E-1565-4207-A396-0D5094D62B40}"/>
                  </a:ext>
                </a:extLst>
              </p:cNvPr>
              <p:cNvSpPr/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Sļîdé">
                <a:extLst>
                  <a:ext uri="{FF2B5EF4-FFF2-40B4-BE49-F238E27FC236}">
                    <a16:creationId xmlns:a16="http://schemas.microsoft.com/office/drawing/2014/main" id="{0F4BF86D-951A-4182-B9D3-ADA33EBA6C4E}"/>
                  </a:ext>
                </a:extLst>
              </p:cNvPr>
              <p:cNvSpPr/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ṧḷíḋè">
                <a:extLst>
                  <a:ext uri="{FF2B5EF4-FFF2-40B4-BE49-F238E27FC236}">
                    <a16:creationId xmlns:a16="http://schemas.microsoft.com/office/drawing/2014/main" id="{5BAF878B-3E10-4B78-9A75-2CD8FBC48A09}"/>
                  </a:ext>
                </a:extLst>
              </p:cNvPr>
              <p:cNvSpPr/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sľíďé">
                <a:extLst>
                  <a:ext uri="{FF2B5EF4-FFF2-40B4-BE49-F238E27FC236}">
                    <a16:creationId xmlns:a16="http://schemas.microsoft.com/office/drawing/2014/main" id="{31AB9098-5F77-4535-A9A9-904D6FE3FBB2}"/>
                  </a:ext>
                </a:extLst>
              </p:cNvPr>
              <p:cNvSpPr/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ṡḻiḑè">
                <a:extLst>
                  <a:ext uri="{FF2B5EF4-FFF2-40B4-BE49-F238E27FC236}">
                    <a16:creationId xmlns:a16="http://schemas.microsoft.com/office/drawing/2014/main" id="{4DB27F3C-A6C4-43A7-A10C-EE88FA3B0F6E}"/>
                  </a:ext>
                </a:extLst>
              </p:cNvPr>
              <p:cNvSpPr/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ṡliḑé">
                <a:extLst>
                  <a:ext uri="{FF2B5EF4-FFF2-40B4-BE49-F238E27FC236}">
                    <a16:creationId xmlns:a16="http://schemas.microsoft.com/office/drawing/2014/main" id="{68C29B71-FD41-4D0A-AF26-7C72446739C8}"/>
                  </a:ext>
                </a:extLst>
              </p:cNvPr>
              <p:cNvSpPr/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íṡľide">
                <a:extLst>
                  <a:ext uri="{FF2B5EF4-FFF2-40B4-BE49-F238E27FC236}">
                    <a16:creationId xmlns:a16="http://schemas.microsoft.com/office/drawing/2014/main" id="{028F3B3B-CA8C-4290-8755-B7A567DF48C0}"/>
                  </a:ext>
                </a:extLst>
              </p:cNvPr>
              <p:cNvSpPr/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şlíḍé">
                <a:extLst>
                  <a:ext uri="{FF2B5EF4-FFF2-40B4-BE49-F238E27FC236}">
                    <a16:creationId xmlns:a16="http://schemas.microsoft.com/office/drawing/2014/main" id="{4AB6F680-A53A-4FFD-BDA3-05308B6EDC2D}"/>
                  </a:ext>
                </a:extLst>
              </p:cNvPr>
              <p:cNvSpPr/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iŝlïḍé">
                <a:extLst>
                  <a:ext uri="{FF2B5EF4-FFF2-40B4-BE49-F238E27FC236}">
                    <a16:creationId xmlns:a16="http://schemas.microsoft.com/office/drawing/2014/main" id="{772A0A13-6922-46DC-BB7F-91D04F8997AB}"/>
                  </a:ext>
                </a:extLst>
              </p:cNvPr>
              <p:cNvSpPr/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ṣḷïḍè">
                <a:extLst>
                  <a:ext uri="{FF2B5EF4-FFF2-40B4-BE49-F238E27FC236}">
                    <a16:creationId xmlns:a16="http://schemas.microsoft.com/office/drawing/2014/main" id="{EFEA025D-7F1B-4E18-AA7B-E7AB0737FC12}"/>
                  </a:ext>
                </a:extLst>
              </p:cNvPr>
              <p:cNvSpPr/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íṡļidé">
                <a:extLst>
                  <a:ext uri="{FF2B5EF4-FFF2-40B4-BE49-F238E27FC236}">
                    <a16:creationId xmlns:a16="http://schemas.microsoft.com/office/drawing/2014/main" id="{C2515731-D7D1-4982-961E-0053CE27F8CA}"/>
                  </a:ext>
                </a:extLst>
              </p:cNvPr>
              <p:cNvSpPr/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îṩliďê">
                <a:extLst>
                  <a:ext uri="{FF2B5EF4-FFF2-40B4-BE49-F238E27FC236}">
                    <a16:creationId xmlns:a16="http://schemas.microsoft.com/office/drawing/2014/main" id="{C4EA0B26-B7CB-46C7-9C42-9882A4823019}"/>
                  </a:ext>
                </a:extLst>
              </p:cNvPr>
              <p:cNvSpPr/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ïṩḻiďê">
                <a:extLst>
                  <a:ext uri="{FF2B5EF4-FFF2-40B4-BE49-F238E27FC236}">
                    <a16:creationId xmlns:a16="http://schemas.microsoft.com/office/drawing/2014/main" id="{03EAE6FE-6288-41A1-9F71-33A48D60D2D0}"/>
                  </a:ext>
                </a:extLst>
              </p:cNvPr>
              <p:cNvSpPr/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ṥḻíďê">
                <a:extLst>
                  <a:ext uri="{FF2B5EF4-FFF2-40B4-BE49-F238E27FC236}">
                    <a16:creationId xmlns:a16="http://schemas.microsoft.com/office/drawing/2014/main" id="{8743ED27-6CBC-4CDA-BE8C-02FA1CC30713}"/>
                  </a:ext>
                </a:extLst>
              </p:cNvPr>
              <p:cNvSpPr/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iṧḻîdê">
                <a:extLst>
                  <a:ext uri="{FF2B5EF4-FFF2-40B4-BE49-F238E27FC236}">
                    <a16:creationId xmlns:a16="http://schemas.microsoft.com/office/drawing/2014/main" id="{FC7D1A66-B4A6-4631-AA55-206DBA38C49F}"/>
                  </a:ext>
                </a:extLst>
              </p:cNvPr>
              <p:cNvSpPr/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ïṥ1iďé">
                <a:extLst>
                  <a:ext uri="{FF2B5EF4-FFF2-40B4-BE49-F238E27FC236}">
                    <a16:creationId xmlns:a16="http://schemas.microsoft.com/office/drawing/2014/main" id="{AAD98095-58B2-495C-83BE-7BE1E7421E22}"/>
                  </a:ext>
                </a:extLst>
              </p:cNvPr>
              <p:cNvSpPr/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îśḻíďê">
                <a:extLst>
                  <a:ext uri="{FF2B5EF4-FFF2-40B4-BE49-F238E27FC236}">
                    <a16:creationId xmlns:a16="http://schemas.microsoft.com/office/drawing/2014/main" id="{CF2E3C61-9F9D-4077-AB3D-C774A64AD363}"/>
                  </a:ext>
                </a:extLst>
              </p:cNvPr>
              <p:cNvSpPr/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iSḷíďê">
                <a:extLst>
                  <a:ext uri="{FF2B5EF4-FFF2-40B4-BE49-F238E27FC236}">
                    <a16:creationId xmlns:a16="http://schemas.microsoft.com/office/drawing/2014/main" id="{EF88E0A9-8F7F-47A3-9E08-CA7C322F3CFE}"/>
                  </a:ext>
                </a:extLst>
              </p:cNvPr>
              <p:cNvSpPr/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šḷïḍê">
                <a:extLst>
                  <a:ext uri="{FF2B5EF4-FFF2-40B4-BE49-F238E27FC236}">
                    <a16:creationId xmlns:a16="http://schemas.microsoft.com/office/drawing/2014/main" id="{6545E63B-CBA2-4971-B8B4-53E87E4D410E}"/>
                  </a:ext>
                </a:extLst>
              </p:cNvPr>
              <p:cNvSpPr/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íşľîďe">
                <a:extLst>
                  <a:ext uri="{FF2B5EF4-FFF2-40B4-BE49-F238E27FC236}">
                    <a16:creationId xmlns:a16="http://schemas.microsoft.com/office/drawing/2014/main" id="{656CF79A-2A12-4D4B-9F01-72BF517748C3}"/>
                  </a:ext>
                </a:extLst>
              </p:cNvPr>
              <p:cNvSpPr/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şľíḍè">
                <a:extLst>
                  <a:ext uri="{FF2B5EF4-FFF2-40B4-BE49-F238E27FC236}">
                    <a16:creationId xmlns:a16="http://schemas.microsoft.com/office/drawing/2014/main" id="{65B07E34-69EF-429B-8DF2-A5B9B4CA8ED0}"/>
                  </a:ext>
                </a:extLst>
              </p:cNvPr>
              <p:cNvSpPr/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ṧļíḑé">
                <a:extLst>
                  <a:ext uri="{FF2B5EF4-FFF2-40B4-BE49-F238E27FC236}">
                    <a16:creationId xmlns:a16="http://schemas.microsoft.com/office/drawing/2014/main" id="{B8D8A0DF-F7E1-47EF-B607-5F97077CE2D6}"/>
                  </a:ext>
                </a:extLst>
              </p:cNvPr>
              <p:cNvSpPr/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şļïdê">
                <a:extLst>
                  <a:ext uri="{FF2B5EF4-FFF2-40B4-BE49-F238E27FC236}">
                    <a16:creationId xmlns:a16="http://schemas.microsoft.com/office/drawing/2014/main" id="{E68CF7E2-139E-4E01-A0DE-C836C807990E}"/>
                  </a:ext>
                </a:extLst>
              </p:cNvPr>
              <p:cNvSpPr/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šḻïďè">
                <a:extLst>
                  <a:ext uri="{FF2B5EF4-FFF2-40B4-BE49-F238E27FC236}">
                    <a16:creationId xmlns:a16="http://schemas.microsoft.com/office/drawing/2014/main" id="{CD147271-9598-49DF-A155-366A45E7360A}"/>
                  </a:ext>
                </a:extLst>
              </p:cNvPr>
              <p:cNvSpPr/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ş1iḓê">
                <a:extLst>
                  <a:ext uri="{FF2B5EF4-FFF2-40B4-BE49-F238E27FC236}">
                    <a16:creationId xmlns:a16="http://schemas.microsoft.com/office/drawing/2014/main" id="{AB733E5E-2665-45F1-AB10-7940B18E80DF}"/>
                  </a:ext>
                </a:extLst>
              </p:cNvPr>
              <p:cNvSpPr/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şľîḓê">
                <a:extLst>
                  <a:ext uri="{FF2B5EF4-FFF2-40B4-BE49-F238E27FC236}">
                    <a16:creationId xmlns:a16="http://schemas.microsoft.com/office/drawing/2014/main" id="{BBB89335-37C6-404B-B915-5DB868B83CE9}"/>
                  </a:ext>
                </a:extLst>
              </p:cNvPr>
              <p:cNvSpPr/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îṧļíḍe">
                <a:extLst>
                  <a:ext uri="{FF2B5EF4-FFF2-40B4-BE49-F238E27FC236}">
                    <a16:creationId xmlns:a16="http://schemas.microsoft.com/office/drawing/2014/main" id="{B1343C1A-98A5-4F01-A718-489F58B76ADF}"/>
                  </a:ext>
                </a:extLst>
              </p:cNvPr>
              <p:cNvSpPr/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ṡliḓè">
                <a:extLst>
                  <a:ext uri="{FF2B5EF4-FFF2-40B4-BE49-F238E27FC236}">
                    <a16:creationId xmlns:a16="http://schemas.microsoft.com/office/drawing/2014/main" id="{7C5CFF17-271C-474B-8E51-EFB1DFCB74BE}"/>
                  </a:ext>
                </a:extLst>
              </p:cNvPr>
              <p:cNvSpPr/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iṥḻîḍe">
                <a:extLst>
                  <a:ext uri="{FF2B5EF4-FFF2-40B4-BE49-F238E27FC236}">
                    <a16:creationId xmlns:a16="http://schemas.microsoft.com/office/drawing/2014/main" id="{5A070B5E-B99C-4C11-A744-4F3A73B76094}"/>
                  </a:ext>
                </a:extLst>
              </p:cNvPr>
              <p:cNvSpPr/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íṧ1iḋè">
                <a:extLst>
                  <a:ext uri="{FF2B5EF4-FFF2-40B4-BE49-F238E27FC236}">
                    <a16:creationId xmlns:a16="http://schemas.microsoft.com/office/drawing/2014/main" id="{BD5B415C-B9C0-4D17-8A3B-FB923895B576}"/>
                  </a:ext>
                </a:extLst>
              </p:cNvPr>
              <p:cNvSpPr/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A1B391-8DB8-4A16-A842-AC0F68D80659}"/>
              </a:ext>
            </a:extLst>
          </p:cNvPr>
          <p:cNvSpPr txBox="1"/>
          <p:nvPr/>
        </p:nvSpPr>
        <p:spPr>
          <a:xfrm>
            <a:off x="567736" y="2280661"/>
            <a:ext cx="69012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Cluster based quantization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2.Extreme low bit quantization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3.Integer-only arithmetic quantization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47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Based Quantization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4FE3EC-444A-48F0-A91E-C5192B1D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3" y="1160851"/>
            <a:ext cx="9641205" cy="49474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E3ABBE-9C31-48AB-B9B3-A24B12C6C4EA}"/>
              </a:ext>
            </a:extLst>
          </p:cNvPr>
          <p:cNvSpPr txBox="1"/>
          <p:nvPr/>
        </p:nvSpPr>
        <p:spPr>
          <a:xfrm>
            <a:off x="816746" y="6108312"/>
            <a:ext cx="1076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sz="1200" dirty="0"/>
              <a:t>DEEP COMPRESSION: COMPRESSING DEEP NEURAL NETWORKS WITH PRUNING, TRAINED QUANTIZATION AND HUFFMAN CODING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8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Extreme Low Bit Quantization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F0C69-20EF-4536-AF84-CA69DA77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" y="2040742"/>
            <a:ext cx="11179493" cy="37563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5382C4-38C8-4C19-9826-03E9C0B1748C}"/>
              </a:ext>
            </a:extLst>
          </p:cNvPr>
          <p:cNvSpPr txBox="1"/>
          <p:nvPr/>
        </p:nvSpPr>
        <p:spPr>
          <a:xfrm>
            <a:off x="861135" y="1717576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二值网络（每一层的</a:t>
            </a:r>
            <a:r>
              <a:rPr lang="en-US" altLang="zh-CN" dirty="0"/>
              <a:t>weight</a:t>
            </a:r>
            <a:r>
              <a:rPr lang="zh-CN" altLang="en-US" dirty="0"/>
              <a:t>只有两种值）</a:t>
            </a:r>
            <a:endParaRPr lang="en-US" altLang="zh-CN" dirty="0"/>
          </a:p>
          <a:p>
            <a:r>
              <a:rPr lang="zh-CN" altLang="en-US" dirty="0"/>
              <a:t>三值网络（每一层的</a:t>
            </a:r>
            <a:r>
              <a:rPr lang="en-US" altLang="zh-CN" dirty="0"/>
              <a:t>weight</a:t>
            </a:r>
            <a:r>
              <a:rPr lang="zh-CN" altLang="en-US" dirty="0"/>
              <a:t>只有三种值）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82D881-F530-4740-962A-3F19E91E617E}"/>
              </a:ext>
            </a:extLst>
          </p:cNvPr>
          <p:cNvSpPr txBox="1"/>
          <p:nvPr/>
        </p:nvSpPr>
        <p:spPr>
          <a:xfrm>
            <a:off x="736847" y="6001305"/>
            <a:ext cx="393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sz="1400" dirty="0"/>
              <a:t>TRAINED TERNARY QUANTIZATION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99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Integer-Only</a:t>
            </a:r>
            <a:r>
              <a:rPr lang="zh-CN" altLang="en-US" dirty="0"/>
              <a:t> </a:t>
            </a:r>
            <a:r>
              <a:rPr lang="en-US" altLang="zh-CN" dirty="0"/>
              <a:t>Arithmetic</a:t>
            </a:r>
            <a:r>
              <a:rPr lang="zh-CN" altLang="en-US" dirty="0"/>
              <a:t> </a:t>
            </a:r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5382C4-38C8-4C19-9826-03E9C0B1748C}"/>
              </a:ext>
            </a:extLst>
          </p:cNvPr>
          <p:cNvSpPr txBox="1"/>
          <p:nvPr/>
        </p:nvSpPr>
        <p:spPr>
          <a:xfrm>
            <a:off x="669924" y="116716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integer-only</a:t>
            </a:r>
            <a:r>
              <a:rPr lang="zh-CN" altLang="en-US" dirty="0"/>
              <a:t>的运算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5407B-B067-42C8-A77C-27161D8C9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42" y="1442432"/>
            <a:ext cx="4505354" cy="49012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F50488-817C-4235-BB26-1BD4F7A20389}"/>
              </a:ext>
            </a:extLst>
          </p:cNvPr>
          <p:cNvSpPr txBox="1"/>
          <p:nvPr/>
        </p:nvSpPr>
        <p:spPr>
          <a:xfrm>
            <a:off x="843378" y="6343653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sz="1600" dirty="0"/>
              <a:t>Quantization and Training of Neural Networks for Efficient Integer-Arithmetic-Only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07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C224-FF66-46C8-A925-E7AAE7A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562AD-2714-47AC-A68C-F89E9AE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6" name="ïšľîďè">
            <a:extLst>
              <a:ext uri="{FF2B5EF4-FFF2-40B4-BE49-F238E27FC236}">
                <a16:creationId xmlns:a16="http://schemas.microsoft.com/office/drawing/2014/main" id="{F772D0D6-590B-4E15-ABFA-F13F678235AD}"/>
              </a:ext>
            </a:extLst>
          </p:cNvPr>
          <p:cNvGrpSpPr/>
          <p:nvPr/>
        </p:nvGrpSpPr>
        <p:grpSpPr>
          <a:xfrm>
            <a:off x="5339924" y="1122313"/>
            <a:ext cx="6039276" cy="5021310"/>
            <a:chOff x="5339918" y="1289061"/>
            <a:chExt cx="5457687" cy="4537754"/>
          </a:xfrm>
        </p:grpSpPr>
        <p:grpSp>
          <p:nvGrpSpPr>
            <p:cNvPr id="13" name="iṩľîḋé">
              <a:extLst>
                <a:ext uri="{FF2B5EF4-FFF2-40B4-BE49-F238E27FC236}">
                  <a16:creationId xmlns:a16="http://schemas.microsoft.com/office/drawing/2014/main" id="{01C5C96B-5FD7-4CC9-BB96-285F9C41CC55}"/>
                </a:ext>
              </a:extLst>
            </p:cNvPr>
            <p:cNvGrpSpPr/>
            <p:nvPr/>
          </p:nvGrpSpPr>
          <p:grpSpPr>
            <a:xfrm>
              <a:off x="5339918" y="1703050"/>
              <a:ext cx="2710980" cy="2111064"/>
              <a:chOff x="4814101" y="1314952"/>
              <a:chExt cx="3614505" cy="2814638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55" name="îṣḻîḓê">
                <a:extLst>
                  <a:ext uri="{FF2B5EF4-FFF2-40B4-BE49-F238E27FC236}">
                    <a16:creationId xmlns:a16="http://schemas.microsoft.com/office/drawing/2014/main" id="{9678927A-2B13-4240-AC42-4687847B157F}"/>
                  </a:ext>
                </a:extLst>
              </p:cNvPr>
              <p:cNvSpPr/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$1ïḑe">
                <a:extLst>
                  <a:ext uri="{FF2B5EF4-FFF2-40B4-BE49-F238E27FC236}">
                    <a16:creationId xmlns:a16="http://schemas.microsoft.com/office/drawing/2014/main" id="{3F2DA96A-3365-463E-B208-2FF6BA9D2521}"/>
                  </a:ext>
                </a:extLst>
              </p:cNvPr>
              <p:cNvSpPr/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$ľíḑè">
                <a:extLst>
                  <a:ext uri="{FF2B5EF4-FFF2-40B4-BE49-F238E27FC236}">
                    <a16:creationId xmlns:a16="http://schemas.microsoft.com/office/drawing/2014/main" id="{F925AD4F-56E1-422D-9F18-BCCC4A1DB41B}"/>
                  </a:ext>
                </a:extLst>
              </p:cNvPr>
              <p:cNvSpPr/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îṡḷiḓè">
                <a:extLst>
                  <a:ext uri="{FF2B5EF4-FFF2-40B4-BE49-F238E27FC236}">
                    <a16:creationId xmlns:a16="http://schemas.microsoft.com/office/drawing/2014/main" id="{888FAC2D-3B77-4A4B-BB47-3DC5B8424895}"/>
                  </a:ext>
                </a:extLst>
              </p:cNvPr>
              <p:cNvSpPr/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ṥļiďé">
                <a:extLst>
                  <a:ext uri="{FF2B5EF4-FFF2-40B4-BE49-F238E27FC236}">
                    <a16:creationId xmlns:a16="http://schemas.microsoft.com/office/drawing/2014/main" id="{7ED30386-07A0-4838-96B6-40BDECF71667}"/>
                  </a:ext>
                </a:extLst>
              </p:cNvPr>
              <p:cNvSpPr/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Sḻíḍè">
                <a:extLst>
                  <a:ext uri="{FF2B5EF4-FFF2-40B4-BE49-F238E27FC236}">
                    <a16:creationId xmlns:a16="http://schemas.microsoft.com/office/drawing/2014/main" id="{D6588C8C-F660-4D00-A9B2-B9AFE5CECD7A}"/>
                  </a:ext>
                </a:extLst>
              </p:cNvPr>
              <p:cNvSpPr/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íSlîḋé">
                <a:extLst>
                  <a:ext uri="{FF2B5EF4-FFF2-40B4-BE49-F238E27FC236}">
                    <a16:creationId xmlns:a16="http://schemas.microsoft.com/office/drawing/2014/main" id="{36BB4207-94FC-48CA-B6A1-274732F35B7A}"/>
                  </a:ext>
                </a:extLst>
              </p:cNvPr>
              <p:cNvSpPr/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ṣľîḑê">
                <a:extLst>
                  <a:ext uri="{FF2B5EF4-FFF2-40B4-BE49-F238E27FC236}">
                    <a16:creationId xmlns:a16="http://schemas.microsoft.com/office/drawing/2014/main" id="{6C9CAA33-E923-4A3E-A940-BABB1FE733C3}"/>
                  </a:ext>
                </a:extLst>
              </p:cNvPr>
              <p:cNvSpPr/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íŝ1ïḑe">
                <a:extLst>
                  <a:ext uri="{FF2B5EF4-FFF2-40B4-BE49-F238E27FC236}">
                    <a16:creationId xmlns:a16="http://schemas.microsoft.com/office/drawing/2014/main" id="{E6059CD1-BFDA-4153-BE13-16B600F46B94}"/>
                  </a:ext>
                </a:extLst>
              </p:cNvPr>
              <p:cNvSpPr/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iŝḻíḑè">
                <a:extLst>
                  <a:ext uri="{FF2B5EF4-FFF2-40B4-BE49-F238E27FC236}">
                    <a16:creationId xmlns:a16="http://schemas.microsoft.com/office/drawing/2014/main" id="{3C176479-0920-42EE-A7CA-7CD0EA39CF7C}"/>
                  </a:ext>
                </a:extLst>
              </p:cNvPr>
              <p:cNvSpPr/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ṥlíḑé">
                <a:extLst>
                  <a:ext uri="{FF2B5EF4-FFF2-40B4-BE49-F238E27FC236}">
                    <a16:creationId xmlns:a16="http://schemas.microsoft.com/office/drawing/2014/main" id="{0FA90914-F5AA-4498-BC01-2993A9A198B9}"/>
                  </a:ext>
                </a:extLst>
              </p:cNvPr>
              <p:cNvSpPr/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išḷidé">
                <a:extLst>
                  <a:ext uri="{FF2B5EF4-FFF2-40B4-BE49-F238E27FC236}">
                    <a16:creationId xmlns:a16="http://schemas.microsoft.com/office/drawing/2014/main" id="{3058C488-AF56-4C77-BD1C-D3E8E23EEC50}"/>
                  </a:ext>
                </a:extLst>
              </p:cNvPr>
              <p:cNvSpPr/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iş1ïďe">
                <a:extLst>
                  <a:ext uri="{FF2B5EF4-FFF2-40B4-BE49-F238E27FC236}">
                    <a16:creationId xmlns:a16="http://schemas.microsoft.com/office/drawing/2014/main" id="{9E0890B6-FEF6-4E3F-9D70-11C65AD7C2AD}"/>
                  </a:ext>
                </a:extLst>
              </p:cNvPr>
              <p:cNvSpPr/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iṩḻïḑè">
                <a:extLst>
                  <a:ext uri="{FF2B5EF4-FFF2-40B4-BE49-F238E27FC236}">
                    <a16:creationId xmlns:a16="http://schemas.microsoft.com/office/drawing/2014/main" id="{88E2F92F-2CC9-4486-9936-0B74E965E2B1}"/>
                  </a:ext>
                </a:extLst>
              </p:cNvPr>
              <p:cNvSpPr/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sľïḋé">
                <a:extLst>
                  <a:ext uri="{FF2B5EF4-FFF2-40B4-BE49-F238E27FC236}">
                    <a16:creationId xmlns:a16="http://schemas.microsoft.com/office/drawing/2014/main" id="{DF7009A1-F57D-4B65-AA71-85D6EC66382F}"/>
                  </a:ext>
                </a:extLst>
              </p:cNvPr>
              <p:cNvSpPr/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íṧľiḍé">
                <a:extLst>
                  <a:ext uri="{FF2B5EF4-FFF2-40B4-BE49-F238E27FC236}">
                    <a16:creationId xmlns:a16="http://schemas.microsoft.com/office/drawing/2014/main" id="{7370B7E3-6DFB-47BD-A38B-A010C51BE7AC}"/>
                  </a:ext>
                </a:extLst>
              </p:cNvPr>
              <p:cNvSpPr/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íŝḻïḋê">
                <a:extLst>
                  <a:ext uri="{FF2B5EF4-FFF2-40B4-BE49-F238E27FC236}">
                    <a16:creationId xmlns:a16="http://schemas.microsoft.com/office/drawing/2014/main" id="{9CBAC2DD-6DF0-4760-ADD9-181595D7711F}"/>
                  </a:ext>
                </a:extLst>
              </p:cNvPr>
              <p:cNvSpPr/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śļîďé">
                <a:extLst>
                  <a:ext uri="{FF2B5EF4-FFF2-40B4-BE49-F238E27FC236}">
                    <a16:creationId xmlns:a16="http://schemas.microsoft.com/office/drawing/2014/main" id="{A10E79DB-B315-4495-A5F6-FA52DF423198}"/>
                  </a:ext>
                </a:extLst>
              </p:cNvPr>
              <p:cNvSpPr/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ïśḻîḍe">
                <a:extLst>
                  <a:ext uri="{FF2B5EF4-FFF2-40B4-BE49-F238E27FC236}">
                    <a16:creationId xmlns:a16="http://schemas.microsoft.com/office/drawing/2014/main" id="{4CE723E4-7C0B-4CB7-B02B-F0D71787E45D}"/>
                  </a:ext>
                </a:extLst>
              </p:cNvPr>
              <p:cNvSpPr/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íṥḻïdè">
                <a:extLst>
                  <a:ext uri="{FF2B5EF4-FFF2-40B4-BE49-F238E27FC236}">
                    <a16:creationId xmlns:a16="http://schemas.microsoft.com/office/drawing/2014/main" id="{D0BDA320-FAD8-4782-B66F-A8C81D4A0856}"/>
                  </a:ext>
                </a:extLst>
              </p:cNvPr>
              <p:cNvSpPr/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" name="îṩlîde">
              <a:extLst>
                <a:ext uri="{FF2B5EF4-FFF2-40B4-BE49-F238E27FC236}">
                  <a16:creationId xmlns:a16="http://schemas.microsoft.com/office/drawing/2014/main" id="{C463F63C-8978-4AAE-97B4-9F2F91C916F3}"/>
                </a:ext>
              </a:extLst>
            </p:cNvPr>
            <p:cNvGrpSpPr/>
            <p:nvPr/>
          </p:nvGrpSpPr>
          <p:grpSpPr>
            <a:xfrm>
              <a:off x="6880852" y="1289061"/>
              <a:ext cx="3916753" cy="4537754"/>
              <a:chOff x="6868614" y="762985"/>
              <a:chExt cx="5222153" cy="6050102"/>
            </a:xfrm>
            <a:solidFill>
              <a:schemeClr val="tx2"/>
            </a:solidFill>
          </p:grpSpPr>
          <p:sp>
            <p:nvSpPr>
              <p:cNvPr id="15" name="iśļiḓe">
                <a:extLst>
                  <a:ext uri="{FF2B5EF4-FFF2-40B4-BE49-F238E27FC236}">
                    <a16:creationId xmlns:a16="http://schemas.microsoft.com/office/drawing/2014/main" id="{75B58835-3BE7-4F03-B548-EA9937A975B3}"/>
                  </a:ext>
                </a:extLst>
              </p:cNvPr>
              <p:cNvSpPr/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Sļíḍe">
                <a:extLst>
                  <a:ext uri="{FF2B5EF4-FFF2-40B4-BE49-F238E27FC236}">
                    <a16:creationId xmlns:a16="http://schemas.microsoft.com/office/drawing/2014/main" id="{1E24819E-B10E-42B3-AD51-B66405B24C49}"/>
                  </a:ext>
                </a:extLst>
              </p:cNvPr>
              <p:cNvSpPr/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s1iďè">
                <a:extLst>
                  <a:ext uri="{FF2B5EF4-FFF2-40B4-BE49-F238E27FC236}">
                    <a16:creationId xmlns:a16="http://schemas.microsoft.com/office/drawing/2014/main" id="{66AAA7D7-FB6B-4B6F-BF0F-7BA22EDFCD13}"/>
                  </a:ext>
                </a:extLst>
              </p:cNvPr>
              <p:cNvSpPr/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îṧlîďê">
                <a:extLst>
                  <a:ext uri="{FF2B5EF4-FFF2-40B4-BE49-F238E27FC236}">
                    <a16:creationId xmlns:a16="http://schemas.microsoft.com/office/drawing/2014/main" id="{EED176C0-43EB-4468-BD0E-0D952AC56D8E}"/>
                  </a:ext>
                </a:extLst>
              </p:cNvPr>
              <p:cNvSpPr/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ïṧľíḓê">
                <a:extLst>
                  <a:ext uri="{FF2B5EF4-FFF2-40B4-BE49-F238E27FC236}">
                    <a16:creationId xmlns:a16="http://schemas.microsoft.com/office/drawing/2014/main" id="{FCA497FF-9B94-4260-B987-5CCCE734A9BC}"/>
                  </a:ext>
                </a:extLst>
              </p:cNvPr>
              <p:cNvSpPr/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ṥļîḓe">
                <a:extLst>
                  <a:ext uri="{FF2B5EF4-FFF2-40B4-BE49-F238E27FC236}">
                    <a16:creationId xmlns:a16="http://schemas.microsoft.com/office/drawing/2014/main" id="{D76985F8-489E-4F86-A258-9071B38B566E}"/>
                  </a:ext>
                </a:extLst>
              </p:cNvPr>
              <p:cNvSpPr/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šļíḑê">
                <a:extLst>
                  <a:ext uri="{FF2B5EF4-FFF2-40B4-BE49-F238E27FC236}">
                    <a16:creationId xmlns:a16="http://schemas.microsoft.com/office/drawing/2014/main" id="{C94D9683-16C3-4883-8391-AA088B3B8943}"/>
                  </a:ext>
                </a:extLst>
              </p:cNvPr>
              <p:cNvSpPr/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ṥḷîḍè">
                <a:extLst>
                  <a:ext uri="{FF2B5EF4-FFF2-40B4-BE49-F238E27FC236}">
                    <a16:creationId xmlns:a16="http://schemas.microsoft.com/office/drawing/2014/main" id="{5D5AEB47-4601-425F-8C97-EAEF13A7F104}"/>
                  </a:ext>
                </a:extLst>
              </p:cNvPr>
              <p:cNvSpPr/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ï$ḷîḋè">
                <a:extLst>
                  <a:ext uri="{FF2B5EF4-FFF2-40B4-BE49-F238E27FC236}">
                    <a16:creationId xmlns:a16="http://schemas.microsoft.com/office/drawing/2014/main" id="{0FE83FEC-4360-4420-AED2-5C0382D4128A}"/>
                  </a:ext>
                </a:extLst>
              </p:cNvPr>
              <p:cNvSpPr/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ṩlîḋê">
                <a:extLst>
                  <a:ext uri="{FF2B5EF4-FFF2-40B4-BE49-F238E27FC236}">
                    <a16:creationId xmlns:a16="http://schemas.microsoft.com/office/drawing/2014/main" id="{DE526081-AA67-4979-9D7E-5EC9C6DE8657}"/>
                  </a:ext>
                </a:extLst>
              </p:cNvPr>
              <p:cNvSpPr/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ïŝlïḑê">
                <a:extLst>
                  <a:ext uri="{FF2B5EF4-FFF2-40B4-BE49-F238E27FC236}">
                    <a16:creationId xmlns:a16="http://schemas.microsoft.com/office/drawing/2014/main" id="{4976FFA1-E238-4D88-8691-C62CD3EA6406}"/>
                  </a:ext>
                </a:extLst>
              </p:cNvPr>
              <p:cNvSpPr/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îŝľide">
                <a:extLst>
                  <a:ext uri="{FF2B5EF4-FFF2-40B4-BE49-F238E27FC236}">
                    <a16:creationId xmlns:a16="http://schemas.microsoft.com/office/drawing/2014/main" id="{BB9A36F6-5C05-4D6D-859B-41F374FA4A80}"/>
                  </a:ext>
                </a:extLst>
              </p:cNvPr>
              <p:cNvSpPr/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ï$líḑè">
                <a:extLst>
                  <a:ext uri="{FF2B5EF4-FFF2-40B4-BE49-F238E27FC236}">
                    <a16:creationId xmlns:a16="http://schemas.microsoft.com/office/drawing/2014/main" id="{C23C2D8F-61C7-43C6-8060-D87F623B611B}"/>
                  </a:ext>
                </a:extLst>
              </p:cNvPr>
              <p:cNvSpPr/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i$liḍé">
                <a:extLst>
                  <a:ext uri="{FF2B5EF4-FFF2-40B4-BE49-F238E27FC236}">
                    <a16:creationId xmlns:a16="http://schemas.microsoft.com/office/drawing/2014/main" id="{F12346BA-09C8-481F-B812-16AEE24303E6}"/>
                  </a:ext>
                </a:extLst>
              </p:cNvPr>
              <p:cNvSpPr/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$líḋe">
                <a:extLst>
                  <a:ext uri="{FF2B5EF4-FFF2-40B4-BE49-F238E27FC236}">
                    <a16:creationId xmlns:a16="http://schemas.microsoft.com/office/drawing/2014/main" id="{1012492F-1E50-4712-8FE0-36A4EE262697}"/>
                  </a:ext>
                </a:extLst>
              </p:cNvPr>
              <p:cNvSpPr/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ṩḷîḑê">
                <a:extLst>
                  <a:ext uri="{FF2B5EF4-FFF2-40B4-BE49-F238E27FC236}">
                    <a16:creationId xmlns:a16="http://schemas.microsoft.com/office/drawing/2014/main" id="{9034A1C2-CA73-46F2-94A8-60BCDE56CF0A}"/>
                  </a:ext>
                </a:extLst>
              </p:cNvPr>
              <p:cNvSpPr/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śḻïdé">
                <a:extLst>
                  <a:ext uri="{FF2B5EF4-FFF2-40B4-BE49-F238E27FC236}">
                    <a16:creationId xmlns:a16="http://schemas.microsoft.com/office/drawing/2014/main" id="{4FABD339-EDB0-4098-B5DD-3B7BC5DEBE66}"/>
                  </a:ext>
                </a:extLst>
              </p:cNvPr>
              <p:cNvSpPr/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ṧlîḓe">
                <a:extLst>
                  <a:ext uri="{FF2B5EF4-FFF2-40B4-BE49-F238E27FC236}">
                    <a16:creationId xmlns:a16="http://schemas.microsoft.com/office/drawing/2014/main" id="{B16552C0-F314-4863-B5E2-CA653481AAA2}"/>
                  </a:ext>
                </a:extLst>
              </p:cNvPr>
              <p:cNvSpPr/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ṧḷïḑê">
                <a:extLst>
                  <a:ext uri="{FF2B5EF4-FFF2-40B4-BE49-F238E27FC236}">
                    <a16:creationId xmlns:a16="http://schemas.microsoft.com/office/drawing/2014/main" id="{9B2BAF79-5365-4A54-B7D7-63C63D481DEA}"/>
                  </a:ext>
                </a:extLst>
              </p:cNvPr>
              <p:cNvSpPr/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šlïḑè">
                <a:extLst>
                  <a:ext uri="{FF2B5EF4-FFF2-40B4-BE49-F238E27FC236}">
                    <a16:creationId xmlns:a16="http://schemas.microsoft.com/office/drawing/2014/main" id="{9597268D-4A53-41A1-81DF-B9D8AB399A29}"/>
                  </a:ext>
                </a:extLst>
              </p:cNvPr>
              <p:cNvSpPr/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śľiḍé">
                <a:extLst>
                  <a:ext uri="{FF2B5EF4-FFF2-40B4-BE49-F238E27FC236}">
                    <a16:creationId xmlns:a16="http://schemas.microsoft.com/office/drawing/2014/main" id="{CE88B7BB-CBFB-4976-922B-95FE92FD688B}"/>
                  </a:ext>
                </a:extLst>
              </p:cNvPr>
              <p:cNvSpPr/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śļíďè">
                <a:extLst>
                  <a:ext uri="{FF2B5EF4-FFF2-40B4-BE49-F238E27FC236}">
                    <a16:creationId xmlns:a16="http://schemas.microsoft.com/office/drawing/2014/main" id="{D4CCB32D-3432-48D5-BF77-36DDCC520139}"/>
                  </a:ext>
                </a:extLst>
              </p:cNvPr>
              <p:cNvSpPr/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ś1îdé">
                <a:extLst>
                  <a:ext uri="{FF2B5EF4-FFF2-40B4-BE49-F238E27FC236}">
                    <a16:creationId xmlns:a16="http://schemas.microsoft.com/office/drawing/2014/main" id="{B72C2230-D6F6-4E8F-A510-7209C55430D1}"/>
                  </a:ext>
                </a:extLst>
              </p:cNvPr>
              <p:cNvSpPr/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ṩļidé">
                <a:extLst>
                  <a:ext uri="{FF2B5EF4-FFF2-40B4-BE49-F238E27FC236}">
                    <a16:creationId xmlns:a16="http://schemas.microsoft.com/office/drawing/2014/main" id="{80ED47D0-2F0D-4BB4-A74A-EDAB1EFDD7D8}"/>
                  </a:ext>
                </a:extLst>
              </p:cNvPr>
              <p:cNvSpPr/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ṧḻîďé">
                <a:extLst>
                  <a:ext uri="{FF2B5EF4-FFF2-40B4-BE49-F238E27FC236}">
                    <a16:creationId xmlns:a16="http://schemas.microsoft.com/office/drawing/2014/main" id="{02D88966-E23C-4D69-873C-22E1F7C1EC98}"/>
                  </a:ext>
                </a:extLst>
              </p:cNvPr>
              <p:cNvSpPr/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íṧļîdê">
                <a:extLst>
                  <a:ext uri="{FF2B5EF4-FFF2-40B4-BE49-F238E27FC236}">
                    <a16:creationId xmlns:a16="http://schemas.microsoft.com/office/drawing/2014/main" id="{C2ABDE5F-5A79-4987-8F4C-D5A01F63CEC4}"/>
                  </a:ext>
                </a:extLst>
              </p:cNvPr>
              <p:cNvSpPr/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ŝlîḍè">
                <a:extLst>
                  <a:ext uri="{FF2B5EF4-FFF2-40B4-BE49-F238E27FC236}">
                    <a16:creationId xmlns:a16="http://schemas.microsoft.com/office/drawing/2014/main" id="{3ED1CC7C-C81A-4E81-9E2C-33417295DA40}"/>
                  </a:ext>
                </a:extLst>
              </p:cNvPr>
              <p:cNvSpPr/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ṣḻíḍe">
                <a:extLst>
                  <a:ext uri="{FF2B5EF4-FFF2-40B4-BE49-F238E27FC236}">
                    <a16:creationId xmlns:a16="http://schemas.microsoft.com/office/drawing/2014/main" id="{DD19E658-71F4-4810-8772-C6F2932D32C2}"/>
                  </a:ext>
                </a:extLst>
              </p:cNvPr>
              <p:cNvSpPr/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Sḷîḍe">
                <a:extLst>
                  <a:ext uri="{FF2B5EF4-FFF2-40B4-BE49-F238E27FC236}">
                    <a16:creationId xmlns:a16="http://schemas.microsoft.com/office/drawing/2014/main" id="{9DBB568F-1B02-4AB6-9BD0-6968D3C6BE6C}"/>
                  </a:ext>
                </a:extLst>
              </p:cNvPr>
              <p:cNvSpPr/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ṥ1ïḓé">
                <a:extLst>
                  <a:ext uri="{FF2B5EF4-FFF2-40B4-BE49-F238E27FC236}">
                    <a16:creationId xmlns:a16="http://schemas.microsoft.com/office/drawing/2014/main" id="{0804941D-76CD-495C-A3B4-F1499EA4C912}"/>
                  </a:ext>
                </a:extLst>
              </p:cNvPr>
              <p:cNvSpPr/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ṣľïde">
                <a:extLst>
                  <a:ext uri="{FF2B5EF4-FFF2-40B4-BE49-F238E27FC236}">
                    <a16:creationId xmlns:a16="http://schemas.microsoft.com/office/drawing/2014/main" id="{5FE88B0A-4D4F-4C20-AACD-C0670CF9942C}"/>
                  </a:ext>
                </a:extLst>
              </p:cNvPr>
              <p:cNvSpPr/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şliḋè">
                <a:extLst>
                  <a:ext uri="{FF2B5EF4-FFF2-40B4-BE49-F238E27FC236}">
                    <a16:creationId xmlns:a16="http://schemas.microsoft.com/office/drawing/2014/main" id="{BA9ADC55-C9EF-46F8-8DC3-1126EAD501D2}"/>
                  </a:ext>
                </a:extLst>
              </p:cNvPr>
              <p:cNvSpPr/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ṧ1iḓé">
                <a:extLst>
                  <a:ext uri="{FF2B5EF4-FFF2-40B4-BE49-F238E27FC236}">
                    <a16:creationId xmlns:a16="http://schemas.microsoft.com/office/drawing/2014/main" id="{4A060EE6-D4FD-464F-B80F-5D1FBE4102AF}"/>
                  </a:ext>
                </a:extLst>
              </p:cNvPr>
              <p:cNvSpPr/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Sľîḓê">
                <a:extLst>
                  <a:ext uri="{FF2B5EF4-FFF2-40B4-BE49-F238E27FC236}">
                    <a16:creationId xmlns:a16="http://schemas.microsoft.com/office/drawing/2014/main" id="{D2F2AC3F-BE71-43C4-8EEE-2A64DFE09738}"/>
                  </a:ext>
                </a:extLst>
              </p:cNvPr>
              <p:cNvSpPr/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ṧlíḓé">
                <a:extLst>
                  <a:ext uri="{FF2B5EF4-FFF2-40B4-BE49-F238E27FC236}">
                    <a16:creationId xmlns:a16="http://schemas.microsoft.com/office/drawing/2014/main" id="{4FC8E6F9-E495-4DDA-9B26-5E8DB92D6EB0}"/>
                  </a:ext>
                </a:extLst>
              </p:cNvPr>
              <p:cNvSpPr/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ṩ1îḓé">
                <a:extLst>
                  <a:ext uri="{FF2B5EF4-FFF2-40B4-BE49-F238E27FC236}">
                    <a16:creationId xmlns:a16="http://schemas.microsoft.com/office/drawing/2014/main" id="{23796EA9-06B2-4305-BB7F-0F745908FC10}"/>
                  </a:ext>
                </a:extLst>
              </p:cNvPr>
              <p:cNvSpPr/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ṣļïḓè">
                <a:extLst>
                  <a:ext uri="{FF2B5EF4-FFF2-40B4-BE49-F238E27FC236}">
                    <a16:creationId xmlns:a16="http://schemas.microsoft.com/office/drawing/2014/main" id="{0C3A71D0-F55A-48B8-BEA1-ACF26625BB6C}"/>
                  </a:ext>
                </a:extLst>
              </p:cNvPr>
              <p:cNvSpPr/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ŝḷíḋé">
                <a:extLst>
                  <a:ext uri="{FF2B5EF4-FFF2-40B4-BE49-F238E27FC236}">
                    <a16:creationId xmlns:a16="http://schemas.microsoft.com/office/drawing/2014/main" id="{2838D41E-3770-4103-839B-2A20CF66BA49}"/>
                  </a:ext>
                </a:extLst>
              </p:cNvPr>
              <p:cNvSpPr/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ṧḷîḍé">
                <a:extLst>
                  <a:ext uri="{FF2B5EF4-FFF2-40B4-BE49-F238E27FC236}">
                    <a16:creationId xmlns:a16="http://schemas.microsoft.com/office/drawing/2014/main" id="{DF8062EA-D4B9-43E1-80CE-C6AFC61151AE}"/>
                  </a:ext>
                </a:extLst>
              </p:cNvPr>
              <p:cNvSpPr/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sḷíďe">
                <a:extLst>
                  <a:ext uri="{FF2B5EF4-FFF2-40B4-BE49-F238E27FC236}">
                    <a16:creationId xmlns:a16="http://schemas.microsoft.com/office/drawing/2014/main" id="{C699C99E-ECD1-40C0-9AB4-610AFB34190E}"/>
                  </a:ext>
                </a:extLst>
              </p:cNvPr>
              <p:cNvSpPr/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$lîḑê">
                <a:extLst>
                  <a:ext uri="{FF2B5EF4-FFF2-40B4-BE49-F238E27FC236}">
                    <a16:creationId xmlns:a16="http://schemas.microsoft.com/office/drawing/2014/main" id="{CE8AC508-5A35-4840-B64E-306A7A365921}"/>
                  </a:ext>
                </a:extLst>
              </p:cNvPr>
              <p:cNvSpPr/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ŝḻíďe">
                <a:extLst>
                  <a:ext uri="{FF2B5EF4-FFF2-40B4-BE49-F238E27FC236}">
                    <a16:creationId xmlns:a16="http://schemas.microsoft.com/office/drawing/2014/main" id="{759236C0-E98E-4585-9C22-9A59926F82FB}"/>
                  </a:ext>
                </a:extLst>
              </p:cNvPr>
              <p:cNvSpPr/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liḑe">
                <a:extLst>
                  <a:ext uri="{FF2B5EF4-FFF2-40B4-BE49-F238E27FC236}">
                    <a16:creationId xmlns:a16="http://schemas.microsoft.com/office/drawing/2014/main" id="{EEBA5F87-4DC2-4F91-90A1-2E903645E6F2}"/>
                  </a:ext>
                </a:extLst>
              </p:cNvPr>
              <p:cNvSpPr/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ṥļîḍê">
                <a:extLst>
                  <a:ext uri="{FF2B5EF4-FFF2-40B4-BE49-F238E27FC236}">
                    <a16:creationId xmlns:a16="http://schemas.microsoft.com/office/drawing/2014/main" id="{26DE0966-C80E-4A76-92CF-C924F8C2BB5F}"/>
                  </a:ext>
                </a:extLst>
              </p:cNvPr>
              <p:cNvSpPr/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s1íḍé">
                <a:extLst>
                  <a:ext uri="{FF2B5EF4-FFF2-40B4-BE49-F238E27FC236}">
                    <a16:creationId xmlns:a16="http://schemas.microsoft.com/office/drawing/2014/main" id="{03E03E74-0017-4221-9245-4BE578AEA5E3}"/>
                  </a:ext>
                </a:extLst>
              </p:cNvPr>
              <p:cNvSpPr/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ïṣḷídè">
                <a:extLst>
                  <a:ext uri="{FF2B5EF4-FFF2-40B4-BE49-F238E27FC236}">
                    <a16:creationId xmlns:a16="http://schemas.microsoft.com/office/drawing/2014/main" id="{81E83EC0-147A-4A79-9313-0E9A4FD3BCA2}"/>
                  </a:ext>
                </a:extLst>
              </p:cNvPr>
              <p:cNvSpPr/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ṥ1ïdé">
                <a:extLst>
                  <a:ext uri="{FF2B5EF4-FFF2-40B4-BE49-F238E27FC236}">
                    <a16:creationId xmlns:a16="http://schemas.microsoft.com/office/drawing/2014/main" id="{79949D6C-76FF-41F6-9645-8BCFB0802945}"/>
                  </a:ext>
                </a:extLst>
              </p:cNvPr>
              <p:cNvSpPr/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ṣḻîḑé">
                <a:extLst>
                  <a:ext uri="{FF2B5EF4-FFF2-40B4-BE49-F238E27FC236}">
                    <a16:creationId xmlns:a16="http://schemas.microsoft.com/office/drawing/2014/main" id="{5E17C391-990B-4D54-967D-8BC545A020FD}"/>
                  </a:ext>
                </a:extLst>
              </p:cNvPr>
              <p:cNvSpPr/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sļîḍè">
                <a:extLst>
                  <a:ext uri="{FF2B5EF4-FFF2-40B4-BE49-F238E27FC236}">
                    <a16:creationId xmlns:a16="http://schemas.microsoft.com/office/drawing/2014/main" id="{C486699A-923E-4480-8B36-08FE341BA5D1}"/>
                  </a:ext>
                </a:extLst>
              </p:cNvPr>
              <p:cNvSpPr/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$ḷiḑè">
                <a:extLst>
                  <a:ext uri="{FF2B5EF4-FFF2-40B4-BE49-F238E27FC236}">
                    <a16:creationId xmlns:a16="http://schemas.microsoft.com/office/drawing/2014/main" id="{C95151C9-0CAB-489C-914F-3A543D9F3BEC}"/>
                  </a:ext>
                </a:extLst>
              </p:cNvPr>
              <p:cNvSpPr/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Sliḍè">
                <a:extLst>
                  <a:ext uri="{FF2B5EF4-FFF2-40B4-BE49-F238E27FC236}">
                    <a16:creationId xmlns:a16="http://schemas.microsoft.com/office/drawing/2014/main" id="{9BAB3EB0-71BC-4E3A-9F35-713E6027C940}"/>
                  </a:ext>
                </a:extLst>
              </p:cNvPr>
              <p:cNvSpPr/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ṩļïďe">
                <a:extLst>
                  <a:ext uri="{FF2B5EF4-FFF2-40B4-BE49-F238E27FC236}">
                    <a16:creationId xmlns:a16="http://schemas.microsoft.com/office/drawing/2014/main" id="{5BE34E70-DB6E-4124-8513-CEBBA927909B}"/>
                  </a:ext>
                </a:extLst>
              </p:cNvPr>
              <p:cNvSpPr/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$ľïďê">
                <a:extLst>
                  <a:ext uri="{FF2B5EF4-FFF2-40B4-BE49-F238E27FC236}">
                    <a16:creationId xmlns:a16="http://schemas.microsoft.com/office/drawing/2014/main" id="{F3F1193A-5890-4DA7-B1B0-9AE63B67EE64}"/>
                  </a:ext>
                </a:extLst>
              </p:cNvPr>
              <p:cNvSpPr/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i$ľíďè">
                <a:extLst>
                  <a:ext uri="{FF2B5EF4-FFF2-40B4-BE49-F238E27FC236}">
                    <a16:creationId xmlns:a16="http://schemas.microsoft.com/office/drawing/2014/main" id="{36896A1E-1A23-4413-BE72-6580F33182EE}"/>
                  </a:ext>
                </a:extLst>
              </p:cNvPr>
              <p:cNvSpPr/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ślíḓê">
                <a:extLst>
                  <a:ext uri="{FF2B5EF4-FFF2-40B4-BE49-F238E27FC236}">
                    <a16:creationId xmlns:a16="http://schemas.microsoft.com/office/drawing/2014/main" id="{C25A184B-F215-40A6-8A8A-EB8FCEECBFE6}"/>
                  </a:ext>
                </a:extLst>
              </p:cNvPr>
              <p:cNvSpPr/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îşḻïde">
                <a:extLst>
                  <a:ext uri="{FF2B5EF4-FFF2-40B4-BE49-F238E27FC236}">
                    <a16:creationId xmlns:a16="http://schemas.microsoft.com/office/drawing/2014/main" id="{CF27FD02-E53E-4372-912A-ABD7D40E6AA2}"/>
                  </a:ext>
                </a:extLst>
              </p:cNvPr>
              <p:cNvSpPr/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ṥ1îḋe">
                <a:extLst>
                  <a:ext uri="{FF2B5EF4-FFF2-40B4-BE49-F238E27FC236}">
                    <a16:creationId xmlns:a16="http://schemas.microsoft.com/office/drawing/2014/main" id="{053478D5-889B-4AFE-AE2B-2F51878309D9}"/>
                  </a:ext>
                </a:extLst>
              </p:cNvPr>
              <p:cNvSpPr/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ṣlîḓe">
                <a:extLst>
                  <a:ext uri="{FF2B5EF4-FFF2-40B4-BE49-F238E27FC236}">
                    <a16:creationId xmlns:a16="http://schemas.microsoft.com/office/drawing/2014/main" id="{54117074-3C94-4CE6-902E-DCB93E935586}"/>
                  </a:ext>
                </a:extLst>
              </p:cNvPr>
              <p:cNvSpPr/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ṣlïḋè">
                <a:extLst>
                  <a:ext uri="{FF2B5EF4-FFF2-40B4-BE49-F238E27FC236}">
                    <a16:creationId xmlns:a16="http://schemas.microsoft.com/office/drawing/2014/main" id="{1C6B1C0E-997E-477B-AB36-67914C80C55C}"/>
                  </a:ext>
                </a:extLst>
              </p:cNvPr>
              <p:cNvSpPr/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ṡlïde">
                <a:extLst>
                  <a:ext uri="{FF2B5EF4-FFF2-40B4-BE49-F238E27FC236}">
                    <a16:creationId xmlns:a16="http://schemas.microsoft.com/office/drawing/2014/main" id="{9CE0F7AF-FE4E-48F5-81C0-032E29D7B3EC}"/>
                  </a:ext>
                </a:extLst>
              </p:cNvPr>
              <p:cNvSpPr/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iSḷîdê">
                <a:extLst>
                  <a:ext uri="{FF2B5EF4-FFF2-40B4-BE49-F238E27FC236}">
                    <a16:creationId xmlns:a16="http://schemas.microsoft.com/office/drawing/2014/main" id="{2A88DE83-C345-490C-AB19-0F5C7FC3200D}"/>
                  </a:ext>
                </a:extLst>
              </p:cNvPr>
              <p:cNvSpPr/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líḓè">
                <a:extLst>
                  <a:ext uri="{FF2B5EF4-FFF2-40B4-BE49-F238E27FC236}">
                    <a16:creationId xmlns:a16="http://schemas.microsoft.com/office/drawing/2014/main" id="{E783BF21-B02B-45A2-80AE-A84582FA3C10}"/>
                  </a:ext>
                </a:extLst>
              </p:cNvPr>
              <p:cNvSpPr/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ṡ1íḋè">
                <a:extLst>
                  <a:ext uri="{FF2B5EF4-FFF2-40B4-BE49-F238E27FC236}">
                    <a16:creationId xmlns:a16="http://schemas.microsoft.com/office/drawing/2014/main" id="{C9416EB9-590E-4C54-9189-D801D10341C1}"/>
                  </a:ext>
                </a:extLst>
              </p:cNvPr>
              <p:cNvSpPr/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iṣļiḑe">
                <a:extLst>
                  <a:ext uri="{FF2B5EF4-FFF2-40B4-BE49-F238E27FC236}">
                    <a16:creationId xmlns:a16="http://schemas.microsoft.com/office/drawing/2014/main" id="{DE9E6999-0856-49B2-B510-99101377CD10}"/>
                  </a:ext>
                </a:extLst>
              </p:cNvPr>
              <p:cNvSpPr/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ṧḷíďé">
                <a:extLst>
                  <a:ext uri="{FF2B5EF4-FFF2-40B4-BE49-F238E27FC236}">
                    <a16:creationId xmlns:a16="http://schemas.microsoft.com/office/drawing/2014/main" id="{02D7AFEF-27C6-4F86-96DC-C501B731C4F5}"/>
                  </a:ext>
                </a:extLst>
              </p:cNvPr>
              <p:cNvSpPr/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ṡľïḑe">
                <a:extLst>
                  <a:ext uri="{FF2B5EF4-FFF2-40B4-BE49-F238E27FC236}">
                    <a16:creationId xmlns:a16="http://schemas.microsoft.com/office/drawing/2014/main" id="{9E80DEED-04BC-4CC7-8318-3AC08AA188F1}"/>
                  </a:ext>
                </a:extLst>
              </p:cNvPr>
              <p:cNvSpPr/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ṩļíḍè">
                <a:extLst>
                  <a:ext uri="{FF2B5EF4-FFF2-40B4-BE49-F238E27FC236}">
                    <a16:creationId xmlns:a16="http://schemas.microsoft.com/office/drawing/2014/main" id="{19D41234-5085-4813-BF9A-F716B12C7EF3}"/>
                  </a:ext>
                </a:extLst>
              </p:cNvPr>
              <p:cNvSpPr/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ṩḻïḋê">
                <a:extLst>
                  <a:ext uri="{FF2B5EF4-FFF2-40B4-BE49-F238E27FC236}">
                    <a16:creationId xmlns:a16="http://schemas.microsoft.com/office/drawing/2014/main" id="{89A9C58D-A8A6-4859-B05A-18E4D2EEBE00}"/>
                  </a:ext>
                </a:extLst>
              </p:cNvPr>
              <p:cNvSpPr/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ṣ1ïḓè">
                <a:extLst>
                  <a:ext uri="{FF2B5EF4-FFF2-40B4-BE49-F238E27FC236}">
                    <a16:creationId xmlns:a16="http://schemas.microsoft.com/office/drawing/2014/main" id="{A0D159C4-3599-4C83-9DFC-BE0C1548BFC1}"/>
                  </a:ext>
                </a:extLst>
              </p:cNvPr>
              <p:cNvSpPr/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şľídè">
                <a:extLst>
                  <a:ext uri="{FF2B5EF4-FFF2-40B4-BE49-F238E27FC236}">
                    <a16:creationId xmlns:a16="http://schemas.microsoft.com/office/drawing/2014/main" id="{09966E6D-BB7B-487C-8C75-15FD1D2F0E5F}"/>
                  </a:ext>
                </a:extLst>
              </p:cNvPr>
              <p:cNvSpPr/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iṣľîḑè">
                <a:extLst>
                  <a:ext uri="{FF2B5EF4-FFF2-40B4-BE49-F238E27FC236}">
                    <a16:creationId xmlns:a16="http://schemas.microsoft.com/office/drawing/2014/main" id="{454F1CDE-8120-42B7-AF6D-ABB2A0C07C86}"/>
                  </a:ext>
                </a:extLst>
              </p:cNvPr>
              <p:cNvSpPr/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ṧḷïḓê">
                <a:extLst>
                  <a:ext uri="{FF2B5EF4-FFF2-40B4-BE49-F238E27FC236}">
                    <a16:creationId xmlns:a16="http://schemas.microsoft.com/office/drawing/2014/main" id="{BACADDA4-1FDA-4220-B468-89886A4EDB51}"/>
                  </a:ext>
                </a:extLst>
              </p:cNvPr>
              <p:cNvSpPr/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ŝlide">
                <a:extLst>
                  <a:ext uri="{FF2B5EF4-FFF2-40B4-BE49-F238E27FC236}">
                    <a16:creationId xmlns:a16="http://schemas.microsoft.com/office/drawing/2014/main" id="{D19AABC6-A2AB-44F5-8D7B-0C405E2DD929}"/>
                  </a:ext>
                </a:extLst>
              </p:cNvPr>
              <p:cNvSpPr/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ṣļïde">
                <a:extLst>
                  <a:ext uri="{FF2B5EF4-FFF2-40B4-BE49-F238E27FC236}">
                    <a16:creationId xmlns:a16="http://schemas.microsoft.com/office/drawing/2014/main" id="{12A5013B-C220-4576-951A-F9039E9D1023}"/>
                  </a:ext>
                </a:extLst>
              </p:cNvPr>
              <p:cNvSpPr/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şļiḋé">
                <a:extLst>
                  <a:ext uri="{FF2B5EF4-FFF2-40B4-BE49-F238E27FC236}">
                    <a16:creationId xmlns:a16="http://schemas.microsoft.com/office/drawing/2014/main" id="{FAFBCE5F-8EF3-40E4-9446-77678D252795}"/>
                  </a:ext>
                </a:extLst>
              </p:cNvPr>
              <p:cNvSpPr/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îşľiḋê">
                <a:extLst>
                  <a:ext uri="{FF2B5EF4-FFF2-40B4-BE49-F238E27FC236}">
                    <a16:creationId xmlns:a16="http://schemas.microsoft.com/office/drawing/2014/main" id="{9AC8E571-1D79-4EAA-8251-F1125C3769BF}"/>
                  </a:ext>
                </a:extLst>
              </p:cNvPr>
              <p:cNvSpPr/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ṩḻîdè">
                <a:extLst>
                  <a:ext uri="{FF2B5EF4-FFF2-40B4-BE49-F238E27FC236}">
                    <a16:creationId xmlns:a16="http://schemas.microsoft.com/office/drawing/2014/main" id="{E8896B89-85C7-4B86-BB74-0154E4F7C14F}"/>
                  </a:ext>
                </a:extLst>
              </p:cNvPr>
              <p:cNvSpPr/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ṣḷíḋe">
                <a:extLst>
                  <a:ext uri="{FF2B5EF4-FFF2-40B4-BE49-F238E27FC236}">
                    <a16:creationId xmlns:a16="http://schemas.microsoft.com/office/drawing/2014/main" id="{C2E50A77-7425-4730-8FE7-9A76EF8C1492}"/>
                  </a:ext>
                </a:extLst>
              </p:cNvPr>
              <p:cNvSpPr/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ṥḻíḋè">
                <a:extLst>
                  <a:ext uri="{FF2B5EF4-FFF2-40B4-BE49-F238E27FC236}">
                    <a16:creationId xmlns:a16="http://schemas.microsoft.com/office/drawing/2014/main" id="{02E4E0AE-BD1E-47D7-99D1-E36AC45A9B69}"/>
                  </a:ext>
                </a:extLst>
              </p:cNvPr>
              <p:cNvSpPr/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$ļidé">
                <a:extLst>
                  <a:ext uri="{FF2B5EF4-FFF2-40B4-BE49-F238E27FC236}">
                    <a16:creationId xmlns:a16="http://schemas.microsoft.com/office/drawing/2014/main" id="{1B04E60A-6A0C-43EA-90DD-3C958CD5EA34}"/>
                  </a:ext>
                </a:extLst>
              </p:cNvPr>
              <p:cNvSpPr/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ṧļidê">
                <a:extLst>
                  <a:ext uri="{FF2B5EF4-FFF2-40B4-BE49-F238E27FC236}">
                    <a16:creationId xmlns:a16="http://schemas.microsoft.com/office/drawing/2014/main" id="{8325CC8A-2044-4316-A38D-9DD4A0ACB2C7}"/>
                  </a:ext>
                </a:extLst>
              </p:cNvPr>
              <p:cNvSpPr/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íṩľíďé">
                <a:extLst>
                  <a:ext uri="{FF2B5EF4-FFF2-40B4-BE49-F238E27FC236}">
                    <a16:creationId xmlns:a16="http://schemas.microsoft.com/office/drawing/2014/main" id="{79675D8D-F8ED-4575-8127-20128114E39D}"/>
                  </a:ext>
                </a:extLst>
              </p:cNvPr>
              <p:cNvSpPr/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iŝļíḓè">
                <a:extLst>
                  <a:ext uri="{FF2B5EF4-FFF2-40B4-BE49-F238E27FC236}">
                    <a16:creationId xmlns:a16="http://schemas.microsoft.com/office/drawing/2014/main" id="{003228CC-0D6E-4479-B879-556075262751}"/>
                  </a:ext>
                </a:extLst>
              </p:cNvPr>
              <p:cNvSpPr/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$ḷíďé">
                <a:extLst>
                  <a:ext uri="{FF2B5EF4-FFF2-40B4-BE49-F238E27FC236}">
                    <a16:creationId xmlns:a16="http://schemas.microsoft.com/office/drawing/2014/main" id="{B3FCD1AF-40FE-4465-AE23-2C501FAABCBC}"/>
                  </a:ext>
                </a:extLst>
              </p:cNvPr>
              <p:cNvSpPr/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śḷïḑe">
                <a:extLst>
                  <a:ext uri="{FF2B5EF4-FFF2-40B4-BE49-F238E27FC236}">
                    <a16:creationId xmlns:a16="http://schemas.microsoft.com/office/drawing/2014/main" id="{0D7F3248-023B-4438-BB19-759F3B77D871}"/>
                  </a:ext>
                </a:extLst>
              </p:cNvPr>
              <p:cNvSpPr/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Sľíḓè">
                <a:extLst>
                  <a:ext uri="{FF2B5EF4-FFF2-40B4-BE49-F238E27FC236}">
                    <a16:creationId xmlns:a16="http://schemas.microsoft.com/office/drawing/2014/main" id="{914DC045-3C96-4A49-91EA-74D4A874CF0D}"/>
                  </a:ext>
                </a:extLst>
              </p:cNvPr>
              <p:cNvSpPr/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ïşľïḓé">
                <a:extLst>
                  <a:ext uri="{FF2B5EF4-FFF2-40B4-BE49-F238E27FC236}">
                    <a16:creationId xmlns:a16="http://schemas.microsoft.com/office/drawing/2014/main" id="{1B19DB04-1D5C-46BA-BB82-B1CC39599CA6}"/>
                  </a:ext>
                </a:extLst>
              </p:cNvPr>
              <p:cNvSpPr/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îṧļíḋé">
                <a:extLst>
                  <a:ext uri="{FF2B5EF4-FFF2-40B4-BE49-F238E27FC236}">
                    <a16:creationId xmlns:a16="http://schemas.microsoft.com/office/drawing/2014/main" id="{D4DB0B18-200B-494D-B86E-DB8BCFDE7F00}"/>
                  </a:ext>
                </a:extLst>
              </p:cNvPr>
              <p:cNvSpPr/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ṡľiḓê">
                <a:extLst>
                  <a:ext uri="{FF2B5EF4-FFF2-40B4-BE49-F238E27FC236}">
                    <a16:creationId xmlns:a16="http://schemas.microsoft.com/office/drawing/2014/main" id="{177FE8C9-FA82-40B1-86AF-3AF2C377587E}"/>
                  </a:ext>
                </a:extLst>
              </p:cNvPr>
              <p:cNvSpPr/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îṡḻïḍê">
                <a:extLst>
                  <a:ext uri="{FF2B5EF4-FFF2-40B4-BE49-F238E27FC236}">
                    <a16:creationId xmlns:a16="http://schemas.microsoft.com/office/drawing/2014/main" id="{C5FE576F-73BA-486E-B9DB-E0FA783CC8ED}"/>
                  </a:ext>
                </a:extLst>
              </p:cNvPr>
              <p:cNvSpPr/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ṣḻíḋê">
                <a:extLst>
                  <a:ext uri="{FF2B5EF4-FFF2-40B4-BE49-F238E27FC236}">
                    <a16:creationId xmlns:a16="http://schemas.microsoft.com/office/drawing/2014/main" id="{3BEB8B70-BB2F-412A-A030-1C7E9327ED13}"/>
                  </a:ext>
                </a:extLst>
              </p:cNvPr>
              <p:cNvSpPr/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ŝḻíḍê">
                <a:extLst>
                  <a:ext uri="{FF2B5EF4-FFF2-40B4-BE49-F238E27FC236}">
                    <a16:creationId xmlns:a16="http://schemas.microsoft.com/office/drawing/2014/main" id="{A0D30144-0320-44E2-B346-380DC52FFF0D}"/>
                  </a:ext>
                </a:extLst>
              </p:cNvPr>
              <p:cNvSpPr/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ṩľiďe">
                <a:extLst>
                  <a:ext uri="{FF2B5EF4-FFF2-40B4-BE49-F238E27FC236}">
                    <a16:creationId xmlns:a16="http://schemas.microsoft.com/office/drawing/2014/main" id="{C587C844-F8D3-40AC-9AF0-1B3F7BCD7DDC}"/>
                  </a:ext>
                </a:extLst>
              </p:cNvPr>
              <p:cNvSpPr/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ṩ1iďe">
                <a:extLst>
                  <a:ext uri="{FF2B5EF4-FFF2-40B4-BE49-F238E27FC236}">
                    <a16:creationId xmlns:a16="http://schemas.microsoft.com/office/drawing/2014/main" id="{E557BB86-11D5-43B7-96C6-BB34D109EA8A}"/>
                  </a:ext>
                </a:extLst>
              </p:cNvPr>
              <p:cNvSpPr/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slîḑè">
                <a:extLst>
                  <a:ext uri="{FF2B5EF4-FFF2-40B4-BE49-F238E27FC236}">
                    <a16:creationId xmlns:a16="http://schemas.microsoft.com/office/drawing/2014/main" id="{3083212D-467D-405D-A5C9-34DB10EC9D73}"/>
                  </a:ext>
                </a:extLst>
              </p:cNvPr>
              <p:cNvSpPr/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Sļîďe">
                <a:extLst>
                  <a:ext uri="{FF2B5EF4-FFF2-40B4-BE49-F238E27FC236}">
                    <a16:creationId xmlns:a16="http://schemas.microsoft.com/office/drawing/2014/main" id="{6D08CC63-5B57-4CB7-B199-C380627FF30A}"/>
                  </a:ext>
                </a:extLst>
              </p:cNvPr>
              <p:cNvSpPr/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sļîdé">
                <a:extLst>
                  <a:ext uri="{FF2B5EF4-FFF2-40B4-BE49-F238E27FC236}">
                    <a16:creationId xmlns:a16="http://schemas.microsoft.com/office/drawing/2014/main" id="{1F26EE8B-8ED1-44B1-8830-AF50F1B04B08}"/>
                  </a:ext>
                </a:extLst>
              </p:cNvPr>
              <p:cNvSpPr/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îṣḻîde">
                <a:extLst>
                  <a:ext uri="{FF2B5EF4-FFF2-40B4-BE49-F238E27FC236}">
                    <a16:creationId xmlns:a16="http://schemas.microsoft.com/office/drawing/2014/main" id="{93A2C467-8A4B-4476-8BB2-7990C1C32CD3}"/>
                  </a:ext>
                </a:extLst>
              </p:cNvPr>
              <p:cNvSpPr/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íṣļïḑê">
                <a:extLst>
                  <a:ext uri="{FF2B5EF4-FFF2-40B4-BE49-F238E27FC236}">
                    <a16:creationId xmlns:a16="http://schemas.microsoft.com/office/drawing/2014/main" id="{8891B01B-1CF6-4E61-82B1-0C67D092DCA9}"/>
                  </a:ext>
                </a:extLst>
              </p:cNvPr>
              <p:cNvSpPr/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ṧļîďe">
                <a:extLst>
                  <a:ext uri="{FF2B5EF4-FFF2-40B4-BE49-F238E27FC236}">
                    <a16:creationId xmlns:a16="http://schemas.microsoft.com/office/drawing/2014/main" id="{0A153E56-E16D-441B-A962-EA2879C9EB27}"/>
                  </a:ext>
                </a:extLst>
              </p:cNvPr>
              <p:cNvSpPr/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îṩ1îďè">
                <a:extLst>
                  <a:ext uri="{FF2B5EF4-FFF2-40B4-BE49-F238E27FC236}">
                    <a16:creationId xmlns:a16="http://schemas.microsoft.com/office/drawing/2014/main" id="{08A0A43F-163F-4539-8370-8198168DF7A4}"/>
                  </a:ext>
                </a:extLst>
              </p:cNvPr>
              <p:cNvSpPr/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íśľíḋê">
                <a:extLst>
                  <a:ext uri="{FF2B5EF4-FFF2-40B4-BE49-F238E27FC236}">
                    <a16:creationId xmlns:a16="http://schemas.microsoft.com/office/drawing/2014/main" id="{2D43981F-C0BA-429C-BECF-BCCF761E92B3}"/>
                  </a:ext>
                </a:extLst>
              </p:cNvPr>
              <p:cNvSpPr/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îṥlîḓè">
                <a:extLst>
                  <a:ext uri="{FF2B5EF4-FFF2-40B4-BE49-F238E27FC236}">
                    <a16:creationId xmlns:a16="http://schemas.microsoft.com/office/drawing/2014/main" id="{E0486DD9-B455-4DDB-BA9F-2F7D203425F3}"/>
                  </a:ext>
                </a:extLst>
              </p:cNvPr>
              <p:cNvSpPr/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ş1iḍe">
                <a:extLst>
                  <a:ext uri="{FF2B5EF4-FFF2-40B4-BE49-F238E27FC236}">
                    <a16:creationId xmlns:a16="http://schemas.microsoft.com/office/drawing/2014/main" id="{4ACEAF56-9698-4D4C-91D9-984014EAAD7D}"/>
                  </a:ext>
                </a:extLst>
              </p:cNvPr>
              <p:cNvSpPr/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ṥľîďe">
                <a:extLst>
                  <a:ext uri="{FF2B5EF4-FFF2-40B4-BE49-F238E27FC236}">
                    <a16:creationId xmlns:a16="http://schemas.microsoft.com/office/drawing/2014/main" id="{F1D2B58F-B2C9-492F-B411-CA02BB894F27}"/>
                  </a:ext>
                </a:extLst>
              </p:cNvPr>
              <p:cNvSpPr/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î$1îďé">
                <a:extLst>
                  <a:ext uri="{FF2B5EF4-FFF2-40B4-BE49-F238E27FC236}">
                    <a16:creationId xmlns:a16="http://schemas.microsoft.com/office/drawing/2014/main" id="{78A9654F-5293-4C46-942A-244D03652797}"/>
                  </a:ext>
                </a:extLst>
              </p:cNvPr>
              <p:cNvSpPr/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şļîḋê">
                <a:extLst>
                  <a:ext uri="{FF2B5EF4-FFF2-40B4-BE49-F238E27FC236}">
                    <a16:creationId xmlns:a16="http://schemas.microsoft.com/office/drawing/2014/main" id="{5C9CC748-4886-4859-A206-378BF6CC1F32}"/>
                  </a:ext>
                </a:extLst>
              </p:cNvPr>
              <p:cNvSpPr/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Sľîḋe">
                <a:extLst>
                  <a:ext uri="{FF2B5EF4-FFF2-40B4-BE49-F238E27FC236}">
                    <a16:creationId xmlns:a16="http://schemas.microsoft.com/office/drawing/2014/main" id="{6DDA0BEC-CE80-4DE6-A1C5-41C1D96DD524}"/>
                  </a:ext>
                </a:extLst>
              </p:cNvPr>
              <p:cNvSpPr/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ś1iḋê">
                <a:extLst>
                  <a:ext uri="{FF2B5EF4-FFF2-40B4-BE49-F238E27FC236}">
                    <a16:creationId xmlns:a16="http://schemas.microsoft.com/office/drawing/2014/main" id="{BAA3293D-E555-47B1-AB40-553EF2AE6C74}"/>
                  </a:ext>
                </a:extLst>
              </p:cNvPr>
              <p:cNvSpPr/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ïṥ1iḓè">
                <a:extLst>
                  <a:ext uri="{FF2B5EF4-FFF2-40B4-BE49-F238E27FC236}">
                    <a16:creationId xmlns:a16="http://schemas.microsoft.com/office/drawing/2014/main" id="{FD55F5F7-54CB-4ECE-8427-DEC9659C24A4}"/>
                  </a:ext>
                </a:extLst>
              </p:cNvPr>
              <p:cNvSpPr/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ïŝľíḑe">
                <a:extLst>
                  <a:ext uri="{FF2B5EF4-FFF2-40B4-BE49-F238E27FC236}">
                    <a16:creationId xmlns:a16="http://schemas.microsoft.com/office/drawing/2014/main" id="{9DC36B8E-1565-4207-A396-0D5094D62B40}"/>
                  </a:ext>
                </a:extLst>
              </p:cNvPr>
              <p:cNvSpPr/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Sļîdé">
                <a:extLst>
                  <a:ext uri="{FF2B5EF4-FFF2-40B4-BE49-F238E27FC236}">
                    <a16:creationId xmlns:a16="http://schemas.microsoft.com/office/drawing/2014/main" id="{0F4BF86D-951A-4182-B9D3-ADA33EBA6C4E}"/>
                  </a:ext>
                </a:extLst>
              </p:cNvPr>
              <p:cNvSpPr/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ṧḷíḋè">
                <a:extLst>
                  <a:ext uri="{FF2B5EF4-FFF2-40B4-BE49-F238E27FC236}">
                    <a16:creationId xmlns:a16="http://schemas.microsoft.com/office/drawing/2014/main" id="{5BAF878B-3E10-4B78-9A75-2CD8FBC48A09}"/>
                  </a:ext>
                </a:extLst>
              </p:cNvPr>
              <p:cNvSpPr/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sľíďé">
                <a:extLst>
                  <a:ext uri="{FF2B5EF4-FFF2-40B4-BE49-F238E27FC236}">
                    <a16:creationId xmlns:a16="http://schemas.microsoft.com/office/drawing/2014/main" id="{31AB9098-5F77-4535-A9A9-904D6FE3FBB2}"/>
                  </a:ext>
                </a:extLst>
              </p:cNvPr>
              <p:cNvSpPr/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ṡḻiḑè">
                <a:extLst>
                  <a:ext uri="{FF2B5EF4-FFF2-40B4-BE49-F238E27FC236}">
                    <a16:creationId xmlns:a16="http://schemas.microsoft.com/office/drawing/2014/main" id="{4DB27F3C-A6C4-43A7-A10C-EE88FA3B0F6E}"/>
                  </a:ext>
                </a:extLst>
              </p:cNvPr>
              <p:cNvSpPr/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ṡliḑé">
                <a:extLst>
                  <a:ext uri="{FF2B5EF4-FFF2-40B4-BE49-F238E27FC236}">
                    <a16:creationId xmlns:a16="http://schemas.microsoft.com/office/drawing/2014/main" id="{68C29B71-FD41-4D0A-AF26-7C72446739C8}"/>
                  </a:ext>
                </a:extLst>
              </p:cNvPr>
              <p:cNvSpPr/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íṡľide">
                <a:extLst>
                  <a:ext uri="{FF2B5EF4-FFF2-40B4-BE49-F238E27FC236}">
                    <a16:creationId xmlns:a16="http://schemas.microsoft.com/office/drawing/2014/main" id="{028F3B3B-CA8C-4290-8755-B7A567DF48C0}"/>
                  </a:ext>
                </a:extLst>
              </p:cNvPr>
              <p:cNvSpPr/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şlíḍé">
                <a:extLst>
                  <a:ext uri="{FF2B5EF4-FFF2-40B4-BE49-F238E27FC236}">
                    <a16:creationId xmlns:a16="http://schemas.microsoft.com/office/drawing/2014/main" id="{4AB6F680-A53A-4FFD-BDA3-05308B6EDC2D}"/>
                  </a:ext>
                </a:extLst>
              </p:cNvPr>
              <p:cNvSpPr/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iŝlïḍé">
                <a:extLst>
                  <a:ext uri="{FF2B5EF4-FFF2-40B4-BE49-F238E27FC236}">
                    <a16:creationId xmlns:a16="http://schemas.microsoft.com/office/drawing/2014/main" id="{772A0A13-6922-46DC-BB7F-91D04F8997AB}"/>
                  </a:ext>
                </a:extLst>
              </p:cNvPr>
              <p:cNvSpPr/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ṣḷïḍè">
                <a:extLst>
                  <a:ext uri="{FF2B5EF4-FFF2-40B4-BE49-F238E27FC236}">
                    <a16:creationId xmlns:a16="http://schemas.microsoft.com/office/drawing/2014/main" id="{EFEA025D-7F1B-4E18-AA7B-E7AB0737FC12}"/>
                  </a:ext>
                </a:extLst>
              </p:cNvPr>
              <p:cNvSpPr/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íṡļidé">
                <a:extLst>
                  <a:ext uri="{FF2B5EF4-FFF2-40B4-BE49-F238E27FC236}">
                    <a16:creationId xmlns:a16="http://schemas.microsoft.com/office/drawing/2014/main" id="{C2515731-D7D1-4982-961E-0053CE27F8CA}"/>
                  </a:ext>
                </a:extLst>
              </p:cNvPr>
              <p:cNvSpPr/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îṩliďê">
                <a:extLst>
                  <a:ext uri="{FF2B5EF4-FFF2-40B4-BE49-F238E27FC236}">
                    <a16:creationId xmlns:a16="http://schemas.microsoft.com/office/drawing/2014/main" id="{C4EA0B26-B7CB-46C7-9C42-9882A4823019}"/>
                  </a:ext>
                </a:extLst>
              </p:cNvPr>
              <p:cNvSpPr/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ïṩḻiďê">
                <a:extLst>
                  <a:ext uri="{FF2B5EF4-FFF2-40B4-BE49-F238E27FC236}">
                    <a16:creationId xmlns:a16="http://schemas.microsoft.com/office/drawing/2014/main" id="{03EAE6FE-6288-41A1-9F71-33A48D60D2D0}"/>
                  </a:ext>
                </a:extLst>
              </p:cNvPr>
              <p:cNvSpPr/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ṥḻíďê">
                <a:extLst>
                  <a:ext uri="{FF2B5EF4-FFF2-40B4-BE49-F238E27FC236}">
                    <a16:creationId xmlns:a16="http://schemas.microsoft.com/office/drawing/2014/main" id="{8743ED27-6CBC-4CDA-BE8C-02FA1CC30713}"/>
                  </a:ext>
                </a:extLst>
              </p:cNvPr>
              <p:cNvSpPr/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iṧḻîdê">
                <a:extLst>
                  <a:ext uri="{FF2B5EF4-FFF2-40B4-BE49-F238E27FC236}">
                    <a16:creationId xmlns:a16="http://schemas.microsoft.com/office/drawing/2014/main" id="{FC7D1A66-B4A6-4631-AA55-206DBA38C49F}"/>
                  </a:ext>
                </a:extLst>
              </p:cNvPr>
              <p:cNvSpPr/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ïṥ1iďé">
                <a:extLst>
                  <a:ext uri="{FF2B5EF4-FFF2-40B4-BE49-F238E27FC236}">
                    <a16:creationId xmlns:a16="http://schemas.microsoft.com/office/drawing/2014/main" id="{AAD98095-58B2-495C-83BE-7BE1E7421E22}"/>
                  </a:ext>
                </a:extLst>
              </p:cNvPr>
              <p:cNvSpPr/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îśḻíďê">
                <a:extLst>
                  <a:ext uri="{FF2B5EF4-FFF2-40B4-BE49-F238E27FC236}">
                    <a16:creationId xmlns:a16="http://schemas.microsoft.com/office/drawing/2014/main" id="{CF2E3C61-9F9D-4077-AB3D-C774A64AD363}"/>
                  </a:ext>
                </a:extLst>
              </p:cNvPr>
              <p:cNvSpPr/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iSḷíďê">
                <a:extLst>
                  <a:ext uri="{FF2B5EF4-FFF2-40B4-BE49-F238E27FC236}">
                    <a16:creationId xmlns:a16="http://schemas.microsoft.com/office/drawing/2014/main" id="{EF88E0A9-8F7F-47A3-9E08-CA7C322F3CFE}"/>
                  </a:ext>
                </a:extLst>
              </p:cNvPr>
              <p:cNvSpPr/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šḷïḍê">
                <a:extLst>
                  <a:ext uri="{FF2B5EF4-FFF2-40B4-BE49-F238E27FC236}">
                    <a16:creationId xmlns:a16="http://schemas.microsoft.com/office/drawing/2014/main" id="{6545E63B-CBA2-4971-B8B4-53E87E4D410E}"/>
                  </a:ext>
                </a:extLst>
              </p:cNvPr>
              <p:cNvSpPr/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íşľîďe">
                <a:extLst>
                  <a:ext uri="{FF2B5EF4-FFF2-40B4-BE49-F238E27FC236}">
                    <a16:creationId xmlns:a16="http://schemas.microsoft.com/office/drawing/2014/main" id="{656CF79A-2A12-4D4B-9F01-72BF517748C3}"/>
                  </a:ext>
                </a:extLst>
              </p:cNvPr>
              <p:cNvSpPr/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şľíḍè">
                <a:extLst>
                  <a:ext uri="{FF2B5EF4-FFF2-40B4-BE49-F238E27FC236}">
                    <a16:creationId xmlns:a16="http://schemas.microsoft.com/office/drawing/2014/main" id="{65B07E34-69EF-429B-8DF2-A5B9B4CA8ED0}"/>
                  </a:ext>
                </a:extLst>
              </p:cNvPr>
              <p:cNvSpPr/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ṧļíḑé">
                <a:extLst>
                  <a:ext uri="{FF2B5EF4-FFF2-40B4-BE49-F238E27FC236}">
                    <a16:creationId xmlns:a16="http://schemas.microsoft.com/office/drawing/2014/main" id="{B8D8A0DF-F7E1-47EF-B607-5F97077CE2D6}"/>
                  </a:ext>
                </a:extLst>
              </p:cNvPr>
              <p:cNvSpPr/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şļïdê">
                <a:extLst>
                  <a:ext uri="{FF2B5EF4-FFF2-40B4-BE49-F238E27FC236}">
                    <a16:creationId xmlns:a16="http://schemas.microsoft.com/office/drawing/2014/main" id="{E68CF7E2-139E-4E01-A0DE-C836C807990E}"/>
                  </a:ext>
                </a:extLst>
              </p:cNvPr>
              <p:cNvSpPr/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šḻïďè">
                <a:extLst>
                  <a:ext uri="{FF2B5EF4-FFF2-40B4-BE49-F238E27FC236}">
                    <a16:creationId xmlns:a16="http://schemas.microsoft.com/office/drawing/2014/main" id="{CD147271-9598-49DF-A155-366A45E7360A}"/>
                  </a:ext>
                </a:extLst>
              </p:cNvPr>
              <p:cNvSpPr/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ş1iḓê">
                <a:extLst>
                  <a:ext uri="{FF2B5EF4-FFF2-40B4-BE49-F238E27FC236}">
                    <a16:creationId xmlns:a16="http://schemas.microsoft.com/office/drawing/2014/main" id="{AB733E5E-2665-45F1-AB10-7940B18E80DF}"/>
                  </a:ext>
                </a:extLst>
              </p:cNvPr>
              <p:cNvSpPr/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şľîḓê">
                <a:extLst>
                  <a:ext uri="{FF2B5EF4-FFF2-40B4-BE49-F238E27FC236}">
                    <a16:creationId xmlns:a16="http://schemas.microsoft.com/office/drawing/2014/main" id="{BBB89335-37C6-404B-B915-5DB868B83CE9}"/>
                  </a:ext>
                </a:extLst>
              </p:cNvPr>
              <p:cNvSpPr/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îṧļíḍe">
                <a:extLst>
                  <a:ext uri="{FF2B5EF4-FFF2-40B4-BE49-F238E27FC236}">
                    <a16:creationId xmlns:a16="http://schemas.microsoft.com/office/drawing/2014/main" id="{B1343C1A-98A5-4F01-A718-489F58B76ADF}"/>
                  </a:ext>
                </a:extLst>
              </p:cNvPr>
              <p:cNvSpPr/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ṡliḓè">
                <a:extLst>
                  <a:ext uri="{FF2B5EF4-FFF2-40B4-BE49-F238E27FC236}">
                    <a16:creationId xmlns:a16="http://schemas.microsoft.com/office/drawing/2014/main" id="{7C5CFF17-271C-474B-8E51-EFB1DFCB74BE}"/>
                  </a:ext>
                </a:extLst>
              </p:cNvPr>
              <p:cNvSpPr/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iṥḻîḍe">
                <a:extLst>
                  <a:ext uri="{FF2B5EF4-FFF2-40B4-BE49-F238E27FC236}">
                    <a16:creationId xmlns:a16="http://schemas.microsoft.com/office/drawing/2014/main" id="{5A070B5E-B99C-4C11-A744-4F3A73B76094}"/>
                  </a:ext>
                </a:extLst>
              </p:cNvPr>
              <p:cNvSpPr/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íṧ1iḋè">
                <a:extLst>
                  <a:ext uri="{FF2B5EF4-FFF2-40B4-BE49-F238E27FC236}">
                    <a16:creationId xmlns:a16="http://schemas.microsoft.com/office/drawing/2014/main" id="{BD5B415C-B9C0-4D17-8A3B-FB923895B576}"/>
                  </a:ext>
                </a:extLst>
              </p:cNvPr>
              <p:cNvSpPr/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A1B391-8DB8-4A16-A842-AC0F68D80659}"/>
              </a:ext>
            </a:extLst>
          </p:cNvPr>
          <p:cNvSpPr txBox="1"/>
          <p:nvPr/>
        </p:nvSpPr>
        <p:spPr>
          <a:xfrm>
            <a:off x="892964" y="2297634"/>
            <a:ext cx="35782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/>
              <a:t>Weight Pruning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2.Channel Pruning</a:t>
            </a:r>
          </a:p>
        </p:txBody>
      </p:sp>
    </p:spTree>
    <p:extLst>
      <p:ext uri="{BB962C8B-B14F-4D97-AF65-F5344CB8AC3E}">
        <p14:creationId xmlns:p14="http://schemas.microsoft.com/office/powerpoint/2010/main" val="2891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Neural Network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E3ABBE-9C31-48AB-B9B3-A24B12C6C4EA}"/>
              </a:ext>
            </a:extLst>
          </p:cNvPr>
          <p:cNvSpPr txBox="1"/>
          <p:nvPr/>
        </p:nvSpPr>
        <p:spPr>
          <a:xfrm>
            <a:off x="816746" y="6108312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sz="1200" dirty="0"/>
              <a:t>Recent advances in convolutional neural networks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75415-E363-451D-9951-6A8A4F88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7" y="1264615"/>
            <a:ext cx="8815526" cy="37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Neural Network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642134-4EF0-4094-B888-B2E998ACA18F}"/>
              </a:ext>
            </a:extLst>
          </p:cNvPr>
          <p:cNvSpPr txBox="1"/>
          <p:nvPr/>
        </p:nvSpPr>
        <p:spPr>
          <a:xfrm>
            <a:off x="669924" y="1358283"/>
            <a:ext cx="9405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Convolution filters: A 4-d tensor W with shape</a:t>
            </a:r>
          </a:p>
          <a:p>
            <a:endParaRPr lang="en-US" altLang="zh-CN" dirty="0"/>
          </a:p>
          <a:p>
            <a:r>
              <a:rPr lang="en-US" altLang="zh-CN" dirty="0" err="1"/>
              <a:t>H</a:t>
            </a:r>
            <a:r>
              <a:rPr lang="en-US" altLang="zh-CN" baseline="30000" dirty="0" err="1"/>
              <a:t>c</a:t>
            </a:r>
            <a:r>
              <a:rPr lang="en-US" altLang="zh-CN" dirty="0"/>
              <a:t>, </a:t>
            </a:r>
            <a:r>
              <a:rPr lang="en-US" altLang="zh-CN" dirty="0" err="1"/>
              <a:t>W</a:t>
            </a:r>
            <a:r>
              <a:rPr lang="en-US" altLang="zh-CN" baseline="30000" dirty="0" err="1"/>
              <a:t>c</a:t>
            </a:r>
            <a:r>
              <a:rPr lang="zh-CN" altLang="en-US" dirty="0"/>
              <a:t>为</a:t>
            </a:r>
            <a:r>
              <a:rPr lang="en-US" altLang="zh-CN" dirty="0"/>
              <a:t>convolutional filters</a:t>
            </a:r>
            <a:r>
              <a:rPr lang="zh-CN" altLang="en-US" dirty="0"/>
              <a:t>的高和宽，</a:t>
            </a:r>
            <a:r>
              <a:rPr lang="en-US" altLang="zh-CN" dirty="0"/>
              <a:t>I</a:t>
            </a:r>
            <a:r>
              <a:rPr lang="zh-CN" altLang="en-US" dirty="0"/>
              <a:t>是</a:t>
            </a:r>
            <a:r>
              <a:rPr lang="en-US" altLang="zh-CN" dirty="0"/>
              <a:t>input channel</a:t>
            </a:r>
            <a:r>
              <a:rPr lang="zh-CN" altLang="en-US" dirty="0"/>
              <a:t>的数目，</a:t>
            </a:r>
            <a:r>
              <a:rPr lang="en-US" altLang="zh-CN" dirty="0"/>
              <a:t>O</a:t>
            </a:r>
            <a:r>
              <a:rPr lang="zh-CN" altLang="en-US" dirty="0"/>
              <a:t>是</a:t>
            </a:r>
            <a:r>
              <a:rPr lang="en-US" altLang="zh-CN" dirty="0"/>
              <a:t>output channel</a:t>
            </a:r>
            <a:r>
              <a:rPr lang="zh-CN" altLang="en-US" dirty="0"/>
              <a:t>的数目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58956-6413-4B87-BE43-5578DFEB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51" y="1295140"/>
            <a:ext cx="2699765" cy="5770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48985E-5E9A-4B2C-9486-FBAD96BD6D8F}"/>
              </a:ext>
            </a:extLst>
          </p:cNvPr>
          <p:cNvSpPr txBox="1"/>
          <p:nvPr/>
        </p:nvSpPr>
        <p:spPr>
          <a:xfrm>
            <a:off x="669924" y="3059668"/>
            <a:ext cx="6356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Input feature map: A 4-d tensor X with shape</a:t>
            </a:r>
          </a:p>
          <a:p>
            <a:endParaRPr lang="en-US" altLang="zh-CN" dirty="0"/>
          </a:p>
          <a:p>
            <a:r>
              <a:rPr lang="en-US" altLang="zh-CN" dirty="0"/>
              <a:t>H</a:t>
            </a:r>
            <a:r>
              <a:rPr lang="en-US" altLang="zh-CN" baseline="30000" dirty="0"/>
              <a:t>p</a:t>
            </a:r>
            <a:r>
              <a:rPr lang="en-US" altLang="zh-CN" dirty="0"/>
              <a:t>, W</a:t>
            </a:r>
            <a:r>
              <a:rPr lang="en-US" altLang="zh-CN" baseline="30000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input feature map</a:t>
            </a:r>
            <a:r>
              <a:rPr lang="zh-CN" altLang="en-US" dirty="0"/>
              <a:t>的高和宽，</a:t>
            </a:r>
            <a:r>
              <a:rPr lang="en-US" altLang="zh-CN" dirty="0"/>
              <a:t>n</a:t>
            </a:r>
            <a:r>
              <a:rPr lang="zh-CN" altLang="en-US" dirty="0"/>
              <a:t>是一个</a:t>
            </a:r>
            <a:r>
              <a:rPr lang="en-US" altLang="zh-CN" dirty="0"/>
              <a:t>batch</a:t>
            </a:r>
            <a:r>
              <a:rPr lang="zh-CN" altLang="en-US" dirty="0"/>
              <a:t>的样本数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74EA0F-B069-4168-9864-5F7A903B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51" y="2984375"/>
            <a:ext cx="2318317" cy="5770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7D1495-2CBC-4841-B3E5-02C77CF95726}"/>
              </a:ext>
            </a:extLst>
          </p:cNvPr>
          <p:cNvSpPr txBox="1"/>
          <p:nvPr/>
        </p:nvSpPr>
        <p:spPr>
          <a:xfrm>
            <a:off x="686459" y="4742881"/>
            <a:ext cx="439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Total</a:t>
            </a:r>
            <a:r>
              <a:rPr lang="zh-CN" altLang="en-US" sz="2400" dirty="0"/>
              <a:t> </a:t>
            </a:r>
            <a:r>
              <a:rPr lang="en-US" altLang="zh-CN" sz="2400" dirty="0"/>
              <a:t>number of multiplications</a:t>
            </a:r>
            <a:r>
              <a:rPr lang="en-US" altLang="zh-CN" dirty="0"/>
              <a:t>: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842479-2E4B-4FC1-B9CF-0AC29C1A1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9" y="4686111"/>
            <a:ext cx="2667815" cy="6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Pruning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DE0C0-23E1-4F18-AF31-9CE65C34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88" y="1180267"/>
            <a:ext cx="7425345" cy="44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3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3B3E-0565-41E0-8FF2-E8E693AC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Pruning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63F3F-3E64-4A2F-9426-75E62E5F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750BB8-8B65-4861-AB9E-E0ACD452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0" y="1271706"/>
            <a:ext cx="9221812" cy="39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19AFC-1E44-4523-AF74-E814E3F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深度学习模型的压缩与加速</a:t>
            </a:r>
          </a:p>
        </p:txBody>
      </p:sp>
      <p:sp>
        <p:nvSpPr>
          <p:cNvPr id="6" name="íş1îḑè">
            <a:extLst>
              <a:ext uri="{FF2B5EF4-FFF2-40B4-BE49-F238E27FC236}">
                <a16:creationId xmlns:a16="http://schemas.microsoft.com/office/drawing/2014/main" id="{34073C1D-5C0D-44C8-9446-3459EC4A8302}"/>
              </a:ext>
            </a:extLst>
          </p:cNvPr>
          <p:cNvSpPr/>
          <p:nvPr/>
        </p:nvSpPr>
        <p:spPr bwMode="auto">
          <a:xfrm>
            <a:off x="4810125" y="1911243"/>
            <a:ext cx="828092" cy="595554"/>
          </a:xfrm>
          <a:prstGeom prst="parallelogram">
            <a:avLst/>
          </a:prstGeom>
          <a:solidFill>
            <a:schemeClr val="accent1">
              <a:lumMod val="100000"/>
            </a:schemeClr>
          </a:solidFill>
          <a:ln w="12700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îşlïḓe">
            <a:extLst>
              <a:ext uri="{FF2B5EF4-FFF2-40B4-BE49-F238E27FC236}">
                <a16:creationId xmlns:a16="http://schemas.microsoft.com/office/drawing/2014/main" id="{5346C74A-80E6-48DF-BCCC-204DAD6CD2E2}"/>
              </a:ext>
            </a:extLst>
          </p:cNvPr>
          <p:cNvSpPr/>
          <p:nvPr/>
        </p:nvSpPr>
        <p:spPr bwMode="auto">
          <a:xfrm>
            <a:off x="5367787" y="1911243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</p:txBody>
      </p:sp>
      <p:sp>
        <p:nvSpPr>
          <p:cNvPr id="8" name="išḻíďè">
            <a:extLst>
              <a:ext uri="{FF2B5EF4-FFF2-40B4-BE49-F238E27FC236}">
                <a16:creationId xmlns:a16="http://schemas.microsoft.com/office/drawing/2014/main" id="{F530C9D0-26B9-4D98-BA22-4D7F876A7EA0}"/>
              </a:ext>
            </a:extLst>
          </p:cNvPr>
          <p:cNvSpPr/>
          <p:nvPr/>
        </p:nvSpPr>
        <p:spPr bwMode="auto">
          <a:xfrm>
            <a:off x="4810125" y="2732134"/>
            <a:ext cx="828092" cy="595554"/>
          </a:xfrm>
          <a:prstGeom prst="parallelogram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íşḷïḓè">
            <a:extLst>
              <a:ext uri="{FF2B5EF4-FFF2-40B4-BE49-F238E27FC236}">
                <a16:creationId xmlns:a16="http://schemas.microsoft.com/office/drawing/2014/main" id="{BDF7288A-2673-4047-AE9F-0F2D4CC3CEE7}"/>
              </a:ext>
            </a:extLst>
          </p:cNvPr>
          <p:cNvSpPr/>
          <p:nvPr/>
        </p:nvSpPr>
        <p:spPr bwMode="auto">
          <a:xfrm>
            <a:off x="5367787" y="2732134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方法</a:t>
            </a:r>
            <a:endParaRPr lang="en-US" altLang="zh-CN" sz="2400" dirty="0"/>
          </a:p>
        </p:txBody>
      </p:sp>
      <p:sp>
        <p:nvSpPr>
          <p:cNvPr id="10" name="ï$1ïḋê">
            <a:extLst>
              <a:ext uri="{FF2B5EF4-FFF2-40B4-BE49-F238E27FC236}">
                <a16:creationId xmlns:a16="http://schemas.microsoft.com/office/drawing/2014/main" id="{3034E914-23DE-4AEC-BDEA-B2267A628AB9}"/>
              </a:ext>
            </a:extLst>
          </p:cNvPr>
          <p:cNvSpPr/>
          <p:nvPr/>
        </p:nvSpPr>
        <p:spPr bwMode="auto">
          <a:xfrm>
            <a:off x="4810125" y="3553025"/>
            <a:ext cx="828092" cy="595554"/>
          </a:xfrm>
          <a:prstGeom prst="parallelogram">
            <a:avLst/>
          </a:prstGeom>
          <a:solidFill>
            <a:schemeClr val="accent3">
              <a:lumMod val="100000"/>
            </a:schemeClr>
          </a:solidFill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iS1iḑè">
            <a:extLst>
              <a:ext uri="{FF2B5EF4-FFF2-40B4-BE49-F238E27FC236}">
                <a16:creationId xmlns:a16="http://schemas.microsoft.com/office/drawing/2014/main" id="{CD7E4E32-A35D-4AAF-BFE0-B9BAE84F38C1}"/>
              </a:ext>
            </a:extLst>
          </p:cNvPr>
          <p:cNvSpPr/>
          <p:nvPr/>
        </p:nvSpPr>
        <p:spPr bwMode="auto">
          <a:xfrm>
            <a:off x="5367787" y="3553025"/>
            <a:ext cx="5346994" cy="595554"/>
          </a:xfrm>
          <a:prstGeom prst="parallelogram">
            <a:avLst/>
          </a:prstGeom>
          <a:noFill/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实现</a:t>
            </a:r>
            <a:r>
              <a:rPr lang="en-US" altLang="zh-CN" sz="1100" dirty="0"/>
              <a:t>.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937FC55-DDF9-4B49-BBE8-797A80D8A897}"/>
              </a:ext>
            </a:extLst>
          </p:cNvPr>
          <p:cNvCxnSpPr/>
          <p:nvPr/>
        </p:nvCxnSpPr>
        <p:spPr>
          <a:xfrm>
            <a:off x="686294" y="3327167"/>
            <a:ext cx="2972663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îŝliḑé">
            <a:extLst>
              <a:ext uri="{FF2B5EF4-FFF2-40B4-BE49-F238E27FC236}">
                <a16:creationId xmlns:a16="http://schemas.microsoft.com/office/drawing/2014/main" id="{BE011881-D85B-46AA-9DA4-04DD25976AC7}"/>
              </a:ext>
            </a:extLst>
          </p:cNvPr>
          <p:cNvSpPr txBox="1"/>
          <p:nvPr/>
        </p:nvSpPr>
        <p:spPr>
          <a:xfrm>
            <a:off x="1477219" y="2321985"/>
            <a:ext cx="2181738" cy="1005703"/>
          </a:xfrm>
          <a:prstGeom prst="rect">
            <a:avLst/>
          </a:prstGeom>
        </p:spPr>
        <p:txBody>
          <a:bodyPr wrap="none" anchor="b">
            <a:normAutofit/>
          </a:bodyPr>
          <a:lstStyle/>
          <a:p>
            <a:pPr marL="0" indent="0" algn="r">
              <a:buNone/>
            </a:pPr>
            <a:r>
              <a:rPr lang="en-US" altLang="zh-CN" sz="2800" b="1" dirty="0"/>
              <a:t>CONTENTS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72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C224-FF66-46C8-A925-E7AAE7A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Network Architecture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562AD-2714-47AC-A68C-F89E9AE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6990" y="6303326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ïšľîďè">
            <a:extLst>
              <a:ext uri="{FF2B5EF4-FFF2-40B4-BE49-F238E27FC236}">
                <a16:creationId xmlns:a16="http://schemas.microsoft.com/office/drawing/2014/main" id="{F772D0D6-590B-4E15-ABFA-F13F678235AD}"/>
              </a:ext>
            </a:extLst>
          </p:cNvPr>
          <p:cNvGrpSpPr/>
          <p:nvPr/>
        </p:nvGrpSpPr>
        <p:grpSpPr>
          <a:xfrm>
            <a:off x="6152724" y="1155358"/>
            <a:ext cx="6039276" cy="5021310"/>
            <a:chOff x="5339918" y="1289061"/>
            <a:chExt cx="5457687" cy="4537754"/>
          </a:xfrm>
        </p:grpSpPr>
        <p:grpSp>
          <p:nvGrpSpPr>
            <p:cNvPr id="13" name="iṩľîḋé">
              <a:extLst>
                <a:ext uri="{FF2B5EF4-FFF2-40B4-BE49-F238E27FC236}">
                  <a16:creationId xmlns:a16="http://schemas.microsoft.com/office/drawing/2014/main" id="{01C5C96B-5FD7-4CC9-BB96-285F9C41CC55}"/>
                </a:ext>
              </a:extLst>
            </p:cNvPr>
            <p:cNvGrpSpPr/>
            <p:nvPr/>
          </p:nvGrpSpPr>
          <p:grpSpPr>
            <a:xfrm>
              <a:off x="5339918" y="1703050"/>
              <a:ext cx="2710980" cy="2111064"/>
              <a:chOff x="4814101" y="1314952"/>
              <a:chExt cx="3614505" cy="2814638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55" name="îṣḻîḓê">
                <a:extLst>
                  <a:ext uri="{FF2B5EF4-FFF2-40B4-BE49-F238E27FC236}">
                    <a16:creationId xmlns:a16="http://schemas.microsoft.com/office/drawing/2014/main" id="{9678927A-2B13-4240-AC42-4687847B157F}"/>
                  </a:ext>
                </a:extLst>
              </p:cNvPr>
              <p:cNvSpPr/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$1ïḑe">
                <a:extLst>
                  <a:ext uri="{FF2B5EF4-FFF2-40B4-BE49-F238E27FC236}">
                    <a16:creationId xmlns:a16="http://schemas.microsoft.com/office/drawing/2014/main" id="{3F2DA96A-3365-463E-B208-2FF6BA9D2521}"/>
                  </a:ext>
                </a:extLst>
              </p:cNvPr>
              <p:cNvSpPr/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í$ľíḑè">
                <a:extLst>
                  <a:ext uri="{FF2B5EF4-FFF2-40B4-BE49-F238E27FC236}">
                    <a16:creationId xmlns:a16="http://schemas.microsoft.com/office/drawing/2014/main" id="{F925AD4F-56E1-422D-9F18-BCCC4A1DB41B}"/>
                  </a:ext>
                </a:extLst>
              </p:cNvPr>
              <p:cNvSpPr/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îṡḷiḓè">
                <a:extLst>
                  <a:ext uri="{FF2B5EF4-FFF2-40B4-BE49-F238E27FC236}">
                    <a16:creationId xmlns:a16="http://schemas.microsoft.com/office/drawing/2014/main" id="{888FAC2D-3B77-4A4B-BB47-3DC5B8424895}"/>
                  </a:ext>
                </a:extLst>
              </p:cNvPr>
              <p:cNvSpPr/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ṥļiďé">
                <a:extLst>
                  <a:ext uri="{FF2B5EF4-FFF2-40B4-BE49-F238E27FC236}">
                    <a16:creationId xmlns:a16="http://schemas.microsoft.com/office/drawing/2014/main" id="{7ED30386-07A0-4838-96B6-40BDECF71667}"/>
                  </a:ext>
                </a:extLst>
              </p:cNvPr>
              <p:cNvSpPr/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iSḻíḍè">
                <a:extLst>
                  <a:ext uri="{FF2B5EF4-FFF2-40B4-BE49-F238E27FC236}">
                    <a16:creationId xmlns:a16="http://schemas.microsoft.com/office/drawing/2014/main" id="{D6588C8C-F660-4D00-A9B2-B9AFE5CECD7A}"/>
                  </a:ext>
                </a:extLst>
              </p:cNvPr>
              <p:cNvSpPr/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íSlîḋé">
                <a:extLst>
                  <a:ext uri="{FF2B5EF4-FFF2-40B4-BE49-F238E27FC236}">
                    <a16:creationId xmlns:a16="http://schemas.microsoft.com/office/drawing/2014/main" id="{36BB4207-94FC-48CA-B6A1-274732F35B7A}"/>
                  </a:ext>
                </a:extLst>
              </p:cNvPr>
              <p:cNvSpPr/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ṣľîḑê">
                <a:extLst>
                  <a:ext uri="{FF2B5EF4-FFF2-40B4-BE49-F238E27FC236}">
                    <a16:creationId xmlns:a16="http://schemas.microsoft.com/office/drawing/2014/main" id="{6C9CAA33-E923-4A3E-A940-BABB1FE733C3}"/>
                  </a:ext>
                </a:extLst>
              </p:cNvPr>
              <p:cNvSpPr/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íŝ1ïḑe">
                <a:extLst>
                  <a:ext uri="{FF2B5EF4-FFF2-40B4-BE49-F238E27FC236}">
                    <a16:creationId xmlns:a16="http://schemas.microsoft.com/office/drawing/2014/main" id="{E6059CD1-BFDA-4153-BE13-16B600F46B94}"/>
                  </a:ext>
                </a:extLst>
              </p:cNvPr>
              <p:cNvSpPr/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iŝḻíḑè">
                <a:extLst>
                  <a:ext uri="{FF2B5EF4-FFF2-40B4-BE49-F238E27FC236}">
                    <a16:creationId xmlns:a16="http://schemas.microsoft.com/office/drawing/2014/main" id="{3C176479-0920-42EE-A7CA-7CD0EA39CF7C}"/>
                  </a:ext>
                </a:extLst>
              </p:cNvPr>
              <p:cNvSpPr/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ṥlíḑé">
                <a:extLst>
                  <a:ext uri="{FF2B5EF4-FFF2-40B4-BE49-F238E27FC236}">
                    <a16:creationId xmlns:a16="http://schemas.microsoft.com/office/drawing/2014/main" id="{0FA90914-F5AA-4498-BC01-2993A9A198B9}"/>
                  </a:ext>
                </a:extLst>
              </p:cNvPr>
              <p:cNvSpPr/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išḷidé">
                <a:extLst>
                  <a:ext uri="{FF2B5EF4-FFF2-40B4-BE49-F238E27FC236}">
                    <a16:creationId xmlns:a16="http://schemas.microsoft.com/office/drawing/2014/main" id="{3058C488-AF56-4C77-BD1C-D3E8E23EEC50}"/>
                  </a:ext>
                </a:extLst>
              </p:cNvPr>
              <p:cNvSpPr/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iş1ïďe">
                <a:extLst>
                  <a:ext uri="{FF2B5EF4-FFF2-40B4-BE49-F238E27FC236}">
                    <a16:creationId xmlns:a16="http://schemas.microsoft.com/office/drawing/2014/main" id="{9E0890B6-FEF6-4E3F-9D70-11C65AD7C2AD}"/>
                  </a:ext>
                </a:extLst>
              </p:cNvPr>
              <p:cNvSpPr/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iṩḻïḑè">
                <a:extLst>
                  <a:ext uri="{FF2B5EF4-FFF2-40B4-BE49-F238E27FC236}">
                    <a16:creationId xmlns:a16="http://schemas.microsoft.com/office/drawing/2014/main" id="{88E2F92F-2CC9-4486-9936-0B74E965E2B1}"/>
                  </a:ext>
                </a:extLst>
              </p:cNvPr>
              <p:cNvSpPr/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sľïḋé">
                <a:extLst>
                  <a:ext uri="{FF2B5EF4-FFF2-40B4-BE49-F238E27FC236}">
                    <a16:creationId xmlns:a16="http://schemas.microsoft.com/office/drawing/2014/main" id="{DF7009A1-F57D-4B65-AA71-85D6EC66382F}"/>
                  </a:ext>
                </a:extLst>
              </p:cNvPr>
              <p:cNvSpPr/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íṧľiḍé">
                <a:extLst>
                  <a:ext uri="{FF2B5EF4-FFF2-40B4-BE49-F238E27FC236}">
                    <a16:creationId xmlns:a16="http://schemas.microsoft.com/office/drawing/2014/main" id="{7370B7E3-6DFB-47BD-A38B-A010C51BE7AC}"/>
                  </a:ext>
                </a:extLst>
              </p:cNvPr>
              <p:cNvSpPr/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íŝḻïḋê">
                <a:extLst>
                  <a:ext uri="{FF2B5EF4-FFF2-40B4-BE49-F238E27FC236}">
                    <a16:creationId xmlns:a16="http://schemas.microsoft.com/office/drawing/2014/main" id="{9CBAC2DD-6DF0-4760-ADD9-181595D7711F}"/>
                  </a:ext>
                </a:extLst>
              </p:cNvPr>
              <p:cNvSpPr/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śļîďé">
                <a:extLst>
                  <a:ext uri="{FF2B5EF4-FFF2-40B4-BE49-F238E27FC236}">
                    <a16:creationId xmlns:a16="http://schemas.microsoft.com/office/drawing/2014/main" id="{A10E79DB-B315-4495-A5F6-FA52DF423198}"/>
                  </a:ext>
                </a:extLst>
              </p:cNvPr>
              <p:cNvSpPr/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ïśḻîḍe">
                <a:extLst>
                  <a:ext uri="{FF2B5EF4-FFF2-40B4-BE49-F238E27FC236}">
                    <a16:creationId xmlns:a16="http://schemas.microsoft.com/office/drawing/2014/main" id="{4CE723E4-7C0B-4CB7-B02B-F0D71787E45D}"/>
                  </a:ext>
                </a:extLst>
              </p:cNvPr>
              <p:cNvSpPr/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íṥḻïdè">
                <a:extLst>
                  <a:ext uri="{FF2B5EF4-FFF2-40B4-BE49-F238E27FC236}">
                    <a16:creationId xmlns:a16="http://schemas.microsoft.com/office/drawing/2014/main" id="{D0BDA320-FAD8-4782-B66F-A8C81D4A0856}"/>
                  </a:ext>
                </a:extLst>
              </p:cNvPr>
              <p:cNvSpPr/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" name="îṩlîde">
              <a:extLst>
                <a:ext uri="{FF2B5EF4-FFF2-40B4-BE49-F238E27FC236}">
                  <a16:creationId xmlns:a16="http://schemas.microsoft.com/office/drawing/2014/main" id="{C463F63C-8978-4AAE-97B4-9F2F91C916F3}"/>
                </a:ext>
              </a:extLst>
            </p:cNvPr>
            <p:cNvGrpSpPr/>
            <p:nvPr/>
          </p:nvGrpSpPr>
          <p:grpSpPr>
            <a:xfrm>
              <a:off x="6880852" y="1289061"/>
              <a:ext cx="3916753" cy="4537754"/>
              <a:chOff x="6868614" y="762985"/>
              <a:chExt cx="5222153" cy="6050102"/>
            </a:xfrm>
            <a:solidFill>
              <a:schemeClr val="tx2"/>
            </a:solidFill>
          </p:grpSpPr>
          <p:sp>
            <p:nvSpPr>
              <p:cNvPr id="15" name="iśļiḓe">
                <a:extLst>
                  <a:ext uri="{FF2B5EF4-FFF2-40B4-BE49-F238E27FC236}">
                    <a16:creationId xmlns:a16="http://schemas.microsoft.com/office/drawing/2014/main" id="{75B58835-3BE7-4F03-B548-EA9937A975B3}"/>
                  </a:ext>
                </a:extLst>
              </p:cNvPr>
              <p:cNvSpPr/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Sļíḍe">
                <a:extLst>
                  <a:ext uri="{FF2B5EF4-FFF2-40B4-BE49-F238E27FC236}">
                    <a16:creationId xmlns:a16="http://schemas.microsoft.com/office/drawing/2014/main" id="{1E24819E-B10E-42B3-AD51-B66405B24C49}"/>
                  </a:ext>
                </a:extLst>
              </p:cNvPr>
              <p:cNvSpPr/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s1iďè">
                <a:extLst>
                  <a:ext uri="{FF2B5EF4-FFF2-40B4-BE49-F238E27FC236}">
                    <a16:creationId xmlns:a16="http://schemas.microsoft.com/office/drawing/2014/main" id="{66AAA7D7-FB6B-4B6F-BF0F-7BA22EDFCD13}"/>
                  </a:ext>
                </a:extLst>
              </p:cNvPr>
              <p:cNvSpPr/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îṧlîďê">
                <a:extLst>
                  <a:ext uri="{FF2B5EF4-FFF2-40B4-BE49-F238E27FC236}">
                    <a16:creationId xmlns:a16="http://schemas.microsoft.com/office/drawing/2014/main" id="{EED176C0-43EB-4468-BD0E-0D952AC56D8E}"/>
                  </a:ext>
                </a:extLst>
              </p:cNvPr>
              <p:cNvSpPr/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ïṧľíḓê">
                <a:extLst>
                  <a:ext uri="{FF2B5EF4-FFF2-40B4-BE49-F238E27FC236}">
                    <a16:creationId xmlns:a16="http://schemas.microsoft.com/office/drawing/2014/main" id="{FCA497FF-9B94-4260-B987-5CCCE734A9BC}"/>
                  </a:ext>
                </a:extLst>
              </p:cNvPr>
              <p:cNvSpPr/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ïṥļîḓe">
                <a:extLst>
                  <a:ext uri="{FF2B5EF4-FFF2-40B4-BE49-F238E27FC236}">
                    <a16:creationId xmlns:a16="http://schemas.microsoft.com/office/drawing/2014/main" id="{D76985F8-489E-4F86-A258-9071B38B566E}"/>
                  </a:ext>
                </a:extLst>
              </p:cNvPr>
              <p:cNvSpPr/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šļíḑê">
                <a:extLst>
                  <a:ext uri="{FF2B5EF4-FFF2-40B4-BE49-F238E27FC236}">
                    <a16:creationId xmlns:a16="http://schemas.microsoft.com/office/drawing/2014/main" id="{C94D9683-16C3-4883-8391-AA088B3B8943}"/>
                  </a:ext>
                </a:extLst>
              </p:cNvPr>
              <p:cNvSpPr/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ṥḷîḍè">
                <a:extLst>
                  <a:ext uri="{FF2B5EF4-FFF2-40B4-BE49-F238E27FC236}">
                    <a16:creationId xmlns:a16="http://schemas.microsoft.com/office/drawing/2014/main" id="{5D5AEB47-4601-425F-8C97-EAEF13A7F104}"/>
                  </a:ext>
                </a:extLst>
              </p:cNvPr>
              <p:cNvSpPr/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ï$ḷîḋè">
                <a:extLst>
                  <a:ext uri="{FF2B5EF4-FFF2-40B4-BE49-F238E27FC236}">
                    <a16:creationId xmlns:a16="http://schemas.microsoft.com/office/drawing/2014/main" id="{0FE83FEC-4360-4420-AED2-5C0382D4128A}"/>
                  </a:ext>
                </a:extLst>
              </p:cNvPr>
              <p:cNvSpPr/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iṩlîḋê">
                <a:extLst>
                  <a:ext uri="{FF2B5EF4-FFF2-40B4-BE49-F238E27FC236}">
                    <a16:creationId xmlns:a16="http://schemas.microsoft.com/office/drawing/2014/main" id="{DE526081-AA67-4979-9D7E-5EC9C6DE8657}"/>
                  </a:ext>
                </a:extLst>
              </p:cNvPr>
              <p:cNvSpPr/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ïŝlïḑê">
                <a:extLst>
                  <a:ext uri="{FF2B5EF4-FFF2-40B4-BE49-F238E27FC236}">
                    <a16:creationId xmlns:a16="http://schemas.microsoft.com/office/drawing/2014/main" id="{4976FFA1-E238-4D88-8691-C62CD3EA6406}"/>
                  </a:ext>
                </a:extLst>
              </p:cNvPr>
              <p:cNvSpPr/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îŝľide">
                <a:extLst>
                  <a:ext uri="{FF2B5EF4-FFF2-40B4-BE49-F238E27FC236}">
                    <a16:creationId xmlns:a16="http://schemas.microsoft.com/office/drawing/2014/main" id="{BB9A36F6-5C05-4D6D-859B-41F374FA4A80}"/>
                  </a:ext>
                </a:extLst>
              </p:cNvPr>
              <p:cNvSpPr/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ï$líḑè">
                <a:extLst>
                  <a:ext uri="{FF2B5EF4-FFF2-40B4-BE49-F238E27FC236}">
                    <a16:creationId xmlns:a16="http://schemas.microsoft.com/office/drawing/2014/main" id="{C23C2D8F-61C7-43C6-8060-D87F623B611B}"/>
                  </a:ext>
                </a:extLst>
              </p:cNvPr>
              <p:cNvSpPr/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i$liḍé">
                <a:extLst>
                  <a:ext uri="{FF2B5EF4-FFF2-40B4-BE49-F238E27FC236}">
                    <a16:creationId xmlns:a16="http://schemas.microsoft.com/office/drawing/2014/main" id="{F12346BA-09C8-481F-B812-16AEE24303E6}"/>
                  </a:ext>
                </a:extLst>
              </p:cNvPr>
              <p:cNvSpPr/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i$líḋe">
                <a:extLst>
                  <a:ext uri="{FF2B5EF4-FFF2-40B4-BE49-F238E27FC236}">
                    <a16:creationId xmlns:a16="http://schemas.microsoft.com/office/drawing/2014/main" id="{1012492F-1E50-4712-8FE0-36A4EE262697}"/>
                  </a:ext>
                </a:extLst>
              </p:cNvPr>
              <p:cNvSpPr/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îṩḷîḑê">
                <a:extLst>
                  <a:ext uri="{FF2B5EF4-FFF2-40B4-BE49-F238E27FC236}">
                    <a16:creationId xmlns:a16="http://schemas.microsoft.com/office/drawing/2014/main" id="{9034A1C2-CA73-46F2-94A8-60BCDE56CF0A}"/>
                  </a:ext>
                </a:extLst>
              </p:cNvPr>
              <p:cNvSpPr/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îśḻïdé">
                <a:extLst>
                  <a:ext uri="{FF2B5EF4-FFF2-40B4-BE49-F238E27FC236}">
                    <a16:creationId xmlns:a16="http://schemas.microsoft.com/office/drawing/2014/main" id="{4FABD339-EDB0-4098-B5DD-3B7BC5DEBE66}"/>
                  </a:ext>
                </a:extLst>
              </p:cNvPr>
              <p:cNvSpPr/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ïṧlîḓe">
                <a:extLst>
                  <a:ext uri="{FF2B5EF4-FFF2-40B4-BE49-F238E27FC236}">
                    <a16:creationId xmlns:a16="http://schemas.microsoft.com/office/drawing/2014/main" id="{B16552C0-F314-4863-B5E2-CA653481AAA2}"/>
                  </a:ext>
                </a:extLst>
              </p:cNvPr>
              <p:cNvSpPr/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ṧḷïḑê">
                <a:extLst>
                  <a:ext uri="{FF2B5EF4-FFF2-40B4-BE49-F238E27FC236}">
                    <a16:creationId xmlns:a16="http://schemas.microsoft.com/office/drawing/2014/main" id="{9B2BAF79-5365-4A54-B7D7-63C63D481DEA}"/>
                  </a:ext>
                </a:extLst>
              </p:cNvPr>
              <p:cNvSpPr/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šlïḑè">
                <a:extLst>
                  <a:ext uri="{FF2B5EF4-FFF2-40B4-BE49-F238E27FC236}">
                    <a16:creationId xmlns:a16="http://schemas.microsoft.com/office/drawing/2014/main" id="{9597268D-4A53-41A1-81DF-B9D8AB399A29}"/>
                  </a:ext>
                </a:extLst>
              </p:cNvPr>
              <p:cNvSpPr/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śľiḍé">
                <a:extLst>
                  <a:ext uri="{FF2B5EF4-FFF2-40B4-BE49-F238E27FC236}">
                    <a16:creationId xmlns:a16="http://schemas.microsoft.com/office/drawing/2014/main" id="{CE88B7BB-CBFB-4976-922B-95FE92FD688B}"/>
                  </a:ext>
                </a:extLst>
              </p:cNvPr>
              <p:cNvSpPr/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íśļíďè">
                <a:extLst>
                  <a:ext uri="{FF2B5EF4-FFF2-40B4-BE49-F238E27FC236}">
                    <a16:creationId xmlns:a16="http://schemas.microsoft.com/office/drawing/2014/main" id="{D4CCB32D-3432-48D5-BF77-36DDCC520139}"/>
                  </a:ext>
                </a:extLst>
              </p:cNvPr>
              <p:cNvSpPr/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ś1îdé">
                <a:extLst>
                  <a:ext uri="{FF2B5EF4-FFF2-40B4-BE49-F238E27FC236}">
                    <a16:creationId xmlns:a16="http://schemas.microsoft.com/office/drawing/2014/main" id="{B72C2230-D6F6-4E8F-A510-7209C55430D1}"/>
                  </a:ext>
                </a:extLst>
              </p:cNvPr>
              <p:cNvSpPr/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ṩļidé">
                <a:extLst>
                  <a:ext uri="{FF2B5EF4-FFF2-40B4-BE49-F238E27FC236}">
                    <a16:creationId xmlns:a16="http://schemas.microsoft.com/office/drawing/2014/main" id="{80ED47D0-2F0D-4BB4-A74A-EDAB1EFDD7D8}"/>
                  </a:ext>
                </a:extLst>
              </p:cNvPr>
              <p:cNvSpPr/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ṧḻîďé">
                <a:extLst>
                  <a:ext uri="{FF2B5EF4-FFF2-40B4-BE49-F238E27FC236}">
                    <a16:creationId xmlns:a16="http://schemas.microsoft.com/office/drawing/2014/main" id="{02D88966-E23C-4D69-873C-22E1F7C1EC98}"/>
                  </a:ext>
                </a:extLst>
              </p:cNvPr>
              <p:cNvSpPr/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íṧļîdê">
                <a:extLst>
                  <a:ext uri="{FF2B5EF4-FFF2-40B4-BE49-F238E27FC236}">
                    <a16:creationId xmlns:a16="http://schemas.microsoft.com/office/drawing/2014/main" id="{C2ABDE5F-5A79-4987-8F4C-D5A01F63CEC4}"/>
                  </a:ext>
                </a:extLst>
              </p:cNvPr>
              <p:cNvSpPr/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ŝlîḍè">
                <a:extLst>
                  <a:ext uri="{FF2B5EF4-FFF2-40B4-BE49-F238E27FC236}">
                    <a16:creationId xmlns:a16="http://schemas.microsoft.com/office/drawing/2014/main" id="{3ED1CC7C-C81A-4E81-9E2C-33417295DA40}"/>
                  </a:ext>
                </a:extLst>
              </p:cNvPr>
              <p:cNvSpPr/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ṣḻíḍe">
                <a:extLst>
                  <a:ext uri="{FF2B5EF4-FFF2-40B4-BE49-F238E27FC236}">
                    <a16:creationId xmlns:a16="http://schemas.microsoft.com/office/drawing/2014/main" id="{DD19E658-71F4-4810-8772-C6F2932D32C2}"/>
                  </a:ext>
                </a:extLst>
              </p:cNvPr>
              <p:cNvSpPr/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Sḷîḍe">
                <a:extLst>
                  <a:ext uri="{FF2B5EF4-FFF2-40B4-BE49-F238E27FC236}">
                    <a16:creationId xmlns:a16="http://schemas.microsoft.com/office/drawing/2014/main" id="{9DBB568F-1B02-4AB6-9BD0-6968D3C6BE6C}"/>
                  </a:ext>
                </a:extLst>
              </p:cNvPr>
              <p:cNvSpPr/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ṥ1ïḓé">
                <a:extLst>
                  <a:ext uri="{FF2B5EF4-FFF2-40B4-BE49-F238E27FC236}">
                    <a16:creationId xmlns:a16="http://schemas.microsoft.com/office/drawing/2014/main" id="{0804941D-76CD-495C-A3B4-F1499EA4C912}"/>
                  </a:ext>
                </a:extLst>
              </p:cNvPr>
              <p:cNvSpPr/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ṣľïde">
                <a:extLst>
                  <a:ext uri="{FF2B5EF4-FFF2-40B4-BE49-F238E27FC236}">
                    <a16:creationId xmlns:a16="http://schemas.microsoft.com/office/drawing/2014/main" id="{5FE88B0A-4D4F-4C20-AACD-C0670CF9942C}"/>
                  </a:ext>
                </a:extLst>
              </p:cNvPr>
              <p:cNvSpPr/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îşliḋè">
                <a:extLst>
                  <a:ext uri="{FF2B5EF4-FFF2-40B4-BE49-F238E27FC236}">
                    <a16:creationId xmlns:a16="http://schemas.microsoft.com/office/drawing/2014/main" id="{BA9ADC55-C9EF-46F8-8DC3-1126EAD501D2}"/>
                  </a:ext>
                </a:extLst>
              </p:cNvPr>
              <p:cNvSpPr/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ṧ1iḓé">
                <a:extLst>
                  <a:ext uri="{FF2B5EF4-FFF2-40B4-BE49-F238E27FC236}">
                    <a16:creationId xmlns:a16="http://schemas.microsoft.com/office/drawing/2014/main" id="{4A060EE6-D4FD-464F-B80F-5D1FBE4102AF}"/>
                  </a:ext>
                </a:extLst>
              </p:cNvPr>
              <p:cNvSpPr/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Sľîḓê">
                <a:extLst>
                  <a:ext uri="{FF2B5EF4-FFF2-40B4-BE49-F238E27FC236}">
                    <a16:creationId xmlns:a16="http://schemas.microsoft.com/office/drawing/2014/main" id="{D2F2AC3F-BE71-43C4-8EEE-2A64DFE09738}"/>
                  </a:ext>
                </a:extLst>
              </p:cNvPr>
              <p:cNvSpPr/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ṧlíḓé">
                <a:extLst>
                  <a:ext uri="{FF2B5EF4-FFF2-40B4-BE49-F238E27FC236}">
                    <a16:creationId xmlns:a16="http://schemas.microsoft.com/office/drawing/2014/main" id="{4FC8E6F9-E495-4DDA-9B26-5E8DB92D6EB0}"/>
                  </a:ext>
                </a:extLst>
              </p:cNvPr>
              <p:cNvSpPr/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ṩ1îḓé">
                <a:extLst>
                  <a:ext uri="{FF2B5EF4-FFF2-40B4-BE49-F238E27FC236}">
                    <a16:creationId xmlns:a16="http://schemas.microsoft.com/office/drawing/2014/main" id="{23796EA9-06B2-4305-BB7F-0F745908FC10}"/>
                  </a:ext>
                </a:extLst>
              </p:cNvPr>
              <p:cNvSpPr/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ṣļïḓè">
                <a:extLst>
                  <a:ext uri="{FF2B5EF4-FFF2-40B4-BE49-F238E27FC236}">
                    <a16:creationId xmlns:a16="http://schemas.microsoft.com/office/drawing/2014/main" id="{0C3A71D0-F55A-48B8-BEA1-ACF26625BB6C}"/>
                  </a:ext>
                </a:extLst>
              </p:cNvPr>
              <p:cNvSpPr/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ŝḷíḋé">
                <a:extLst>
                  <a:ext uri="{FF2B5EF4-FFF2-40B4-BE49-F238E27FC236}">
                    <a16:creationId xmlns:a16="http://schemas.microsoft.com/office/drawing/2014/main" id="{2838D41E-3770-4103-839B-2A20CF66BA49}"/>
                  </a:ext>
                </a:extLst>
              </p:cNvPr>
              <p:cNvSpPr/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ṧḷîḍé">
                <a:extLst>
                  <a:ext uri="{FF2B5EF4-FFF2-40B4-BE49-F238E27FC236}">
                    <a16:creationId xmlns:a16="http://schemas.microsoft.com/office/drawing/2014/main" id="{DF8062EA-D4B9-43E1-80CE-C6AFC61151AE}"/>
                  </a:ext>
                </a:extLst>
              </p:cNvPr>
              <p:cNvSpPr/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sḷíďe">
                <a:extLst>
                  <a:ext uri="{FF2B5EF4-FFF2-40B4-BE49-F238E27FC236}">
                    <a16:creationId xmlns:a16="http://schemas.microsoft.com/office/drawing/2014/main" id="{C699C99E-ECD1-40C0-9AB4-610AFB34190E}"/>
                  </a:ext>
                </a:extLst>
              </p:cNvPr>
              <p:cNvSpPr/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ï$lîḑê">
                <a:extLst>
                  <a:ext uri="{FF2B5EF4-FFF2-40B4-BE49-F238E27FC236}">
                    <a16:creationId xmlns:a16="http://schemas.microsoft.com/office/drawing/2014/main" id="{CE8AC508-5A35-4840-B64E-306A7A365921}"/>
                  </a:ext>
                </a:extLst>
              </p:cNvPr>
              <p:cNvSpPr/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ŝḻíďe">
                <a:extLst>
                  <a:ext uri="{FF2B5EF4-FFF2-40B4-BE49-F238E27FC236}">
                    <a16:creationId xmlns:a16="http://schemas.microsoft.com/office/drawing/2014/main" id="{759236C0-E98E-4585-9C22-9A59926F82FB}"/>
                  </a:ext>
                </a:extLst>
              </p:cNvPr>
              <p:cNvSpPr/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liḑe">
                <a:extLst>
                  <a:ext uri="{FF2B5EF4-FFF2-40B4-BE49-F238E27FC236}">
                    <a16:creationId xmlns:a16="http://schemas.microsoft.com/office/drawing/2014/main" id="{EEBA5F87-4DC2-4F91-90A1-2E903645E6F2}"/>
                  </a:ext>
                </a:extLst>
              </p:cNvPr>
              <p:cNvSpPr/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iṥļîḍê">
                <a:extLst>
                  <a:ext uri="{FF2B5EF4-FFF2-40B4-BE49-F238E27FC236}">
                    <a16:creationId xmlns:a16="http://schemas.microsoft.com/office/drawing/2014/main" id="{26DE0966-C80E-4A76-92CF-C924F8C2BB5F}"/>
                  </a:ext>
                </a:extLst>
              </p:cNvPr>
              <p:cNvSpPr/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s1íḍé">
                <a:extLst>
                  <a:ext uri="{FF2B5EF4-FFF2-40B4-BE49-F238E27FC236}">
                    <a16:creationId xmlns:a16="http://schemas.microsoft.com/office/drawing/2014/main" id="{03E03E74-0017-4221-9245-4BE578AEA5E3}"/>
                  </a:ext>
                </a:extLst>
              </p:cNvPr>
              <p:cNvSpPr/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ïṣḷídè">
                <a:extLst>
                  <a:ext uri="{FF2B5EF4-FFF2-40B4-BE49-F238E27FC236}">
                    <a16:creationId xmlns:a16="http://schemas.microsoft.com/office/drawing/2014/main" id="{81E83EC0-147A-4A79-9313-0E9A4FD3BCA2}"/>
                  </a:ext>
                </a:extLst>
              </p:cNvPr>
              <p:cNvSpPr/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ṥ1ïdé">
                <a:extLst>
                  <a:ext uri="{FF2B5EF4-FFF2-40B4-BE49-F238E27FC236}">
                    <a16:creationId xmlns:a16="http://schemas.microsoft.com/office/drawing/2014/main" id="{79949D6C-76FF-41F6-9645-8BCFB0802945}"/>
                  </a:ext>
                </a:extLst>
              </p:cNvPr>
              <p:cNvSpPr/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ṣḻîḑé">
                <a:extLst>
                  <a:ext uri="{FF2B5EF4-FFF2-40B4-BE49-F238E27FC236}">
                    <a16:creationId xmlns:a16="http://schemas.microsoft.com/office/drawing/2014/main" id="{5E17C391-990B-4D54-967D-8BC545A020FD}"/>
                  </a:ext>
                </a:extLst>
              </p:cNvPr>
              <p:cNvSpPr/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ísļîḍè">
                <a:extLst>
                  <a:ext uri="{FF2B5EF4-FFF2-40B4-BE49-F238E27FC236}">
                    <a16:creationId xmlns:a16="http://schemas.microsoft.com/office/drawing/2014/main" id="{C486699A-923E-4480-8B36-08FE341BA5D1}"/>
                  </a:ext>
                </a:extLst>
              </p:cNvPr>
              <p:cNvSpPr/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$ḷiḑè">
                <a:extLst>
                  <a:ext uri="{FF2B5EF4-FFF2-40B4-BE49-F238E27FC236}">
                    <a16:creationId xmlns:a16="http://schemas.microsoft.com/office/drawing/2014/main" id="{C95151C9-0CAB-489C-914F-3A543D9F3BEC}"/>
                  </a:ext>
                </a:extLst>
              </p:cNvPr>
              <p:cNvSpPr/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Sliḍè">
                <a:extLst>
                  <a:ext uri="{FF2B5EF4-FFF2-40B4-BE49-F238E27FC236}">
                    <a16:creationId xmlns:a16="http://schemas.microsoft.com/office/drawing/2014/main" id="{9BAB3EB0-71BC-4E3A-9F35-713E6027C940}"/>
                  </a:ext>
                </a:extLst>
              </p:cNvPr>
              <p:cNvSpPr/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íṩļïďe">
                <a:extLst>
                  <a:ext uri="{FF2B5EF4-FFF2-40B4-BE49-F238E27FC236}">
                    <a16:creationId xmlns:a16="http://schemas.microsoft.com/office/drawing/2014/main" id="{5BE34E70-DB6E-4124-8513-CEBBA927909B}"/>
                  </a:ext>
                </a:extLst>
              </p:cNvPr>
              <p:cNvSpPr/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$ľïďê">
                <a:extLst>
                  <a:ext uri="{FF2B5EF4-FFF2-40B4-BE49-F238E27FC236}">
                    <a16:creationId xmlns:a16="http://schemas.microsoft.com/office/drawing/2014/main" id="{F3F1193A-5890-4DA7-B1B0-9AE63B67EE64}"/>
                  </a:ext>
                </a:extLst>
              </p:cNvPr>
              <p:cNvSpPr/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i$ľíďè">
                <a:extLst>
                  <a:ext uri="{FF2B5EF4-FFF2-40B4-BE49-F238E27FC236}">
                    <a16:creationId xmlns:a16="http://schemas.microsoft.com/office/drawing/2014/main" id="{36896A1E-1A23-4413-BE72-6580F33182EE}"/>
                  </a:ext>
                </a:extLst>
              </p:cNvPr>
              <p:cNvSpPr/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iślíḓê">
                <a:extLst>
                  <a:ext uri="{FF2B5EF4-FFF2-40B4-BE49-F238E27FC236}">
                    <a16:creationId xmlns:a16="http://schemas.microsoft.com/office/drawing/2014/main" id="{C25A184B-F215-40A6-8A8A-EB8FCEECBFE6}"/>
                  </a:ext>
                </a:extLst>
              </p:cNvPr>
              <p:cNvSpPr/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îşḻïde">
                <a:extLst>
                  <a:ext uri="{FF2B5EF4-FFF2-40B4-BE49-F238E27FC236}">
                    <a16:creationId xmlns:a16="http://schemas.microsoft.com/office/drawing/2014/main" id="{CF27FD02-E53E-4372-912A-ABD7D40E6AA2}"/>
                  </a:ext>
                </a:extLst>
              </p:cNvPr>
              <p:cNvSpPr/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íṥ1îḋe">
                <a:extLst>
                  <a:ext uri="{FF2B5EF4-FFF2-40B4-BE49-F238E27FC236}">
                    <a16:creationId xmlns:a16="http://schemas.microsoft.com/office/drawing/2014/main" id="{053478D5-889B-4AFE-AE2B-2F51878309D9}"/>
                  </a:ext>
                </a:extLst>
              </p:cNvPr>
              <p:cNvSpPr/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ṣlîḓe">
                <a:extLst>
                  <a:ext uri="{FF2B5EF4-FFF2-40B4-BE49-F238E27FC236}">
                    <a16:creationId xmlns:a16="http://schemas.microsoft.com/office/drawing/2014/main" id="{54117074-3C94-4CE6-902E-DCB93E935586}"/>
                  </a:ext>
                </a:extLst>
              </p:cNvPr>
              <p:cNvSpPr/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ïṣlïḋè">
                <a:extLst>
                  <a:ext uri="{FF2B5EF4-FFF2-40B4-BE49-F238E27FC236}">
                    <a16:creationId xmlns:a16="http://schemas.microsoft.com/office/drawing/2014/main" id="{1C6B1C0E-997E-477B-AB36-67914C80C55C}"/>
                  </a:ext>
                </a:extLst>
              </p:cNvPr>
              <p:cNvSpPr/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ïṡlïde">
                <a:extLst>
                  <a:ext uri="{FF2B5EF4-FFF2-40B4-BE49-F238E27FC236}">
                    <a16:creationId xmlns:a16="http://schemas.microsoft.com/office/drawing/2014/main" id="{9CE0F7AF-FE4E-48F5-81C0-032E29D7B3EC}"/>
                  </a:ext>
                </a:extLst>
              </p:cNvPr>
              <p:cNvSpPr/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iSḷîdê">
                <a:extLst>
                  <a:ext uri="{FF2B5EF4-FFF2-40B4-BE49-F238E27FC236}">
                    <a16:creationId xmlns:a16="http://schemas.microsoft.com/office/drawing/2014/main" id="{2A88DE83-C345-490C-AB19-0F5C7FC3200D}"/>
                  </a:ext>
                </a:extLst>
              </p:cNvPr>
              <p:cNvSpPr/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$líḓè">
                <a:extLst>
                  <a:ext uri="{FF2B5EF4-FFF2-40B4-BE49-F238E27FC236}">
                    <a16:creationId xmlns:a16="http://schemas.microsoft.com/office/drawing/2014/main" id="{E783BF21-B02B-45A2-80AE-A84582FA3C10}"/>
                  </a:ext>
                </a:extLst>
              </p:cNvPr>
              <p:cNvSpPr/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ṡ1íḋè">
                <a:extLst>
                  <a:ext uri="{FF2B5EF4-FFF2-40B4-BE49-F238E27FC236}">
                    <a16:creationId xmlns:a16="http://schemas.microsoft.com/office/drawing/2014/main" id="{C9416EB9-590E-4C54-9189-D801D10341C1}"/>
                  </a:ext>
                </a:extLst>
              </p:cNvPr>
              <p:cNvSpPr/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iṣļiḑe">
                <a:extLst>
                  <a:ext uri="{FF2B5EF4-FFF2-40B4-BE49-F238E27FC236}">
                    <a16:creationId xmlns:a16="http://schemas.microsoft.com/office/drawing/2014/main" id="{DE9E6999-0856-49B2-B510-99101377CD10}"/>
                  </a:ext>
                </a:extLst>
              </p:cNvPr>
              <p:cNvSpPr/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ṧḷíďé">
                <a:extLst>
                  <a:ext uri="{FF2B5EF4-FFF2-40B4-BE49-F238E27FC236}">
                    <a16:creationId xmlns:a16="http://schemas.microsoft.com/office/drawing/2014/main" id="{02D7AFEF-27C6-4F86-96DC-C501B731C4F5}"/>
                  </a:ext>
                </a:extLst>
              </p:cNvPr>
              <p:cNvSpPr/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ṡľïḑe">
                <a:extLst>
                  <a:ext uri="{FF2B5EF4-FFF2-40B4-BE49-F238E27FC236}">
                    <a16:creationId xmlns:a16="http://schemas.microsoft.com/office/drawing/2014/main" id="{9E80DEED-04BC-4CC7-8318-3AC08AA188F1}"/>
                  </a:ext>
                </a:extLst>
              </p:cNvPr>
              <p:cNvSpPr/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ṩļíḍè">
                <a:extLst>
                  <a:ext uri="{FF2B5EF4-FFF2-40B4-BE49-F238E27FC236}">
                    <a16:creationId xmlns:a16="http://schemas.microsoft.com/office/drawing/2014/main" id="{19D41234-5085-4813-BF9A-F716B12C7EF3}"/>
                  </a:ext>
                </a:extLst>
              </p:cNvPr>
              <p:cNvSpPr/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ṩḻïḋê">
                <a:extLst>
                  <a:ext uri="{FF2B5EF4-FFF2-40B4-BE49-F238E27FC236}">
                    <a16:creationId xmlns:a16="http://schemas.microsoft.com/office/drawing/2014/main" id="{89A9C58D-A8A6-4859-B05A-18E4D2EEBE00}"/>
                  </a:ext>
                </a:extLst>
              </p:cNvPr>
              <p:cNvSpPr/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ṣ1ïḓè">
                <a:extLst>
                  <a:ext uri="{FF2B5EF4-FFF2-40B4-BE49-F238E27FC236}">
                    <a16:creationId xmlns:a16="http://schemas.microsoft.com/office/drawing/2014/main" id="{A0D159C4-3599-4C83-9DFC-BE0C1548BFC1}"/>
                  </a:ext>
                </a:extLst>
              </p:cNvPr>
              <p:cNvSpPr/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îşľídè">
                <a:extLst>
                  <a:ext uri="{FF2B5EF4-FFF2-40B4-BE49-F238E27FC236}">
                    <a16:creationId xmlns:a16="http://schemas.microsoft.com/office/drawing/2014/main" id="{09966E6D-BB7B-487C-8C75-15FD1D2F0E5F}"/>
                  </a:ext>
                </a:extLst>
              </p:cNvPr>
              <p:cNvSpPr/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iṣľîḑè">
                <a:extLst>
                  <a:ext uri="{FF2B5EF4-FFF2-40B4-BE49-F238E27FC236}">
                    <a16:creationId xmlns:a16="http://schemas.microsoft.com/office/drawing/2014/main" id="{454F1CDE-8120-42B7-AF6D-ABB2A0C07C86}"/>
                  </a:ext>
                </a:extLst>
              </p:cNvPr>
              <p:cNvSpPr/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ṧḷïḓê">
                <a:extLst>
                  <a:ext uri="{FF2B5EF4-FFF2-40B4-BE49-F238E27FC236}">
                    <a16:creationId xmlns:a16="http://schemas.microsoft.com/office/drawing/2014/main" id="{BACADDA4-1FDA-4220-B468-89886A4EDB51}"/>
                  </a:ext>
                </a:extLst>
              </p:cNvPr>
              <p:cNvSpPr/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îŝlide">
                <a:extLst>
                  <a:ext uri="{FF2B5EF4-FFF2-40B4-BE49-F238E27FC236}">
                    <a16:creationId xmlns:a16="http://schemas.microsoft.com/office/drawing/2014/main" id="{D19AABC6-A2AB-44F5-8D7B-0C405E2DD929}"/>
                  </a:ext>
                </a:extLst>
              </p:cNvPr>
              <p:cNvSpPr/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íṣļïde">
                <a:extLst>
                  <a:ext uri="{FF2B5EF4-FFF2-40B4-BE49-F238E27FC236}">
                    <a16:creationId xmlns:a16="http://schemas.microsoft.com/office/drawing/2014/main" id="{12A5013B-C220-4576-951A-F9039E9D1023}"/>
                  </a:ext>
                </a:extLst>
              </p:cNvPr>
              <p:cNvSpPr/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şļiḋé">
                <a:extLst>
                  <a:ext uri="{FF2B5EF4-FFF2-40B4-BE49-F238E27FC236}">
                    <a16:creationId xmlns:a16="http://schemas.microsoft.com/office/drawing/2014/main" id="{FAFBCE5F-8EF3-40E4-9446-77678D252795}"/>
                  </a:ext>
                </a:extLst>
              </p:cNvPr>
              <p:cNvSpPr/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îşľiḋê">
                <a:extLst>
                  <a:ext uri="{FF2B5EF4-FFF2-40B4-BE49-F238E27FC236}">
                    <a16:creationId xmlns:a16="http://schemas.microsoft.com/office/drawing/2014/main" id="{9AC8E571-1D79-4EAA-8251-F1125C3769BF}"/>
                  </a:ext>
                </a:extLst>
              </p:cNvPr>
              <p:cNvSpPr/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ṩḻîdè">
                <a:extLst>
                  <a:ext uri="{FF2B5EF4-FFF2-40B4-BE49-F238E27FC236}">
                    <a16:creationId xmlns:a16="http://schemas.microsoft.com/office/drawing/2014/main" id="{E8896B89-85C7-4B86-BB74-0154E4F7C14F}"/>
                  </a:ext>
                </a:extLst>
              </p:cNvPr>
              <p:cNvSpPr/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ṣḷíḋe">
                <a:extLst>
                  <a:ext uri="{FF2B5EF4-FFF2-40B4-BE49-F238E27FC236}">
                    <a16:creationId xmlns:a16="http://schemas.microsoft.com/office/drawing/2014/main" id="{C2E50A77-7425-4730-8FE7-9A76EF8C1492}"/>
                  </a:ext>
                </a:extLst>
              </p:cNvPr>
              <p:cNvSpPr/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ṥḻíḋè">
                <a:extLst>
                  <a:ext uri="{FF2B5EF4-FFF2-40B4-BE49-F238E27FC236}">
                    <a16:creationId xmlns:a16="http://schemas.microsoft.com/office/drawing/2014/main" id="{02E4E0AE-BD1E-47D7-99D1-E36AC45A9B69}"/>
                  </a:ext>
                </a:extLst>
              </p:cNvPr>
              <p:cNvSpPr/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$ļidé">
                <a:extLst>
                  <a:ext uri="{FF2B5EF4-FFF2-40B4-BE49-F238E27FC236}">
                    <a16:creationId xmlns:a16="http://schemas.microsoft.com/office/drawing/2014/main" id="{1B04E60A-6A0C-43EA-90DD-3C958CD5EA34}"/>
                  </a:ext>
                </a:extLst>
              </p:cNvPr>
              <p:cNvSpPr/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ïṧļidê">
                <a:extLst>
                  <a:ext uri="{FF2B5EF4-FFF2-40B4-BE49-F238E27FC236}">
                    <a16:creationId xmlns:a16="http://schemas.microsoft.com/office/drawing/2014/main" id="{8325CC8A-2044-4316-A38D-9DD4A0ACB2C7}"/>
                  </a:ext>
                </a:extLst>
              </p:cNvPr>
              <p:cNvSpPr/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íṩľíďé">
                <a:extLst>
                  <a:ext uri="{FF2B5EF4-FFF2-40B4-BE49-F238E27FC236}">
                    <a16:creationId xmlns:a16="http://schemas.microsoft.com/office/drawing/2014/main" id="{79675D8D-F8ED-4575-8127-20128114E39D}"/>
                  </a:ext>
                </a:extLst>
              </p:cNvPr>
              <p:cNvSpPr/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iŝļíḓè">
                <a:extLst>
                  <a:ext uri="{FF2B5EF4-FFF2-40B4-BE49-F238E27FC236}">
                    <a16:creationId xmlns:a16="http://schemas.microsoft.com/office/drawing/2014/main" id="{003228CC-0D6E-4479-B879-556075262751}"/>
                  </a:ext>
                </a:extLst>
              </p:cNvPr>
              <p:cNvSpPr/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$ḷíďé">
                <a:extLst>
                  <a:ext uri="{FF2B5EF4-FFF2-40B4-BE49-F238E27FC236}">
                    <a16:creationId xmlns:a16="http://schemas.microsoft.com/office/drawing/2014/main" id="{B3FCD1AF-40FE-4465-AE23-2C501FAABCBC}"/>
                  </a:ext>
                </a:extLst>
              </p:cNvPr>
              <p:cNvSpPr/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îśḷïḑe">
                <a:extLst>
                  <a:ext uri="{FF2B5EF4-FFF2-40B4-BE49-F238E27FC236}">
                    <a16:creationId xmlns:a16="http://schemas.microsoft.com/office/drawing/2014/main" id="{0D7F3248-023B-4438-BB19-759F3B77D871}"/>
                  </a:ext>
                </a:extLst>
              </p:cNvPr>
              <p:cNvSpPr/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Sľíḓè">
                <a:extLst>
                  <a:ext uri="{FF2B5EF4-FFF2-40B4-BE49-F238E27FC236}">
                    <a16:creationId xmlns:a16="http://schemas.microsoft.com/office/drawing/2014/main" id="{914DC045-3C96-4A49-91EA-74D4A874CF0D}"/>
                  </a:ext>
                </a:extLst>
              </p:cNvPr>
              <p:cNvSpPr/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ïşľïḓé">
                <a:extLst>
                  <a:ext uri="{FF2B5EF4-FFF2-40B4-BE49-F238E27FC236}">
                    <a16:creationId xmlns:a16="http://schemas.microsoft.com/office/drawing/2014/main" id="{1B19DB04-1D5C-46BA-BB82-B1CC39599CA6}"/>
                  </a:ext>
                </a:extLst>
              </p:cNvPr>
              <p:cNvSpPr/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îṧļíḋé">
                <a:extLst>
                  <a:ext uri="{FF2B5EF4-FFF2-40B4-BE49-F238E27FC236}">
                    <a16:creationId xmlns:a16="http://schemas.microsoft.com/office/drawing/2014/main" id="{D4DB0B18-200B-494D-B86E-DB8BCFDE7F00}"/>
                  </a:ext>
                </a:extLst>
              </p:cNvPr>
              <p:cNvSpPr/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ïṡľiḓê">
                <a:extLst>
                  <a:ext uri="{FF2B5EF4-FFF2-40B4-BE49-F238E27FC236}">
                    <a16:creationId xmlns:a16="http://schemas.microsoft.com/office/drawing/2014/main" id="{177FE8C9-FA82-40B1-86AF-3AF2C377587E}"/>
                  </a:ext>
                </a:extLst>
              </p:cNvPr>
              <p:cNvSpPr/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îṡḻïḍê">
                <a:extLst>
                  <a:ext uri="{FF2B5EF4-FFF2-40B4-BE49-F238E27FC236}">
                    <a16:creationId xmlns:a16="http://schemas.microsoft.com/office/drawing/2014/main" id="{C5FE576F-73BA-486E-B9DB-E0FA783CC8ED}"/>
                  </a:ext>
                </a:extLst>
              </p:cNvPr>
              <p:cNvSpPr/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iṣḻíḋê">
                <a:extLst>
                  <a:ext uri="{FF2B5EF4-FFF2-40B4-BE49-F238E27FC236}">
                    <a16:creationId xmlns:a16="http://schemas.microsoft.com/office/drawing/2014/main" id="{3BEB8B70-BB2F-412A-A030-1C7E9327ED13}"/>
                  </a:ext>
                </a:extLst>
              </p:cNvPr>
              <p:cNvSpPr/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ŝḻíḍê">
                <a:extLst>
                  <a:ext uri="{FF2B5EF4-FFF2-40B4-BE49-F238E27FC236}">
                    <a16:creationId xmlns:a16="http://schemas.microsoft.com/office/drawing/2014/main" id="{A0D30144-0320-44E2-B346-380DC52FFF0D}"/>
                  </a:ext>
                </a:extLst>
              </p:cNvPr>
              <p:cNvSpPr/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ṩľiďe">
                <a:extLst>
                  <a:ext uri="{FF2B5EF4-FFF2-40B4-BE49-F238E27FC236}">
                    <a16:creationId xmlns:a16="http://schemas.microsoft.com/office/drawing/2014/main" id="{C587C844-F8D3-40AC-9AF0-1B3F7BCD7DDC}"/>
                  </a:ext>
                </a:extLst>
              </p:cNvPr>
              <p:cNvSpPr/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ṩ1iďe">
                <a:extLst>
                  <a:ext uri="{FF2B5EF4-FFF2-40B4-BE49-F238E27FC236}">
                    <a16:creationId xmlns:a16="http://schemas.microsoft.com/office/drawing/2014/main" id="{E557BB86-11D5-43B7-96C6-BB34D109EA8A}"/>
                  </a:ext>
                </a:extLst>
              </p:cNvPr>
              <p:cNvSpPr/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slîḑè">
                <a:extLst>
                  <a:ext uri="{FF2B5EF4-FFF2-40B4-BE49-F238E27FC236}">
                    <a16:creationId xmlns:a16="http://schemas.microsoft.com/office/drawing/2014/main" id="{3083212D-467D-405D-A5C9-34DB10EC9D73}"/>
                  </a:ext>
                </a:extLst>
              </p:cNvPr>
              <p:cNvSpPr/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Sļîďe">
                <a:extLst>
                  <a:ext uri="{FF2B5EF4-FFF2-40B4-BE49-F238E27FC236}">
                    <a16:creationId xmlns:a16="http://schemas.microsoft.com/office/drawing/2014/main" id="{6D08CC63-5B57-4CB7-B199-C380627FF30A}"/>
                  </a:ext>
                </a:extLst>
              </p:cNvPr>
              <p:cNvSpPr/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sļîdé">
                <a:extLst>
                  <a:ext uri="{FF2B5EF4-FFF2-40B4-BE49-F238E27FC236}">
                    <a16:creationId xmlns:a16="http://schemas.microsoft.com/office/drawing/2014/main" id="{1F26EE8B-8ED1-44B1-8830-AF50F1B04B08}"/>
                  </a:ext>
                </a:extLst>
              </p:cNvPr>
              <p:cNvSpPr/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îṣḻîde">
                <a:extLst>
                  <a:ext uri="{FF2B5EF4-FFF2-40B4-BE49-F238E27FC236}">
                    <a16:creationId xmlns:a16="http://schemas.microsoft.com/office/drawing/2014/main" id="{93A2C467-8A4B-4476-8BB2-7990C1C32CD3}"/>
                  </a:ext>
                </a:extLst>
              </p:cNvPr>
              <p:cNvSpPr/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íṣļïḑê">
                <a:extLst>
                  <a:ext uri="{FF2B5EF4-FFF2-40B4-BE49-F238E27FC236}">
                    <a16:creationId xmlns:a16="http://schemas.microsoft.com/office/drawing/2014/main" id="{8891B01B-1CF6-4E61-82B1-0C67D092DCA9}"/>
                  </a:ext>
                </a:extLst>
              </p:cNvPr>
              <p:cNvSpPr/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ṧļîďe">
                <a:extLst>
                  <a:ext uri="{FF2B5EF4-FFF2-40B4-BE49-F238E27FC236}">
                    <a16:creationId xmlns:a16="http://schemas.microsoft.com/office/drawing/2014/main" id="{0A153E56-E16D-441B-A962-EA2879C9EB27}"/>
                  </a:ext>
                </a:extLst>
              </p:cNvPr>
              <p:cNvSpPr/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îṩ1îďè">
                <a:extLst>
                  <a:ext uri="{FF2B5EF4-FFF2-40B4-BE49-F238E27FC236}">
                    <a16:creationId xmlns:a16="http://schemas.microsoft.com/office/drawing/2014/main" id="{08A0A43F-163F-4539-8370-8198168DF7A4}"/>
                  </a:ext>
                </a:extLst>
              </p:cNvPr>
              <p:cNvSpPr/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íśľíḋê">
                <a:extLst>
                  <a:ext uri="{FF2B5EF4-FFF2-40B4-BE49-F238E27FC236}">
                    <a16:creationId xmlns:a16="http://schemas.microsoft.com/office/drawing/2014/main" id="{2D43981F-C0BA-429C-BECF-BCCF761E92B3}"/>
                  </a:ext>
                </a:extLst>
              </p:cNvPr>
              <p:cNvSpPr/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îṥlîḓè">
                <a:extLst>
                  <a:ext uri="{FF2B5EF4-FFF2-40B4-BE49-F238E27FC236}">
                    <a16:creationId xmlns:a16="http://schemas.microsoft.com/office/drawing/2014/main" id="{E0486DD9-B455-4DDB-BA9F-2F7D203425F3}"/>
                  </a:ext>
                </a:extLst>
              </p:cNvPr>
              <p:cNvSpPr/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ş1iḍe">
                <a:extLst>
                  <a:ext uri="{FF2B5EF4-FFF2-40B4-BE49-F238E27FC236}">
                    <a16:creationId xmlns:a16="http://schemas.microsoft.com/office/drawing/2014/main" id="{4ACEAF56-9698-4D4C-91D9-984014EAAD7D}"/>
                  </a:ext>
                </a:extLst>
              </p:cNvPr>
              <p:cNvSpPr/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ïṥľîďe">
                <a:extLst>
                  <a:ext uri="{FF2B5EF4-FFF2-40B4-BE49-F238E27FC236}">
                    <a16:creationId xmlns:a16="http://schemas.microsoft.com/office/drawing/2014/main" id="{F1D2B58F-B2C9-492F-B411-CA02BB894F27}"/>
                  </a:ext>
                </a:extLst>
              </p:cNvPr>
              <p:cNvSpPr/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î$1îďé">
                <a:extLst>
                  <a:ext uri="{FF2B5EF4-FFF2-40B4-BE49-F238E27FC236}">
                    <a16:creationId xmlns:a16="http://schemas.microsoft.com/office/drawing/2014/main" id="{78A9654F-5293-4C46-942A-244D03652797}"/>
                  </a:ext>
                </a:extLst>
              </p:cNvPr>
              <p:cNvSpPr/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şļîḋê">
                <a:extLst>
                  <a:ext uri="{FF2B5EF4-FFF2-40B4-BE49-F238E27FC236}">
                    <a16:creationId xmlns:a16="http://schemas.microsoft.com/office/drawing/2014/main" id="{5C9CC748-4886-4859-A206-378BF6CC1F32}"/>
                  </a:ext>
                </a:extLst>
              </p:cNvPr>
              <p:cNvSpPr/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Sľîḋe">
                <a:extLst>
                  <a:ext uri="{FF2B5EF4-FFF2-40B4-BE49-F238E27FC236}">
                    <a16:creationId xmlns:a16="http://schemas.microsoft.com/office/drawing/2014/main" id="{6DDA0BEC-CE80-4DE6-A1C5-41C1D96DD524}"/>
                  </a:ext>
                </a:extLst>
              </p:cNvPr>
              <p:cNvSpPr/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îś1iḋê">
                <a:extLst>
                  <a:ext uri="{FF2B5EF4-FFF2-40B4-BE49-F238E27FC236}">
                    <a16:creationId xmlns:a16="http://schemas.microsoft.com/office/drawing/2014/main" id="{BAA3293D-E555-47B1-AB40-553EF2AE6C74}"/>
                  </a:ext>
                </a:extLst>
              </p:cNvPr>
              <p:cNvSpPr/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ïṥ1iḓè">
                <a:extLst>
                  <a:ext uri="{FF2B5EF4-FFF2-40B4-BE49-F238E27FC236}">
                    <a16:creationId xmlns:a16="http://schemas.microsoft.com/office/drawing/2014/main" id="{FD55F5F7-54CB-4ECE-8427-DEC9659C24A4}"/>
                  </a:ext>
                </a:extLst>
              </p:cNvPr>
              <p:cNvSpPr/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ïŝľíḑe">
                <a:extLst>
                  <a:ext uri="{FF2B5EF4-FFF2-40B4-BE49-F238E27FC236}">
                    <a16:creationId xmlns:a16="http://schemas.microsoft.com/office/drawing/2014/main" id="{9DC36B8E-1565-4207-A396-0D5094D62B40}"/>
                  </a:ext>
                </a:extLst>
              </p:cNvPr>
              <p:cNvSpPr/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Sļîdé">
                <a:extLst>
                  <a:ext uri="{FF2B5EF4-FFF2-40B4-BE49-F238E27FC236}">
                    <a16:creationId xmlns:a16="http://schemas.microsoft.com/office/drawing/2014/main" id="{0F4BF86D-951A-4182-B9D3-ADA33EBA6C4E}"/>
                  </a:ext>
                </a:extLst>
              </p:cNvPr>
              <p:cNvSpPr/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îṧḷíḋè">
                <a:extLst>
                  <a:ext uri="{FF2B5EF4-FFF2-40B4-BE49-F238E27FC236}">
                    <a16:creationId xmlns:a16="http://schemas.microsoft.com/office/drawing/2014/main" id="{5BAF878B-3E10-4B78-9A75-2CD8FBC48A09}"/>
                  </a:ext>
                </a:extLst>
              </p:cNvPr>
              <p:cNvSpPr/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sľíďé">
                <a:extLst>
                  <a:ext uri="{FF2B5EF4-FFF2-40B4-BE49-F238E27FC236}">
                    <a16:creationId xmlns:a16="http://schemas.microsoft.com/office/drawing/2014/main" id="{31AB9098-5F77-4535-A9A9-904D6FE3FBB2}"/>
                  </a:ext>
                </a:extLst>
              </p:cNvPr>
              <p:cNvSpPr/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ïṡḻiḑè">
                <a:extLst>
                  <a:ext uri="{FF2B5EF4-FFF2-40B4-BE49-F238E27FC236}">
                    <a16:creationId xmlns:a16="http://schemas.microsoft.com/office/drawing/2014/main" id="{4DB27F3C-A6C4-43A7-A10C-EE88FA3B0F6E}"/>
                  </a:ext>
                </a:extLst>
              </p:cNvPr>
              <p:cNvSpPr/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ṡliḑé">
                <a:extLst>
                  <a:ext uri="{FF2B5EF4-FFF2-40B4-BE49-F238E27FC236}">
                    <a16:creationId xmlns:a16="http://schemas.microsoft.com/office/drawing/2014/main" id="{68C29B71-FD41-4D0A-AF26-7C72446739C8}"/>
                  </a:ext>
                </a:extLst>
              </p:cNvPr>
              <p:cNvSpPr/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íṡľide">
                <a:extLst>
                  <a:ext uri="{FF2B5EF4-FFF2-40B4-BE49-F238E27FC236}">
                    <a16:creationId xmlns:a16="http://schemas.microsoft.com/office/drawing/2014/main" id="{028F3B3B-CA8C-4290-8755-B7A567DF48C0}"/>
                  </a:ext>
                </a:extLst>
              </p:cNvPr>
              <p:cNvSpPr/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íşlíḍé">
                <a:extLst>
                  <a:ext uri="{FF2B5EF4-FFF2-40B4-BE49-F238E27FC236}">
                    <a16:creationId xmlns:a16="http://schemas.microsoft.com/office/drawing/2014/main" id="{4AB6F680-A53A-4FFD-BDA3-05308B6EDC2D}"/>
                  </a:ext>
                </a:extLst>
              </p:cNvPr>
              <p:cNvSpPr/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iŝlïḍé">
                <a:extLst>
                  <a:ext uri="{FF2B5EF4-FFF2-40B4-BE49-F238E27FC236}">
                    <a16:creationId xmlns:a16="http://schemas.microsoft.com/office/drawing/2014/main" id="{772A0A13-6922-46DC-BB7F-91D04F8997AB}"/>
                  </a:ext>
                </a:extLst>
              </p:cNvPr>
              <p:cNvSpPr/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iṣḷïḍè">
                <a:extLst>
                  <a:ext uri="{FF2B5EF4-FFF2-40B4-BE49-F238E27FC236}">
                    <a16:creationId xmlns:a16="http://schemas.microsoft.com/office/drawing/2014/main" id="{EFEA025D-7F1B-4E18-AA7B-E7AB0737FC12}"/>
                  </a:ext>
                </a:extLst>
              </p:cNvPr>
              <p:cNvSpPr/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íṡļidé">
                <a:extLst>
                  <a:ext uri="{FF2B5EF4-FFF2-40B4-BE49-F238E27FC236}">
                    <a16:creationId xmlns:a16="http://schemas.microsoft.com/office/drawing/2014/main" id="{C2515731-D7D1-4982-961E-0053CE27F8CA}"/>
                  </a:ext>
                </a:extLst>
              </p:cNvPr>
              <p:cNvSpPr/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îṩliďê">
                <a:extLst>
                  <a:ext uri="{FF2B5EF4-FFF2-40B4-BE49-F238E27FC236}">
                    <a16:creationId xmlns:a16="http://schemas.microsoft.com/office/drawing/2014/main" id="{C4EA0B26-B7CB-46C7-9C42-9882A4823019}"/>
                  </a:ext>
                </a:extLst>
              </p:cNvPr>
              <p:cNvSpPr/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ïṩḻiďê">
                <a:extLst>
                  <a:ext uri="{FF2B5EF4-FFF2-40B4-BE49-F238E27FC236}">
                    <a16:creationId xmlns:a16="http://schemas.microsoft.com/office/drawing/2014/main" id="{03EAE6FE-6288-41A1-9F71-33A48D60D2D0}"/>
                  </a:ext>
                </a:extLst>
              </p:cNvPr>
              <p:cNvSpPr/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ṥḻíďê">
                <a:extLst>
                  <a:ext uri="{FF2B5EF4-FFF2-40B4-BE49-F238E27FC236}">
                    <a16:creationId xmlns:a16="http://schemas.microsoft.com/office/drawing/2014/main" id="{8743ED27-6CBC-4CDA-BE8C-02FA1CC30713}"/>
                  </a:ext>
                </a:extLst>
              </p:cNvPr>
              <p:cNvSpPr/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iṧḻîdê">
                <a:extLst>
                  <a:ext uri="{FF2B5EF4-FFF2-40B4-BE49-F238E27FC236}">
                    <a16:creationId xmlns:a16="http://schemas.microsoft.com/office/drawing/2014/main" id="{FC7D1A66-B4A6-4631-AA55-206DBA38C49F}"/>
                  </a:ext>
                </a:extLst>
              </p:cNvPr>
              <p:cNvSpPr/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ïṥ1iďé">
                <a:extLst>
                  <a:ext uri="{FF2B5EF4-FFF2-40B4-BE49-F238E27FC236}">
                    <a16:creationId xmlns:a16="http://schemas.microsoft.com/office/drawing/2014/main" id="{AAD98095-58B2-495C-83BE-7BE1E7421E22}"/>
                  </a:ext>
                </a:extLst>
              </p:cNvPr>
              <p:cNvSpPr/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îśḻíďê">
                <a:extLst>
                  <a:ext uri="{FF2B5EF4-FFF2-40B4-BE49-F238E27FC236}">
                    <a16:creationId xmlns:a16="http://schemas.microsoft.com/office/drawing/2014/main" id="{CF2E3C61-9F9D-4077-AB3D-C774A64AD363}"/>
                  </a:ext>
                </a:extLst>
              </p:cNvPr>
              <p:cNvSpPr/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iSḷíďê">
                <a:extLst>
                  <a:ext uri="{FF2B5EF4-FFF2-40B4-BE49-F238E27FC236}">
                    <a16:creationId xmlns:a16="http://schemas.microsoft.com/office/drawing/2014/main" id="{EF88E0A9-8F7F-47A3-9E08-CA7C322F3CFE}"/>
                  </a:ext>
                </a:extLst>
              </p:cNvPr>
              <p:cNvSpPr/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šḷïḍê">
                <a:extLst>
                  <a:ext uri="{FF2B5EF4-FFF2-40B4-BE49-F238E27FC236}">
                    <a16:creationId xmlns:a16="http://schemas.microsoft.com/office/drawing/2014/main" id="{6545E63B-CBA2-4971-B8B4-53E87E4D410E}"/>
                  </a:ext>
                </a:extLst>
              </p:cNvPr>
              <p:cNvSpPr/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íşľîďe">
                <a:extLst>
                  <a:ext uri="{FF2B5EF4-FFF2-40B4-BE49-F238E27FC236}">
                    <a16:creationId xmlns:a16="http://schemas.microsoft.com/office/drawing/2014/main" id="{656CF79A-2A12-4D4B-9F01-72BF517748C3}"/>
                  </a:ext>
                </a:extLst>
              </p:cNvPr>
              <p:cNvSpPr/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şľíḍè">
                <a:extLst>
                  <a:ext uri="{FF2B5EF4-FFF2-40B4-BE49-F238E27FC236}">
                    <a16:creationId xmlns:a16="http://schemas.microsoft.com/office/drawing/2014/main" id="{65B07E34-69EF-429B-8DF2-A5B9B4CA8ED0}"/>
                  </a:ext>
                </a:extLst>
              </p:cNvPr>
              <p:cNvSpPr/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ṧļíḑé">
                <a:extLst>
                  <a:ext uri="{FF2B5EF4-FFF2-40B4-BE49-F238E27FC236}">
                    <a16:creationId xmlns:a16="http://schemas.microsoft.com/office/drawing/2014/main" id="{B8D8A0DF-F7E1-47EF-B607-5F97077CE2D6}"/>
                  </a:ext>
                </a:extLst>
              </p:cNvPr>
              <p:cNvSpPr/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şļïdê">
                <a:extLst>
                  <a:ext uri="{FF2B5EF4-FFF2-40B4-BE49-F238E27FC236}">
                    <a16:creationId xmlns:a16="http://schemas.microsoft.com/office/drawing/2014/main" id="{E68CF7E2-139E-4E01-A0DE-C836C807990E}"/>
                  </a:ext>
                </a:extLst>
              </p:cNvPr>
              <p:cNvSpPr/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šḻïďè">
                <a:extLst>
                  <a:ext uri="{FF2B5EF4-FFF2-40B4-BE49-F238E27FC236}">
                    <a16:creationId xmlns:a16="http://schemas.microsoft.com/office/drawing/2014/main" id="{CD147271-9598-49DF-A155-366A45E7360A}"/>
                  </a:ext>
                </a:extLst>
              </p:cNvPr>
              <p:cNvSpPr/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ş1iḓê">
                <a:extLst>
                  <a:ext uri="{FF2B5EF4-FFF2-40B4-BE49-F238E27FC236}">
                    <a16:creationId xmlns:a16="http://schemas.microsoft.com/office/drawing/2014/main" id="{AB733E5E-2665-45F1-AB10-7940B18E80DF}"/>
                  </a:ext>
                </a:extLst>
              </p:cNvPr>
              <p:cNvSpPr/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şľîḓê">
                <a:extLst>
                  <a:ext uri="{FF2B5EF4-FFF2-40B4-BE49-F238E27FC236}">
                    <a16:creationId xmlns:a16="http://schemas.microsoft.com/office/drawing/2014/main" id="{BBB89335-37C6-404B-B915-5DB868B83CE9}"/>
                  </a:ext>
                </a:extLst>
              </p:cNvPr>
              <p:cNvSpPr/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îṧļíḍe">
                <a:extLst>
                  <a:ext uri="{FF2B5EF4-FFF2-40B4-BE49-F238E27FC236}">
                    <a16:creationId xmlns:a16="http://schemas.microsoft.com/office/drawing/2014/main" id="{B1343C1A-98A5-4F01-A718-489F58B76ADF}"/>
                  </a:ext>
                </a:extLst>
              </p:cNvPr>
              <p:cNvSpPr/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íṡliḓè">
                <a:extLst>
                  <a:ext uri="{FF2B5EF4-FFF2-40B4-BE49-F238E27FC236}">
                    <a16:creationId xmlns:a16="http://schemas.microsoft.com/office/drawing/2014/main" id="{7C5CFF17-271C-474B-8E51-EFB1DFCB74BE}"/>
                  </a:ext>
                </a:extLst>
              </p:cNvPr>
              <p:cNvSpPr/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iṥḻîḍe">
                <a:extLst>
                  <a:ext uri="{FF2B5EF4-FFF2-40B4-BE49-F238E27FC236}">
                    <a16:creationId xmlns:a16="http://schemas.microsoft.com/office/drawing/2014/main" id="{5A070B5E-B99C-4C11-A744-4F3A73B76094}"/>
                  </a:ext>
                </a:extLst>
              </p:cNvPr>
              <p:cNvSpPr/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íṧ1iḋè">
                <a:extLst>
                  <a:ext uri="{FF2B5EF4-FFF2-40B4-BE49-F238E27FC236}">
                    <a16:creationId xmlns:a16="http://schemas.microsoft.com/office/drawing/2014/main" id="{BD5B415C-B9C0-4D17-8A3B-FB923895B576}"/>
                  </a:ext>
                </a:extLst>
              </p:cNvPr>
              <p:cNvSpPr/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A1B391-8DB8-4A16-A842-AC0F68D80659}"/>
              </a:ext>
            </a:extLst>
          </p:cNvPr>
          <p:cNvSpPr txBox="1"/>
          <p:nvPr/>
        </p:nvSpPr>
        <p:spPr>
          <a:xfrm>
            <a:off x="822244" y="1537371"/>
            <a:ext cx="46313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 err="1"/>
              <a:t>Depthwise</a:t>
            </a:r>
            <a:r>
              <a:rPr lang="en-US" altLang="zh-CN" sz="3200" dirty="0"/>
              <a:t> convolution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2.Pointwise convolution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3.Group convolution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F796F-C0B8-4721-AB88-DB33CBDA32E4}"/>
              </a:ext>
            </a:extLst>
          </p:cNvPr>
          <p:cNvSpPr txBox="1"/>
          <p:nvPr/>
        </p:nvSpPr>
        <p:spPr>
          <a:xfrm>
            <a:off x="307218" y="5149632"/>
            <a:ext cx="85736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参考文章：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Mobilenets</a:t>
            </a:r>
            <a:r>
              <a:rPr lang="en-US" altLang="zh-CN" sz="1600" dirty="0"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Efficient convolutional neural networks for mobile vision applications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Rethinking the inception architecture for computer vision</a:t>
            </a:r>
            <a:endParaRPr lang="en-US" altLang="zh-CN" sz="1600" dirty="0"/>
          </a:p>
          <a:p>
            <a:pPr marL="342900" indent="-342900">
              <a:buFontTx/>
              <a:buAutoNum type="arabicPeriod"/>
            </a:pPr>
            <a:r>
              <a:rPr lang="en-US" altLang="zh-CN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ShuffleNet</a:t>
            </a:r>
            <a:r>
              <a:rPr lang="en-US" altLang="zh-C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An application of generalized perfect shuffles to </a:t>
            </a:r>
            <a:r>
              <a:rPr lang="en-US" altLang="zh-CN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multihop</a:t>
            </a:r>
            <a:r>
              <a:rPr lang="en-US" altLang="zh-C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lightwave</a:t>
            </a:r>
            <a:r>
              <a:rPr lang="en-US" altLang="zh-C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networks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8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/>
              <a:t>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00571" y="2808720"/>
            <a:ext cx="3381829" cy="4049280"/>
            <a:chOff x="8200571" y="2808720"/>
            <a:chExt cx="3381829" cy="40492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EFB42E7-B9E4-4C8A-8C19-2A7343C21262}"/>
                </a:ext>
              </a:extLst>
            </p:cNvPr>
            <p:cNvSpPr txBox="1"/>
            <p:nvPr/>
          </p:nvSpPr>
          <p:spPr>
            <a:xfrm>
              <a:off x="8426045" y="3056138"/>
              <a:ext cx="3156355" cy="379122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alpha val="57000"/>
                    </a:schemeClr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accent2">
                    <a:alpha val="5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C315528-2ED6-42CA-AA94-8BEF2CF3B9EB}"/>
                </a:ext>
              </a:extLst>
            </p:cNvPr>
            <p:cNvSpPr txBox="1"/>
            <p:nvPr/>
          </p:nvSpPr>
          <p:spPr>
            <a:xfrm>
              <a:off x="8200571" y="2808720"/>
              <a:ext cx="3371197" cy="40492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ln w="22225">
                    <a:solidFill>
                      <a:schemeClr val="accent1">
                        <a:lumMod val="75000"/>
                      </a:schemeClr>
                    </a:solidFill>
                  </a:ln>
                  <a:noFill/>
                  <a:latin typeface="Impact" panose="020B0806030902050204" pitchFamily="34" charset="0"/>
                  <a:cs typeface="Arial" panose="020B0604020202020204" pitchFamily="34" charset="0"/>
                </a:rPr>
                <a:t>03</a:t>
              </a:r>
              <a:endParaRPr lang="zh-CN" altLang="en-US" dirty="0">
                <a:ln w="22225">
                  <a:solidFill>
                    <a:schemeClr val="accent1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4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7E74-70A5-4893-8AFF-8C080FD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TensorflowLite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E584E-A804-49F4-945E-D33FC86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2B86D0-49E0-4FE3-ABBF-991E37D9820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17536" y="808068"/>
            <a:ext cx="3656271" cy="2292973"/>
            <a:chOff x="5103586" y="1411606"/>
            <a:chExt cx="6410102" cy="4019995"/>
          </a:xfrm>
        </p:grpSpPr>
        <p:sp>
          <p:nvSpPr>
            <p:cNvPr id="115" name="i$lîḑê">
              <a:extLst>
                <a:ext uri="{FF2B5EF4-FFF2-40B4-BE49-F238E27FC236}">
                  <a16:creationId xmlns:a16="http://schemas.microsoft.com/office/drawing/2014/main" id="{5943322E-D644-4855-BAA2-72884A1923BB}"/>
                </a:ext>
              </a:extLst>
            </p:cNvPr>
            <p:cNvSpPr txBox="1"/>
            <p:nvPr/>
          </p:nvSpPr>
          <p:spPr bwMode="auto">
            <a:xfrm>
              <a:off x="5103586" y="1411606"/>
              <a:ext cx="80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ïṩḻíďé">
              <a:extLst>
                <a:ext uri="{FF2B5EF4-FFF2-40B4-BE49-F238E27FC236}">
                  <a16:creationId xmlns:a16="http://schemas.microsoft.com/office/drawing/2014/main" id="{3BBF0089-935B-4637-A62B-15A12FD376A7}"/>
                </a:ext>
              </a:extLst>
            </p:cNvPr>
            <p:cNvGrpSpPr/>
            <p:nvPr/>
          </p:nvGrpSpPr>
          <p:grpSpPr>
            <a:xfrm>
              <a:off x="8137675" y="2040717"/>
              <a:ext cx="3376013" cy="3390884"/>
              <a:chOff x="8064407" y="1991998"/>
              <a:chExt cx="3376013" cy="3390884"/>
            </a:xfrm>
          </p:grpSpPr>
          <p:sp>
            <p:nvSpPr>
              <p:cNvPr id="12" name="ïSḻîḍe">
                <a:extLst>
                  <a:ext uri="{FF2B5EF4-FFF2-40B4-BE49-F238E27FC236}">
                    <a16:creationId xmlns:a16="http://schemas.microsoft.com/office/drawing/2014/main" id="{B8EEF558-95C6-4089-9CDC-F216DAB181AB}"/>
                  </a:ext>
                </a:extLst>
              </p:cNvPr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ḷïḍé">
                <a:extLst>
                  <a:ext uri="{FF2B5EF4-FFF2-40B4-BE49-F238E27FC236}">
                    <a16:creationId xmlns:a16="http://schemas.microsoft.com/office/drawing/2014/main" id="{BAC3174B-96AB-4E1D-BAB2-E224AE103C1D}"/>
                  </a:ext>
                </a:extLst>
              </p:cNvPr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ṡ1îḍê">
                <a:extLst>
                  <a:ext uri="{FF2B5EF4-FFF2-40B4-BE49-F238E27FC236}">
                    <a16:creationId xmlns:a16="http://schemas.microsoft.com/office/drawing/2014/main" id="{58DFAE31-ACCB-49F1-B67F-CCBA4D48501F}"/>
                  </a:ext>
                </a:extLst>
              </p:cNvPr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slîḓé">
                <a:extLst>
                  <a:ext uri="{FF2B5EF4-FFF2-40B4-BE49-F238E27FC236}">
                    <a16:creationId xmlns:a16="http://schemas.microsoft.com/office/drawing/2014/main" id="{43B44B28-801E-4444-83A7-BA5C5ACDEBA2}"/>
                  </a:ext>
                </a:extLst>
              </p:cNvPr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şḻiḓe">
                <a:extLst>
                  <a:ext uri="{FF2B5EF4-FFF2-40B4-BE49-F238E27FC236}">
                    <a16:creationId xmlns:a16="http://schemas.microsoft.com/office/drawing/2014/main" id="{F3303D01-29AA-4CB2-B5C3-D5242A6AF836}"/>
                  </a:ext>
                </a:extLst>
              </p:cNvPr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ŝ1ïḋé">
                <a:extLst>
                  <a:ext uri="{FF2B5EF4-FFF2-40B4-BE49-F238E27FC236}">
                    <a16:creationId xmlns:a16="http://schemas.microsoft.com/office/drawing/2014/main" id="{659735B9-1AA9-4A13-AF5F-C6073D147E25}"/>
                  </a:ext>
                </a:extLst>
              </p:cNvPr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s1íḓe">
                <a:extLst>
                  <a:ext uri="{FF2B5EF4-FFF2-40B4-BE49-F238E27FC236}">
                    <a16:creationId xmlns:a16="http://schemas.microsoft.com/office/drawing/2014/main" id="{60E6B20A-9510-494E-91D5-F947EE892E82}"/>
                  </a:ext>
                </a:extLst>
              </p:cNvPr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ḻíḋê">
                <a:extLst>
                  <a:ext uri="{FF2B5EF4-FFF2-40B4-BE49-F238E27FC236}">
                    <a16:creationId xmlns:a16="http://schemas.microsoft.com/office/drawing/2014/main" id="{B8AFB6A8-A4F4-4CAB-9885-90F843D60A61}"/>
                  </a:ext>
                </a:extLst>
              </p:cNvPr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sḻîḋê">
                <a:extLst>
                  <a:ext uri="{FF2B5EF4-FFF2-40B4-BE49-F238E27FC236}">
                    <a16:creationId xmlns:a16="http://schemas.microsoft.com/office/drawing/2014/main" id="{DCB30ED9-F6B1-440A-B941-068C4EC9AB81}"/>
                  </a:ext>
                </a:extLst>
              </p:cNvPr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ľíḓè">
                <a:extLst>
                  <a:ext uri="{FF2B5EF4-FFF2-40B4-BE49-F238E27FC236}">
                    <a16:creationId xmlns:a16="http://schemas.microsoft.com/office/drawing/2014/main" id="{9E8BD629-A5B6-47CF-8217-46F581784F87}"/>
                  </a:ext>
                </a:extLst>
              </p:cNvPr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lîḍé">
                <a:extLst>
                  <a:ext uri="{FF2B5EF4-FFF2-40B4-BE49-F238E27FC236}">
                    <a16:creationId xmlns:a16="http://schemas.microsoft.com/office/drawing/2014/main" id="{73612A95-F471-4816-B65A-ED8A69391247}"/>
                  </a:ext>
                </a:extLst>
              </p:cNvPr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1ídè">
                <a:extLst>
                  <a:ext uri="{FF2B5EF4-FFF2-40B4-BE49-F238E27FC236}">
                    <a16:creationId xmlns:a16="http://schemas.microsoft.com/office/drawing/2014/main" id="{02A47BAA-03ED-46BB-A25E-D68FB9FC6117}"/>
                  </a:ext>
                </a:extLst>
              </p:cNvPr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ľiḑé">
                <a:extLst>
                  <a:ext uri="{FF2B5EF4-FFF2-40B4-BE49-F238E27FC236}">
                    <a16:creationId xmlns:a16="http://schemas.microsoft.com/office/drawing/2014/main" id="{D7A4C24F-F7C7-4FEF-A285-C3E422E1CC76}"/>
                  </a:ext>
                </a:extLst>
              </p:cNvPr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ṣḷiďé">
                <a:extLst>
                  <a:ext uri="{FF2B5EF4-FFF2-40B4-BE49-F238E27FC236}">
                    <a16:creationId xmlns:a16="http://schemas.microsoft.com/office/drawing/2014/main" id="{A00FF0FD-4386-4658-9E92-9B363F23E0D4}"/>
                  </a:ext>
                </a:extLst>
              </p:cNvPr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ŝļíďe">
                <a:extLst>
                  <a:ext uri="{FF2B5EF4-FFF2-40B4-BE49-F238E27FC236}">
                    <a16:creationId xmlns:a16="http://schemas.microsoft.com/office/drawing/2014/main" id="{CC91B916-38DE-418E-9DB6-6761E86FA431}"/>
                  </a:ext>
                </a:extLst>
              </p:cNvPr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ṡľîdê">
                <a:extLst>
                  <a:ext uri="{FF2B5EF4-FFF2-40B4-BE49-F238E27FC236}">
                    <a16:creationId xmlns:a16="http://schemas.microsoft.com/office/drawing/2014/main" id="{CC4E8FA0-4BC1-455A-9204-79129A4EF7E8}"/>
                  </a:ext>
                </a:extLst>
              </p:cNvPr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ṣļíḓe">
                <a:extLst>
                  <a:ext uri="{FF2B5EF4-FFF2-40B4-BE49-F238E27FC236}">
                    <a16:creationId xmlns:a16="http://schemas.microsoft.com/office/drawing/2014/main" id="{254683E3-1807-43A2-9A4C-5FA3F8B2C01E}"/>
                  </a:ext>
                </a:extLst>
              </p:cNvPr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ṣ1îḑê">
                <a:extLst>
                  <a:ext uri="{FF2B5EF4-FFF2-40B4-BE49-F238E27FC236}">
                    <a16:creationId xmlns:a16="http://schemas.microsoft.com/office/drawing/2014/main" id="{9F63830C-E3F5-461F-8079-E244DEAC61A7}"/>
                  </a:ext>
                </a:extLst>
              </p:cNvPr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ŝļïḑe">
                <a:extLst>
                  <a:ext uri="{FF2B5EF4-FFF2-40B4-BE49-F238E27FC236}">
                    <a16:creationId xmlns:a16="http://schemas.microsoft.com/office/drawing/2014/main" id="{4D980191-C2AB-4AE5-9C1E-8B33F2050F41}"/>
                  </a:ext>
                </a:extLst>
              </p:cNvPr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ḻîdê">
                <a:extLst>
                  <a:ext uri="{FF2B5EF4-FFF2-40B4-BE49-F238E27FC236}">
                    <a16:creationId xmlns:a16="http://schemas.microsoft.com/office/drawing/2014/main" id="{4E84E87A-0CAF-41EA-89A7-574E0922CFD1}"/>
                  </a:ext>
                </a:extLst>
              </p:cNvPr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dé">
                <a:extLst>
                  <a:ext uri="{FF2B5EF4-FFF2-40B4-BE49-F238E27FC236}">
                    <a16:creationId xmlns:a16="http://schemas.microsoft.com/office/drawing/2014/main" id="{8AB2E98B-FCA6-4ADA-8079-149DCCFEBAB0}"/>
                  </a:ext>
                </a:extLst>
              </p:cNvPr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ślíḋê">
                <a:extLst>
                  <a:ext uri="{FF2B5EF4-FFF2-40B4-BE49-F238E27FC236}">
                    <a16:creationId xmlns:a16="http://schemas.microsoft.com/office/drawing/2014/main" id="{1A426019-7607-4A46-8306-9F14D86B534B}"/>
                  </a:ext>
                </a:extLst>
              </p:cNvPr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ṡḻîḍè">
                <a:extLst>
                  <a:ext uri="{FF2B5EF4-FFF2-40B4-BE49-F238E27FC236}">
                    <a16:creationId xmlns:a16="http://schemas.microsoft.com/office/drawing/2014/main" id="{5826ABE7-5863-4DC5-A842-67C0A09127ED}"/>
                  </a:ext>
                </a:extLst>
              </p:cNvPr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1ïďe">
                <a:extLst>
                  <a:ext uri="{FF2B5EF4-FFF2-40B4-BE49-F238E27FC236}">
                    <a16:creationId xmlns:a16="http://schemas.microsoft.com/office/drawing/2014/main" id="{A9B3954C-5179-437D-B465-213461AF6D15}"/>
                  </a:ext>
                </a:extLst>
              </p:cNvPr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ṥḷíďê">
                <a:extLst>
                  <a:ext uri="{FF2B5EF4-FFF2-40B4-BE49-F238E27FC236}">
                    <a16:creationId xmlns:a16="http://schemas.microsoft.com/office/drawing/2014/main" id="{FDB8CE7D-BDAF-45DC-9D39-0D630052B8FA}"/>
                  </a:ext>
                </a:extLst>
              </p:cNvPr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$ļïdè">
                <a:extLst>
                  <a:ext uri="{FF2B5EF4-FFF2-40B4-BE49-F238E27FC236}">
                    <a16:creationId xmlns:a16="http://schemas.microsoft.com/office/drawing/2014/main" id="{0096E67B-4521-415E-965E-BD50F1FBF386}"/>
                  </a:ext>
                </a:extLst>
              </p:cNvPr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ŝļíḓè">
                <a:extLst>
                  <a:ext uri="{FF2B5EF4-FFF2-40B4-BE49-F238E27FC236}">
                    <a16:creationId xmlns:a16="http://schemas.microsoft.com/office/drawing/2014/main" id="{DF00364D-3F10-4A51-BEA7-79ED2B0DBB24}"/>
                  </a:ext>
                </a:extLst>
              </p:cNvPr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ļîďè">
                <a:extLst>
                  <a:ext uri="{FF2B5EF4-FFF2-40B4-BE49-F238E27FC236}">
                    <a16:creationId xmlns:a16="http://schemas.microsoft.com/office/drawing/2014/main" id="{AAB492A6-7B41-45ED-984B-C14234983AFA}"/>
                  </a:ext>
                </a:extLst>
              </p:cNvPr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ḷîdè">
                <a:extLst>
                  <a:ext uri="{FF2B5EF4-FFF2-40B4-BE49-F238E27FC236}">
                    <a16:creationId xmlns:a16="http://schemas.microsoft.com/office/drawing/2014/main" id="{1E22B2B6-8550-4702-B3C3-C6EAA860719F}"/>
                  </a:ext>
                </a:extLst>
              </p:cNvPr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lïḍé">
                <a:extLst>
                  <a:ext uri="{FF2B5EF4-FFF2-40B4-BE49-F238E27FC236}">
                    <a16:creationId xmlns:a16="http://schemas.microsoft.com/office/drawing/2014/main" id="{B63128F3-20D9-456A-B770-41D012394CE5}"/>
                  </a:ext>
                </a:extLst>
              </p:cNvPr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ḍe">
                <a:extLst>
                  <a:ext uri="{FF2B5EF4-FFF2-40B4-BE49-F238E27FC236}">
                    <a16:creationId xmlns:a16="http://schemas.microsoft.com/office/drawing/2014/main" id="{5D2B4A34-F699-4643-B4DB-A3E4C86845C6}"/>
                  </a:ext>
                </a:extLst>
              </p:cNvPr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líḑé">
                <a:extLst>
                  <a:ext uri="{FF2B5EF4-FFF2-40B4-BE49-F238E27FC236}">
                    <a16:creationId xmlns:a16="http://schemas.microsoft.com/office/drawing/2014/main" id="{845C866C-4BF7-4AD7-84E2-43140343DBE4}"/>
                  </a:ext>
                </a:extLst>
              </p:cNvPr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î$liḑê">
                <a:extLst>
                  <a:ext uri="{FF2B5EF4-FFF2-40B4-BE49-F238E27FC236}">
                    <a16:creationId xmlns:a16="http://schemas.microsoft.com/office/drawing/2014/main" id="{6FADCFC2-C81C-4111-AC35-71C7A360BCAD}"/>
                  </a:ext>
                </a:extLst>
              </p:cNvPr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2" name="ïŝ1íďe">
                  <a:extLst>
                    <a:ext uri="{FF2B5EF4-FFF2-40B4-BE49-F238E27FC236}">
                      <a16:creationId xmlns:a16="http://schemas.microsoft.com/office/drawing/2014/main" id="{9431B578-F80A-4D23-8E3A-FC9BE656D174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5" name="ï$1ïḋe">
                    <a:extLst>
                      <a:ext uri="{FF2B5EF4-FFF2-40B4-BE49-F238E27FC236}">
                        <a16:creationId xmlns:a16="http://schemas.microsoft.com/office/drawing/2014/main" id="{03FD500E-09F1-4C73-977E-60DA011629C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îşļíḋê">
                    <a:extLst>
                      <a:ext uri="{FF2B5EF4-FFF2-40B4-BE49-F238E27FC236}">
                        <a16:creationId xmlns:a16="http://schemas.microsoft.com/office/drawing/2014/main" id="{F60710B3-25C4-4CE6-84EA-0AB1C6F1CC1F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íṩḻîḍe">
                  <a:extLst>
                    <a:ext uri="{FF2B5EF4-FFF2-40B4-BE49-F238E27FC236}">
                      <a16:creationId xmlns:a16="http://schemas.microsoft.com/office/drawing/2014/main" id="{CE01F1C1-2CA6-400B-962A-EAB6DEBF9D6E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iṩ1iḋê">
                    <a:extLst>
                      <a:ext uri="{FF2B5EF4-FFF2-40B4-BE49-F238E27FC236}">
                        <a16:creationId xmlns:a16="http://schemas.microsoft.com/office/drawing/2014/main" id="{6293184E-4EA5-43E8-A07E-18D409CC74C0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íSlïḍè">
                    <a:extLst>
                      <a:ext uri="{FF2B5EF4-FFF2-40B4-BE49-F238E27FC236}">
                        <a16:creationId xmlns:a16="http://schemas.microsoft.com/office/drawing/2014/main" id="{A16891DB-009C-4990-B9FD-186C193C5DA6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íṡľiḓê">
                  <a:extLst>
                    <a:ext uri="{FF2B5EF4-FFF2-40B4-BE49-F238E27FC236}">
                      <a16:creationId xmlns:a16="http://schemas.microsoft.com/office/drawing/2014/main" id="{B2567F76-94E4-4BA4-8725-8D4A4E689E7E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ïSľîḋê">
                    <a:extLst>
                      <a:ext uri="{FF2B5EF4-FFF2-40B4-BE49-F238E27FC236}">
                        <a16:creationId xmlns:a16="http://schemas.microsoft.com/office/drawing/2014/main" id="{D3DC3F43-14F1-49D3-A589-963013BA67E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iṧļiḓê">
                    <a:extLst>
                      <a:ext uri="{FF2B5EF4-FFF2-40B4-BE49-F238E27FC236}">
                        <a16:creationId xmlns:a16="http://schemas.microsoft.com/office/drawing/2014/main" id="{62511820-8A51-42D2-AB4F-05019EF7C390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5" name="íśļíďê">
                  <a:extLst>
                    <a:ext uri="{FF2B5EF4-FFF2-40B4-BE49-F238E27FC236}">
                      <a16:creationId xmlns:a16="http://schemas.microsoft.com/office/drawing/2014/main" id="{1E941577-AF6A-4DA3-B557-0F5616EAB5B0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íṧ1iḋè">
                    <a:extLst>
                      <a:ext uri="{FF2B5EF4-FFF2-40B4-BE49-F238E27FC236}">
                        <a16:creationId xmlns:a16="http://schemas.microsoft.com/office/drawing/2014/main" id="{47A06C14-66EC-46D4-8647-B5B4284D3C9D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ṥlîḍe">
                    <a:extLst>
                      <a:ext uri="{FF2B5EF4-FFF2-40B4-BE49-F238E27FC236}">
                        <a16:creationId xmlns:a16="http://schemas.microsoft.com/office/drawing/2014/main" id="{1A6D39D9-D71B-41C6-A065-488683D63F03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ï$ľíde">
                  <a:extLst>
                    <a:ext uri="{FF2B5EF4-FFF2-40B4-BE49-F238E27FC236}">
                      <a16:creationId xmlns:a16="http://schemas.microsoft.com/office/drawing/2014/main" id="{03C31EDF-1C72-47D1-84AD-37957AA1565A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ïśḷídé">
                    <a:extLst>
                      <a:ext uri="{FF2B5EF4-FFF2-40B4-BE49-F238E27FC236}">
                        <a16:creationId xmlns:a16="http://schemas.microsoft.com/office/drawing/2014/main" id="{08A5DACA-8B9D-413A-9297-E0A688290378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íṧḷïďè">
                    <a:extLst>
                      <a:ext uri="{FF2B5EF4-FFF2-40B4-BE49-F238E27FC236}">
                        <a16:creationId xmlns:a16="http://schemas.microsoft.com/office/drawing/2014/main" id="{30D0BE86-1F0F-477C-8408-04EBA325BFE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45" name="ï$ḷïḑe">
                <a:extLst>
                  <a:ext uri="{FF2B5EF4-FFF2-40B4-BE49-F238E27FC236}">
                    <a16:creationId xmlns:a16="http://schemas.microsoft.com/office/drawing/2014/main" id="{C3FF4D4C-76D4-4964-8491-E606162619AB}"/>
                  </a:ext>
                </a:extLst>
              </p:cNvPr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0" name="îsḷîḍè">
                  <a:extLst>
                    <a:ext uri="{FF2B5EF4-FFF2-40B4-BE49-F238E27FC236}">
                      <a16:creationId xmlns:a16="http://schemas.microsoft.com/office/drawing/2014/main" id="{4204FB08-65EA-4787-A22F-B54E5B53A38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íşļiďè">
                  <a:extLst>
                    <a:ext uri="{FF2B5EF4-FFF2-40B4-BE49-F238E27FC236}">
                      <a16:creationId xmlns:a16="http://schemas.microsoft.com/office/drawing/2014/main" id="{021057FD-3CE6-4A69-BABA-3F44B3B2C73F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ïṧľîḑè">
                <a:extLst>
                  <a:ext uri="{FF2B5EF4-FFF2-40B4-BE49-F238E27FC236}">
                    <a16:creationId xmlns:a16="http://schemas.microsoft.com/office/drawing/2014/main" id="{0E4504AD-1E13-46A8-B9E8-AE43A153EC37}"/>
                  </a:ext>
                </a:extLst>
              </p:cNvPr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88" name="îsḷïdê">
                  <a:extLst>
                    <a:ext uri="{FF2B5EF4-FFF2-40B4-BE49-F238E27FC236}">
                      <a16:creationId xmlns:a16="http://schemas.microsoft.com/office/drawing/2014/main" id="{6F900410-3DD4-4382-A458-0D8D436689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ṡļíḑê">
                  <a:extLst>
                    <a:ext uri="{FF2B5EF4-FFF2-40B4-BE49-F238E27FC236}">
                      <a16:creationId xmlns:a16="http://schemas.microsoft.com/office/drawing/2014/main" id="{DBC805E8-AF44-4E99-B931-D5A748EEEF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îśḻïďé">
                <a:extLst>
                  <a:ext uri="{FF2B5EF4-FFF2-40B4-BE49-F238E27FC236}">
                    <a16:creationId xmlns:a16="http://schemas.microsoft.com/office/drawing/2014/main" id="{5A7B54CD-C855-4F7B-971A-F3172C348A80}"/>
                  </a:ext>
                </a:extLst>
              </p:cNvPr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6" name="íṥḷiḑê">
                  <a:extLst>
                    <a:ext uri="{FF2B5EF4-FFF2-40B4-BE49-F238E27FC236}">
                      <a16:creationId xmlns:a16="http://schemas.microsoft.com/office/drawing/2014/main" id="{B541B4A9-90C1-4C3D-B0F9-EA472A00143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ṥḻïḑe">
                  <a:extLst>
                    <a:ext uri="{FF2B5EF4-FFF2-40B4-BE49-F238E27FC236}">
                      <a16:creationId xmlns:a16="http://schemas.microsoft.com/office/drawing/2014/main" id="{44A656E3-EA15-4CBA-8123-37DF6D26AE54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ṣľîḓè">
                <a:extLst>
                  <a:ext uri="{FF2B5EF4-FFF2-40B4-BE49-F238E27FC236}">
                    <a16:creationId xmlns:a16="http://schemas.microsoft.com/office/drawing/2014/main" id="{01D65B38-AC57-4338-9E04-04E71121B66F}"/>
                  </a:ext>
                </a:extLst>
              </p:cNvPr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4" name="îś1ïḋè">
                  <a:extLst>
                    <a:ext uri="{FF2B5EF4-FFF2-40B4-BE49-F238E27FC236}">
                      <a16:creationId xmlns:a16="http://schemas.microsoft.com/office/drawing/2014/main" id="{0ACF438F-FAFC-47A9-8A67-5D43C82FF36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íšľíḓê">
                  <a:extLst>
                    <a:ext uri="{FF2B5EF4-FFF2-40B4-BE49-F238E27FC236}">
                      <a16:creationId xmlns:a16="http://schemas.microsoft.com/office/drawing/2014/main" id="{A8A01A2D-C224-49E4-AE57-343D6D9F776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íṥḻiḍê">
                <a:extLst>
                  <a:ext uri="{FF2B5EF4-FFF2-40B4-BE49-F238E27FC236}">
                    <a16:creationId xmlns:a16="http://schemas.microsoft.com/office/drawing/2014/main" id="{135AB6C5-F775-4158-946A-F4143F53EE7B}"/>
                  </a:ext>
                </a:extLst>
              </p:cNvPr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2" name="îṣḷïḓé">
                  <a:extLst>
                    <a:ext uri="{FF2B5EF4-FFF2-40B4-BE49-F238E27FC236}">
                      <a16:creationId xmlns:a16="http://schemas.microsoft.com/office/drawing/2014/main" id="{D92D1C6B-DEB1-449C-A216-E6BD788ABE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$ľïḍê">
                  <a:extLst>
                    <a:ext uri="{FF2B5EF4-FFF2-40B4-BE49-F238E27FC236}">
                      <a16:creationId xmlns:a16="http://schemas.microsoft.com/office/drawing/2014/main" id="{562BAF7F-A9CA-4038-A6D5-441FB89C7D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ïsľïďe">
                <a:extLst>
                  <a:ext uri="{FF2B5EF4-FFF2-40B4-BE49-F238E27FC236}">
                    <a16:creationId xmlns:a16="http://schemas.microsoft.com/office/drawing/2014/main" id="{CF11E7C1-1EC9-4AA3-9BB1-341317891939}"/>
                  </a:ext>
                </a:extLst>
              </p:cNvPr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0" name="î$lîďè">
                  <a:extLst>
                    <a:ext uri="{FF2B5EF4-FFF2-40B4-BE49-F238E27FC236}">
                      <a16:creationId xmlns:a16="http://schemas.microsoft.com/office/drawing/2014/main" id="{A9CE21FF-E025-4331-857F-B73D32477FD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šļîdé">
                  <a:extLst>
                    <a:ext uri="{FF2B5EF4-FFF2-40B4-BE49-F238E27FC236}">
                      <a16:creationId xmlns:a16="http://schemas.microsoft.com/office/drawing/2014/main" id="{4B283DD9-74C2-4341-B232-D9300806C8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íṥḻíḋê">
                <a:extLst>
                  <a:ext uri="{FF2B5EF4-FFF2-40B4-BE49-F238E27FC236}">
                    <a16:creationId xmlns:a16="http://schemas.microsoft.com/office/drawing/2014/main" id="{B6D8516E-F14A-4AEC-B094-949845B3E896}"/>
                  </a:ext>
                </a:extLst>
              </p:cNvPr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78" name="ïS1idé">
                  <a:extLst>
                    <a:ext uri="{FF2B5EF4-FFF2-40B4-BE49-F238E27FC236}">
                      <a16:creationId xmlns:a16="http://schemas.microsoft.com/office/drawing/2014/main" id="{DC8A077B-FE71-49A6-9486-17BE470188E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şḷîḋe">
                  <a:extLst>
                    <a:ext uri="{FF2B5EF4-FFF2-40B4-BE49-F238E27FC236}">
                      <a16:creationId xmlns:a16="http://schemas.microsoft.com/office/drawing/2014/main" id="{1EEA4845-B84B-4387-9019-0A8C331CD14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iṡḷíḋè">
                <a:extLst>
                  <a:ext uri="{FF2B5EF4-FFF2-40B4-BE49-F238E27FC236}">
                    <a16:creationId xmlns:a16="http://schemas.microsoft.com/office/drawing/2014/main" id="{CC33A260-39D2-4BA1-A8A8-87593B673F86}"/>
                  </a:ext>
                </a:extLst>
              </p:cNvPr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íṣļíḓé">
                <a:extLst>
                  <a:ext uri="{FF2B5EF4-FFF2-40B4-BE49-F238E27FC236}">
                    <a16:creationId xmlns:a16="http://schemas.microsoft.com/office/drawing/2014/main" id="{ADEFC5BE-6E44-45B0-BC45-D31F6BF73880}"/>
                  </a:ext>
                </a:extLst>
              </p:cNvPr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6" name="îšḻíḋe">
                  <a:extLst>
                    <a:ext uri="{FF2B5EF4-FFF2-40B4-BE49-F238E27FC236}">
                      <a16:creationId xmlns:a16="http://schemas.microsoft.com/office/drawing/2014/main" id="{C17D6B83-B9B5-40B3-9727-A90FB273567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ŝḻiḓê">
                  <a:extLst>
                    <a:ext uri="{FF2B5EF4-FFF2-40B4-BE49-F238E27FC236}">
                      <a16:creationId xmlns:a16="http://schemas.microsoft.com/office/drawing/2014/main" id="{C9FE8193-D2BF-4235-991F-6DA87444F8D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ïslïďè">
                <a:extLst>
                  <a:ext uri="{FF2B5EF4-FFF2-40B4-BE49-F238E27FC236}">
                    <a16:creationId xmlns:a16="http://schemas.microsoft.com/office/drawing/2014/main" id="{4C20838A-1F3E-4653-8EEF-03AAFAFE4A5C}"/>
                  </a:ext>
                </a:extLst>
              </p:cNvPr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4" name="í$ļiďé">
                  <a:extLst>
                    <a:ext uri="{FF2B5EF4-FFF2-40B4-BE49-F238E27FC236}">
                      <a16:creationId xmlns:a16="http://schemas.microsoft.com/office/drawing/2014/main" id="{CC6A7145-59A5-4D79-8BDA-A4EC0C99E8A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ṩlîḋè">
                  <a:extLst>
                    <a:ext uri="{FF2B5EF4-FFF2-40B4-BE49-F238E27FC236}">
                      <a16:creationId xmlns:a16="http://schemas.microsoft.com/office/drawing/2014/main" id="{C28B346A-E982-4A7C-8F75-659F061E987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îśľíḑê">
                <a:extLst>
                  <a:ext uri="{FF2B5EF4-FFF2-40B4-BE49-F238E27FC236}">
                    <a16:creationId xmlns:a16="http://schemas.microsoft.com/office/drawing/2014/main" id="{12ADC6D1-097C-4C2A-B7C1-21AA974EE90A}"/>
                  </a:ext>
                </a:extLst>
              </p:cNvPr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2" name="işḻíḑé">
                  <a:extLst>
                    <a:ext uri="{FF2B5EF4-FFF2-40B4-BE49-F238E27FC236}">
                      <a16:creationId xmlns:a16="http://schemas.microsoft.com/office/drawing/2014/main" id="{83A8E39A-2BC4-479F-BFD5-B5C00AD814D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sḷíďe">
                  <a:extLst>
                    <a:ext uri="{FF2B5EF4-FFF2-40B4-BE49-F238E27FC236}">
                      <a16:creationId xmlns:a16="http://schemas.microsoft.com/office/drawing/2014/main" id="{D2E51CAE-8A2D-4067-B054-FC05C6583DE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ṣľîďé">
                <a:extLst>
                  <a:ext uri="{FF2B5EF4-FFF2-40B4-BE49-F238E27FC236}">
                    <a16:creationId xmlns:a16="http://schemas.microsoft.com/office/drawing/2014/main" id="{1D24D7CF-07A8-4F6F-92A0-185269B6ED99}"/>
                  </a:ext>
                </a:extLst>
              </p:cNvPr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0" name="ïṥḷïdè">
                  <a:extLst>
                    <a:ext uri="{FF2B5EF4-FFF2-40B4-BE49-F238E27FC236}">
                      <a16:creationId xmlns:a16="http://schemas.microsoft.com/office/drawing/2014/main" id="{CBCFAE9E-038E-4467-B2C2-EB6142BDCBB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ṩlîḋe">
                  <a:extLst>
                    <a:ext uri="{FF2B5EF4-FFF2-40B4-BE49-F238E27FC236}">
                      <a16:creationId xmlns:a16="http://schemas.microsoft.com/office/drawing/2014/main" id="{6377F155-3AB9-4982-9A63-D991CCF2816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ïṧľîḑè">
                <a:extLst>
                  <a:ext uri="{FF2B5EF4-FFF2-40B4-BE49-F238E27FC236}">
                    <a16:creationId xmlns:a16="http://schemas.microsoft.com/office/drawing/2014/main" id="{EE2803A9-D8E0-4FAB-8DCD-ED18E8FFDBFA}"/>
                  </a:ext>
                </a:extLst>
              </p:cNvPr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68" name="işļíḋè">
                  <a:extLst>
                    <a:ext uri="{FF2B5EF4-FFF2-40B4-BE49-F238E27FC236}">
                      <a16:creationId xmlns:a16="http://schemas.microsoft.com/office/drawing/2014/main" id="{7EA610AA-87FE-41D3-9551-D2B67BE0D63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iṧlíḑé">
                  <a:extLst>
                    <a:ext uri="{FF2B5EF4-FFF2-40B4-BE49-F238E27FC236}">
                      <a16:creationId xmlns:a16="http://schemas.microsoft.com/office/drawing/2014/main" id="{9CE5BD73-636F-4E04-939A-A0F998B62C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îSľîde">
                <a:extLst>
                  <a:ext uri="{FF2B5EF4-FFF2-40B4-BE49-F238E27FC236}">
                    <a16:creationId xmlns:a16="http://schemas.microsoft.com/office/drawing/2014/main" id="{FF2603E9-EF1D-4B59-80D2-22CAC4085B3E}"/>
                  </a:ext>
                </a:extLst>
              </p:cNvPr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6" name="íSlíḋè">
                  <a:extLst>
                    <a:ext uri="{FF2B5EF4-FFF2-40B4-BE49-F238E27FC236}">
                      <a16:creationId xmlns:a16="http://schemas.microsoft.com/office/drawing/2014/main" id="{714DD373-919C-4B6D-9384-5A232C1061C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ľïďê">
                  <a:extLst>
                    <a:ext uri="{FF2B5EF4-FFF2-40B4-BE49-F238E27FC236}">
                      <a16:creationId xmlns:a16="http://schemas.microsoft.com/office/drawing/2014/main" id="{272B8E85-1359-498F-84DE-586A9F47A41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îSḷíḋè">
                <a:extLst>
                  <a:ext uri="{FF2B5EF4-FFF2-40B4-BE49-F238E27FC236}">
                    <a16:creationId xmlns:a16="http://schemas.microsoft.com/office/drawing/2014/main" id="{62854625-40E4-4D1A-B33A-1138A6A4CF87}"/>
                  </a:ext>
                </a:extLst>
              </p:cNvPr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4" name="iṡḷïḓè">
                  <a:extLst>
                    <a:ext uri="{FF2B5EF4-FFF2-40B4-BE49-F238E27FC236}">
                      <a16:creationId xmlns:a16="http://schemas.microsoft.com/office/drawing/2014/main" id="{54583285-9605-4B61-B9BC-D495094A35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ṩlïḋê">
                  <a:extLst>
                    <a:ext uri="{FF2B5EF4-FFF2-40B4-BE49-F238E27FC236}">
                      <a16:creationId xmlns:a16="http://schemas.microsoft.com/office/drawing/2014/main" id="{35FB232D-E8E8-445E-B2C4-711CC85B0B5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îšlïdé">
                <a:extLst>
                  <a:ext uri="{FF2B5EF4-FFF2-40B4-BE49-F238E27FC236}">
                    <a16:creationId xmlns:a16="http://schemas.microsoft.com/office/drawing/2014/main" id="{42DC765F-7E46-48A9-AB55-785B66D37691}"/>
                  </a:ext>
                </a:extLst>
              </p:cNvPr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2" name="îṡlîḓè">
                  <a:extLst>
                    <a:ext uri="{FF2B5EF4-FFF2-40B4-BE49-F238E27FC236}">
                      <a16:creationId xmlns:a16="http://schemas.microsoft.com/office/drawing/2014/main" id="{F5A85285-0942-44ED-9874-1D21C2D561B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ṡḻîḍè">
                  <a:extLst>
                    <a:ext uri="{FF2B5EF4-FFF2-40B4-BE49-F238E27FC236}">
                      <a16:creationId xmlns:a16="http://schemas.microsoft.com/office/drawing/2014/main" id="{5F0DAAA4-5910-4D37-8E17-6375A9C40E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543A973-9C7C-43E5-BDBD-B722878DF660}"/>
              </a:ext>
            </a:extLst>
          </p:cNvPr>
          <p:cNvSpPr txBox="1"/>
          <p:nvPr/>
        </p:nvSpPr>
        <p:spPr>
          <a:xfrm>
            <a:off x="260985" y="1612024"/>
            <a:ext cx="81261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Tensorflow</a:t>
            </a:r>
            <a:r>
              <a:rPr lang="en-US" altLang="zh-CN" sz="2000" dirty="0"/>
              <a:t>:</a:t>
            </a:r>
            <a:r>
              <a:rPr lang="zh-CN" altLang="en-US" sz="2000" dirty="0"/>
              <a:t>一个端到端的机器学习平台</a:t>
            </a:r>
            <a:endParaRPr lang="en-US" altLang="zh-CN" sz="2000" dirty="0"/>
          </a:p>
          <a:p>
            <a:r>
              <a:rPr lang="en-US" altLang="zh-CN" sz="2000" dirty="0" err="1"/>
              <a:t>TensorflowLite</a:t>
            </a:r>
            <a:r>
              <a:rPr lang="en-US" altLang="zh-CN" sz="2000" dirty="0"/>
              <a:t>:</a:t>
            </a:r>
            <a:r>
              <a:rPr lang="zh-CN" altLang="en-US" sz="2000" dirty="0"/>
              <a:t>适用于移动端的机器学习平台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TensorflowLite</a:t>
            </a:r>
            <a:r>
              <a:rPr lang="zh-CN" altLang="en-US" sz="2000" dirty="0"/>
              <a:t>已经集成在最新的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中，安装</a:t>
            </a:r>
            <a:r>
              <a:rPr lang="en-US" altLang="zh-CN" sz="2000" dirty="0" err="1"/>
              <a:t>Tensorflow</a:t>
            </a:r>
            <a:endParaRPr lang="en-US" altLang="zh-CN" sz="2000" dirty="0"/>
          </a:p>
          <a:p>
            <a:r>
              <a:rPr lang="zh-CN" altLang="en-US" sz="2000" dirty="0"/>
              <a:t>可以参考</a:t>
            </a:r>
            <a:r>
              <a:rPr lang="en-US" altLang="zh-CN" sz="2000" dirty="0"/>
              <a:t>:</a:t>
            </a:r>
            <a:r>
              <a:rPr lang="en-US" altLang="zh-CN" sz="1200" dirty="0">
                <a:hlinkClick r:id="rId4"/>
              </a:rPr>
              <a:t>https://medium.com/intro-to-artificial-intelligence/install-tensorflow-gpu-on-ubuntu18-04-ff311a8bd4d6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B2835810-9B44-4134-A070-5D6D9F48D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2" y="3290731"/>
            <a:ext cx="7933107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7E74-70A5-4893-8AFF-8C080FD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TensorflowLite</a:t>
            </a:r>
            <a:r>
              <a:rPr lang="zh-CN" altLang="en-US" dirty="0"/>
              <a:t>中的</a:t>
            </a:r>
            <a:r>
              <a:rPr lang="en-US" altLang="zh-CN" dirty="0"/>
              <a:t>Integer-Only Arithmetic Quantization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E584E-A804-49F4-945E-D33FC86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2B86D0-49E0-4FE3-ABBF-991E37D9820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862887" y="1028700"/>
            <a:ext cx="3657600" cy="2293807"/>
            <a:chOff x="5103586" y="1411606"/>
            <a:chExt cx="6410102" cy="4019995"/>
          </a:xfrm>
        </p:grpSpPr>
        <p:sp>
          <p:nvSpPr>
            <p:cNvPr id="115" name="i$lîḑê">
              <a:extLst>
                <a:ext uri="{FF2B5EF4-FFF2-40B4-BE49-F238E27FC236}">
                  <a16:creationId xmlns:a16="http://schemas.microsoft.com/office/drawing/2014/main" id="{5943322E-D644-4855-BAA2-72884A1923BB}"/>
                </a:ext>
              </a:extLst>
            </p:cNvPr>
            <p:cNvSpPr txBox="1"/>
            <p:nvPr/>
          </p:nvSpPr>
          <p:spPr bwMode="auto">
            <a:xfrm>
              <a:off x="5103586" y="1411606"/>
              <a:ext cx="80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ïṩḻíďé">
              <a:extLst>
                <a:ext uri="{FF2B5EF4-FFF2-40B4-BE49-F238E27FC236}">
                  <a16:creationId xmlns:a16="http://schemas.microsoft.com/office/drawing/2014/main" id="{3BBF0089-935B-4637-A62B-15A12FD376A7}"/>
                </a:ext>
              </a:extLst>
            </p:cNvPr>
            <p:cNvGrpSpPr/>
            <p:nvPr/>
          </p:nvGrpSpPr>
          <p:grpSpPr>
            <a:xfrm>
              <a:off x="8137675" y="2040717"/>
              <a:ext cx="3376013" cy="3390884"/>
              <a:chOff x="8064407" y="1991998"/>
              <a:chExt cx="3376013" cy="3390884"/>
            </a:xfrm>
          </p:grpSpPr>
          <p:sp>
            <p:nvSpPr>
              <p:cNvPr id="12" name="ïSḻîḍe">
                <a:extLst>
                  <a:ext uri="{FF2B5EF4-FFF2-40B4-BE49-F238E27FC236}">
                    <a16:creationId xmlns:a16="http://schemas.microsoft.com/office/drawing/2014/main" id="{B8EEF558-95C6-4089-9CDC-F216DAB181AB}"/>
                  </a:ext>
                </a:extLst>
              </p:cNvPr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ḷïḍé">
                <a:extLst>
                  <a:ext uri="{FF2B5EF4-FFF2-40B4-BE49-F238E27FC236}">
                    <a16:creationId xmlns:a16="http://schemas.microsoft.com/office/drawing/2014/main" id="{BAC3174B-96AB-4E1D-BAB2-E224AE103C1D}"/>
                  </a:ext>
                </a:extLst>
              </p:cNvPr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ṡ1îḍê">
                <a:extLst>
                  <a:ext uri="{FF2B5EF4-FFF2-40B4-BE49-F238E27FC236}">
                    <a16:creationId xmlns:a16="http://schemas.microsoft.com/office/drawing/2014/main" id="{58DFAE31-ACCB-49F1-B67F-CCBA4D48501F}"/>
                  </a:ext>
                </a:extLst>
              </p:cNvPr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slîḓé">
                <a:extLst>
                  <a:ext uri="{FF2B5EF4-FFF2-40B4-BE49-F238E27FC236}">
                    <a16:creationId xmlns:a16="http://schemas.microsoft.com/office/drawing/2014/main" id="{43B44B28-801E-4444-83A7-BA5C5ACDEBA2}"/>
                  </a:ext>
                </a:extLst>
              </p:cNvPr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şḻiḓe">
                <a:extLst>
                  <a:ext uri="{FF2B5EF4-FFF2-40B4-BE49-F238E27FC236}">
                    <a16:creationId xmlns:a16="http://schemas.microsoft.com/office/drawing/2014/main" id="{F3303D01-29AA-4CB2-B5C3-D5242A6AF836}"/>
                  </a:ext>
                </a:extLst>
              </p:cNvPr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ŝ1ïḋé">
                <a:extLst>
                  <a:ext uri="{FF2B5EF4-FFF2-40B4-BE49-F238E27FC236}">
                    <a16:creationId xmlns:a16="http://schemas.microsoft.com/office/drawing/2014/main" id="{659735B9-1AA9-4A13-AF5F-C6073D147E25}"/>
                  </a:ext>
                </a:extLst>
              </p:cNvPr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s1íḓe">
                <a:extLst>
                  <a:ext uri="{FF2B5EF4-FFF2-40B4-BE49-F238E27FC236}">
                    <a16:creationId xmlns:a16="http://schemas.microsoft.com/office/drawing/2014/main" id="{60E6B20A-9510-494E-91D5-F947EE892E82}"/>
                  </a:ext>
                </a:extLst>
              </p:cNvPr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ḻíḋê">
                <a:extLst>
                  <a:ext uri="{FF2B5EF4-FFF2-40B4-BE49-F238E27FC236}">
                    <a16:creationId xmlns:a16="http://schemas.microsoft.com/office/drawing/2014/main" id="{B8AFB6A8-A4F4-4CAB-9885-90F843D60A61}"/>
                  </a:ext>
                </a:extLst>
              </p:cNvPr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sḻîḋê">
                <a:extLst>
                  <a:ext uri="{FF2B5EF4-FFF2-40B4-BE49-F238E27FC236}">
                    <a16:creationId xmlns:a16="http://schemas.microsoft.com/office/drawing/2014/main" id="{DCB30ED9-F6B1-440A-B941-068C4EC9AB81}"/>
                  </a:ext>
                </a:extLst>
              </p:cNvPr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ľíḓè">
                <a:extLst>
                  <a:ext uri="{FF2B5EF4-FFF2-40B4-BE49-F238E27FC236}">
                    <a16:creationId xmlns:a16="http://schemas.microsoft.com/office/drawing/2014/main" id="{9E8BD629-A5B6-47CF-8217-46F581784F87}"/>
                  </a:ext>
                </a:extLst>
              </p:cNvPr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lîḍé">
                <a:extLst>
                  <a:ext uri="{FF2B5EF4-FFF2-40B4-BE49-F238E27FC236}">
                    <a16:creationId xmlns:a16="http://schemas.microsoft.com/office/drawing/2014/main" id="{73612A95-F471-4816-B65A-ED8A69391247}"/>
                  </a:ext>
                </a:extLst>
              </p:cNvPr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1ídè">
                <a:extLst>
                  <a:ext uri="{FF2B5EF4-FFF2-40B4-BE49-F238E27FC236}">
                    <a16:creationId xmlns:a16="http://schemas.microsoft.com/office/drawing/2014/main" id="{02A47BAA-03ED-46BB-A25E-D68FB9FC6117}"/>
                  </a:ext>
                </a:extLst>
              </p:cNvPr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ľiḑé">
                <a:extLst>
                  <a:ext uri="{FF2B5EF4-FFF2-40B4-BE49-F238E27FC236}">
                    <a16:creationId xmlns:a16="http://schemas.microsoft.com/office/drawing/2014/main" id="{D7A4C24F-F7C7-4FEF-A285-C3E422E1CC76}"/>
                  </a:ext>
                </a:extLst>
              </p:cNvPr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ṣḷiďé">
                <a:extLst>
                  <a:ext uri="{FF2B5EF4-FFF2-40B4-BE49-F238E27FC236}">
                    <a16:creationId xmlns:a16="http://schemas.microsoft.com/office/drawing/2014/main" id="{A00FF0FD-4386-4658-9E92-9B363F23E0D4}"/>
                  </a:ext>
                </a:extLst>
              </p:cNvPr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ŝļíďe">
                <a:extLst>
                  <a:ext uri="{FF2B5EF4-FFF2-40B4-BE49-F238E27FC236}">
                    <a16:creationId xmlns:a16="http://schemas.microsoft.com/office/drawing/2014/main" id="{CC91B916-38DE-418E-9DB6-6761E86FA431}"/>
                  </a:ext>
                </a:extLst>
              </p:cNvPr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ṡľîdê">
                <a:extLst>
                  <a:ext uri="{FF2B5EF4-FFF2-40B4-BE49-F238E27FC236}">
                    <a16:creationId xmlns:a16="http://schemas.microsoft.com/office/drawing/2014/main" id="{CC4E8FA0-4BC1-455A-9204-79129A4EF7E8}"/>
                  </a:ext>
                </a:extLst>
              </p:cNvPr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ṣļíḓe">
                <a:extLst>
                  <a:ext uri="{FF2B5EF4-FFF2-40B4-BE49-F238E27FC236}">
                    <a16:creationId xmlns:a16="http://schemas.microsoft.com/office/drawing/2014/main" id="{254683E3-1807-43A2-9A4C-5FA3F8B2C01E}"/>
                  </a:ext>
                </a:extLst>
              </p:cNvPr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ṣ1îḑê">
                <a:extLst>
                  <a:ext uri="{FF2B5EF4-FFF2-40B4-BE49-F238E27FC236}">
                    <a16:creationId xmlns:a16="http://schemas.microsoft.com/office/drawing/2014/main" id="{9F63830C-E3F5-461F-8079-E244DEAC61A7}"/>
                  </a:ext>
                </a:extLst>
              </p:cNvPr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ŝļïḑe">
                <a:extLst>
                  <a:ext uri="{FF2B5EF4-FFF2-40B4-BE49-F238E27FC236}">
                    <a16:creationId xmlns:a16="http://schemas.microsoft.com/office/drawing/2014/main" id="{4D980191-C2AB-4AE5-9C1E-8B33F2050F41}"/>
                  </a:ext>
                </a:extLst>
              </p:cNvPr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ḻîdê">
                <a:extLst>
                  <a:ext uri="{FF2B5EF4-FFF2-40B4-BE49-F238E27FC236}">
                    <a16:creationId xmlns:a16="http://schemas.microsoft.com/office/drawing/2014/main" id="{4E84E87A-0CAF-41EA-89A7-574E0922CFD1}"/>
                  </a:ext>
                </a:extLst>
              </p:cNvPr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dé">
                <a:extLst>
                  <a:ext uri="{FF2B5EF4-FFF2-40B4-BE49-F238E27FC236}">
                    <a16:creationId xmlns:a16="http://schemas.microsoft.com/office/drawing/2014/main" id="{8AB2E98B-FCA6-4ADA-8079-149DCCFEBAB0}"/>
                  </a:ext>
                </a:extLst>
              </p:cNvPr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ślíḋê">
                <a:extLst>
                  <a:ext uri="{FF2B5EF4-FFF2-40B4-BE49-F238E27FC236}">
                    <a16:creationId xmlns:a16="http://schemas.microsoft.com/office/drawing/2014/main" id="{1A426019-7607-4A46-8306-9F14D86B534B}"/>
                  </a:ext>
                </a:extLst>
              </p:cNvPr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ṡḻîḍè">
                <a:extLst>
                  <a:ext uri="{FF2B5EF4-FFF2-40B4-BE49-F238E27FC236}">
                    <a16:creationId xmlns:a16="http://schemas.microsoft.com/office/drawing/2014/main" id="{5826ABE7-5863-4DC5-A842-67C0A09127ED}"/>
                  </a:ext>
                </a:extLst>
              </p:cNvPr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1ïďe">
                <a:extLst>
                  <a:ext uri="{FF2B5EF4-FFF2-40B4-BE49-F238E27FC236}">
                    <a16:creationId xmlns:a16="http://schemas.microsoft.com/office/drawing/2014/main" id="{A9B3954C-5179-437D-B465-213461AF6D15}"/>
                  </a:ext>
                </a:extLst>
              </p:cNvPr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ṥḷíďê">
                <a:extLst>
                  <a:ext uri="{FF2B5EF4-FFF2-40B4-BE49-F238E27FC236}">
                    <a16:creationId xmlns:a16="http://schemas.microsoft.com/office/drawing/2014/main" id="{FDB8CE7D-BDAF-45DC-9D39-0D630052B8FA}"/>
                  </a:ext>
                </a:extLst>
              </p:cNvPr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$ļïdè">
                <a:extLst>
                  <a:ext uri="{FF2B5EF4-FFF2-40B4-BE49-F238E27FC236}">
                    <a16:creationId xmlns:a16="http://schemas.microsoft.com/office/drawing/2014/main" id="{0096E67B-4521-415E-965E-BD50F1FBF386}"/>
                  </a:ext>
                </a:extLst>
              </p:cNvPr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ŝļíḓè">
                <a:extLst>
                  <a:ext uri="{FF2B5EF4-FFF2-40B4-BE49-F238E27FC236}">
                    <a16:creationId xmlns:a16="http://schemas.microsoft.com/office/drawing/2014/main" id="{DF00364D-3F10-4A51-BEA7-79ED2B0DBB24}"/>
                  </a:ext>
                </a:extLst>
              </p:cNvPr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ļîďè">
                <a:extLst>
                  <a:ext uri="{FF2B5EF4-FFF2-40B4-BE49-F238E27FC236}">
                    <a16:creationId xmlns:a16="http://schemas.microsoft.com/office/drawing/2014/main" id="{AAB492A6-7B41-45ED-984B-C14234983AFA}"/>
                  </a:ext>
                </a:extLst>
              </p:cNvPr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ḷîdè">
                <a:extLst>
                  <a:ext uri="{FF2B5EF4-FFF2-40B4-BE49-F238E27FC236}">
                    <a16:creationId xmlns:a16="http://schemas.microsoft.com/office/drawing/2014/main" id="{1E22B2B6-8550-4702-B3C3-C6EAA860719F}"/>
                  </a:ext>
                </a:extLst>
              </p:cNvPr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lïḍé">
                <a:extLst>
                  <a:ext uri="{FF2B5EF4-FFF2-40B4-BE49-F238E27FC236}">
                    <a16:creationId xmlns:a16="http://schemas.microsoft.com/office/drawing/2014/main" id="{B63128F3-20D9-456A-B770-41D012394CE5}"/>
                  </a:ext>
                </a:extLst>
              </p:cNvPr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ḍe">
                <a:extLst>
                  <a:ext uri="{FF2B5EF4-FFF2-40B4-BE49-F238E27FC236}">
                    <a16:creationId xmlns:a16="http://schemas.microsoft.com/office/drawing/2014/main" id="{5D2B4A34-F699-4643-B4DB-A3E4C86845C6}"/>
                  </a:ext>
                </a:extLst>
              </p:cNvPr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líḑé">
                <a:extLst>
                  <a:ext uri="{FF2B5EF4-FFF2-40B4-BE49-F238E27FC236}">
                    <a16:creationId xmlns:a16="http://schemas.microsoft.com/office/drawing/2014/main" id="{845C866C-4BF7-4AD7-84E2-43140343DBE4}"/>
                  </a:ext>
                </a:extLst>
              </p:cNvPr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î$liḑê">
                <a:extLst>
                  <a:ext uri="{FF2B5EF4-FFF2-40B4-BE49-F238E27FC236}">
                    <a16:creationId xmlns:a16="http://schemas.microsoft.com/office/drawing/2014/main" id="{6FADCFC2-C81C-4111-AC35-71C7A360BCAD}"/>
                  </a:ext>
                </a:extLst>
              </p:cNvPr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2" name="ïŝ1íďe">
                  <a:extLst>
                    <a:ext uri="{FF2B5EF4-FFF2-40B4-BE49-F238E27FC236}">
                      <a16:creationId xmlns:a16="http://schemas.microsoft.com/office/drawing/2014/main" id="{9431B578-F80A-4D23-8E3A-FC9BE656D174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5" name="ï$1ïḋe">
                    <a:extLst>
                      <a:ext uri="{FF2B5EF4-FFF2-40B4-BE49-F238E27FC236}">
                        <a16:creationId xmlns:a16="http://schemas.microsoft.com/office/drawing/2014/main" id="{03FD500E-09F1-4C73-977E-60DA011629C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îşļíḋê">
                    <a:extLst>
                      <a:ext uri="{FF2B5EF4-FFF2-40B4-BE49-F238E27FC236}">
                        <a16:creationId xmlns:a16="http://schemas.microsoft.com/office/drawing/2014/main" id="{F60710B3-25C4-4CE6-84EA-0AB1C6F1CC1F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íṩḻîḍe">
                  <a:extLst>
                    <a:ext uri="{FF2B5EF4-FFF2-40B4-BE49-F238E27FC236}">
                      <a16:creationId xmlns:a16="http://schemas.microsoft.com/office/drawing/2014/main" id="{CE01F1C1-2CA6-400B-962A-EAB6DEBF9D6E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iṩ1iḋê">
                    <a:extLst>
                      <a:ext uri="{FF2B5EF4-FFF2-40B4-BE49-F238E27FC236}">
                        <a16:creationId xmlns:a16="http://schemas.microsoft.com/office/drawing/2014/main" id="{6293184E-4EA5-43E8-A07E-18D409CC74C0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íSlïḍè">
                    <a:extLst>
                      <a:ext uri="{FF2B5EF4-FFF2-40B4-BE49-F238E27FC236}">
                        <a16:creationId xmlns:a16="http://schemas.microsoft.com/office/drawing/2014/main" id="{A16891DB-009C-4990-B9FD-186C193C5DA6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íṡľiḓê">
                  <a:extLst>
                    <a:ext uri="{FF2B5EF4-FFF2-40B4-BE49-F238E27FC236}">
                      <a16:creationId xmlns:a16="http://schemas.microsoft.com/office/drawing/2014/main" id="{B2567F76-94E4-4BA4-8725-8D4A4E689E7E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ïSľîḋê">
                    <a:extLst>
                      <a:ext uri="{FF2B5EF4-FFF2-40B4-BE49-F238E27FC236}">
                        <a16:creationId xmlns:a16="http://schemas.microsoft.com/office/drawing/2014/main" id="{D3DC3F43-14F1-49D3-A589-963013BA67E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iṧļiḓê">
                    <a:extLst>
                      <a:ext uri="{FF2B5EF4-FFF2-40B4-BE49-F238E27FC236}">
                        <a16:creationId xmlns:a16="http://schemas.microsoft.com/office/drawing/2014/main" id="{62511820-8A51-42D2-AB4F-05019EF7C390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5" name="íśļíďê">
                  <a:extLst>
                    <a:ext uri="{FF2B5EF4-FFF2-40B4-BE49-F238E27FC236}">
                      <a16:creationId xmlns:a16="http://schemas.microsoft.com/office/drawing/2014/main" id="{1E941577-AF6A-4DA3-B557-0F5616EAB5B0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íṧ1iḋè">
                    <a:extLst>
                      <a:ext uri="{FF2B5EF4-FFF2-40B4-BE49-F238E27FC236}">
                        <a16:creationId xmlns:a16="http://schemas.microsoft.com/office/drawing/2014/main" id="{47A06C14-66EC-46D4-8647-B5B4284D3C9D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ṥlîḍe">
                    <a:extLst>
                      <a:ext uri="{FF2B5EF4-FFF2-40B4-BE49-F238E27FC236}">
                        <a16:creationId xmlns:a16="http://schemas.microsoft.com/office/drawing/2014/main" id="{1A6D39D9-D71B-41C6-A065-488683D63F03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ï$ľíde">
                  <a:extLst>
                    <a:ext uri="{FF2B5EF4-FFF2-40B4-BE49-F238E27FC236}">
                      <a16:creationId xmlns:a16="http://schemas.microsoft.com/office/drawing/2014/main" id="{03C31EDF-1C72-47D1-84AD-37957AA1565A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ïśḷídé">
                    <a:extLst>
                      <a:ext uri="{FF2B5EF4-FFF2-40B4-BE49-F238E27FC236}">
                        <a16:creationId xmlns:a16="http://schemas.microsoft.com/office/drawing/2014/main" id="{08A5DACA-8B9D-413A-9297-E0A688290378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íṧḷïďè">
                    <a:extLst>
                      <a:ext uri="{FF2B5EF4-FFF2-40B4-BE49-F238E27FC236}">
                        <a16:creationId xmlns:a16="http://schemas.microsoft.com/office/drawing/2014/main" id="{30D0BE86-1F0F-477C-8408-04EBA325BFE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45" name="ï$ḷïḑe">
                <a:extLst>
                  <a:ext uri="{FF2B5EF4-FFF2-40B4-BE49-F238E27FC236}">
                    <a16:creationId xmlns:a16="http://schemas.microsoft.com/office/drawing/2014/main" id="{C3FF4D4C-76D4-4964-8491-E606162619AB}"/>
                  </a:ext>
                </a:extLst>
              </p:cNvPr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0" name="îsḷîḍè">
                  <a:extLst>
                    <a:ext uri="{FF2B5EF4-FFF2-40B4-BE49-F238E27FC236}">
                      <a16:creationId xmlns:a16="http://schemas.microsoft.com/office/drawing/2014/main" id="{4204FB08-65EA-4787-A22F-B54E5B53A38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íşļiďè">
                  <a:extLst>
                    <a:ext uri="{FF2B5EF4-FFF2-40B4-BE49-F238E27FC236}">
                      <a16:creationId xmlns:a16="http://schemas.microsoft.com/office/drawing/2014/main" id="{021057FD-3CE6-4A69-BABA-3F44B3B2C73F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ïṧľîḑè">
                <a:extLst>
                  <a:ext uri="{FF2B5EF4-FFF2-40B4-BE49-F238E27FC236}">
                    <a16:creationId xmlns:a16="http://schemas.microsoft.com/office/drawing/2014/main" id="{0E4504AD-1E13-46A8-B9E8-AE43A153EC37}"/>
                  </a:ext>
                </a:extLst>
              </p:cNvPr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88" name="îsḷïdê">
                  <a:extLst>
                    <a:ext uri="{FF2B5EF4-FFF2-40B4-BE49-F238E27FC236}">
                      <a16:creationId xmlns:a16="http://schemas.microsoft.com/office/drawing/2014/main" id="{6F900410-3DD4-4382-A458-0D8D436689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ṡļíḑê">
                  <a:extLst>
                    <a:ext uri="{FF2B5EF4-FFF2-40B4-BE49-F238E27FC236}">
                      <a16:creationId xmlns:a16="http://schemas.microsoft.com/office/drawing/2014/main" id="{DBC805E8-AF44-4E99-B931-D5A748EEEF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îśḻïďé">
                <a:extLst>
                  <a:ext uri="{FF2B5EF4-FFF2-40B4-BE49-F238E27FC236}">
                    <a16:creationId xmlns:a16="http://schemas.microsoft.com/office/drawing/2014/main" id="{5A7B54CD-C855-4F7B-971A-F3172C348A80}"/>
                  </a:ext>
                </a:extLst>
              </p:cNvPr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6" name="íṥḷiḑê">
                  <a:extLst>
                    <a:ext uri="{FF2B5EF4-FFF2-40B4-BE49-F238E27FC236}">
                      <a16:creationId xmlns:a16="http://schemas.microsoft.com/office/drawing/2014/main" id="{B541B4A9-90C1-4C3D-B0F9-EA472A00143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ṥḻïḑe">
                  <a:extLst>
                    <a:ext uri="{FF2B5EF4-FFF2-40B4-BE49-F238E27FC236}">
                      <a16:creationId xmlns:a16="http://schemas.microsoft.com/office/drawing/2014/main" id="{44A656E3-EA15-4CBA-8123-37DF6D26AE54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ṣľîḓè">
                <a:extLst>
                  <a:ext uri="{FF2B5EF4-FFF2-40B4-BE49-F238E27FC236}">
                    <a16:creationId xmlns:a16="http://schemas.microsoft.com/office/drawing/2014/main" id="{01D65B38-AC57-4338-9E04-04E71121B66F}"/>
                  </a:ext>
                </a:extLst>
              </p:cNvPr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4" name="îś1ïḋè">
                  <a:extLst>
                    <a:ext uri="{FF2B5EF4-FFF2-40B4-BE49-F238E27FC236}">
                      <a16:creationId xmlns:a16="http://schemas.microsoft.com/office/drawing/2014/main" id="{0ACF438F-FAFC-47A9-8A67-5D43C82FF36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íšľíḓê">
                  <a:extLst>
                    <a:ext uri="{FF2B5EF4-FFF2-40B4-BE49-F238E27FC236}">
                      <a16:creationId xmlns:a16="http://schemas.microsoft.com/office/drawing/2014/main" id="{A8A01A2D-C224-49E4-AE57-343D6D9F776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íṥḻiḍê">
                <a:extLst>
                  <a:ext uri="{FF2B5EF4-FFF2-40B4-BE49-F238E27FC236}">
                    <a16:creationId xmlns:a16="http://schemas.microsoft.com/office/drawing/2014/main" id="{135AB6C5-F775-4158-946A-F4143F53EE7B}"/>
                  </a:ext>
                </a:extLst>
              </p:cNvPr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2" name="îṣḷïḓé">
                  <a:extLst>
                    <a:ext uri="{FF2B5EF4-FFF2-40B4-BE49-F238E27FC236}">
                      <a16:creationId xmlns:a16="http://schemas.microsoft.com/office/drawing/2014/main" id="{D92D1C6B-DEB1-449C-A216-E6BD788ABE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$ľïḍê">
                  <a:extLst>
                    <a:ext uri="{FF2B5EF4-FFF2-40B4-BE49-F238E27FC236}">
                      <a16:creationId xmlns:a16="http://schemas.microsoft.com/office/drawing/2014/main" id="{562BAF7F-A9CA-4038-A6D5-441FB89C7D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ïsľïďe">
                <a:extLst>
                  <a:ext uri="{FF2B5EF4-FFF2-40B4-BE49-F238E27FC236}">
                    <a16:creationId xmlns:a16="http://schemas.microsoft.com/office/drawing/2014/main" id="{CF11E7C1-1EC9-4AA3-9BB1-341317891939}"/>
                  </a:ext>
                </a:extLst>
              </p:cNvPr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0" name="î$lîďè">
                  <a:extLst>
                    <a:ext uri="{FF2B5EF4-FFF2-40B4-BE49-F238E27FC236}">
                      <a16:creationId xmlns:a16="http://schemas.microsoft.com/office/drawing/2014/main" id="{A9CE21FF-E025-4331-857F-B73D32477FD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šļîdé">
                  <a:extLst>
                    <a:ext uri="{FF2B5EF4-FFF2-40B4-BE49-F238E27FC236}">
                      <a16:creationId xmlns:a16="http://schemas.microsoft.com/office/drawing/2014/main" id="{4B283DD9-74C2-4341-B232-D9300806C8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íṥḻíḋê">
                <a:extLst>
                  <a:ext uri="{FF2B5EF4-FFF2-40B4-BE49-F238E27FC236}">
                    <a16:creationId xmlns:a16="http://schemas.microsoft.com/office/drawing/2014/main" id="{B6D8516E-F14A-4AEC-B094-949845B3E896}"/>
                  </a:ext>
                </a:extLst>
              </p:cNvPr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78" name="ïS1idé">
                  <a:extLst>
                    <a:ext uri="{FF2B5EF4-FFF2-40B4-BE49-F238E27FC236}">
                      <a16:creationId xmlns:a16="http://schemas.microsoft.com/office/drawing/2014/main" id="{DC8A077B-FE71-49A6-9486-17BE470188E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şḷîḋe">
                  <a:extLst>
                    <a:ext uri="{FF2B5EF4-FFF2-40B4-BE49-F238E27FC236}">
                      <a16:creationId xmlns:a16="http://schemas.microsoft.com/office/drawing/2014/main" id="{1EEA4845-B84B-4387-9019-0A8C331CD14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iṡḷíḋè">
                <a:extLst>
                  <a:ext uri="{FF2B5EF4-FFF2-40B4-BE49-F238E27FC236}">
                    <a16:creationId xmlns:a16="http://schemas.microsoft.com/office/drawing/2014/main" id="{CC33A260-39D2-4BA1-A8A8-87593B673F86}"/>
                  </a:ext>
                </a:extLst>
              </p:cNvPr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íṣļíḓé">
                <a:extLst>
                  <a:ext uri="{FF2B5EF4-FFF2-40B4-BE49-F238E27FC236}">
                    <a16:creationId xmlns:a16="http://schemas.microsoft.com/office/drawing/2014/main" id="{ADEFC5BE-6E44-45B0-BC45-D31F6BF73880}"/>
                  </a:ext>
                </a:extLst>
              </p:cNvPr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6" name="îšḻíḋe">
                  <a:extLst>
                    <a:ext uri="{FF2B5EF4-FFF2-40B4-BE49-F238E27FC236}">
                      <a16:creationId xmlns:a16="http://schemas.microsoft.com/office/drawing/2014/main" id="{C17D6B83-B9B5-40B3-9727-A90FB273567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ŝḻiḓê">
                  <a:extLst>
                    <a:ext uri="{FF2B5EF4-FFF2-40B4-BE49-F238E27FC236}">
                      <a16:creationId xmlns:a16="http://schemas.microsoft.com/office/drawing/2014/main" id="{C9FE8193-D2BF-4235-991F-6DA87444F8D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ïslïďè">
                <a:extLst>
                  <a:ext uri="{FF2B5EF4-FFF2-40B4-BE49-F238E27FC236}">
                    <a16:creationId xmlns:a16="http://schemas.microsoft.com/office/drawing/2014/main" id="{4C20838A-1F3E-4653-8EEF-03AAFAFE4A5C}"/>
                  </a:ext>
                </a:extLst>
              </p:cNvPr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4" name="í$ļiďé">
                  <a:extLst>
                    <a:ext uri="{FF2B5EF4-FFF2-40B4-BE49-F238E27FC236}">
                      <a16:creationId xmlns:a16="http://schemas.microsoft.com/office/drawing/2014/main" id="{CC6A7145-59A5-4D79-8BDA-A4EC0C99E8A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ṩlîḋè">
                  <a:extLst>
                    <a:ext uri="{FF2B5EF4-FFF2-40B4-BE49-F238E27FC236}">
                      <a16:creationId xmlns:a16="http://schemas.microsoft.com/office/drawing/2014/main" id="{C28B346A-E982-4A7C-8F75-659F061E987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îśľíḑê">
                <a:extLst>
                  <a:ext uri="{FF2B5EF4-FFF2-40B4-BE49-F238E27FC236}">
                    <a16:creationId xmlns:a16="http://schemas.microsoft.com/office/drawing/2014/main" id="{12ADC6D1-097C-4C2A-B7C1-21AA974EE90A}"/>
                  </a:ext>
                </a:extLst>
              </p:cNvPr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2" name="işḻíḑé">
                  <a:extLst>
                    <a:ext uri="{FF2B5EF4-FFF2-40B4-BE49-F238E27FC236}">
                      <a16:creationId xmlns:a16="http://schemas.microsoft.com/office/drawing/2014/main" id="{83A8E39A-2BC4-479F-BFD5-B5C00AD814D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sḷíďe">
                  <a:extLst>
                    <a:ext uri="{FF2B5EF4-FFF2-40B4-BE49-F238E27FC236}">
                      <a16:creationId xmlns:a16="http://schemas.microsoft.com/office/drawing/2014/main" id="{D2E51CAE-8A2D-4067-B054-FC05C6583DE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ṣľîďé">
                <a:extLst>
                  <a:ext uri="{FF2B5EF4-FFF2-40B4-BE49-F238E27FC236}">
                    <a16:creationId xmlns:a16="http://schemas.microsoft.com/office/drawing/2014/main" id="{1D24D7CF-07A8-4F6F-92A0-185269B6ED99}"/>
                  </a:ext>
                </a:extLst>
              </p:cNvPr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0" name="ïṥḷïdè">
                  <a:extLst>
                    <a:ext uri="{FF2B5EF4-FFF2-40B4-BE49-F238E27FC236}">
                      <a16:creationId xmlns:a16="http://schemas.microsoft.com/office/drawing/2014/main" id="{CBCFAE9E-038E-4467-B2C2-EB6142BDCBB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ṩlîḋe">
                  <a:extLst>
                    <a:ext uri="{FF2B5EF4-FFF2-40B4-BE49-F238E27FC236}">
                      <a16:creationId xmlns:a16="http://schemas.microsoft.com/office/drawing/2014/main" id="{6377F155-3AB9-4982-9A63-D991CCF2816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ïṧľîḑè">
                <a:extLst>
                  <a:ext uri="{FF2B5EF4-FFF2-40B4-BE49-F238E27FC236}">
                    <a16:creationId xmlns:a16="http://schemas.microsoft.com/office/drawing/2014/main" id="{EE2803A9-D8E0-4FAB-8DCD-ED18E8FFDBFA}"/>
                  </a:ext>
                </a:extLst>
              </p:cNvPr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68" name="işļíḋè">
                  <a:extLst>
                    <a:ext uri="{FF2B5EF4-FFF2-40B4-BE49-F238E27FC236}">
                      <a16:creationId xmlns:a16="http://schemas.microsoft.com/office/drawing/2014/main" id="{7EA610AA-87FE-41D3-9551-D2B67BE0D63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iṧlíḑé">
                  <a:extLst>
                    <a:ext uri="{FF2B5EF4-FFF2-40B4-BE49-F238E27FC236}">
                      <a16:creationId xmlns:a16="http://schemas.microsoft.com/office/drawing/2014/main" id="{9CE5BD73-636F-4E04-939A-A0F998B62C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îSľîde">
                <a:extLst>
                  <a:ext uri="{FF2B5EF4-FFF2-40B4-BE49-F238E27FC236}">
                    <a16:creationId xmlns:a16="http://schemas.microsoft.com/office/drawing/2014/main" id="{FF2603E9-EF1D-4B59-80D2-22CAC4085B3E}"/>
                  </a:ext>
                </a:extLst>
              </p:cNvPr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6" name="íSlíḋè">
                  <a:extLst>
                    <a:ext uri="{FF2B5EF4-FFF2-40B4-BE49-F238E27FC236}">
                      <a16:creationId xmlns:a16="http://schemas.microsoft.com/office/drawing/2014/main" id="{714DD373-919C-4B6D-9384-5A232C1061C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ľïďê">
                  <a:extLst>
                    <a:ext uri="{FF2B5EF4-FFF2-40B4-BE49-F238E27FC236}">
                      <a16:creationId xmlns:a16="http://schemas.microsoft.com/office/drawing/2014/main" id="{272B8E85-1359-498F-84DE-586A9F47A41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îSḷíḋè">
                <a:extLst>
                  <a:ext uri="{FF2B5EF4-FFF2-40B4-BE49-F238E27FC236}">
                    <a16:creationId xmlns:a16="http://schemas.microsoft.com/office/drawing/2014/main" id="{62854625-40E4-4D1A-B33A-1138A6A4CF87}"/>
                  </a:ext>
                </a:extLst>
              </p:cNvPr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4" name="iṡḷïḓè">
                  <a:extLst>
                    <a:ext uri="{FF2B5EF4-FFF2-40B4-BE49-F238E27FC236}">
                      <a16:creationId xmlns:a16="http://schemas.microsoft.com/office/drawing/2014/main" id="{54583285-9605-4B61-B9BC-D495094A35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ṩlïḋê">
                  <a:extLst>
                    <a:ext uri="{FF2B5EF4-FFF2-40B4-BE49-F238E27FC236}">
                      <a16:creationId xmlns:a16="http://schemas.microsoft.com/office/drawing/2014/main" id="{35FB232D-E8E8-445E-B2C4-711CC85B0B5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îšlïdé">
                <a:extLst>
                  <a:ext uri="{FF2B5EF4-FFF2-40B4-BE49-F238E27FC236}">
                    <a16:creationId xmlns:a16="http://schemas.microsoft.com/office/drawing/2014/main" id="{42DC765F-7E46-48A9-AB55-785B66D37691}"/>
                  </a:ext>
                </a:extLst>
              </p:cNvPr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2" name="îṡlîḓè">
                  <a:extLst>
                    <a:ext uri="{FF2B5EF4-FFF2-40B4-BE49-F238E27FC236}">
                      <a16:creationId xmlns:a16="http://schemas.microsoft.com/office/drawing/2014/main" id="{F5A85285-0942-44ED-9874-1D21C2D561B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ṡḻîḍè">
                  <a:extLst>
                    <a:ext uri="{FF2B5EF4-FFF2-40B4-BE49-F238E27FC236}">
                      <a16:creationId xmlns:a16="http://schemas.microsoft.com/office/drawing/2014/main" id="{5F0DAAA4-5910-4D37-8E17-6375A9C40E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16088B1-8114-4A1F-9004-5634767C03B2}"/>
              </a:ext>
            </a:extLst>
          </p:cNvPr>
          <p:cNvSpPr txBox="1"/>
          <p:nvPr/>
        </p:nvSpPr>
        <p:spPr>
          <a:xfrm>
            <a:off x="728960" y="1462223"/>
            <a:ext cx="105336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TensorflowLite</a:t>
            </a:r>
            <a:r>
              <a:rPr lang="zh-CN" altLang="en-US" sz="2400" dirty="0"/>
              <a:t>的</a:t>
            </a:r>
            <a:r>
              <a:rPr lang="en-US" altLang="zh-CN" sz="2400" dirty="0"/>
              <a:t>quantization</a:t>
            </a:r>
            <a:r>
              <a:rPr lang="zh-CN" altLang="en-US" sz="2400" dirty="0"/>
              <a:t>有两种模式：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Post training quantization</a:t>
            </a:r>
          </a:p>
          <a:p>
            <a:pPr marL="342900" indent="-342900">
              <a:buAutoNum type="arabicPeriod"/>
            </a:pPr>
            <a:r>
              <a:rPr lang="en-US" altLang="zh-CN" sz="2400"/>
              <a:t>Quantization-aware </a:t>
            </a:r>
            <a:r>
              <a:rPr lang="en-US" altLang="zh-CN" sz="2400" dirty="0"/>
              <a:t>training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Post training quantization</a:t>
            </a:r>
            <a:r>
              <a:rPr lang="zh-CN" altLang="en-US" sz="2400" dirty="0"/>
              <a:t>：将</a:t>
            </a:r>
            <a:r>
              <a:rPr lang="en-US" altLang="zh-CN" sz="2400" dirty="0"/>
              <a:t>32-bit</a:t>
            </a:r>
            <a:r>
              <a:rPr lang="zh-CN" altLang="en-US" sz="2400" dirty="0"/>
              <a:t>的浮点数用</a:t>
            </a:r>
            <a:r>
              <a:rPr lang="en-US" altLang="zh-CN" sz="2400" dirty="0"/>
              <a:t>8-bit</a:t>
            </a:r>
            <a:r>
              <a:rPr lang="zh-CN" altLang="en-US" sz="2400" dirty="0"/>
              <a:t>的整型数</a:t>
            </a:r>
            <a:endParaRPr lang="en-US" altLang="zh-CN" sz="2400" dirty="0"/>
          </a:p>
          <a:p>
            <a:r>
              <a:rPr lang="zh-CN" altLang="en-US" sz="2400" dirty="0"/>
              <a:t>保存，在计算时，先将整型数恢复到</a:t>
            </a:r>
            <a:r>
              <a:rPr lang="en-US" altLang="zh-CN" sz="2400" dirty="0"/>
              <a:t>32-bit</a:t>
            </a:r>
            <a:r>
              <a:rPr lang="zh-CN" altLang="en-US" sz="2400" dirty="0"/>
              <a:t>浮点数之后再进行计算</a:t>
            </a:r>
            <a:endParaRPr lang="en-US" altLang="zh-CN" sz="2400" dirty="0"/>
          </a:p>
          <a:p>
            <a:r>
              <a:rPr lang="zh-CN" altLang="en-US" sz="2400" dirty="0"/>
              <a:t>部分</a:t>
            </a:r>
            <a:r>
              <a:rPr lang="en-US" altLang="zh-CN" sz="2400" dirty="0"/>
              <a:t>Operation</a:t>
            </a:r>
            <a:r>
              <a:rPr lang="zh-CN" altLang="en-US" sz="2400" dirty="0"/>
              <a:t>支持直接用整型数计算，比如</a:t>
            </a:r>
            <a:r>
              <a:rPr lang="en-US" altLang="zh-CN" sz="2400" dirty="0"/>
              <a:t>convolution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Quantization aware training: </a:t>
            </a:r>
            <a:r>
              <a:rPr lang="zh-CN" altLang="en-US" sz="2400" dirty="0"/>
              <a:t>在模型训练中即对</a:t>
            </a:r>
            <a:r>
              <a:rPr lang="en-US" altLang="zh-CN" sz="2400" dirty="0"/>
              <a:t>quantization</a:t>
            </a:r>
            <a:r>
              <a:rPr lang="zh-CN" altLang="en-US" sz="2400" dirty="0"/>
              <a:t>造成的精度</a:t>
            </a:r>
            <a:endParaRPr lang="en-US" altLang="zh-CN" sz="2400" dirty="0"/>
          </a:p>
          <a:p>
            <a:r>
              <a:rPr lang="zh-CN" altLang="en-US" sz="2400" dirty="0"/>
              <a:t>损失进行建模，</a:t>
            </a:r>
            <a:r>
              <a:rPr lang="en-US" altLang="zh-CN" sz="2400" dirty="0"/>
              <a:t>inference</a:t>
            </a:r>
            <a:r>
              <a:rPr lang="zh-CN" altLang="en-US" sz="2400" dirty="0"/>
              <a:t>时使用的是整型数计算，不必恢复到</a:t>
            </a:r>
            <a:r>
              <a:rPr lang="en-US" altLang="zh-CN" sz="2400" dirty="0"/>
              <a:t>32-bit</a:t>
            </a:r>
            <a:r>
              <a:rPr lang="zh-CN" altLang="en-US" sz="2400" dirty="0"/>
              <a:t>的浮点数</a:t>
            </a:r>
          </a:p>
        </p:txBody>
      </p:sp>
    </p:spTree>
    <p:extLst>
      <p:ext uri="{BB962C8B-B14F-4D97-AF65-F5344CB8AC3E}">
        <p14:creationId xmlns:p14="http://schemas.microsoft.com/office/powerpoint/2010/main" val="125424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07E74-70A5-4893-8AFF-8C080FD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转换至</a:t>
            </a:r>
            <a:r>
              <a:rPr lang="en-US" altLang="zh-CN" dirty="0" err="1"/>
              <a:t>TensorflowLite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DE584E-A804-49F4-945E-D33FC86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2B86D0-49E0-4FE3-ABBF-991E37D9820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91906" y="4098543"/>
            <a:ext cx="3832323" cy="2403381"/>
            <a:chOff x="5103586" y="1411606"/>
            <a:chExt cx="6410102" cy="4019995"/>
          </a:xfrm>
        </p:grpSpPr>
        <p:sp>
          <p:nvSpPr>
            <p:cNvPr id="115" name="i$lîḑê">
              <a:extLst>
                <a:ext uri="{FF2B5EF4-FFF2-40B4-BE49-F238E27FC236}">
                  <a16:creationId xmlns:a16="http://schemas.microsoft.com/office/drawing/2014/main" id="{5943322E-D644-4855-BAA2-72884A1923BB}"/>
                </a:ext>
              </a:extLst>
            </p:cNvPr>
            <p:cNvSpPr txBox="1"/>
            <p:nvPr/>
          </p:nvSpPr>
          <p:spPr bwMode="auto">
            <a:xfrm>
              <a:off x="5103586" y="1411606"/>
              <a:ext cx="80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ïṩḻíďé">
              <a:extLst>
                <a:ext uri="{FF2B5EF4-FFF2-40B4-BE49-F238E27FC236}">
                  <a16:creationId xmlns:a16="http://schemas.microsoft.com/office/drawing/2014/main" id="{3BBF0089-935B-4637-A62B-15A12FD376A7}"/>
                </a:ext>
              </a:extLst>
            </p:cNvPr>
            <p:cNvGrpSpPr/>
            <p:nvPr/>
          </p:nvGrpSpPr>
          <p:grpSpPr>
            <a:xfrm>
              <a:off x="8137675" y="2040717"/>
              <a:ext cx="3376013" cy="3390884"/>
              <a:chOff x="8064407" y="1991998"/>
              <a:chExt cx="3376013" cy="3390884"/>
            </a:xfrm>
          </p:grpSpPr>
          <p:sp>
            <p:nvSpPr>
              <p:cNvPr id="12" name="ïSḻîḍe">
                <a:extLst>
                  <a:ext uri="{FF2B5EF4-FFF2-40B4-BE49-F238E27FC236}">
                    <a16:creationId xmlns:a16="http://schemas.microsoft.com/office/drawing/2014/main" id="{B8EEF558-95C6-4089-9CDC-F216DAB181AB}"/>
                  </a:ext>
                </a:extLst>
              </p:cNvPr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ḷïḍé">
                <a:extLst>
                  <a:ext uri="{FF2B5EF4-FFF2-40B4-BE49-F238E27FC236}">
                    <a16:creationId xmlns:a16="http://schemas.microsoft.com/office/drawing/2014/main" id="{BAC3174B-96AB-4E1D-BAB2-E224AE103C1D}"/>
                  </a:ext>
                </a:extLst>
              </p:cNvPr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ṡ1îḍê">
                <a:extLst>
                  <a:ext uri="{FF2B5EF4-FFF2-40B4-BE49-F238E27FC236}">
                    <a16:creationId xmlns:a16="http://schemas.microsoft.com/office/drawing/2014/main" id="{58DFAE31-ACCB-49F1-B67F-CCBA4D48501F}"/>
                  </a:ext>
                </a:extLst>
              </p:cNvPr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slîḓé">
                <a:extLst>
                  <a:ext uri="{FF2B5EF4-FFF2-40B4-BE49-F238E27FC236}">
                    <a16:creationId xmlns:a16="http://schemas.microsoft.com/office/drawing/2014/main" id="{43B44B28-801E-4444-83A7-BA5C5ACDEBA2}"/>
                  </a:ext>
                </a:extLst>
              </p:cNvPr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şḻiḓe">
                <a:extLst>
                  <a:ext uri="{FF2B5EF4-FFF2-40B4-BE49-F238E27FC236}">
                    <a16:creationId xmlns:a16="http://schemas.microsoft.com/office/drawing/2014/main" id="{F3303D01-29AA-4CB2-B5C3-D5242A6AF836}"/>
                  </a:ext>
                </a:extLst>
              </p:cNvPr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ŝ1ïḋé">
                <a:extLst>
                  <a:ext uri="{FF2B5EF4-FFF2-40B4-BE49-F238E27FC236}">
                    <a16:creationId xmlns:a16="http://schemas.microsoft.com/office/drawing/2014/main" id="{659735B9-1AA9-4A13-AF5F-C6073D147E25}"/>
                  </a:ext>
                </a:extLst>
              </p:cNvPr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s1íḓe">
                <a:extLst>
                  <a:ext uri="{FF2B5EF4-FFF2-40B4-BE49-F238E27FC236}">
                    <a16:creationId xmlns:a16="http://schemas.microsoft.com/office/drawing/2014/main" id="{60E6B20A-9510-494E-91D5-F947EE892E82}"/>
                  </a:ext>
                </a:extLst>
              </p:cNvPr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ḻíḋê">
                <a:extLst>
                  <a:ext uri="{FF2B5EF4-FFF2-40B4-BE49-F238E27FC236}">
                    <a16:creationId xmlns:a16="http://schemas.microsoft.com/office/drawing/2014/main" id="{B8AFB6A8-A4F4-4CAB-9885-90F843D60A61}"/>
                  </a:ext>
                </a:extLst>
              </p:cNvPr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sḻîḋê">
                <a:extLst>
                  <a:ext uri="{FF2B5EF4-FFF2-40B4-BE49-F238E27FC236}">
                    <a16:creationId xmlns:a16="http://schemas.microsoft.com/office/drawing/2014/main" id="{DCB30ED9-F6B1-440A-B941-068C4EC9AB81}"/>
                  </a:ext>
                </a:extLst>
              </p:cNvPr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ľíḓè">
                <a:extLst>
                  <a:ext uri="{FF2B5EF4-FFF2-40B4-BE49-F238E27FC236}">
                    <a16:creationId xmlns:a16="http://schemas.microsoft.com/office/drawing/2014/main" id="{9E8BD629-A5B6-47CF-8217-46F581784F87}"/>
                  </a:ext>
                </a:extLst>
              </p:cNvPr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šlîḍé">
                <a:extLst>
                  <a:ext uri="{FF2B5EF4-FFF2-40B4-BE49-F238E27FC236}">
                    <a16:creationId xmlns:a16="http://schemas.microsoft.com/office/drawing/2014/main" id="{73612A95-F471-4816-B65A-ED8A69391247}"/>
                  </a:ext>
                </a:extLst>
              </p:cNvPr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1ídè">
                <a:extLst>
                  <a:ext uri="{FF2B5EF4-FFF2-40B4-BE49-F238E27FC236}">
                    <a16:creationId xmlns:a16="http://schemas.microsoft.com/office/drawing/2014/main" id="{02A47BAA-03ED-46BB-A25E-D68FB9FC6117}"/>
                  </a:ext>
                </a:extLst>
              </p:cNvPr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ṡľiḑé">
                <a:extLst>
                  <a:ext uri="{FF2B5EF4-FFF2-40B4-BE49-F238E27FC236}">
                    <a16:creationId xmlns:a16="http://schemas.microsoft.com/office/drawing/2014/main" id="{D7A4C24F-F7C7-4FEF-A285-C3E422E1CC76}"/>
                  </a:ext>
                </a:extLst>
              </p:cNvPr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ṣḷiďé">
                <a:extLst>
                  <a:ext uri="{FF2B5EF4-FFF2-40B4-BE49-F238E27FC236}">
                    <a16:creationId xmlns:a16="http://schemas.microsoft.com/office/drawing/2014/main" id="{A00FF0FD-4386-4658-9E92-9B363F23E0D4}"/>
                  </a:ext>
                </a:extLst>
              </p:cNvPr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ŝļíďe">
                <a:extLst>
                  <a:ext uri="{FF2B5EF4-FFF2-40B4-BE49-F238E27FC236}">
                    <a16:creationId xmlns:a16="http://schemas.microsoft.com/office/drawing/2014/main" id="{CC91B916-38DE-418E-9DB6-6761E86FA431}"/>
                  </a:ext>
                </a:extLst>
              </p:cNvPr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ṡľîdê">
                <a:extLst>
                  <a:ext uri="{FF2B5EF4-FFF2-40B4-BE49-F238E27FC236}">
                    <a16:creationId xmlns:a16="http://schemas.microsoft.com/office/drawing/2014/main" id="{CC4E8FA0-4BC1-455A-9204-79129A4EF7E8}"/>
                  </a:ext>
                </a:extLst>
              </p:cNvPr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ṣļíḓe">
                <a:extLst>
                  <a:ext uri="{FF2B5EF4-FFF2-40B4-BE49-F238E27FC236}">
                    <a16:creationId xmlns:a16="http://schemas.microsoft.com/office/drawing/2014/main" id="{254683E3-1807-43A2-9A4C-5FA3F8B2C01E}"/>
                  </a:ext>
                </a:extLst>
              </p:cNvPr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ṣ1îḑê">
                <a:extLst>
                  <a:ext uri="{FF2B5EF4-FFF2-40B4-BE49-F238E27FC236}">
                    <a16:creationId xmlns:a16="http://schemas.microsoft.com/office/drawing/2014/main" id="{9F63830C-E3F5-461F-8079-E244DEAC61A7}"/>
                  </a:ext>
                </a:extLst>
              </p:cNvPr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ŝļïḑe">
                <a:extLst>
                  <a:ext uri="{FF2B5EF4-FFF2-40B4-BE49-F238E27FC236}">
                    <a16:creationId xmlns:a16="http://schemas.microsoft.com/office/drawing/2014/main" id="{4D980191-C2AB-4AE5-9C1E-8B33F2050F41}"/>
                  </a:ext>
                </a:extLst>
              </p:cNvPr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ḻîdê">
                <a:extLst>
                  <a:ext uri="{FF2B5EF4-FFF2-40B4-BE49-F238E27FC236}">
                    <a16:creationId xmlns:a16="http://schemas.microsoft.com/office/drawing/2014/main" id="{4E84E87A-0CAF-41EA-89A7-574E0922CFD1}"/>
                  </a:ext>
                </a:extLst>
              </p:cNvPr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$1idé">
                <a:extLst>
                  <a:ext uri="{FF2B5EF4-FFF2-40B4-BE49-F238E27FC236}">
                    <a16:creationId xmlns:a16="http://schemas.microsoft.com/office/drawing/2014/main" id="{8AB2E98B-FCA6-4ADA-8079-149DCCFEBAB0}"/>
                  </a:ext>
                </a:extLst>
              </p:cNvPr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ślíḋê">
                <a:extLst>
                  <a:ext uri="{FF2B5EF4-FFF2-40B4-BE49-F238E27FC236}">
                    <a16:creationId xmlns:a16="http://schemas.microsoft.com/office/drawing/2014/main" id="{1A426019-7607-4A46-8306-9F14D86B534B}"/>
                  </a:ext>
                </a:extLst>
              </p:cNvPr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ṡḻîḍè">
                <a:extLst>
                  <a:ext uri="{FF2B5EF4-FFF2-40B4-BE49-F238E27FC236}">
                    <a16:creationId xmlns:a16="http://schemas.microsoft.com/office/drawing/2014/main" id="{5826ABE7-5863-4DC5-A842-67C0A09127ED}"/>
                  </a:ext>
                </a:extLst>
              </p:cNvPr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1ïďe">
                <a:extLst>
                  <a:ext uri="{FF2B5EF4-FFF2-40B4-BE49-F238E27FC236}">
                    <a16:creationId xmlns:a16="http://schemas.microsoft.com/office/drawing/2014/main" id="{A9B3954C-5179-437D-B465-213461AF6D15}"/>
                  </a:ext>
                </a:extLst>
              </p:cNvPr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ṥḷíďê">
                <a:extLst>
                  <a:ext uri="{FF2B5EF4-FFF2-40B4-BE49-F238E27FC236}">
                    <a16:creationId xmlns:a16="http://schemas.microsoft.com/office/drawing/2014/main" id="{FDB8CE7D-BDAF-45DC-9D39-0D630052B8FA}"/>
                  </a:ext>
                </a:extLst>
              </p:cNvPr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$ļïdè">
                <a:extLst>
                  <a:ext uri="{FF2B5EF4-FFF2-40B4-BE49-F238E27FC236}">
                    <a16:creationId xmlns:a16="http://schemas.microsoft.com/office/drawing/2014/main" id="{0096E67B-4521-415E-965E-BD50F1FBF386}"/>
                  </a:ext>
                </a:extLst>
              </p:cNvPr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ŝļíḓè">
                <a:extLst>
                  <a:ext uri="{FF2B5EF4-FFF2-40B4-BE49-F238E27FC236}">
                    <a16:creationId xmlns:a16="http://schemas.microsoft.com/office/drawing/2014/main" id="{DF00364D-3F10-4A51-BEA7-79ED2B0DBB24}"/>
                  </a:ext>
                </a:extLst>
              </p:cNvPr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šļîďè">
                <a:extLst>
                  <a:ext uri="{FF2B5EF4-FFF2-40B4-BE49-F238E27FC236}">
                    <a16:creationId xmlns:a16="http://schemas.microsoft.com/office/drawing/2014/main" id="{AAB492A6-7B41-45ED-984B-C14234983AFA}"/>
                  </a:ext>
                </a:extLst>
              </p:cNvPr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ḷîdè">
                <a:extLst>
                  <a:ext uri="{FF2B5EF4-FFF2-40B4-BE49-F238E27FC236}">
                    <a16:creationId xmlns:a16="http://schemas.microsoft.com/office/drawing/2014/main" id="{1E22B2B6-8550-4702-B3C3-C6EAA860719F}"/>
                  </a:ext>
                </a:extLst>
              </p:cNvPr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lïḍé">
                <a:extLst>
                  <a:ext uri="{FF2B5EF4-FFF2-40B4-BE49-F238E27FC236}">
                    <a16:creationId xmlns:a16="http://schemas.microsoft.com/office/drawing/2014/main" id="{B63128F3-20D9-456A-B770-41D012394CE5}"/>
                  </a:ext>
                </a:extLst>
              </p:cNvPr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ṩľíḍe">
                <a:extLst>
                  <a:ext uri="{FF2B5EF4-FFF2-40B4-BE49-F238E27FC236}">
                    <a16:creationId xmlns:a16="http://schemas.microsoft.com/office/drawing/2014/main" id="{5D2B4A34-F699-4643-B4DB-A3E4C86845C6}"/>
                  </a:ext>
                </a:extLst>
              </p:cNvPr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şlíḑé">
                <a:extLst>
                  <a:ext uri="{FF2B5EF4-FFF2-40B4-BE49-F238E27FC236}">
                    <a16:creationId xmlns:a16="http://schemas.microsoft.com/office/drawing/2014/main" id="{845C866C-4BF7-4AD7-84E2-43140343DBE4}"/>
                  </a:ext>
                </a:extLst>
              </p:cNvPr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4" name="î$liḑê">
                <a:extLst>
                  <a:ext uri="{FF2B5EF4-FFF2-40B4-BE49-F238E27FC236}">
                    <a16:creationId xmlns:a16="http://schemas.microsoft.com/office/drawing/2014/main" id="{6FADCFC2-C81C-4111-AC35-71C7A360BCAD}"/>
                  </a:ext>
                </a:extLst>
              </p:cNvPr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2" name="ïŝ1íďe">
                  <a:extLst>
                    <a:ext uri="{FF2B5EF4-FFF2-40B4-BE49-F238E27FC236}">
                      <a16:creationId xmlns:a16="http://schemas.microsoft.com/office/drawing/2014/main" id="{9431B578-F80A-4D23-8E3A-FC9BE656D174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5" name="ï$1ïḋe">
                    <a:extLst>
                      <a:ext uri="{FF2B5EF4-FFF2-40B4-BE49-F238E27FC236}">
                        <a16:creationId xmlns:a16="http://schemas.microsoft.com/office/drawing/2014/main" id="{03FD500E-09F1-4C73-977E-60DA011629C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6" name="îşļíḋê">
                    <a:extLst>
                      <a:ext uri="{FF2B5EF4-FFF2-40B4-BE49-F238E27FC236}">
                        <a16:creationId xmlns:a16="http://schemas.microsoft.com/office/drawing/2014/main" id="{F60710B3-25C4-4CE6-84EA-0AB1C6F1CC1F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3" name="íṩḻîḍe">
                  <a:extLst>
                    <a:ext uri="{FF2B5EF4-FFF2-40B4-BE49-F238E27FC236}">
                      <a16:creationId xmlns:a16="http://schemas.microsoft.com/office/drawing/2014/main" id="{CE01F1C1-2CA6-400B-962A-EAB6DEBF9D6E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iṩ1iḋê">
                    <a:extLst>
                      <a:ext uri="{FF2B5EF4-FFF2-40B4-BE49-F238E27FC236}">
                        <a16:creationId xmlns:a16="http://schemas.microsoft.com/office/drawing/2014/main" id="{6293184E-4EA5-43E8-A07E-18D409CC74C0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4" name="íSlïḍè">
                    <a:extLst>
                      <a:ext uri="{FF2B5EF4-FFF2-40B4-BE49-F238E27FC236}">
                        <a16:creationId xmlns:a16="http://schemas.microsoft.com/office/drawing/2014/main" id="{A16891DB-009C-4990-B9FD-186C193C5DA6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4" name="íṡľiḓê">
                  <a:extLst>
                    <a:ext uri="{FF2B5EF4-FFF2-40B4-BE49-F238E27FC236}">
                      <a16:creationId xmlns:a16="http://schemas.microsoft.com/office/drawing/2014/main" id="{B2567F76-94E4-4BA4-8725-8D4A4E689E7E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ïSľîḋê">
                    <a:extLst>
                      <a:ext uri="{FF2B5EF4-FFF2-40B4-BE49-F238E27FC236}">
                        <a16:creationId xmlns:a16="http://schemas.microsoft.com/office/drawing/2014/main" id="{D3DC3F43-14F1-49D3-A589-963013BA67E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2" name="iṧļiḓê">
                    <a:extLst>
                      <a:ext uri="{FF2B5EF4-FFF2-40B4-BE49-F238E27FC236}">
                        <a16:creationId xmlns:a16="http://schemas.microsoft.com/office/drawing/2014/main" id="{62511820-8A51-42D2-AB4F-05019EF7C390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5" name="íśļíďê">
                  <a:extLst>
                    <a:ext uri="{FF2B5EF4-FFF2-40B4-BE49-F238E27FC236}">
                      <a16:creationId xmlns:a16="http://schemas.microsoft.com/office/drawing/2014/main" id="{1E941577-AF6A-4DA3-B557-0F5616EAB5B0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íṧ1iḋè">
                    <a:extLst>
                      <a:ext uri="{FF2B5EF4-FFF2-40B4-BE49-F238E27FC236}">
                        <a16:creationId xmlns:a16="http://schemas.microsoft.com/office/drawing/2014/main" id="{47A06C14-66EC-46D4-8647-B5B4284D3C9D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ïṥlîḍe">
                    <a:extLst>
                      <a:ext uri="{FF2B5EF4-FFF2-40B4-BE49-F238E27FC236}">
                        <a16:creationId xmlns:a16="http://schemas.microsoft.com/office/drawing/2014/main" id="{1A6D39D9-D71B-41C6-A065-488683D63F03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ï$ľíde">
                  <a:extLst>
                    <a:ext uri="{FF2B5EF4-FFF2-40B4-BE49-F238E27FC236}">
                      <a16:creationId xmlns:a16="http://schemas.microsoft.com/office/drawing/2014/main" id="{03C31EDF-1C72-47D1-84AD-37957AA1565A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ïśḷídé">
                    <a:extLst>
                      <a:ext uri="{FF2B5EF4-FFF2-40B4-BE49-F238E27FC236}">
                        <a16:creationId xmlns:a16="http://schemas.microsoft.com/office/drawing/2014/main" id="{08A5DACA-8B9D-413A-9297-E0A688290378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8" name="íṧḷïďè">
                    <a:extLst>
                      <a:ext uri="{FF2B5EF4-FFF2-40B4-BE49-F238E27FC236}">
                        <a16:creationId xmlns:a16="http://schemas.microsoft.com/office/drawing/2014/main" id="{30D0BE86-1F0F-477C-8408-04EBA325BFE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45" name="ï$ḷïḑe">
                <a:extLst>
                  <a:ext uri="{FF2B5EF4-FFF2-40B4-BE49-F238E27FC236}">
                    <a16:creationId xmlns:a16="http://schemas.microsoft.com/office/drawing/2014/main" id="{C3FF4D4C-76D4-4964-8491-E606162619AB}"/>
                  </a:ext>
                </a:extLst>
              </p:cNvPr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0" name="îsḷîḍè">
                  <a:extLst>
                    <a:ext uri="{FF2B5EF4-FFF2-40B4-BE49-F238E27FC236}">
                      <a16:creationId xmlns:a16="http://schemas.microsoft.com/office/drawing/2014/main" id="{4204FB08-65EA-4787-A22F-B54E5B53A38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íşļiďè">
                  <a:extLst>
                    <a:ext uri="{FF2B5EF4-FFF2-40B4-BE49-F238E27FC236}">
                      <a16:creationId xmlns:a16="http://schemas.microsoft.com/office/drawing/2014/main" id="{021057FD-3CE6-4A69-BABA-3F44B3B2C73F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ïṧľîḑè">
                <a:extLst>
                  <a:ext uri="{FF2B5EF4-FFF2-40B4-BE49-F238E27FC236}">
                    <a16:creationId xmlns:a16="http://schemas.microsoft.com/office/drawing/2014/main" id="{0E4504AD-1E13-46A8-B9E8-AE43A153EC37}"/>
                  </a:ext>
                </a:extLst>
              </p:cNvPr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88" name="îsḷïdê">
                  <a:extLst>
                    <a:ext uri="{FF2B5EF4-FFF2-40B4-BE49-F238E27FC236}">
                      <a16:creationId xmlns:a16="http://schemas.microsoft.com/office/drawing/2014/main" id="{6F900410-3DD4-4382-A458-0D8D436689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ïṡļíḑê">
                  <a:extLst>
                    <a:ext uri="{FF2B5EF4-FFF2-40B4-BE49-F238E27FC236}">
                      <a16:creationId xmlns:a16="http://schemas.microsoft.com/office/drawing/2014/main" id="{DBC805E8-AF44-4E99-B931-D5A748EEEF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îśḻïďé">
                <a:extLst>
                  <a:ext uri="{FF2B5EF4-FFF2-40B4-BE49-F238E27FC236}">
                    <a16:creationId xmlns:a16="http://schemas.microsoft.com/office/drawing/2014/main" id="{5A7B54CD-C855-4F7B-971A-F3172C348A80}"/>
                  </a:ext>
                </a:extLst>
              </p:cNvPr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6" name="íṥḷiḑê">
                  <a:extLst>
                    <a:ext uri="{FF2B5EF4-FFF2-40B4-BE49-F238E27FC236}">
                      <a16:creationId xmlns:a16="http://schemas.microsoft.com/office/drawing/2014/main" id="{B541B4A9-90C1-4C3D-B0F9-EA472A00143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iṥḻïḑe">
                  <a:extLst>
                    <a:ext uri="{FF2B5EF4-FFF2-40B4-BE49-F238E27FC236}">
                      <a16:creationId xmlns:a16="http://schemas.microsoft.com/office/drawing/2014/main" id="{44A656E3-EA15-4CBA-8123-37DF6D26AE54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ṣľîḓè">
                <a:extLst>
                  <a:ext uri="{FF2B5EF4-FFF2-40B4-BE49-F238E27FC236}">
                    <a16:creationId xmlns:a16="http://schemas.microsoft.com/office/drawing/2014/main" id="{01D65B38-AC57-4338-9E04-04E71121B66F}"/>
                  </a:ext>
                </a:extLst>
              </p:cNvPr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4" name="îś1ïḋè">
                  <a:extLst>
                    <a:ext uri="{FF2B5EF4-FFF2-40B4-BE49-F238E27FC236}">
                      <a16:creationId xmlns:a16="http://schemas.microsoft.com/office/drawing/2014/main" id="{0ACF438F-FAFC-47A9-8A67-5D43C82FF36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íšľíḓê">
                  <a:extLst>
                    <a:ext uri="{FF2B5EF4-FFF2-40B4-BE49-F238E27FC236}">
                      <a16:creationId xmlns:a16="http://schemas.microsoft.com/office/drawing/2014/main" id="{A8A01A2D-C224-49E4-AE57-343D6D9F776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9" name="íṥḻiḍê">
                <a:extLst>
                  <a:ext uri="{FF2B5EF4-FFF2-40B4-BE49-F238E27FC236}">
                    <a16:creationId xmlns:a16="http://schemas.microsoft.com/office/drawing/2014/main" id="{135AB6C5-F775-4158-946A-F4143F53EE7B}"/>
                  </a:ext>
                </a:extLst>
              </p:cNvPr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2" name="îṣḷïḓé">
                  <a:extLst>
                    <a:ext uri="{FF2B5EF4-FFF2-40B4-BE49-F238E27FC236}">
                      <a16:creationId xmlns:a16="http://schemas.microsoft.com/office/drawing/2014/main" id="{D92D1C6B-DEB1-449C-A216-E6BD788ABE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î$ľïḍê">
                  <a:extLst>
                    <a:ext uri="{FF2B5EF4-FFF2-40B4-BE49-F238E27FC236}">
                      <a16:creationId xmlns:a16="http://schemas.microsoft.com/office/drawing/2014/main" id="{562BAF7F-A9CA-4038-A6D5-441FB89C7D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ïsľïďe">
                <a:extLst>
                  <a:ext uri="{FF2B5EF4-FFF2-40B4-BE49-F238E27FC236}">
                    <a16:creationId xmlns:a16="http://schemas.microsoft.com/office/drawing/2014/main" id="{CF11E7C1-1EC9-4AA3-9BB1-341317891939}"/>
                  </a:ext>
                </a:extLst>
              </p:cNvPr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0" name="î$lîďè">
                  <a:extLst>
                    <a:ext uri="{FF2B5EF4-FFF2-40B4-BE49-F238E27FC236}">
                      <a16:creationId xmlns:a16="http://schemas.microsoft.com/office/drawing/2014/main" id="{A9CE21FF-E025-4331-857F-B73D32477FD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îšļîdé">
                  <a:extLst>
                    <a:ext uri="{FF2B5EF4-FFF2-40B4-BE49-F238E27FC236}">
                      <a16:creationId xmlns:a16="http://schemas.microsoft.com/office/drawing/2014/main" id="{4B283DD9-74C2-4341-B232-D9300806C8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íṥḻíḋê">
                <a:extLst>
                  <a:ext uri="{FF2B5EF4-FFF2-40B4-BE49-F238E27FC236}">
                    <a16:creationId xmlns:a16="http://schemas.microsoft.com/office/drawing/2014/main" id="{B6D8516E-F14A-4AEC-B094-949845B3E896}"/>
                  </a:ext>
                </a:extLst>
              </p:cNvPr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78" name="ïS1idé">
                  <a:extLst>
                    <a:ext uri="{FF2B5EF4-FFF2-40B4-BE49-F238E27FC236}">
                      <a16:creationId xmlns:a16="http://schemas.microsoft.com/office/drawing/2014/main" id="{DC8A077B-FE71-49A6-9486-17BE470188E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îşḷîḋe">
                  <a:extLst>
                    <a:ext uri="{FF2B5EF4-FFF2-40B4-BE49-F238E27FC236}">
                      <a16:creationId xmlns:a16="http://schemas.microsoft.com/office/drawing/2014/main" id="{1EEA4845-B84B-4387-9019-0A8C331CD14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iṡḷíḋè">
                <a:extLst>
                  <a:ext uri="{FF2B5EF4-FFF2-40B4-BE49-F238E27FC236}">
                    <a16:creationId xmlns:a16="http://schemas.microsoft.com/office/drawing/2014/main" id="{CC33A260-39D2-4BA1-A8A8-87593B673F86}"/>
                  </a:ext>
                </a:extLst>
              </p:cNvPr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3" name="íṣļíḓé">
                <a:extLst>
                  <a:ext uri="{FF2B5EF4-FFF2-40B4-BE49-F238E27FC236}">
                    <a16:creationId xmlns:a16="http://schemas.microsoft.com/office/drawing/2014/main" id="{ADEFC5BE-6E44-45B0-BC45-D31F6BF73880}"/>
                  </a:ext>
                </a:extLst>
              </p:cNvPr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6" name="îšḻíḋe">
                  <a:extLst>
                    <a:ext uri="{FF2B5EF4-FFF2-40B4-BE49-F238E27FC236}">
                      <a16:creationId xmlns:a16="http://schemas.microsoft.com/office/drawing/2014/main" id="{C17D6B83-B9B5-40B3-9727-A90FB273567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iŝḻiḓê">
                  <a:extLst>
                    <a:ext uri="{FF2B5EF4-FFF2-40B4-BE49-F238E27FC236}">
                      <a16:creationId xmlns:a16="http://schemas.microsoft.com/office/drawing/2014/main" id="{C9FE8193-D2BF-4235-991F-6DA87444F8D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ïslïďè">
                <a:extLst>
                  <a:ext uri="{FF2B5EF4-FFF2-40B4-BE49-F238E27FC236}">
                    <a16:creationId xmlns:a16="http://schemas.microsoft.com/office/drawing/2014/main" id="{4C20838A-1F3E-4653-8EEF-03AAFAFE4A5C}"/>
                  </a:ext>
                </a:extLst>
              </p:cNvPr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4" name="í$ļiďé">
                  <a:extLst>
                    <a:ext uri="{FF2B5EF4-FFF2-40B4-BE49-F238E27FC236}">
                      <a16:creationId xmlns:a16="http://schemas.microsoft.com/office/drawing/2014/main" id="{CC6A7145-59A5-4D79-8BDA-A4EC0C99E8AB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îṩlîḋè">
                  <a:extLst>
                    <a:ext uri="{FF2B5EF4-FFF2-40B4-BE49-F238E27FC236}">
                      <a16:creationId xmlns:a16="http://schemas.microsoft.com/office/drawing/2014/main" id="{C28B346A-E982-4A7C-8F75-659F061E987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îśľíḑê">
                <a:extLst>
                  <a:ext uri="{FF2B5EF4-FFF2-40B4-BE49-F238E27FC236}">
                    <a16:creationId xmlns:a16="http://schemas.microsoft.com/office/drawing/2014/main" id="{12ADC6D1-097C-4C2A-B7C1-21AA974EE90A}"/>
                  </a:ext>
                </a:extLst>
              </p:cNvPr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2" name="işḻíḑé">
                  <a:extLst>
                    <a:ext uri="{FF2B5EF4-FFF2-40B4-BE49-F238E27FC236}">
                      <a16:creationId xmlns:a16="http://schemas.microsoft.com/office/drawing/2014/main" id="{83A8E39A-2BC4-479F-BFD5-B5C00AD814D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îsḷíďe">
                  <a:extLst>
                    <a:ext uri="{FF2B5EF4-FFF2-40B4-BE49-F238E27FC236}">
                      <a16:creationId xmlns:a16="http://schemas.microsoft.com/office/drawing/2014/main" id="{D2E51CAE-8A2D-4067-B054-FC05C6583DE8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iṣľîďé">
                <a:extLst>
                  <a:ext uri="{FF2B5EF4-FFF2-40B4-BE49-F238E27FC236}">
                    <a16:creationId xmlns:a16="http://schemas.microsoft.com/office/drawing/2014/main" id="{1D24D7CF-07A8-4F6F-92A0-185269B6ED99}"/>
                  </a:ext>
                </a:extLst>
              </p:cNvPr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0" name="ïṥḷïdè">
                  <a:extLst>
                    <a:ext uri="{FF2B5EF4-FFF2-40B4-BE49-F238E27FC236}">
                      <a16:creationId xmlns:a16="http://schemas.microsoft.com/office/drawing/2014/main" id="{CBCFAE9E-038E-4467-B2C2-EB6142BDCBB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ïṩlîḋe">
                  <a:extLst>
                    <a:ext uri="{FF2B5EF4-FFF2-40B4-BE49-F238E27FC236}">
                      <a16:creationId xmlns:a16="http://schemas.microsoft.com/office/drawing/2014/main" id="{6377F155-3AB9-4982-9A63-D991CCF2816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ïṧľîḑè">
                <a:extLst>
                  <a:ext uri="{FF2B5EF4-FFF2-40B4-BE49-F238E27FC236}">
                    <a16:creationId xmlns:a16="http://schemas.microsoft.com/office/drawing/2014/main" id="{EE2803A9-D8E0-4FAB-8DCD-ED18E8FFDBFA}"/>
                  </a:ext>
                </a:extLst>
              </p:cNvPr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68" name="işļíḋè">
                  <a:extLst>
                    <a:ext uri="{FF2B5EF4-FFF2-40B4-BE49-F238E27FC236}">
                      <a16:creationId xmlns:a16="http://schemas.microsoft.com/office/drawing/2014/main" id="{7EA610AA-87FE-41D3-9551-D2B67BE0D639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iṧlíḑé">
                  <a:extLst>
                    <a:ext uri="{FF2B5EF4-FFF2-40B4-BE49-F238E27FC236}">
                      <a16:creationId xmlns:a16="http://schemas.microsoft.com/office/drawing/2014/main" id="{9CE5BD73-636F-4E04-939A-A0F998B62C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îSľîde">
                <a:extLst>
                  <a:ext uri="{FF2B5EF4-FFF2-40B4-BE49-F238E27FC236}">
                    <a16:creationId xmlns:a16="http://schemas.microsoft.com/office/drawing/2014/main" id="{FF2603E9-EF1D-4B59-80D2-22CAC4085B3E}"/>
                  </a:ext>
                </a:extLst>
              </p:cNvPr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6" name="íSlíḋè">
                  <a:extLst>
                    <a:ext uri="{FF2B5EF4-FFF2-40B4-BE49-F238E27FC236}">
                      <a16:creationId xmlns:a16="http://schemas.microsoft.com/office/drawing/2014/main" id="{714DD373-919C-4B6D-9384-5A232C1061C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ïṣľïďê">
                  <a:extLst>
                    <a:ext uri="{FF2B5EF4-FFF2-40B4-BE49-F238E27FC236}">
                      <a16:creationId xmlns:a16="http://schemas.microsoft.com/office/drawing/2014/main" id="{272B8E85-1359-498F-84DE-586A9F47A41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îSḷíḋè">
                <a:extLst>
                  <a:ext uri="{FF2B5EF4-FFF2-40B4-BE49-F238E27FC236}">
                    <a16:creationId xmlns:a16="http://schemas.microsoft.com/office/drawing/2014/main" id="{62854625-40E4-4D1A-B33A-1138A6A4CF87}"/>
                  </a:ext>
                </a:extLst>
              </p:cNvPr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4" name="iṡḷïḓè">
                  <a:extLst>
                    <a:ext uri="{FF2B5EF4-FFF2-40B4-BE49-F238E27FC236}">
                      <a16:creationId xmlns:a16="http://schemas.microsoft.com/office/drawing/2014/main" id="{54583285-9605-4B61-B9BC-D495094A35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iṩlïḋê">
                  <a:extLst>
                    <a:ext uri="{FF2B5EF4-FFF2-40B4-BE49-F238E27FC236}">
                      <a16:creationId xmlns:a16="http://schemas.microsoft.com/office/drawing/2014/main" id="{35FB232D-E8E8-445E-B2C4-711CC85B0B56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îšlïdé">
                <a:extLst>
                  <a:ext uri="{FF2B5EF4-FFF2-40B4-BE49-F238E27FC236}">
                    <a16:creationId xmlns:a16="http://schemas.microsoft.com/office/drawing/2014/main" id="{42DC765F-7E46-48A9-AB55-785B66D37691}"/>
                  </a:ext>
                </a:extLst>
              </p:cNvPr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2" name="îṡlîḓè">
                  <a:extLst>
                    <a:ext uri="{FF2B5EF4-FFF2-40B4-BE49-F238E27FC236}">
                      <a16:creationId xmlns:a16="http://schemas.microsoft.com/office/drawing/2014/main" id="{F5A85285-0942-44ED-9874-1D21C2D561B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iṡḻîḍè">
                  <a:extLst>
                    <a:ext uri="{FF2B5EF4-FFF2-40B4-BE49-F238E27FC236}">
                      <a16:creationId xmlns:a16="http://schemas.microsoft.com/office/drawing/2014/main" id="{5F0DAAA4-5910-4D37-8E17-6375A9C40EF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D8381EC-E534-4E46-84F4-E9196F1DFB53}"/>
              </a:ext>
            </a:extLst>
          </p:cNvPr>
          <p:cNvSpPr txBox="1"/>
          <p:nvPr/>
        </p:nvSpPr>
        <p:spPr>
          <a:xfrm>
            <a:off x="385073" y="1640973"/>
            <a:ext cx="9601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Tensorflow</a:t>
            </a:r>
            <a:r>
              <a:rPr lang="zh-CN" altLang="en-US" sz="2400" dirty="0"/>
              <a:t>训练好的模型转换到</a:t>
            </a:r>
            <a:r>
              <a:rPr lang="en-US" altLang="zh-CN" sz="2400" dirty="0" err="1"/>
              <a:t>TensorflowLite</a:t>
            </a:r>
            <a:r>
              <a:rPr lang="zh-CN" altLang="en-US" sz="2400" dirty="0"/>
              <a:t>需要以下三个步骤：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checkpoint(.</a:t>
            </a:r>
            <a:r>
              <a:rPr lang="en-US" altLang="zh-CN" sz="2400" dirty="0" err="1"/>
              <a:t>ckpt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  <a:r>
              <a:rPr lang="zh-CN" altLang="en-US" sz="2400" dirty="0"/>
              <a:t>形式保存的</a:t>
            </a:r>
            <a:r>
              <a:rPr lang="en-US" altLang="zh-CN" sz="2400" dirty="0" err="1"/>
              <a:t>Tensorflow</a:t>
            </a:r>
            <a:r>
              <a:rPr lang="zh-CN" altLang="en-US" sz="2400" dirty="0"/>
              <a:t>模型转换成</a:t>
            </a:r>
            <a:r>
              <a:rPr lang="en-US" altLang="zh-CN" sz="2400" dirty="0"/>
              <a:t>protocol buffer</a:t>
            </a:r>
            <a:r>
              <a:rPr lang="zh-CN" altLang="en-US" sz="2400" dirty="0"/>
              <a:t>格式</a:t>
            </a:r>
            <a:r>
              <a:rPr lang="en-US" altLang="zh-CN" sz="2400" dirty="0"/>
              <a:t>(.pb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TensorflowLite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TfLiteConverter</a:t>
            </a:r>
            <a:r>
              <a:rPr lang="zh-CN" altLang="en-US" sz="2400" dirty="0"/>
              <a:t>对象，将</a:t>
            </a:r>
            <a:r>
              <a:rPr lang="en-US" altLang="zh-CN" sz="2400" dirty="0"/>
              <a:t>protocol buffer</a:t>
            </a:r>
            <a:r>
              <a:rPr lang="zh-CN" altLang="en-US" sz="2400" dirty="0"/>
              <a:t>格式转换至</a:t>
            </a:r>
            <a:r>
              <a:rPr lang="en-US" altLang="zh-CN" sz="2400" dirty="0"/>
              <a:t>flat buffer</a:t>
            </a:r>
            <a:r>
              <a:rPr lang="zh-CN" altLang="en-US" sz="2400" dirty="0"/>
              <a:t>格式</a:t>
            </a:r>
            <a:r>
              <a:rPr lang="en-US" altLang="zh-CN" sz="2400" dirty="0"/>
              <a:t>(.</a:t>
            </a:r>
            <a:r>
              <a:rPr lang="en-US" altLang="zh-CN" sz="2400" dirty="0" err="1"/>
              <a:t>tflite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TensorflowLite</a:t>
            </a:r>
            <a:r>
              <a:rPr lang="zh-CN" altLang="en-US" sz="2400" dirty="0"/>
              <a:t>的</a:t>
            </a:r>
            <a:r>
              <a:rPr lang="en-US" altLang="zh-CN" sz="2400" dirty="0"/>
              <a:t>Interpreter</a:t>
            </a:r>
            <a:r>
              <a:rPr lang="zh-CN" altLang="en-US" sz="2400" dirty="0"/>
              <a:t>对象，加载</a:t>
            </a:r>
            <a:r>
              <a:rPr lang="en-US" altLang="zh-CN" sz="2400" dirty="0" err="1"/>
              <a:t>tflite</a:t>
            </a:r>
            <a:r>
              <a:rPr lang="zh-CN" altLang="en-US" sz="2400" dirty="0"/>
              <a:t>模型进行计算。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模型的</a:t>
            </a:r>
            <a:r>
              <a:rPr lang="en-US" altLang="zh-CN" sz="2400" dirty="0"/>
              <a:t>quantization</a:t>
            </a:r>
            <a:r>
              <a:rPr lang="zh-CN" altLang="en-US" sz="2400" dirty="0"/>
              <a:t>，以及其他各种转换都在第</a:t>
            </a:r>
            <a:r>
              <a:rPr lang="en-US" altLang="zh-CN" sz="2400" dirty="0"/>
              <a:t>2</a:t>
            </a:r>
            <a:r>
              <a:rPr lang="zh-CN" altLang="en-US" sz="2400" dirty="0"/>
              <a:t>步进行。</a:t>
            </a:r>
          </a:p>
        </p:txBody>
      </p:sp>
    </p:spTree>
    <p:extLst>
      <p:ext uri="{BB962C8B-B14F-4D97-AF65-F5344CB8AC3E}">
        <p14:creationId xmlns:p14="http://schemas.microsoft.com/office/powerpoint/2010/main" val="225041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/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00571" y="2808720"/>
            <a:ext cx="3381829" cy="4049280"/>
            <a:chOff x="8200571" y="2808720"/>
            <a:chExt cx="3381829" cy="40492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EFB42E7-B9E4-4C8A-8C19-2A7343C21262}"/>
                </a:ext>
              </a:extLst>
            </p:cNvPr>
            <p:cNvSpPr txBox="1"/>
            <p:nvPr/>
          </p:nvSpPr>
          <p:spPr>
            <a:xfrm>
              <a:off x="8426045" y="3056138"/>
              <a:ext cx="3156355" cy="379122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alpha val="57000"/>
                    </a:schemeClr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accent2">
                    <a:alpha val="5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C315528-2ED6-42CA-AA94-8BEF2CF3B9EB}"/>
                </a:ext>
              </a:extLst>
            </p:cNvPr>
            <p:cNvSpPr txBox="1"/>
            <p:nvPr/>
          </p:nvSpPr>
          <p:spPr>
            <a:xfrm>
              <a:off x="8200571" y="2808720"/>
              <a:ext cx="3371197" cy="40492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ln w="22225">
                    <a:solidFill>
                      <a:schemeClr val="accent1">
                        <a:lumMod val="75000"/>
                      </a:schemeClr>
                    </a:solidFill>
                  </a:ln>
                  <a:noFill/>
                  <a:latin typeface="Impact" panose="020B0806030902050204" pitchFamily="34" charset="0"/>
                  <a:cs typeface="Arial" panose="020B0604020202020204" pitchFamily="34" charset="0"/>
                </a:rPr>
                <a:t>01</a:t>
              </a:r>
              <a:endParaRPr lang="zh-CN" altLang="en-US" dirty="0">
                <a:ln w="22225">
                  <a:solidFill>
                    <a:schemeClr val="accent1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B5CB-78A4-448C-AB38-7AF252F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0D97-187E-4213-BC62-01D494A8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FD518D-FADE-4A6C-9BA3-DD6554BCF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83" y="1500327"/>
            <a:ext cx="8044875" cy="50899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222914-DC41-4D94-B6CD-D400620EABDD}"/>
              </a:ext>
            </a:extLst>
          </p:cNvPr>
          <p:cNvSpPr txBox="1"/>
          <p:nvPr/>
        </p:nvSpPr>
        <p:spPr>
          <a:xfrm>
            <a:off x="532660" y="110021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模型的参数越来越多</a:t>
            </a:r>
          </a:p>
        </p:txBody>
      </p:sp>
    </p:spTree>
    <p:extLst>
      <p:ext uri="{BB962C8B-B14F-4D97-AF65-F5344CB8AC3E}">
        <p14:creationId xmlns:p14="http://schemas.microsoft.com/office/powerpoint/2010/main" val="26654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B5CB-78A4-448C-AB38-7AF252F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0D97-187E-4213-BC62-01D494A8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22914-DC41-4D94-B6CD-D400620EABDD}"/>
              </a:ext>
            </a:extLst>
          </p:cNvPr>
          <p:cNvSpPr txBox="1"/>
          <p:nvPr/>
        </p:nvSpPr>
        <p:spPr>
          <a:xfrm>
            <a:off x="461639" y="11002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硬件发展相对缓慢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31B253-0573-4D64-8EB2-914A9D3D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4" y="1500327"/>
            <a:ext cx="9458761" cy="49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9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B5CB-78A4-448C-AB38-7AF252F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0D97-187E-4213-BC62-01D494A8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22914-DC41-4D94-B6CD-D400620EABDD}"/>
              </a:ext>
            </a:extLst>
          </p:cNvPr>
          <p:cNvSpPr txBox="1"/>
          <p:nvPr/>
        </p:nvSpPr>
        <p:spPr>
          <a:xfrm>
            <a:off x="669924" y="11792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其他原因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55CFE-5A55-4403-AC13-CDB77614E791}"/>
              </a:ext>
            </a:extLst>
          </p:cNvPr>
          <p:cNvSpPr txBox="1"/>
          <p:nvPr/>
        </p:nvSpPr>
        <p:spPr>
          <a:xfrm>
            <a:off x="932156" y="2530136"/>
            <a:ext cx="108109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嵌入式设备运算能力受限</a:t>
            </a:r>
            <a:r>
              <a:rPr lang="en-US" altLang="zh-CN" sz="2400" dirty="0"/>
              <a:t>——</a:t>
            </a:r>
            <a:r>
              <a:rPr lang="zh-CN" altLang="en-US" sz="2400" dirty="0"/>
              <a:t>减少运算量：</a:t>
            </a:r>
            <a:r>
              <a:rPr lang="en-US" altLang="zh-CN" sz="2400" dirty="0"/>
              <a:t>FLOPs</a:t>
            </a:r>
            <a:r>
              <a:rPr lang="zh-CN" altLang="en-US" sz="2400" dirty="0"/>
              <a:t>（</a:t>
            </a:r>
            <a:r>
              <a:rPr lang="en-US" altLang="zh-CN" sz="2400" dirty="0"/>
              <a:t>float point operations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设备存储容量有限</a:t>
            </a:r>
            <a:r>
              <a:rPr lang="en-US" altLang="zh-CN" sz="2400" dirty="0"/>
              <a:t>——</a:t>
            </a:r>
            <a:r>
              <a:rPr lang="zh-CN" altLang="en-US" sz="2400" dirty="0"/>
              <a:t>减少参数量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应用需要考虑能量损耗</a:t>
            </a:r>
            <a:r>
              <a:rPr lang="en-US" altLang="zh-CN" sz="2400" dirty="0"/>
              <a:t>——</a:t>
            </a:r>
            <a:r>
              <a:rPr lang="zh-CN" altLang="en-US" sz="2400" dirty="0"/>
              <a:t>减少访问内存的次数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66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B5CB-78A4-448C-AB38-7AF252F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0D97-187E-4213-BC62-01D494A8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C286DA-526B-4606-B4C8-8312ACDAD018}"/>
              </a:ext>
            </a:extLst>
          </p:cNvPr>
          <p:cNvSpPr txBox="1"/>
          <p:nvPr/>
        </p:nvSpPr>
        <p:spPr>
          <a:xfrm>
            <a:off x="603681" y="121440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各种操作的效率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543C26-1177-4E08-937C-705FE94B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676071"/>
            <a:ext cx="9894503" cy="4091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72177F-BF63-4B22-9F74-A6397899BC6B}"/>
              </a:ext>
            </a:extLst>
          </p:cNvPr>
          <p:cNvSpPr txBox="1"/>
          <p:nvPr/>
        </p:nvSpPr>
        <p:spPr>
          <a:xfrm>
            <a:off x="790113" y="6036816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http://nicolas.limare.net/pro/notes/2014/12/12_arit_speed/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1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B5CB-78A4-448C-AB38-7AF252F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0D97-187E-4213-BC62-01D494A8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C81D10-53F0-4B4D-AA29-02FDE310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" y="1687501"/>
            <a:ext cx="11111342" cy="35840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C286DA-526B-4606-B4C8-8312ACDAD018}"/>
              </a:ext>
            </a:extLst>
          </p:cNvPr>
          <p:cNvSpPr txBox="1"/>
          <p:nvPr/>
        </p:nvSpPr>
        <p:spPr>
          <a:xfrm>
            <a:off x="669924" y="12258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各种操作的能量消耗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350551-5F26-4D8D-AA32-9534431B24FE}"/>
              </a:ext>
            </a:extLst>
          </p:cNvPr>
          <p:cNvSpPr/>
          <p:nvPr/>
        </p:nvSpPr>
        <p:spPr>
          <a:xfrm>
            <a:off x="669924" y="5308998"/>
            <a:ext cx="883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dirty="0"/>
              <a:t>Learning both Weights and Connections for Efficient</a:t>
            </a:r>
            <a:r>
              <a:rPr lang="zh-CN" altLang="en-US" dirty="0"/>
              <a:t> </a:t>
            </a:r>
            <a:r>
              <a:rPr lang="en-US" altLang="zh-CN" dirty="0"/>
              <a:t>Neural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1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/>
              <a:t>方法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00571" y="2808720"/>
            <a:ext cx="3381829" cy="4049280"/>
            <a:chOff x="8200571" y="2808720"/>
            <a:chExt cx="3381829" cy="404928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EFB42E7-B9E4-4C8A-8C19-2A7343C21262}"/>
                </a:ext>
              </a:extLst>
            </p:cNvPr>
            <p:cNvSpPr txBox="1"/>
            <p:nvPr/>
          </p:nvSpPr>
          <p:spPr>
            <a:xfrm>
              <a:off x="8426045" y="3056138"/>
              <a:ext cx="3156355" cy="379122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alpha val="57000"/>
                    </a:schemeClr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accent2">
                    <a:alpha val="57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C315528-2ED6-42CA-AA94-8BEF2CF3B9EB}"/>
                </a:ext>
              </a:extLst>
            </p:cNvPr>
            <p:cNvSpPr txBox="1"/>
            <p:nvPr/>
          </p:nvSpPr>
          <p:spPr>
            <a:xfrm>
              <a:off x="8200571" y="2808720"/>
              <a:ext cx="3371197" cy="40492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ln w="22225">
                    <a:solidFill>
                      <a:schemeClr val="accent1">
                        <a:lumMod val="75000"/>
                      </a:schemeClr>
                    </a:solidFill>
                  </a:ln>
                  <a:noFill/>
                  <a:latin typeface="Impact" panose="020B0806030902050204" pitchFamily="34" charset="0"/>
                  <a:cs typeface="Arial" panose="020B0604020202020204" pitchFamily="34" charset="0"/>
                </a:rPr>
                <a:t>02</a:t>
              </a:r>
              <a:endParaRPr lang="zh-CN" altLang="en-US" dirty="0">
                <a:ln w="22225">
                  <a:solidFill>
                    <a:schemeClr val="accent1">
                      <a:lumMod val="75000"/>
                    </a:schemeClr>
                  </a:solidFill>
                </a:ln>
                <a:noFill/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88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86e5bd8-2905-4f14-ba47-541a377ef3a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8196ce-cd1a-4fec-a71d-d24a165c23f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5a3406f-ac59-45ff-8c20-2f56631212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5a3406f-ac59-45ff-8c20-2f566312124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5a3406f-ac59-45ff-8c20-2f566312124a"/>
</p:tagLst>
</file>

<file path=ppt/theme/theme1.xml><?xml version="1.0" encoding="utf-8"?>
<a:theme xmlns:a="http://schemas.openxmlformats.org/drawingml/2006/main" name="主题5">
  <a:themeElements>
    <a:clrScheme name="埃克森美孚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A9600"/>
      </a:accent1>
      <a:accent2>
        <a:srgbClr val="C97816"/>
      </a:accent2>
      <a:accent3>
        <a:srgbClr val="14809E"/>
      </a:accent3>
      <a:accent4>
        <a:srgbClr val="1359C3"/>
      </a:accent4>
      <a:accent5>
        <a:srgbClr val="005C76"/>
      </a:accent5>
      <a:accent6>
        <a:srgbClr val="C7720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埃克森美孚">
    <a:dk1>
      <a:srgbClr val="000000"/>
    </a:dk1>
    <a:lt1>
      <a:srgbClr val="FFFFFF"/>
    </a:lt1>
    <a:dk2>
      <a:srgbClr val="778495"/>
    </a:dk2>
    <a:lt2>
      <a:srgbClr val="F0F0F0"/>
    </a:lt2>
    <a:accent1>
      <a:srgbClr val="FA9600"/>
    </a:accent1>
    <a:accent2>
      <a:srgbClr val="C97816"/>
    </a:accent2>
    <a:accent3>
      <a:srgbClr val="14809E"/>
    </a:accent3>
    <a:accent4>
      <a:srgbClr val="1359C3"/>
    </a:accent4>
    <a:accent5>
      <a:srgbClr val="005C76"/>
    </a:accent5>
    <a:accent6>
      <a:srgbClr val="C7720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埃克森美孚">
    <a:dk1>
      <a:srgbClr val="000000"/>
    </a:dk1>
    <a:lt1>
      <a:srgbClr val="FFFFFF"/>
    </a:lt1>
    <a:dk2>
      <a:srgbClr val="778495"/>
    </a:dk2>
    <a:lt2>
      <a:srgbClr val="F0F0F0"/>
    </a:lt2>
    <a:accent1>
      <a:srgbClr val="FA9600"/>
    </a:accent1>
    <a:accent2>
      <a:srgbClr val="C97816"/>
    </a:accent2>
    <a:accent3>
      <a:srgbClr val="14809E"/>
    </a:accent3>
    <a:accent4>
      <a:srgbClr val="1359C3"/>
    </a:accent4>
    <a:accent5>
      <a:srgbClr val="005C76"/>
    </a:accent5>
    <a:accent6>
      <a:srgbClr val="C7720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207</TotalTime>
  <Words>589</Words>
  <Application>Microsoft Office PowerPoint</Application>
  <PresentationFormat>宽屏</PresentationFormat>
  <Paragraphs>135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微软雅黑</vt:lpstr>
      <vt:lpstr>Arial</vt:lpstr>
      <vt:lpstr>Calibri</vt:lpstr>
      <vt:lpstr>Impact</vt:lpstr>
      <vt:lpstr>Segoe UI Light</vt:lpstr>
      <vt:lpstr>Times New Roman</vt:lpstr>
      <vt:lpstr>主题5</vt:lpstr>
      <vt:lpstr>OfficePLUS</vt:lpstr>
      <vt:lpstr>深度学习模型的压缩与加速</vt:lpstr>
      <vt:lpstr>深度学习模型的压缩与加速</vt:lpstr>
      <vt:lpstr>背景</vt:lpstr>
      <vt:lpstr>背景</vt:lpstr>
      <vt:lpstr>背景</vt:lpstr>
      <vt:lpstr>背景</vt:lpstr>
      <vt:lpstr>背景</vt:lpstr>
      <vt:lpstr>背景</vt:lpstr>
      <vt:lpstr>方法</vt:lpstr>
      <vt:lpstr>方法</vt:lpstr>
      <vt:lpstr>Quantization</vt:lpstr>
      <vt:lpstr>Cluster Based Quantization</vt:lpstr>
      <vt:lpstr>Extreme Low Bit Quantization</vt:lpstr>
      <vt:lpstr>Integer-Only Arithmetic Quantization</vt:lpstr>
      <vt:lpstr>Pruning</vt:lpstr>
      <vt:lpstr>Convolutional Neural Network</vt:lpstr>
      <vt:lpstr>Convolutional Neural Network</vt:lpstr>
      <vt:lpstr>Weight Pruning</vt:lpstr>
      <vt:lpstr>Channel Pruning</vt:lpstr>
      <vt:lpstr>Efficient Network Architecture</vt:lpstr>
      <vt:lpstr>实现</vt:lpstr>
      <vt:lpstr>Tensorflow 与 TensorflowLite</vt:lpstr>
      <vt:lpstr>TensorflowLite中的Integer-Only Arithmetic Quantization</vt:lpstr>
      <vt:lpstr>Tensorflow转换至TensorflowLite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志营 许</cp:lastModifiedBy>
  <cp:revision>58</cp:revision>
  <cp:lastPrinted>2017-11-15T16:00:00Z</cp:lastPrinted>
  <dcterms:created xsi:type="dcterms:W3CDTF">2017-11-15T16:00:00Z</dcterms:created>
  <dcterms:modified xsi:type="dcterms:W3CDTF">2019-03-26T10:07:44Z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2018-11-16T07:34:11.2913418Z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