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0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91" r:id="rId16"/>
    <p:sldId id="269" r:id="rId17"/>
    <p:sldId id="289" r:id="rId18"/>
    <p:sldId id="270" r:id="rId19"/>
    <p:sldId id="272" r:id="rId20"/>
    <p:sldId id="271" r:id="rId21"/>
    <p:sldId id="292" r:id="rId22"/>
    <p:sldId id="274" r:id="rId23"/>
    <p:sldId id="273" r:id="rId24"/>
    <p:sldId id="275" r:id="rId25"/>
    <p:sldId id="277" r:id="rId26"/>
    <p:sldId id="294" r:id="rId27"/>
    <p:sldId id="293" r:id="rId28"/>
    <p:sldId id="283" r:id="rId29"/>
    <p:sldId id="284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8781-40EF-D24A-BB13-65A72C1EA0D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DE79-97A6-2048-99AC-06B19401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Smartphone Sensors and Android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CS/ECE 498</a:t>
            </a:r>
          </a:p>
          <a:p>
            <a:r>
              <a:rPr lang="en-US" dirty="0"/>
              <a:t>Ashutosh Dhekne</a:t>
            </a:r>
          </a:p>
          <a:p>
            <a:r>
              <a:rPr lang="en-US" sz="2400" dirty="0"/>
              <a:t>(borrowed from Nirupam Roy)</a:t>
            </a:r>
          </a:p>
        </p:txBody>
      </p:sp>
    </p:spTree>
    <p:extLst>
      <p:ext uri="{BB962C8B-B14F-4D97-AF65-F5344CB8AC3E}">
        <p14:creationId xmlns:p14="http://schemas.microsoft.com/office/powerpoint/2010/main" val="403051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Smartphone Sensors: Gyroscope</a:t>
            </a:r>
          </a:p>
        </p:txBody>
      </p:sp>
      <p:pic>
        <p:nvPicPr>
          <p:cNvPr id="4" name="Picture 3" descr="javascript_sensors_y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0" y="1101330"/>
            <a:ext cx="7158718" cy="54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Magnetometer</a:t>
            </a:r>
          </a:p>
        </p:txBody>
      </p:sp>
      <p:pic>
        <p:nvPicPr>
          <p:cNvPr id="3" name="Picture 2" descr="Kompas_Sof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3" y="1974770"/>
            <a:ext cx="3877949" cy="2908460"/>
          </a:xfrm>
          <a:prstGeom prst="rect">
            <a:avLst/>
          </a:prstGeom>
        </p:spPr>
      </p:pic>
      <p:pic>
        <p:nvPicPr>
          <p:cNvPr id="5" name="Picture 4" descr="metaldete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2241986"/>
            <a:ext cx="4692318" cy="26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Magnetometer</a:t>
            </a:r>
          </a:p>
        </p:txBody>
      </p:sp>
      <p:pic>
        <p:nvPicPr>
          <p:cNvPr id="6" name="Picture 2" descr="C:\Users\sanorita\Desktop\android\comp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92" y="1600200"/>
            <a:ext cx="8411702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65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Magnetometer</a:t>
            </a:r>
          </a:p>
        </p:txBody>
      </p:sp>
      <p:pic>
        <p:nvPicPr>
          <p:cNvPr id="4" name="Picture 2" descr="C:\Users\sanorita\Desktop\android\compas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4" y="1549788"/>
            <a:ext cx="8354676" cy="4698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50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Smartphone Sensors: Light Sensor</a:t>
            </a:r>
          </a:p>
        </p:txBody>
      </p:sp>
      <p:pic>
        <p:nvPicPr>
          <p:cNvPr id="3" name="Picture 2" descr="apple-iphone-ambient-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67" y="855596"/>
            <a:ext cx="5667768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Smartphone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Accelerometer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Magnetometer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Light sensor</a:t>
            </a:r>
          </a:p>
          <a:p>
            <a:r>
              <a:rPr lang="en-US" dirty="0"/>
              <a:t>Humidity sensor</a:t>
            </a:r>
          </a:p>
          <a:p>
            <a:r>
              <a:rPr lang="en-US" dirty="0"/>
              <a:t>Touch screen</a:t>
            </a:r>
          </a:p>
          <a:p>
            <a:r>
              <a:rPr lang="en-US" dirty="0"/>
              <a:t>Barometer</a:t>
            </a:r>
          </a:p>
          <a:p>
            <a:r>
              <a:rPr lang="en-US" dirty="0"/>
              <a:t>Microphone and Camera …</a:t>
            </a:r>
          </a:p>
        </p:txBody>
      </p:sp>
    </p:spTree>
    <p:extLst>
      <p:ext uri="{BB962C8B-B14F-4D97-AF65-F5344CB8AC3E}">
        <p14:creationId xmlns:p14="http://schemas.microsoft.com/office/powerpoint/2010/main" val="22416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Fusion Sensor</a:t>
            </a:r>
          </a:p>
        </p:txBody>
      </p:sp>
      <p:pic>
        <p:nvPicPr>
          <p:cNvPr id="5" name="Picture 2" descr="C:\Users\sanorita\Desktop\android\accgy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1"/>
            <a:ext cx="82296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47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Fusion Sensor</a:t>
            </a:r>
          </a:p>
        </p:txBody>
      </p:sp>
      <p:pic>
        <p:nvPicPr>
          <p:cNvPr id="4" name="Picture 3" descr="GTkB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" y="1930675"/>
            <a:ext cx="8451850" cy="30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Fusion Sensor</a:t>
            </a:r>
          </a:p>
        </p:txBody>
      </p:sp>
      <p:pic>
        <p:nvPicPr>
          <p:cNvPr id="4" name="Picture 3" descr="GTkB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5" y="1010638"/>
            <a:ext cx="4770849" cy="1698423"/>
          </a:xfrm>
          <a:prstGeom prst="rect">
            <a:avLst/>
          </a:prstGeom>
        </p:spPr>
      </p:pic>
      <p:pic>
        <p:nvPicPr>
          <p:cNvPr id="3" name="Picture 2" descr="Screenshot from 2013-11-16 21_44_5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" b="38042"/>
          <a:stretch/>
        </p:blipFill>
        <p:spPr>
          <a:xfrm>
            <a:off x="571991" y="2950773"/>
            <a:ext cx="8038681" cy="3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4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Any question on sensors?</a:t>
            </a:r>
          </a:p>
        </p:txBody>
      </p:sp>
    </p:spTree>
    <p:extLst>
      <p:ext uri="{BB962C8B-B14F-4D97-AF65-F5344CB8AC3E}">
        <p14:creationId xmlns:p14="http://schemas.microsoft.com/office/powerpoint/2010/main" val="14270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 of smartphone sensors and possible applications</a:t>
            </a:r>
          </a:p>
          <a:p>
            <a:r>
              <a:rPr lang="en-US" dirty="0"/>
              <a:t>Overview of Android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59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Android Architecture</a:t>
            </a:r>
          </a:p>
        </p:txBody>
      </p:sp>
      <p:pic>
        <p:nvPicPr>
          <p:cNvPr id="1026" name="Picture 2" descr="https://developer.android.com/guide/platform/images/android-stack_2x.png">
            <a:extLst>
              <a:ext uri="{FF2B5EF4-FFF2-40B4-BE49-F238E27FC236}">
                <a16:creationId xmlns:a16="http://schemas.microsoft.com/office/drawing/2014/main" id="{CD43C4C8-C104-4E07-BE84-DE70D236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1" y="893840"/>
            <a:ext cx="4050659" cy="59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9DCA4-D93B-44CD-900E-A6064491EC61}"/>
              </a:ext>
            </a:extLst>
          </p:cNvPr>
          <p:cNvSpPr txBox="1"/>
          <p:nvPr/>
        </p:nvSpPr>
        <p:spPr>
          <a:xfrm>
            <a:off x="5418306" y="1010638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Mobile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0E39C5-9D28-44FC-BB2D-7C8992DA60F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36141" y="1195304"/>
            <a:ext cx="782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A9760-1304-4808-8860-D907EE4C394C}"/>
              </a:ext>
            </a:extLst>
          </p:cNvPr>
          <p:cNvCxnSpPr>
            <a:cxnSpLocks/>
          </p:cNvCxnSpPr>
          <p:nvPr/>
        </p:nvCxnSpPr>
        <p:spPr>
          <a:xfrm flipH="1">
            <a:off x="3638145" y="1347704"/>
            <a:ext cx="1932562" cy="286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584A7-2299-44CE-9A8A-84F8E0814BE4}"/>
              </a:ext>
            </a:extLst>
          </p:cNvPr>
          <p:cNvCxnSpPr>
            <a:cxnSpLocks/>
          </p:cNvCxnSpPr>
          <p:nvPr/>
        </p:nvCxnSpPr>
        <p:spPr>
          <a:xfrm flipH="1">
            <a:off x="2976664" y="1347704"/>
            <a:ext cx="2594044" cy="627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4A062-06D4-4F01-B7C0-A27F784767C9}"/>
              </a:ext>
            </a:extLst>
          </p:cNvPr>
          <p:cNvSpPr/>
          <p:nvPr/>
        </p:nvSpPr>
        <p:spPr>
          <a:xfrm>
            <a:off x="2976664" y="4212077"/>
            <a:ext cx="797668" cy="42801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C57A6A-5EE6-4780-A350-DEF008D8585E}"/>
              </a:ext>
            </a:extLst>
          </p:cNvPr>
          <p:cNvSpPr/>
          <p:nvPr/>
        </p:nvSpPr>
        <p:spPr>
          <a:xfrm>
            <a:off x="2023354" y="2036840"/>
            <a:ext cx="1157592" cy="3269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eveloper.android.com/studio/images/studio-homepage-hero.jpg">
            <a:extLst>
              <a:ext uri="{FF2B5EF4-FFF2-40B4-BE49-F238E27FC236}">
                <a16:creationId xmlns:a16="http://schemas.microsoft.com/office/drawing/2014/main" id="{50C3C9C2-0CFE-426E-99B2-1BFA833A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9144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2D577D-DE41-4ACF-92D9-57C0E827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626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Android Application Life-cycle</a:t>
            </a:r>
          </a:p>
        </p:txBody>
      </p:sp>
      <p:pic>
        <p:nvPicPr>
          <p:cNvPr id="4" name="Picture 3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6477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Android Code to Access Sensor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924" y="1010638"/>
            <a:ext cx="8562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http://</a:t>
            </a:r>
            <a:r>
              <a:rPr lang="en-US" sz="3200" dirty="0" err="1"/>
              <a:t>developer.android.com</a:t>
            </a:r>
            <a:r>
              <a:rPr lang="en-US" sz="3200" dirty="0"/>
              <a:t>/guide/topics/sensors/</a:t>
            </a:r>
            <a:r>
              <a:rPr lang="en-US" sz="3200" dirty="0" err="1"/>
              <a:t>sensors_overview.html</a:t>
            </a: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6B6366-9B1C-410B-8041-3A7FA523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21" y="3429000"/>
            <a:ext cx="7871992" cy="17440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sensorManager;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...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 =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getSystemService(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Context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.SENSOR_SERVICE);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(sensorManager.getDefaultSensor(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.TYPE_MAGNETIC_FIELD) !=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null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Success! There's a magnetometer.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else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Failure! No magnetometer.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Android Code to Access Sensor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2B44B-8101-4DDA-9C9C-0BA08A9E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49" y="805126"/>
            <a:ext cx="6459166" cy="60528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SensorActivity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Activity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implements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SensorEventListener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mLight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Bundle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setContentView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R.layout.main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getSystemService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Context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.SENSOR_SERVICE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mLight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sensorManager.getDefaultSensor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.TYPE_LIGHT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onAccuracyChanged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accuracy)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Do something here if sensor accuracy changes.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onSensorChanged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SensorEvent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event)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The light sensor returns a single value.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Many sensors return 3 values, one for each axis.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float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lux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event.values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Do something with this sensor value.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onResume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.onResume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sensorManager.registerListener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mLight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SensorManager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.SENSOR_DELAY_NORMAL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onPause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.onPause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sensorManager.unregisterListener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3DF19-4FD9-48B1-9636-B8EFC070A5CF}"/>
              </a:ext>
            </a:extLst>
          </p:cNvPr>
          <p:cNvSpPr/>
          <p:nvPr/>
        </p:nvSpPr>
        <p:spPr>
          <a:xfrm>
            <a:off x="5087566" y="4143984"/>
            <a:ext cx="1994170" cy="408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Values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090FDA-7EC8-4576-A7F5-1162D017D83C}"/>
              </a:ext>
            </a:extLst>
          </p:cNvPr>
          <p:cNvCxnSpPr>
            <a:stCxn id="5" idx="1"/>
          </p:cNvCxnSpPr>
          <p:nvPr/>
        </p:nvCxnSpPr>
        <p:spPr>
          <a:xfrm flipH="1">
            <a:off x="3287949" y="4348265"/>
            <a:ext cx="1799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C1C26A-9EC6-45EB-B5FC-59061E33BCAC}"/>
              </a:ext>
            </a:extLst>
          </p:cNvPr>
          <p:cNvSpPr/>
          <p:nvPr/>
        </p:nvSpPr>
        <p:spPr>
          <a:xfrm>
            <a:off x="3054485" y="3375551"/>
            <a:ext cx="3122579" cy="768432"/>
          </a:xfrm>
          <a:custGeom>
            <a:avLst/>
            <a:gdLst>
              <a:gd name="connsiteX0" fmla="*/ 0 w 3122579"/>
              <a:gd name="connsiteY0" fmla="*/ 408509 h 768432"/>
              <a:gd name="connsiteX1" fmla="*/ 1682885 w 3122579"/>
              <a:gd name="connsiteY1" fmla="*/ 9675 h 768432"/>
              <a:gd name="connsiteX2" fmla="*/ 3122579 w 3122579"/>
              <a:gd name="connsiteY2" fmla="*/ 768432 h 7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579" h="768432">
                <a:moveTo>
                  <a:pt x="0" y="408509"/>
                </a:moveTo>
                <a:cubicBezTo>
                  <a:pt x="581227" y="179098"/>
                  <a:pt x="1162455" y="-50312"/>
                  <a:pt x="1682885" y="9675"/>
                </a:cubicBezTo>
                <a:cubicBezTo>
                  <a:pt x="2203315" y="69662"/>
                  <a:pt x="2662947" y="419047"/>
                  <a:pt x="3122579" y="768432"/>
                </a:cubicBezTo>
              </a:path>
            </a:pathLst>
          </a:custGeom>
          <a:noFill/>
          <a:ln w="25400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120A02-AAB1-4DFA-AB68-0C4FDB931F22}"/>
              </a:ext>
            </a:extLst>
          </p:cNvPr>
          <p:cNvSpPr/>
          <p:nvPr/>
        </p:nvSpPr>
        <p:spPr>
          <a:xfrm>
            <a:off x="4163439" y="5120372"/>
            <a:ext cx="2928025" cy="58365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6418F-6C95-46BC-A0B5-1576F6D2DB6C}"/>
              </a:ext>
            </a:extLst>
          </p:cNvPr>
          <p:cNvSpPr/>
          <p:nvPr/>
        </p:nvSpPr>
        <p:spPr>
          <a:xfrm>
            <a:off x="4880043" y="5872449"/>
            <a:ext cx="1994170" cy="58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often do you want updates?</a:t>
            </a:r>
          </a:p>
        </p:txBody>
      </p:sp>
    </p:spTree>
    <p:extLst>
      <p:ext uri="{BB962C8B-B14F-4D97-AF65-F5344CB8AC3E}">
        <p14:creationId xmlns:p14="http://schemas.microsoft.com/office/powerpoint/2010/main" val="298976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Android Code to Access Sensor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527" y="1774533"/>
            <a:ext cx="2328230" cy="42328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2627" y="1774533"/>
            <a:ext cx="2328230" cy="42328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7727" y="1774533"/>
            <a:ext cx="2328230" cy="42328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932" y="1937335"/>
            <a:ext cx="218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2875" y="1937335"/>
            <a:ext cx="218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XML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6252" y="1937335"/>
            <a:ext cx="2181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Android Manifest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005" y="3158343"/>
            <a:ext cx="17258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main computing codes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1980" y="3158343"/>
            <a:ext cx="17258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 for organizing the 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955" y="3158343"/>
            <a:ext cx="17258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application meta-data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1B941-2C5B-4185-9348-D00FCDBD68CF}"/>
              </a:ext>
            </a:extLst>
          </p:cNvPr>
          <p:cNvSpPr/>
          <p:nvPr/>
        </p:nvSpPr>
        <p:spPr>
          <a:xfrm>
            <a:off x="933806" y="4665366"/>
            <a:ext cx="181195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of your code will be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C473-B2E1-494E-ACFB-B63C316F7551}"/>
              </a:ext>
            </a:extLst>
          </p:cNvPr>
          <p:cNvSpPr/>
          <p:nvPr/>
        </p:nvSpPr>
        <p:spPr>
          <a:xfrm>
            <a:off x="6664517" y="4665366"/>
            <a:ext cx="181195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all needed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88382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99B-C554-41F6-8DDC-67EC79D8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9F2-6464-41D5-8CA8-B7F0BCEA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or writing might need permissions from the user.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2CD2B-A72B-48D3-BB66-9169EE46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54" y="3083983"/>
            <a:ext cx="7910945" cy="18261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&lt;manifest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...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&lt;uses-permission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"android.permission.WRITE_EXTERNAL_STORAGE"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...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&lt;/manifest&gt;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C3C38-B5C2-4417-82EE-9F661CDE6240}"/>
              </a:ext>
            </a:extLst>
          </p:cNvPr>
          <p:cNvSpPr/>
          <p:nvPr/>
        </p:nvSpPr>
        <p:spPr>
          <a:xfrm>
            <a:off x="2286000" y="56424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https://developer.android.com/training/data-storage/files#ExternalStoragePermissions</a:t>
            </a:r>
          </a:p>
        </p:txBody>
      </p:sp>
    </p:spTree>
    <p:extLst>
      <p:ext uri="{BB962C8B-B14F-4D97-AF65-F5344CB8AC3E}">
        <p14:creationId xmlns:p14="http://schemas.microsoft.com/office/powerpoint/2010/main" val="984497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DAAA-2CD7-454E-BBB4-D0CFD3F2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 Developer</a:t>
            </a:r>
          </a:p>
        </p:txBody>
      </p:sp>
      <p:pic>
        <p:nvPicPr>
          <p:cNvPr id="3074" name="Picture 2" descr="What Is Usb Debugging Mode On Android And How Do I Enable It">
            <a:extLst>
              <a:ext uri="{FF2B5EF4-FFF2-40B4-BE49-F238E27FC236}">
                <a16:creationId xmlns:a16="http://schemas.microsoft.com/office/drawing/2014/main" id="{576946FE-1468-4A3A-90B8-4B6A5062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22" y="1288749"/>
            <a:ext cx="5681156" cy="50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E4CF2-76CF-48E0-8CE2-134977C14967}"/>
              </a:ext>
            </a:extLst>
          </p:cNvPr>
          <p:cNvSpPr/>
          <p:nvPr/>
        </p:nvSpPr>
        <p:spPr>
          <a:xfrm>
            <a:off x="2568102" y="6442829"/>
            <a:ext cx="4679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http://www.imagezap.org/how-to-enable-developer-mode-on-android/</a:t>
            </a:r>
          </a:p>
        </p:txBody>
      </p:sp>
    </p:spTree>
    <p:extLst>
      <p:ext uri="{BB962C8B-B14F-4D97-AF65-F5344CB8AC3E}">
        <p14:creationId xmlns:p14="http://schemas.microsoft.com/office/powerpoint/2010/main" val="366056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sanorita\Desktop\android\Captur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4" y="228599"/>
            <a:ext cx="8391526" cy="610054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467600" y="228600"/>
            <a:ext cx="1066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26322-6FD2-4089-91F5-435B6A1F27B2}"/>
              </a:ext>
            </a:extLst>
          </p:cNvPr>
          <p:cNvCxnSpPr/>
          <p:nvPr/>
        </p:nvCxnSpPr>
        <p:spPr>
          <a:xfrm>
            <a:off x="1196502" y="2441643"/>
            <a:ext cx="2431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48471D-2E4C-4DE1-912D-59B052970159}"/>
              </a:ext>
            </a:extLst>
          </p:cNvPr>
          <p:cNvCxnSpPr>
            <a:cxnSpLocks/>
          </p:cNvCxnSpPr>
          <p:nvPr/>
        </p:nvCxnSpPr>
        <p:spPr>
          <a:xfrm>
            <a:off x="1196502" y="3511685"/>
            <a:ext cx="2879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0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anorita\Desktop\android\Capture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2361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467600" y="234460"/>
            <a:ext cx="1219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Smartphone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Accelerometer</a:t>
            </a:r>
          </a:p>
          <a:p>
            <a:r>
              <a:rPr lang="en-US" dirty="0"/>
              <a:t>Gyroscope</a:t>
            </a:r>
          </a:p>
          <a:p>
            <a:r>
              <a:rPr lang="en-US" dirty="0"/>
              <a:t>Magnetometer</a:t>
            </a:r>
          </a:p>
          <a:p>
            <a:r>
              <a:rPr lang="en-US" dirty="0"/>
              <a:t>Light sensor</a:t>
            </a:r>
          </a:p>
          <a:p>
            <a:r>
              <a:rPr lang="en-US" dirty="0"/>
              <a:t>Humidity sensor</a:t>
            </a:r>
          </a:p>
          <a:p>
            <a:r>
              <a:rPr lang="en-US" dirty="0"/>
              <a:t>Touch screen</a:t>
            </a:r>
          </a:p>
          <a:p>
            <a:r>
              <a:rPr lang="en-US" dirty="0"/>
              <a:t>Barometer</a:t>
            </a:r>
          </a:p>
          <a:p>
            <a:r>
              <a:rPr lang="en-US" dirty="0"/>
              <a:t>Microphone and Camera …</a:t>
            </a:r>
          </a:p>
        </p:txBody>
      </p:sp>
    </p:spTree>
    <p:extLst>
      <p:ext uri="{BB962C8B-B14F-4D97-AF65-F5344CB8AC3E}">
        <p14:creationId xmlns:p14="http://schemas.microsoft.com/office/powerpoint/2010/main" val="412953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sanorita\Desktop\android\Capture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05800" cy="60761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15200" y="76200"/>
            <a:ext cx="1066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75BB2-3A12-49BC-928D-F12C81358586}"/>
              </a:ext>
            </a:extLst>
          </p:cNvPr>
          <p:cNvSpPr/>
          <p:nvPr/>
        </p:nvSpPr>
        <p:spPr>
          <a:xfrm>
            <a:off x="2966936" y="4066162"/>
            <a:ext cx="321012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collecting data when not on your activity</a:t>
            </a:r>
          </a:p>
        </p:txBody>
      </p:sp>
    </p:spTree>
    <p:extLst>
      <p:ext uri="{BB962C8B-B14F-4D97-AF65-F5344CB8AC3E}">
        <p14:creationId xmlns:p14="http://schemas.microsoft.com/office/powerpoint/2010/main" val="3031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Accelerometer</a:t>
            </a:r>
          </a:p>
        </p:txBody>
      </p:sp>
      <p:pic>
        <p:nvPicPr>
          <p:cNvPr id="6" name="Picture 5" descr="10633601-Icons-of-activities-of-people-after-65--Stock-Vector-people-icon-activ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7" y="1010638"/>
            <a:ext cx="6381484" cy="50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C:\Users\sanorita\Desktop\android\accelerome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0271"/>
            <a:ext cx="8305800" cy="4794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3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 descr="C:\Users\sanorita\Desktop\android\mems.JPG"/>
          <p:cNvPicPr>
            <a:picLocks noChangeAspect="1" noChangeArrowheads="1"/>
          </p:cNvPicPr>
          <p:nvPr/>
        </p:nvPicPr>
        <p:blipFill rotWithShape="1">
          <a:blip r:embed="rId2" cstate="print"/>
          <a:srcRect t="15431"/>
          <a:stretch/>
        </p:blipFill>
        <p:spPr bwMode="auto">
          <a:xfrm>
            <a:off x="0" y="1058208"/>
            <a:ext cx="9144000" cy="5799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1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Smartphone Sensors: Accelerometer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2"/>
          <a:stretch/>
        </p:blipFill>
        <p:spPr>
          <a:xfrm>
            <a:off x="987358" y="1172169"/>
            <a:ext cx="6947457" cy="48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Smartphone Sensors: Gyroscope</a:t>
            </a:r>
          </a:p>
        </p:txBody>
      </p:sp>
      <p:pic>
        <p:nvPicPr>
          <p:cNvPr id="3" name="Picture 2" descr="nrt09bso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98" y="1124764"/>
            <a:ext cx="504755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Smartphone Sensors: Gyroscope</a:t>
            </a:r>
          </a:p>
        </p:txBody>
      </p:sp>
      <p:pic>
        <p:nvPicPr>
          <p:cNvPr id="4" name="Picture 3" descr="C:\Users\sanorita\Desktop\android\guro2.JPG"/>
          <p:cNvPicPr>
            <a:picLocks noChangeAspect="1" noChangeArrowheads="1"/>
          </p:cNvPicPr>
          <p:nvPr/>
        </p:nvPicPr>
        <p:blipFill rotWithShape="1">
          <a:blip r:embed="rId2" cstate="print"/>
          <a:srcRect r="3861"/>
          <a:stretch/>
        </p:blipFill>
        <p:spPr bwMode="auto">
          <a:xfrm>
            <a:off x="4510776" y="2198864"/>
            <a:ext cx="4521136" cy="2790146"/>
          </a:xfrm>
          <a:prstGeom prst="rect">
            <a:avLst/>
          </a:prstGeom>
          <a:noFill/>
        </p:spPr>
      </p:pic>
      <p:pic>
        <p:nvPicPr>
          <p:cNvPr id="5" name="Picture 4" descr="3D_Gyrosco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5" y="2237213"/>
            <a:ext cx="3525408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271</Words>
  <Application>Microsoft Office PowerPoint</Application>
  <PresentationFormat>On-screen Show (4:3)</PresentationFormat>
  <Paragraphs>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Roboto Mono</vt:lpstr>
      <vt:lpstr>Office Theme</vt:lpstr>
      <vt:lpstr>Smartphone Sensors and Android Overview</vt:lpstr>
      <vt:lpstr>Roadmap</vt:lpstr>
      <vt:lpstr>Smartphone Sensors</vt:lpstr>
      <vt:lpstr>Smartphone Sensors: Accelerometer</vt:lpstr>
      <vt:lpstr>Smartphone Sensors: Accelerometer</vt:lpstr>
      <vt:lpstr>Smartphone Sensors: Accelerometer</vt:lpstr>
      <vt:lpstr>Smartphone Sensors: Accelerometer</vt:lpstr>
      <vt:lpstr>Smartphone Sensors: Gyroscope</vt:lpstr>
      <vt:lpstr>Smartphone Sensors: Gyroscope</vt:lpstr>
      <vt:lpstr>Smartphone Sensors: Gyroscope</vt:lpstr>
      <vt:lpstr>Smartphone Sensors: Magnetometer</vt:lpstr>
      <vt:lpstr>Smartphone Sensors: Magnetometer</vt:lpstr>
      <vt:lpstr>Smartphone Sensors: Magnetometer</vt:lpstr>
      <vt:lpstr>Smartphone Sensors: Light Sensor</vt:lpstr>
      <vt:lpstr>Smartphone Sensors</vt:lpstr>
      <vt:lpstr>Smartphone Sensors: Fusion Sensor</vt:lpstr>
      <vt:lpstr>Smartphone Sensors: Fusion Sensor</vt:lpstr>
      <vt:lpstr>Smartphone Sensors: Fusion Sensor</vt:lpstr>
      <vt:lpstr>Any question on sensors?</vt:lpstr>
      <vt:lpstr>Android Architecture</vt:lpstr>
      <vt:lpstr>Programming for Android</vt:lpstr>
      <vt:lpstr>Android Application Life-cycle</vt:lpstr>
      <vt:lpstr>Android Code to Access Sensor Data</vt:lpstr>
      <vt:lpstr>Android Code to Access Sensor Data</vt:lpstr>
      <vt:lpstr>Android Code to Access Sensor Data</vt:lpstr>
      <vt:lpstr>Asking for Permissions</vt:lpstr>
      <vt:lpstr>Become a Developer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Sensors and Android Overview</dc:title>
  <dc:creator>Nirupam Roy</dc:creator>
  <cp:lastModifiedBy>Ashutosh Dhekne</cp:lastModifiedBy>
  <cp:revision>39</cp:revision>
  <dcterms:created xsi:type="dcterms:W3CDTF">2016-02-08T15:28:21Z</dcterms:created>
  <dcterms:modified xsi:type="dcterms:W3CDTF">2019-02-13T22:41:34Z</dcterms:modified>
</cp:coreProperties>
</file>