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85087-EA8F-45F3-A143-68AAFABA1E2A}" v="76" dt="2021-10-05T09:09:37.894"/>
    <p1510:client id="{5592F8AC-41E0-8EC5-37DD-2F5F5280592F}" v="61" dt="2021-10-05T12:34:28.051"/>
    <p1510:client id="{76B72DD0-1F02-78F9-7DE1-E68027B05DA3}" v="43" dt="2021-10-05T13:45:16.008"/>
    <p1510:client id="{91E4F253-E00B-459C-B3A7-64DFC1A27CE1}" v="264" dt="2021-10-05T11:51:16.993"/>
    <p1510:client id="{93341A2D-E332-7D25-44CA-9F4E7B259F79}" v="8" dt="2021-10-05T12:10:02.172"/>
    <p1510:client id="{AC42EB58-B22D-B2C1-0190-F08F687E4AFA}" v="433" dt="2021-10-05T13:21:37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176" autoAdjust="0"/>
  </p:normalViewPr>
  <p:slideViewPr>
    <p:cSldViewPr snapToGrid="0">
      <p:cViewPr varScale="1">
        <p:scale>
          <a:sx n="62" d="100"/>
          <a:sy n="62" d="100"/>
        </p:scale>
        <p:origin x="30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Hepsever" userId="S::adam.hepsever@medieinstitutet.se::2adc85b5-1971-499a-9602-aa6fa6f21635" providerId="AD" clId="Web-{76B72DD0-1F02-78F9-7DE1-E68027B05DA3}"/>
    <pc:docChg chg="modSld">
      <pc:chgData name="Adam Hepsever" userId="S::adam.hepsever@medieinstitutet.se::2adc85b5-1971-499a-9602-aa6fa6f21635" providerId="AD" clId="Web-{76B72DD0-1F02-78F9-7DE1-E68027B05DA3}" dt="2021-10-05T13:45:16.008" v="26" actId="14100"/>
      <pc:docMkLst>
        <pc:docMk/>
      </pc:docMkLst>
      <pc:sldChg chg="addSp delSp modSp">
        <pc:chgData name="Adam Hepsever" userId="S::adam.hepsever@medieinstitutet.se::2adc85b5-1971-499a-9602-aa6fa6f21635" providerId="AD" clId="Web-{76B72DD0-1F02-78F9-7DE1-E68027B05DA3}" dt="2021-10-05T13:25:01.845" v="24" actId="20577"/>
        <pc:sldMkLst>
          <pc:docMk/>
          <pc:sldMk cId="3811341943" sldId="260"/>
        </pc:sldMkLst>
        <pc:spChg chg="add mod">
          <ac:chgData name="Adam Hepsever" userId="S::adam.hepsever@medieinstitutet.se::2adc85b5-1971-499a-9602-aa6fa6f21635" providerId="AD" clId="Web-{76B72DD0-1F02-78F9-7DE1-E68027B05DA3}" dt="2021-10-05T13:15:38.754" v="6" actId="1076"/>
          <ac:spMkLst>
            <pc:docMk/>
            <pc:sldMk cId="3811341943" sldId="260"/>
            <ac:spMk id="3" creationId="{E2501256-22DF-4B21-A104-03613F446793}"/>
          </ac:spMkLst>
        </pc:spChg>
        <pc:spChg chg="add del mod">
          <ac:chgData name="Adam Hepsever" userId="S::adam.hepsever@medieinstitutet.se::2adc85b5-1971-499a-9602-aa6fa6f21635" providerId="AD" clId="Web-{76B72DD0-1F02-78F9-7DE1-E68027B05DA3}" dt="2021-10-05T13:15:21.097" v="5"/>
          <ac:spMkLst>
            <pc:docMk/>
            <pc:sldMk cId="3811341943" sldId="260"/>
            <ac:spMk id="4" creationId="{E007BD1B-8F68-436F-9480-740CA9518FC7}"/>
          </ac:spMkLst>
        </pc:spChg>
        <pc:spChg chg="mod">
          <ac:chgData name="Adam Hepsever" userId="S::adam.hepsever@medieinstitutet.se::2adc85b5-1971-499a-9602-aa6fa6f21635" providerId="AD" clId="Web-{76B72DD0-1F02-78F9-7DE1-E68027B05DA3}" dt="2021-10-05T13:25:01.845" v="24" actId="20577"/>
          <ac:spMkLst>
            <pc:docMk/>
            <pc:sldMk cId="3811341943" sldId="260"/>
            <ac:spMk id="6" creationId="{0F89CF9F-44DB-42C8-BB4A-A74BA8DE1E59}"/>
          </ac:spMkLst>
        </pc:spChg>
        <pc:picChg chg="del">
          <ac:chgData name="Adam Hepsever" userId="S::adam.hepsever@medieinstitutet.se::2adc85b5-1971-499a-9602-aa6fa6f21635" providerId="AD" clId="Web-{76B72DD0-1F02-78F9-7DE1-E68027B05DA3}" dt="2021-10-05T13:15:15.535" v="0"/>
          <ac:picMkLst>
            <pc:docMk/>
            <pc:sldMk cId="3811341943" sldId="260"/>
            <ac:picMk id="2" creationId="{43CA4641-DB2E-4EA8-B2E3-803ABC90B0BA}"/>
          </ac:picMkLst>
        </pc:picChg>
      </pc:sldChg>
      <pc:sldChg chg="modSp">
        <pc:chgData name="Adam Hepsever" userId="S::adam.hepsever@medieinstitutet.se::2adc85b5-1971-499a-9602-aa6fa6f21635" providerId="AD" clId="Web-{76B72DD0-1F02-78F9-7DE1-E68027B05DA3}" dt="2021-10-05T13:45:16.008" v="26" actId="14100"/>
        <pc:sldMkLst>
          <pc:docMk/>
          <pc:sldMk cId="4271864149" sldId="265"/>
        </pc:sldMkLst>
        <pc:spChg chg="mod">
          <ac:chgData name="Adam Hepsever" userId="S::adam.hepsever@medieinstitutet.se::2adc85b5-1971-499a-9602-aa6fa6f21635" providerId="AD" clId="Web-{76B72DD0-1F02-78F9-7DE1-E68027B05DA3}" dt="2021-10-05T13:45:16.008" v="26" actId="14100"/>
          <ac:spMkLst>
            <pc:docMk/>
            <pc:sldMk cId="4271864149" sldId="265"/>
            <ac:spMk id="10" creationId="{62713F02-4007-42E1-B793-F57EF0D4A731}"/>
          </ac:spMkLst>
        </pc:spChg>
      </pc:sldChg>
    </pc:docChg>
  </pc:docChgLst>
  <pc:docChgLst>
    <pc:chgData name="Adam Hepsever" userId="S::adam.hepsever@medieinstitutet.se::2adc85b5-1971-499a-9602-aa6fa6f21635" providerId="AD" clId="Web-{93341A2D-E332-7D25-44CA-9F4E7B259F79}"/>
    <pc:docChg chg="modSld addMainMaster delMainMaster">
      <pc:chgData name="Adam Hepsever" userId="S::adam.hepsever@medieinstitutet.se::2adc85b5-1971-499a-9602-aa6fa6f21635" providerId="AD" clId="Web-{93341A2D-E332-7D25-44CA-9F4E7B259F79}" dt="2021-10-05T12:10:02.172" v="4"/>
      <pc:docMkLst>
        <pc:docMk/>
      </pc:docMkLst>
      <pc:sldChg chg="modSp mod modClrScheme chgLayout">
        <pc:chgData name="Adam Hepsever" userId="S::adam.hepsever@medieinstitutet.se::2adc85b5-1971-499a-9602-aa6fa6f21635" providerId="AD" clId="Web-{93341A2D-E332-7D25-44CA-9F4E7B259F79}" dt="2021-10-05T12:05:07.009" v="2"/>
        <pc:sldMkLst>
          <pc:docMk/>
          <pc:sldMk cId="3194377694" sldId="256"/>
        </pc:sldMkLst>
        <pc:spChg chg="mod ord">
          <ac:chgData name="Adam Hepsever" userId="S::adam.hepsever@medieinstitutet.se::2adc85b5-1971-499a-9602-aa6fa6f21635" providerId="AD" clId="Web-{93341A2D-E332-7D25-44CA-9F4E7B259F79}" dt="2021-10-05T12:05:07.009" v="2"/>
          <ac:spMkLst>
            <pc:docMk/>
            <pc:sldMk cId="3194377694" sldId="256"/>
            <ac:spMk id="2" creationId="{00000000-0000-0000-0000-000000000000}"/>
          </ac:spMkLst>
        </pc:spChg>
      </pc:sldChg>
      <pc:sldChg chg="modSp mod chgLayout">
        <pc:chgData name="Adam Hepsever" userId="S::adam.hepsever@medieinstitutet.se::2adc85b5-1971-499a-9602-aa6fa6f21635" providerId="AD" clId="Web-{93341A2D-E332-7D25-44CA-9F4E7B259F79}" dt="2021-10-05T12:05:07.009" v="2"/>
        <pc:sldMkLst>
          <pc:docMk/>
          <pc:sldMk cId="3113987725" sldId="257"/>
        </pc:sldMkLst>
        <pc:spChg chg="mod ord">
          <ac:chgData name="Adam Hepsever" userId="S::adam.hepsever@medieinstitutet.se::2adc85b5-1971-499a-9602-aa6fa6f21635" providerId="AD" clId="Web-{93341A2D-E332-7D25-44CA-9F4E7B259F79}" dt="2021-10-05T12:05:07.009" v="2"/>
          <ac:spMkLst>
            <pc:docMk/>
            <pc:sldMk cId="3113987725" sldId="257"/>
            <ac:spMk id="2" creationId="{00000000-0000-0000-0000-000000000000}"/>
          </ac:spMkLst>
        </pc:spChg>
      </pc:sldChg>
      <pc:sldChg chg="mod chgLayout">
        <pc:chgData name="Adam Hepsever" userId="S::adam.hepsever@medieinstitutet.se::2adc85b5-1971-499a-9602-aa6fa6f21635" providerId="AD" clId="Web-{93341A2D-E332-7D25-44CA-9F4E7B259F79}" dt="2021-10-05T12:05:07.009" v="2"/>
        <pc:sldMkLst>
          <pc:docMk/>
          <pc:sldMk cId="527153797" sldId="258"/>
        </pc:sldMkLst>
      </pc:sldChg>
      <pc:sldChg chg="modSp mod modClrScheme chgLayout">
        <pc:chgData name="Adam Hepsever" userId="S::adam.hepsever@medieinstitutet.se::2adc85b5-1971-499a-9602-aa6fa6f21635" providerId="AD" clId="Web-{93341A2D-E332-7D25-44CA-9F4E7B259F79}" dt="2021-10-05T12:05:07.009" v="2"/>
        <pc:sldMkLst>
          <pc:docMk/>
          <pc:sldMk cId="1072001966" sldId="259"/>
        </pc:sldMkLst>
        <pc:spChg chg="mod ord">
          <ac:chgData name="Adam Hepsever" userId="S::adam.hepsever@medieinstitutet.se::2adc85b5-1971-499a-9602-aa6fa6f21635" providerId="AD" clId="Web-{93341A2D-E332-7D25-44CA-9F4E7B259F79}" dt="2021-10-05T12:05:07.009" v="2"/>
          <ac:spMkLst>
            <pc:docMk/>
            <pc:sldMk cId="1072001966" sldId="259"/>
            <ac:spMk id="2" creationId="{00000000-0000-0000-0000-000000000000}"/>
          </ac:spMkLst>
        </pc:spChg>
      </pc:sldChg>
      <pc:sldChg chg="addSp modSp mod modClrScheme chgLayout">
        <pc:chgData name="Adam Hepsever" userId="S::adam.hepsever@medieinstitutet.se::2adc85b5-1971-499a-9602-aa6fa6f21635" providerId="AD" clId="Web-{93341A2D-E332-7D25-44CA-9F4E7B259F79}" dt="2021-10-05T12:05:18.978" v="3"/>
        <pc:sldMkLst>
          <pc:docMk/>
          <pc:sldMk cId="3811341943" sldId="260"/>
        </pc:sldMkLst>
        <pc:spChg chg="add">
          <ac:chgData name="Adam Hepsever" userId="S::adam.hepsever@medieinstitutet.se::2adc85b5-1971-499a-9602-aa6fa6f21635" providerId="AD" clId="Web-{93341A2D-E332-7D25-44CA-9F4E7B259F79}" dt="2021-10-05T12:05:18.978" v="3"/>
          <ac:spMkLst>
            <pc:docMk/>
            <pc:sldMk cId="3811341943" sldId="260"/>
            <ac:spMk id="4" creationId="{E5093ECC-8BEB-4546-A80D-0B48876623DE}"/>
          </ac:spMkLst>
        </pc:spChg>
        <pc:picChg chg="mod">
          <ac:chgData name="Adam Hepsever" userId="S::adam.hepsever@medieinstitutet.se::2adc85b5-1971-499a-9602-aa6fa6f21635" providerId="AD" clId="Web-{93341A2D-E332-7D25-44CA-9F4E7B259F79}" dt="2021-10-05T12:05:18.978" v="3"/>
          <ac:picMkLst>
            <pc:docMk/>
            <pc:sldMk cId="3811341943" sldId="260"/>
            <ac:picMk id="2" creationId="{43CA4641-DB2E-4EA8-B2E3-803ABC90B0BA}"/>
          </ac:picMkLst>
        </pc:picChg>
      </pc:sldChg>
      <pc:sldChg chg="modSp mod modClrScheme chgLayout">
        <pc:chgData name="Adam Hepsever" userId="S::adam.hepsever@medieinstitutet.se::2adc85b5-1971-499a-9602-aa6fa6f21635" providerId="AD" clId="Web-{93341A2D-E332-7D25-44CA-9F4E7B259F79}" dt="2021-10-05T12:05:07.009" v="2"/>
        <pc:sldMkLst>
          <pc:docMk/>
          <pc:sldMk cId="1281594574" sldId="261"/>
        </pc:sldMkLst>
        <pc:spChg chg="mod ord">
          <ac:chgData name="Adam Hepsever" userId="S::adam.hepsever@medieinstitutet.se::2adc85b5-1971-499a-9602-aa6fa6f21635" providerId="AD" clId="Web-{93341A2D-E332-7D25-44CA-9F4E7B259F79}" dt="2021-10-05T12:05:07.009" v="2"/>
          <ac:spMkLst>
            <pc:docMk/>
            <pc:sldMk cId="1281594574" sldId="261"/>
            <ac:spMk id="2" creationId="{00000000-0000-0000-0000-000000000000}"/>
          </ac:spMkLst>
        </pc:spChg>
      </pc:sldChg>
      <pc:sldChg chg="modSp mod modClrScheme chgLayout">
        <pc:chgData name="Adam Hepsever" userId="S::adam.hepsever@medieinstitutet.se::2adc85b5-1971-499a-9602-aa6fa6f21635" providerId="AD" clId="Web-{93341A2D-E332-7D25-44CA-9F4E7B259F79}" dt="2021-10-05T12:05:07.009" v="2"/>
        <pc:sldMkLst>
          <pc:docMk/>
          <pc:sldMk cId="3874197306" sldId="262"/>
        </pc:sldMkLst>
        <pc:spChg chg="mod ord">
          <ac:chgData name="Adam Hepsever" userId="S::adam.hepsever@medieinstitutet.se::2adc85b5-1971-499a-9602-aa6fa6f21635" providerId="AD" clId="Web-{93341A2D-E332-7D25-44CA-9F4E7B259F79}" dt="2021-10-05T12:05:07.009" v="2"/>
          <ac:spMkLst>
            <pc:docMk/>
            <pc:sldMk cId="3874197306" sldId="262"/>
            <ac:spMk id="2" creationId="{00000000-0000-0000-0000-000000000000}"/>
          </ac:spMkLst>
        </pc:spChg>
      </pc:sldChg>
      <pc:sldChg chg="modSp mod modClrScheme chgLayout">
        <pc:chgData name="Adam Hepsever" userId="S::adam.hepsever@medieinstitutet.se::2adc85b5-1971-499a-9602-aa6fa6f21635" providerId="AD" clId="Web-{93341A2D-E332-7D25-44CA-9F4E7B259F79}" dt="2021-10-05T12:05:07.009" v="2"/>
        <pc:sldMkLst>
          <pc:docMk/>
          <pc:sldMk cId="884401660" sldId="263"/>
        </pc:sldMkLst>
        <pc:spChg chg="mod ord">
          <ac:chgData name="Adam Hepsever" userId="S::adam.hepsever@medieinstitutet.se::2adc85b5-1971-499a-9602-aa6fa6f21635" providerId="AD" clId="Web-{93341A2D-E332-7D25-44CA-9F4E7B259F79}" dt="2021-10-05T12:05:07.009" v="2"/>
          <ac:spMkLst>
            <pc:docMk/>
            <pc:sldMk cId="884401660" sldId="263"/>
            <ac:spMk id="2" creationId="{00000000-0000-0000-0000-000000000000}"/>
          </ac:spMkLst>
        </pc:spChg>
      </pc:sldChg>
      <pc:sldChg chg="addSp mod modClrScheme chgLayout">
        <pc:chgData name="Adam Hepsever" userId="S::adam.hepsever@medieinstitutet.se::2adc85b5-1971-499a-9602-aa6fa6f21635" providerId="AD" clId="Web-{93341A2D-E332-7D25-44CA-9F4E7B259F79}" dt="2021-10-05T12:10:02.172" v="4"/>
        <pc:sldMkLst>
          <pc:docMk/>
          <pc:sldMk cId="2379657361" sldId="264"/>
        </pc:sldMkLst>
        <pc:spChg chg="add">
          <ac:chgData name="Adam Hepsever" userId="S::adam.hepsever@medieinstitutet.se::2adc85b5-1971-499a-9602-aa6fa6f21635" providerId="AD" clId="Web-{93341A2D-E332-7D25-44CA-9F4E7B259F79}" dt="2021-10-05T12:10:02.172" v="4"/>
          <ac:spMkLst>
            <pc:docMk/>
            <pc:sldMk cId="2379657361" sldId="264"/>
            <ac:spMk id="5" creationId="{E5093ECC-8BEB-4546-A80D-0B48876623DE}"/>
          </ac:spMkLst>
        </pc:spChg>
      </pc:sldChg>
      <pc:sldChg chg="modSp mod modClrScheme chgLayout">
        <pc:chgData name="Adam Hepsever" userId="S::adam.hepsever@medieinstitutet.se::2adc85b5-1971-499a-9602-aa6fa6f21635" providerId="AD" clId="Web-{93341A2D-E332-7D25-44CA-9F4E7B259F79}" dt="2021-10-05T12:05:07.009" v="2"/>
        <pc:sldMkLst>
          <pc:docMk/>
          <pc:sldMk cId="4271864149" sldId="265"/>
        </pc:sldMkLst>
        <pc:spChg chg="mod ord">
          <ac:chgData name="Adam Hepsever" userId="S::adam.hepsever@medieinstitutet.se::2adc85b5-1971-499a-9602-aa6fa6f21635" providerId="AD" clId="Web-{93341A2D-E332-7D25-44CA-9F4E7B259F79}" dt="2021-10-05T12:05:07.009" v="2"/>
          <ac:spMkLst>
            <pc:docMk/>
            <pc:sldMk cId="4271864149" sldId="265"/>
            <ac:spMk id="2" creationId="{AAD369E6-F772-4460-9DF0-478F7794D376}"/>
          </ac:spMkLst>
        </pc:spChg>
        <pc:spChg chg="mod ord">
          <ac:chgData name="Adam Hepsever" userId="S::adam.hepsever@medieinstitutet.se::2adc85b5-1971-499a-9602-aa6fa6f21635" providerId="AD" clId="Web-{93341A2D-E332-7D25-44CA-9F4E7B259F79}" dt="2021-10-05T12:05:07.009" v="2"/>
          <ac:spMkLst>
            <pc:docMk/>
            <pc:sldMk cId="4271864149" sldId="265"/>
            <ac:spMk id="3" creationId="{F14129F8-7782-472C-8BD9-DB1F7403952B}"/>
          </ac:spMkLst>
        </pc:spChg>
      </pc:sldChg>
      <pc:sldMasterChg chg="del delSldLayout">
        <pc:chgData name="Adam Hepsever" userId="S::adam.hepsever@medieinstitutet.se::2adc85b5-1971-499a-9602-aa6fa6f21635" providerId="AD" clId="Web-{93341A2D-E332-7D25-44CA-9F4E7B259F79}" dt="2021-10-05T12:05:01.618" v="0"/>
        <pc:sldMasterMkLst>
          <pc:docMk/>
          <pc:sldMasterMk cId="188182882" sldId="2147483878"/>
        </pc:sldMasterMkLst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631583988" sldId="2147483879"/>
          </pc:sldLayoutMkLst>
        </pc:sldLayoutChg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3475998055" sldId="2147483880"/>
          </pc:sldLayoutMkLst>
        </pc:sldLayoutChg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491373108" sldId="2147483881"/>
          </pc:sldLayoutMkLst>
        </pc:sldLayoutChg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1894031136" sldId="2147483882"/>
          </pc:sldLayoutMkLst>
        </pc:sldLayoutChg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3818124386" sldId="2147483883"/>
          </pc:sldLayoutMkLst>
        </pc:sldLayoutChg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2044419673" sldId="2147483884"/>
          </pc:sldLayoutMkLst>
        </pc:sldLayoutChg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3766175297" sldId="2147483885"/>
          </pc:sldLayoutMkLst>
        </pc:sldLayoutChg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3751108324" sldId="2147483886"/>
          </pc:sldLayoutMkLst>
        </pc:sldLayoutChg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2234876641" sldId="2147483887"/>
          </pc:sldLayoutMkLst>
        </pc:sldLayoutChg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1296221101" sldId="2147483888"/>
          </pc:sldLayoutMkLst>
        </pc:sldLayoutChg>
        <pc:sldLayoutChg chg="del">
          <pc:chgData name="Adam Hepsever" userId="S::adam.hepsever@medieinstitutet.se::2adc85b5-1971-499a-9602-aa6fa6f21635" providerId="AD" clId="Web-{93341A2D-E332-7D25-44CA-9F4E7B259F79}" dt="2021-10-05T12:05:01.618" v="0"/>
          <pc:sldLayoutMkLst>
            <pc:docMk/>
            <pc:sldMasterMk cId="188182882" sldId="2147483878"/>
            <pc:sldLayoutMk cId="107260538" sldId="2147483889"/>
          </pc:sldLayoutMkLst>
        </pc:sldLayoutChg>
      </pc:sldMasterChg>
      <pc:sldMasterChg chg="add del addSldLayout delSldLayout modSldLayout">
        <pc:chgData name="Adam Hepsever" userId="S::adam.hepsever@medieinstitutet.se::2adc85b5-1971-499a-9602-aa6fa6f21635" providerId="AD" clId="Web-{93341A2D-E332-7D25-44CA-9F4E7B259F79}" dt="2021-10-05T12:05:04.103" v="1"/>
        <pc:sldMasterMkLst>
          <pc:docMk/>
          <pc:sldMasterMk cId="3721678557" sldId="2147483890"/>
        </pc:sldMasterMkLst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3070459489" sldId="2147483891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2141638901" sldId="2147483892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2394393311" sldId="2147483893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1286350355" sldId="2147483894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3028598855" sldId="2147483895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2440273000" sldId="2147483896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605030811" sldId="2147483897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1830666205" sldId="2147483898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1165165098" sldId="2147483899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2250012963" sldId="2147483900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4.103" v="1"/>
          <pc:sldLayoutMkLst>
            <pc:docMk/>
            <pc:sldMasterMk cId="3721678557" sldId="2147483890"/>
            <pc:sldLayoutMk cId="4218328117" sldId="2147483901"/>
          </pc:sldLayoutMkLst>
        </pc:sldLayoutChg>
      </pc:sldMasterChg>
      <pc:sldMasterChg chg="add del addSldLayout delSldLayout modSldLayout">
        <pc:chgData name="Adam Hepsever" userId="S::adam.hepsever@medieinstitutet.se::2adc85b5-1971-499a-9602-aa6fa6f21635" providerId="AD" clId="Web-{93341A2D-E332-7D25-44CA-9F4E7B259F79}" dt="2021-10-05T12:05:07.009" v="2"/>
        <pc:sldMasterMkLst>
          <pc:docMk/>
          <pc:sldMasterMk cId="2509625711" sldId="2147483902"/>
        </pc:sldMasterMkLst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678225294" sldId="2147483903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3044381134" sldId="2147483904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2517586383" sldId="2147483905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1878176118" sldId="2147483906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219813127" sldId="2147483907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2353561648" sldId="2147483908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516652337" sldId="2147483909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3237915182" sldId="2147483910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826317963" sldId="2147483911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2225786282" sldId="2147483912"/>
          </pc:sldLayoutMkLst>
        </pc:sldLayoutChg>
        <pc:sldLayoutChg chg="add del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2509625711" sldId="2147483902"/>
            <pc:sldLayoutMk cId="518130618" sldId="2147483913"/>
          </pc:sldLayoutMkLst>
        </pc:sldLayoutChg>
      </pc:sldMasterChg>
      <pc:sldMasterChg chg="add addSldLayout modSldLayout">
        <pc:chgData name="Adam Hepsever" userId="S::adam.hepsever@medieinstitutet.se::2adc85b5-1971-499a-9602-aa6fa6f21635" providerId="AD" clId="Web-{93341A2D-E332-7D25-44CA-9F4E7B259F79}" dt="2021-10-05T12:05:07.009" v="2"/>
        <pc:sldMasterMkLst>
          <pc:docMk/>
          <pc:sldMasterMk cId="3595707488" sldId="2147483914"/>
        </pc:sldMasterMkLst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458517107" sldId="2147483915"/>
          </pc:sldLayoutMkLst>
        </pc:sldLayoutChg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1468201030" sldId="2147483916"/>
          </pc:sldLayoutMkLst>
        </pc:sldLayoutChg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2726577311" sldId="2147483917"/>
          </pc:sldLayoutMkLst>
        </pc:sldLayoutChg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639509449" sldId="2147483918"/>
          </pc:sldLayoutMkLst>
        </pc:sldLayoutChg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289523860" sldId="2147483919"/>
          </pc:sldLayoutMkLst>
        </pc:sldLayoutChg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2046583842" sldId="2147483920"/>
          </pc:sldLayoutMkLst>
        </pc:sldLayoutChg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442668345" sldId="2147483921"/>
          </pc:sldLayoutMkLst>
        </pc:sldLayoutChg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2733192415" sldId="2147483922"/>
          </pc:sldLayoutMkLst>
        </pc:sldLayoutChg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117621072" sldId="2147483923"/>
          </pc:sldLayoutMkLst>
        </pc:sldLayoutChg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112064178" sldId="2147483924"/>
          </pc:sldLayoutMkLst>
        </pc:sldLayoutChg>
        <pc:sldLayoutChg chg="add mod replId">
          <pc:chgData name="Adam Hepsever" userId="S::adam.hepsever@medieinstitutet.se::2adc85b5-1971-499a-9602-aa6fa6f21635" providerId="AD" clId="Web-{93341A2D-E332-7D25-44CA-9F4E7B259F79}" dt="2021-10-05T12:05:07.009" v="2"/>
          <pc:sldLayoutMkLst>
            <pc:docMk/>
            <pc:sldMasterMk cId="3595707488" sldId="2147483914"/>
            <pc:sldLayoutMk cId="425169953" sldId="2147483925"/>
          </pc:sldLayoutMkLst>
        </pc:sldLayoutChg>
      </pc:sldMasterChg>
    </pc:docChg>
  </pc:docChgLst>
  <pc:docChgLst>
    <pc:chgData name="Adam Hepsever" userId="S::adam.hepsever@medieinstitutet.se::2adc85b5-1971-499a-9602-aa6fa6f21635" providerId="AD" clId="Web-{91E4F253-E00B-459C-B3A7-64DFC1A27CE1}"/>
    <pc:docChg chg="addSld modSld sldOrd modMainMaster">
      <pc:chgData name="Adam Hepsever" userId="S::adam.hepsever@medieinstitutet.se::2adc85b5-1971-499a-9602-aa6fa6f21635" providerId="AD" clId="Web-{91E4F253-E00B-459C-B3A7-64DFC1A27CE1}" dt="2021-10-05T11:52:43.041" v="3354"/>
      <pc:docMkLst>
        <pc:docMk/>
      </pc:docMkLst>
      <pc:sldChg chg="addSp delSp modSp mod setBg setClrOvrMap modNotes">
        <pc:chgData name="Adam Hepsever" userId="S::adam.hepsever@medieinstitutet.se::2adc85b5-1971-499a-9602-aa6fa6f21635" providerId="AD" clId="Web-{91E4F253-E00B-459C-B3A7-64DFC1A27CE1}" dt="2021-10-05T09:39:47.506" v="1009"/>
        <pc:sldMkLst>
          <pc:docMk/>
          <pc:sldMk cId="3113987725" sldId="257"/>
        </pc:sldMkLst>
        <pc:spChg chg="mod ord">
          <ac:chgData name="Adam Hepsever" userId="S::adam.hepsever@medieinstitutet.se::2adc85b5-1971-499a-9602-aa6fa6f21635" providerId="AD" clId="Web-{91E4F253-E00B-459C-B3A7-64DFC1A27CE1}" dt="2021-10-05T09:16:55.224" v="93" actId="20577"/>
          <ac:spMkLst>
            <pc:docMk/>
            <pc:sldMk cId="3113987725" sldId="257"/>
            <ac:spMk id="2" creationId="{00000000-0000-0000-0000-000000000000}"/>
          </ac:spMkLst>
        </pc:spChg>
        <pc:spChg chg="add del mod ord">
          <ac:chgData name="Adam Hepsever" userId="S::adam.hepsever@medieinstitutet.se::2adc85b5-1971-499a-9602-aa6fa6f21635" providerId="AD" clId="Web-{91E4F253-E00B-459C-B3A7-64DFC1A27CE1}" dt="2021-10-05T09:17:04.599" v="95"/>
          <ac:spMkLst>
            <pc:docMk/>
            <pc:sldMk cId="3113987725" sldId="257"/>
            <ac:spMk id="3" creationId="{86917B81-62E6-4496-A624-B8738A9EF38E}"/>
          </ac:spMkLst>
        </pc:spChg>
        <pc:spChg chg="add mod">
          <ac:chgData name="Adam Hepsever" userId="S::adam.hepsever@medieinstitutet.se::2adc85b5-1971-499a-9602-aa6fa6f21635" providerId="AD" clId="Web-{91E4F253-E00B-459C-B3A7-64DFC1A27CE1}" dt="2021-10-05T09:17:31.662" v="105" actId="20577"/>
          <ac:spMkLst>
            <pc:docMk/>
            <pc:sldMk cId="3113987725" sldId="257"/>
            <ac:spMk id="5" creationId="{E113C65F-A5AE-4188-9943-DD3A52E28228}"/>
          </ac:spMkLst>
        </pc:spChg>
        <pc:spChg chg="add del mod">
          <ac:chgData name="Adam Hepsever" userId="S::adam.hepsever@medieinstitutet.se::2adc85b5-1971-499a-9602-aa6fa6f21635" providerId="AD" clId="Web-{91E4F253-E00B-459C-B3A7-64DFC1A27CE1}" dt="2021-10-05T09:20:20.213" v="110"/>
          <ac:spMkLst>
            <pc:docMk/>
            <pc:sldMk cId="3113987725" sldId="257"/>
            <ac:spMk id="6" creationId="{5031F4D6-6731-4747-A5B3-B6D991B8A507}"/>
          </ac:spMkLst>
        </pc:spChg>
        <pc:spChg chg="add del mod">
          <ac:chgData name="Adam Hepsever" userId="S::adam.hepsever@medieinstitutet.se::2adc85b5-1971-499a-9602-aa6fa6f21635" providerId="AD" clId="Web-{91E4F253-E00B-459C-B3A7-64DFC1A27CE1}" dt="2021-10-05T09:20:21.885" v="112"/>
          <ac:spMkLst>
            <pc:docMk/>
            <pc:sldMk cId="3113987725" sldId="257"/>
            <ac:spMk id="7" creationId="{9093724D-907B-4549-BA64-5E4AA43FCB15}"/>
          </ac:spMkLst>
        </pc:spChg>
        <pc:spChg chg="add del mod">
          <ac:chgData name="Adam Hepsever" userId="S::adam.hepsever@medieinstitutet.se::2adc85b5-1971-499a-9602-aa6fa6f21635" providerId="AD" clId="Web-{91E4F253-E00B-459C-B3A7-64DFC1A27CE1}" dt="2021-10-05T09:20:23.494" v="114"/>
          <ac:spMkLst>
            <pc:docMk/>
            <pc:sldMk cId="3113987725" sldId="257"/>
            <ac:spMk id="8" creationId="{6EB9FB3F-9FF7-4BC1-BFDF-7FDA4DE319DA}"/>
          </ac:spMkLst>
        </pc:spChg>
        <pc:spChg chg="add">
          <ac:chgData name="Adam Hepsever" userId="S::adam.hepsever@medieinstitutet.se::2adc85b5-1971-499a-9602-aa6fa6f21635" providerId="AD" clId="Web-{91E4F253-E00B-459C-B3A7-64DFC1A27CE1}" dt="2021-10-05T09:16:31.895" v="89"/>
          <ac:spMkLst>
            <pc:docMk/>
            <pc:sldMk cId="3113987725" sldId="257"/>
            <ac:spMk id="9" creationId="{3B0DF90E-6BAD-4E82-8FDF-717C9A357378}"/>
          </ac:spMkLst>
        </pc:spChg>
        <pc:spChg chg="add del mod">
          <ac:chgData name="Adam Hepsever" userId="S::adam.hepsever@medieinstitutet.se::2adc85b5-1971-499a-9602-aa6fa6f21635" providerId="AD" clId="Web-{91E4F253-E00B-459C-B3A7-64DFC1A27CE1}" dt="2021-10-05T09:20:26.150" v="116"/>
          <ac:spMkLst>
            <pc:docMk/>
            <pc:sldMk cId="3113987725" sldId="257"/>
            <ac:spMk id="10" creationId="{9268AB8B-2B55-42AF-80B4-EBE15517F372}"/>
          </ac:spMkLst>
        </pc:spChg>
        <pc:spChg chg="add">
          <ac:chgData name="Adam Hepsever" userId="S::adam.hepsever@medieinstitutet.se::2adc85b5-1971-499a-9602-aa6fa6f21635" providerId="AD" clId="Web-{91E4F253-E00B-459C-B3A7-64DFC1A27CE1}" dt="2021-10-05T09:16:31.895" v="89"/>
          <ac:spMkLst>
            <pc:docMk/>
            <pc:sldMk cId="3113987725" sldId="257"/>
            <ac:spMk id="11" creationId="{13DCC859-0434-4BB8-B6C5-09C88AE698FB}"/>
          </ac:spMkLst>
        </pc:spChg>
        <pc:spChg chg="add">
          <ac:chgData name="Adam Hepsever" userId="S::adam.hepsever@medieinstitutet.se::2adc85b5-1971-499a-9602-aa6fa6f21635" providerId="AD" clId="Web-{91E4F253-E00B-459C-B3A7-64DFC1A27CE1}" dt="2021-10-05T09:16:31.895" v="89"/>
          <ac:spMkLst>
            <pc:docMk/>
            <pc:sldMk cId="3113987725" sldId="257"/>
            <ac:spMk id="13" creationId="{08E7ACFB-B791-4C23-8B17-013FEDC09A89}"/>
          </ac:spMkLst>
        </pc:spChg>
        <pc:picChg chg="add mod">
          <ac:chgData name="Adam Hepsever" userId="S::adam.hepsever@medieinstitutet.se::2adc85b5-1971-499a-9602-aa6fa6f21635" providerId="AD" clId="Web-{91E4F253-E00B-459C-B3A7-64DFC1A27CE1}" dt="2021-10-05T09:17:58.803" v="108" actId="1076"/>
          <ac:picMkLst>
            <pc:docMk/>
            <pc:sldMk cId="3113987725" sldId="257"/>
            <ac:picMk id="4" creationId="{ECBB88ED-5793-4D25-A912-4B9A4066D57D}"/>
          </ac:picMkLst>
        </pc:picChg>
      </pc:sldChg>
      <pc:sldChg chg="addSp delSp modSp add mod replId setBg modNotes">
        <pc:chgData name="Adam Hepsever" userId="S::adam.hepsever@medieinstitutet.se::2adc85b5-1971-499a-9602-aa6fa6f21635" providerId="AD" clId="Web-{91E4F253-E00B-459C-B3A7-64DFC1A27CE1}" dt="2021-10-05T09:43:18.839" v="1429"/>
        <pc:sldMkLst>
          <pc:docMk/>
          <pc:sldMk cId="527153797" sldId="258"/>
        </pc:sldMkLst>
        <pc:spChg chg="del">
          <ac:chgData name="Adam Hepsever" userId="S::adam.hepsever@medieinstitutet.se::2adc85b5-1971-499a-9602-aa6fa6f21635" providerId="AD" clId="Web-{91E4F253-E00B-459C-B3A7-64DFC1A27CE1}" dt="2021-10-05T09:28:06.411" v="620"/>
          <ac:spMkLst>
            <pc:docMk/>
            <pc:sldMk cId="527153797" sldId="258"/>
            <ac:spMk id="2" creationId="{00000000-0000-0000-0000-000000000000}"/>
          </ac:spMkLst>
        </pc:spChg>
        <pc:spChg chg="mod">
          <ac:chgData name="Adam Hepsever" userId="S::adam.hepsever@medieinstitutet.se::2adc85b5-1971-499a-9602-aa6fa6f21635" providerId="AD" clId="Web-{91E4F253-E00B-459C-B3A7-64DFC1A27CE1}" dt="2021-10-05T09:31:26.603" v="666" actId="1076"/>
          <ac:spMkLst>
            <pc:docMk/>
            <pc:sldMk cId="527153797" sldId="258"/>
            <ac:spMk id="5" creationId="{E113C65F-A5AE-4188-9943-DD3A52E28228}"/>
          </ac:spMkLst>
        </pc:spChg>
        <pc:spChg chg="add del mod">
          <ac:chgData name="Adam Hepsever" userId="S::adam.hepsever@medieinstitutet.se::2adc85b5-1971-499a-9602-aa6fa6f21635" providerId="AD" clId="Web-{91E4F253-E00B-459C-B3A7-64DFC1A27CE1}" dt="2021-10-05T09:28:08.989" v="622"/>
          <ac:spMkLst>
            <pc:docMk/>
            <pc:sldMk cId="527153797" sldId="258"/>
            <ac:spMk id="6" creationId="{F8D8177C-66F8-4693-BF36-98D4970DC28C}"/>
          </ac:spMkLst>
        </pc:spChg>
        <pc:spChg chg="del">
          <ac:chgData name="Adam Hepsever" userId="S::adam.hepsever@medieinstitutet.se::2adc85b5-1971-499a-9602-aa6fa6f21635" providerId="AD" clId="Web-{91E4F253-E00B-459C-B3A7-64DFC1A27CE1}" dt="2021-10-05T09:31:00.759" v="661"/>
          <ac:spMkLst>
            <pc:docMk/>
            <pc:sldMk cId="527153797" sldId="258"/>
            <ac:spMk id="9" creationId="{3B0DF90E-6BAD-4E82-8FDF-717C9A357378}"/>
          </ac:spMkLst>
        </pc:spChg>
        <pc:spChg chg="del">
          <ac:chgData name="Adam Hepsever" userId="S::adam.hepsever@medieinstitutet.se::2adc85b5-1971-499a-9602-aa6fa6f21635" providerId="AD" clId="Web-{91E4F253-E00B-459C-B3A7-64DFC1A27CE1}" dt="2021-10-05T09:31:00.759" v="661"/>
          <ac:spMkLst>
            <pc:docMk/>
            <pc:sldMk cId="527153797" sldId="258"/>
            <ac:spMk id="11" creationId="{13DCC859-0434-4BB8-B6C5-09C88AE698FB}"/>
          </ac:spMkLst>
        </pc:spChg>
        <pc:spChg chg="del">
          <ac:chgData name="Adam Hepsever" userId="S::adam.hepsever@medieinstitutet.se::2adc85b5-1971-499a-9602-aa6fa6f21635" providerId="AD" clId="Web-{91E4F253-E00B-459C-B3A7-64DFC1A27CE1}" dt="2021-10-05T09:31:00.759" v="661"/>
          <ac:spMkLst>
            <pc:docMk/>
            <pc:sldMk cId="527153797" sldId="258"/>
            <ac:spMk id="13" creationId="{08E7ACFB-B791-4C23-8B17-013FEDC09A89}"/>
          </ac:spMkLst>
        </pc:spChg>
        <pc:picChg chg="del">
          <ac:chgData name="Adam Hepsever" userId="S::adam.hepsever@medieinstitutet.se::2adc85b5-1971-499a-9602-aa6fa6f21635" providerId="AD" clId="Web-{91E4F253-E00B-459C-B3A7-64DFC1A27CE1}" dt="2021-10-05T09:28:23.115" v="634"/>
          <ac:picMkLst>
            <pc:docMk/>
            <pc:sldMk cId="527153797" sldId="258"/>
            <ac:picMk id="4" creationId="{ECBB88ED-5793-4D25-A912-4B9A4066D57D}"/>
          </ac:picMkLst>
        </pc:picChg>
        <pc:picChg chg="add del mod">
          <ac:chgData name="Adam Hepsever" userId="S::adam.hepsever@medieinstitutet.se::2adc85b5-1971-499a-9602-aa6fa6f21635" providerId="AD" clId="Web-{91E4F253-E00B-459C-B3A7-64DFC1A27CE1}" dt="2021-10-05T09:30:57.118" v="659"/>
          <ac:picMkLst>
            <pc:docMk/>
            <pc:sldMk cId="527153797" sldId="258"/>
            <ac:picMk id="7" creationId="{7750E3F3-D5D1-4A00-BF3A-724DC23059D9}"/>
          </ac:picMkLst>
        </pc:picChg>
        <pc:picChg chg="add mod">
          <ac:chgData name="Adam Hepsever" userId="S::adam.hepsever@medieinstitutet.se::2adc85b5-1971-499a-9602-aa6fa6f21635" providerId="AD" clId="Web-{91E4F253-E00B-459C-B3A7-64DFC1A27CE1}" dt="2021-10-05T09:31:21.838" v="665" actId="1076"/>
          <ac:picMkLst>
            <pc:docMk/>
            <pc:sldMk cId="527153797" sldId="258"/>
            <ac:picMk id="8" creationId="{23DAA37B-4096-482E-8131-7749C11DDF41}"/>
          </ac:picMkLst>
        </pc:picChg>
      </pc:sldChg>
      <pc:sldChg chg="modSp add ord replId modNotes">
        <pc:chgData name="Adam Hepsever" userId="S::adam.hepsever@medieinstitutet.se::2adc85b5-1971-499a-9602-aa6fa6f21635" providerId="AD" clId="Web-{91E4F253-E00B-459C-B3A7-64DFC1A27CE1}" dt="2021-10-05T10:02:18.257" v="2139"/>
        <pc:sldMkLst>
          <pc:docMk/>
          <pc:sldMk cId="1072001966" sldId="259"/>
        </pc:sldMkLst>
        <pc:spChg chg="mod">
          <ac:chgData name="Adam Hepsever" userId="S::adam.hepsever@medieinstitutet.se::2adc85b5-1971-499a-9602-aa6fa6f21635" providerId="AD" clId="Web-{91E4F253-E00B-459C-B3A7-64DFC1A27CE1}" dt="2021-10-05T09:50:28.349" v="1453" actId="20577"/>
          <ac:spMkLst>
            <pc:docMk/>
            <pc:sldMk cId="1072001966" sldId="259"/>
            <ac:spMk id="2" creationId="{00000000-0000-0000-0000-000000000000}"/>
          </ac:spMkLst>
        </pc:spChg>
      </pc:sldChg>
      <pc:sldChg chg="addSp delSp modSp add mod replId setBg modNotes">
        <pc:chgData name="Adam Hepsever" userId="S::adam.hepsever@medieinstitutet.se::2adc85b5-1971-499a-9602-aa6fa6f21635" providerId="AD" clId="Web-{91E4F253-E00B-459C-B3A7-64DFC1A27CE1}" dt="2021-10-05T11:20:50.612" v="2276"/>
        <pc:sldMkLst>
          <pc:docMk/>
          <pc:sldMk cId="3811341943" sldId="260"/>
        </pc:sldMkLst>
        <pc:spChg chg="del mod">
          <ac:chgData name="Adam Hepsever" userId="S::adam.hepsever@medieinstitutet.se::2adc85b5-1971-499a-9602-aa6fa6f21635" providerId="AD" clId="Web-{91E4F253-E00B-459C-B3A7-64DFC1A27CE1}" dt="2021-10-05T10:00:01.738" v="2119"/>
          <ac:spMkLst>
            <pc:docMk/>
            <pc:sldMk cId="3811341943" sldId="260"/>
            <ac:spMk id="2" creationId="{00000000-0000-0000-0000-000000000000}"/>
          </ac:spMkLst>
        </pc:spChg>
        <pc:spChg chg="add del mod">
          <ac:chgData name="Adam Hepsever" userId="S::adam.hepsever@medieinstitutet.se::2adc85b5-1971-499a-9602-aa6fa6f21635" providerId="AD" clId="Web-{91E4F253-E00B-459C-B3A7-64DFC1A27CE1}" dt="2021-10-05T10:00:04.535" v="2120"/>
          <ac:spMkLst>
            <pc:docMk/>
            <pc:sldMk cId="3811341943" sldId="260"/>
            <ac:spMk id="5" creationId="{4C8F4B0D-173F-41AF-AE01-EAE7616F68C5}"/>
          </ac:spMkLst>
        </pc:spChg>
        <pc:spChg chg="add">
          <ac:chgData name="Adam Hepsever" userId="S::adam.hepsever@medieinstitutet.se::2adc85b5-1971-499a-9602-aa6fa6f21635" providerId="AD" clId="Web-{91E4F253-E00B-459C-B3A7-64DFC1A27CE1}" dt="2021-10-05T11:20:50.612" v="2276"/>
          <ac:spMkLst>
            <pc:docMk/>
            <pc:sldMk cId="3811341943" sldId="260"/>
            <ac:spMk id="7" creationId="{E5093ECC-8BEB-4546-A80D-0B48876623DE}"/>
          </ac:spMkLst>
        </pc:spChg>
        <pc:picChg chg="add mod">
          <ac:chgData name="Adam Hepsever" userId="S::adam.hepsever@medieinstitutet.se::2adc85b5-1971-499a-9602-aa6fa6f21635" providerId="AD" clId="Web-{91E4F253-E00B-459C-B3A7-64DFC1A27CE1}" dt="2021-10-05T11:20:50.612" v="2276"/>
          <ac:picMkLst>
            <pc:docMk/>
            <pc:sldMk cId="3811341943" sldId="260"/>
            <ac:picMk id="2" creationId="{43CA4641-DB2E-4EA8-B2E3-803ABC90B0BA}"/>
          </ac:picMkLst>
        </pc:picChg>
        <pc:picChg chg="add del mod">
          <ac:chgData name="Adam Hepsever" userId="S::adam.hepsever@medieinstitutet.se::2adc85b5-1971-499a-9602-aa6fa6f21635" providerId="AD" clId="Web-{91E4F253-E00B-459C-B3A7-64DFC1A27CE1}" dt="2021-10-05T11:20:46.581" v="2274"/>
          <ac:picMkLst>
            <pc:docMk/>
            <pc:sldMk cId="3811341943" sldId="260"/>
            <ac:picMk id="3" creationId="{C37EDBD7-31CB-466C-B856-052B3644A01F}"/>
          </ac:picMkLst>
        </pc:picChg>
      </pc:sldChg>
      <pc:sldChg chg="add ord replId modNotes">
        <pc:chgData name="Adam Hepsever" userId="S::adam.hepsever@medieinstitutet.se::2adc85b5-1971-499a-9602-aa6fa6f21635" providerId="AD" clId="Web-{91E4F253-E00B-459C-B3A7-64DFC1A27CE1}" dt="2021-10-05T11:19:32.549" v="2273"/>
        <pc:sldMkLst>
          <pc:docMk/>
          <pc:sldMk cId="1281594574" sldId="261"/>
        </pc:sldMkLst>
      </pc:sldChg>
      <pc:sldChg chg="modSp add ord replId modNotes">
        <pc:chgData name="Adam Hepsever" userId="S::adam.hepsever@medieinstitutet.se::2adc85b5-1971-499a-9602-aa6fa6f21635" providerId="AD" clId="Web-{91E4F253-E00B-459C-B3A7-64DFC1A27CE1}" dt="2021-10-05T11:36:17.217" v="3172"/>
        <pc:sldMkLst>
          <pc:docMk/>
          <pc:sldMk cId="3874197306" sldId="262"/>
        </pc:sldMkLst>
        <pc:spChg chg="mod">
          <ac:chgData name="Adam Hepsever" userId="S::adam.hepsever@medieinstitutet.se::2adc85b5-1971-499a-9602-aa6fa6f21635" providerId="AD" clId="Web-{91E4F253-E00B-459C-B3A7-64DFC1A27CE1}" dt="2021-10-05T11:24:01.114" v="2317" actId="20577"/>
          <ac:spMkLst>
            <pc:docMk/>
            <pc:sldMk cId="3874197306" sldId="262"/>
            <ac:spMk id="2" creationId="{00000000-0000-0000-0000-000000000000}"/>
          </ac:spMkLst>
        </pc:spChg>
      </pc:sldChg>
      <pc:sldChg chg="modSp add replId modNotes">
        <pc:chgData name="Adam Hepsever" userId="S::adam.hepsever@medieinstitutet.se::2adc85b5-1971-499a-9602-aa6fa6f21635" providerId="AD" clId="Web-{91E4F253-E00B-459C-B3A7-64DFC1A27CE1}" dt="2021-10-05T11:51:02.071" v="3321"/>
        <pc:sldMkLst>
          <pc:docMk/>
          <pc:sldMk cId="884401660" sldId="263"/>
        </pc:sldMkLst>
        <pc:spChg chg="mod">
          <ac:chgData name="Adam Hepsever" userId="S::adam.hepsever@medieinstitutet.se::2adc85b5-1971-499a-9602-aa6fa6f21635" providerId="AD" clId="Web-{91E4F253-E00B-459C-B3A7-64DFC1A27CE1}" dt="2021-10-05T11:49:12.289" v="3181" actId="20577"/>
          <ac:spMkLst>
            <pc:docMk/>
            <pc:sldMk cId="884401660" sldId="263"/>
            <ac:spMk id="2" creationId="{00000000-0000-0000-0000-000000000000}"/>
          </ac:spMkLst>
        </pc:spChg>
      </pc:sldChg>
      <pc:sldChg chg="addSp delSp modSp add mod replId setBg modNotes">
        <pc:chgData name="Adam Hepsever" userId="S::adam.hepsever@medieinstitutet.se::2adc85b5-1971-499a-9602-aa6fa6f21635" providerId="AD" clId="Web-{91E4F253-E00B-459C-B3A7-64DFC1A27CE1}" dt="2021-10-05T11:52:43.041" v="3354"/>
        <pc:sldMkLst>
          <pc:docMk/>
          <pc:sldMk cId="2379657361" sldId="264"/>
        </pc:sldMkLst>
        <pc:spChg chg="del mod">
          <ac:chgData name="Adam Hepsever" userId="S::adam.hepsever@medieinstitutet.se::2adc85b5-1971-499a-9602-aa6fa6f21635" providerId="AD" clId="Web-{91E4F253-E00B-459C-B3A7-64DFC1A27CE1}" dt="2021-10-05T11:51:10.728" v="3324"/>
          <ac:spMkLst>
            <pc:docMk/>
            <pc:sldMk cId="2379657361" sldId="264"/>
            <ac:spMk id="2" creationId="{00000000-0000-0000-0000-000000000000}"/>
          </ac:spMkLst>
        </pc:spChg>
        <pc:spChg chg="add">
          <ac:chgData name="Adam Hepsever" userId="S::adam.hepsever@medieinstitutet.se::2adc85b5-1971-499a-9602-aa6fa6f21635" providerId="AD" clId="Web-{91E4F253-E00B-459C-B3A7-64DFC1A27CE1}" dt="2021-10-05T11:51:19.618" v="3326"/>
          <ac:spMkLst>
            <pc:docMk/>
            <pc:sldMk cId="2379657361" sldId="264"/>
            <ac:spMk id="8" creationId="{E5093ECC-8BEB-4546-A80D-0B48876623DE}"/>
          </ac:spMkLst>
        </pc:spChg>
        <pc:picChg chg="add mod">
          <ac:chgData name="Adam Hepsever" userId="S::adam.hepsever@medieinstitutet.se::2adc85b5-1971-499a-9602-aa6fa6f21635" providerId="AD" clId="Web-{91E4F253-E00B-459C-B3A7-64DFC1A27CE1}" dt="2021-10-05T11:51:19.618" v="3326"/>
          <ac:picMkLst>
            <pc:docMk/>
            <pc:sldMk cId="2379657361" sldId="264"/>
            <ac:picMk id="3" creationId="{018541A2-3A02-4C0C-9455-8349A44E090D}"/>
          </ac:picMkLst>
        </pc:picChg>
      </pc:sldChg>
      <pc:sldMasterChg chg="mod modSldLayout">
        <pc:chgData name="Adam Hepsever" userId="S::adam.hepsever@medieinstitutet.se::2adc85b5-1971-499a-9602-aa6fa6f21635" providerId="AD" clId="Web-{91E4F253-E00B-459C-B3A7-64DFC1A27CE1}" dt="2021-10-05T09:20:28.541" v="117"/>
        <pc:sldMasterMkLst>
          <pc:docMk/>
          <pc:sldMasterMk cId="1477189768" sldId="2147483842"/>
        </pc:sldMasterMkLst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889235778" sldId="2147483843"/>
          </pc:sldLayoutMkLst>
        </pc:sldLayoutChg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4147654797" sldId="2147483844"/>
          </pc:sldLayoutMkLst>
        </pc:sldLayoutChg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689324391" sldId="2147483845"/>
          </pc:sldLayoutMkLst>
        </pc:sldLayoutChg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1845256033" sldId="2147483846"/>
          </pc:sldLayoutMkLst>
        </pc:sldLayoutChg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1126285919" sldId="2147483847"/>
          </pc:sldLayoutMkLst>
        </pc:sldLayoutChg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425257448" sldId="2147483848"/>
          </pc:sldLayoutMkLst>
        </pc:sldLayoutChg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1542760304" sldId="2147483849"/>
          </pc:sldLayoutMkLst>
        </pc:sldLayoutChg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1408669417" sldId="2147483850"/>
          </pc:sldLayoutMkLst>
        </pc:sldLayoutChg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931827523" sldId="2147483851"/>
          </pc:sldLayoutMkLst>
        </pc:sldLayoutChg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124678600" sldId="2147483852"/>
          </pc:sldLayoutMkLst>
        </pc:sldLayoutChg>
        <pc:sldLayoutChg chg="mod">
          <pc:chgData name="Adam Hepsever" userId="S::adam.hepsever@medieinstitutet.se::2adc85b5-1971-499a-9602-aa6fa6f21635" providerId="AD" clId="Web-{91E4F253-E00B-459C-B3A7-64DFC1A27CE1}" dt="2021-10-05T09:20:28.541" v="117"/>
          <pc:sldLayoutMkLst>
            <pc:docMk/>
            <pc:sldMasterMk cId="1477189768" sldId="2147483842"/>
            <pc:sldLayoutMk cId="3091267797" sldId="2147483853"/>
          </pc:sldLayoutMkLst>
        </pc:sldLayoutChg>
      </pc:sldMasterChg>
    </pc:docChg>
  </pc:docChgLst>
  <pc:docChgLst>
    <pc:chgData name="Adam Hepsever" userId="S::adam.hepsever@medieinstitutet.se::2adc85b5-1971-499a-9602-aa6fa6f21635" providerId="AD" clId="Web-{2C985087-EA8F-45F3-A143-68AAFABA1E2A}"/>
    <pc:docChg chg="addSld delSld modSld">
      <pc:chgData name="Adam Hepsever" userId="S::adam.hepsever@medieinstitutet.se::2adc85b5-1971-499a-9602-aa6fa6f21635" providerId="AD" clId="Web-{2C985087-EA8F-45F3-A143-68AAFABA1E2A}" dt="2021-10-05T09:09:37.894" v="75" actId="20577"/>
      <pc:docMkLst>
        <pc:docMk/>
      </pc:docMkLst>
      <pc:sldChg chg="delSp modSp">
        <pc:chgData name="Adam Hepsever" userId="S::adam.hepsever@medieinstitutet.se::2adc85b5-1971-499a-9602-aa6fa6f21635" providerId="AD" clId="Web-{2C985087-EA8F-45F3-A143-68AAFABA1E2A}" dt="2021-10-05T09:09:23.972" v="71" actId="1076"/>
        <pc:sldMkLst>
          <pc:docMk/>
          <pc:sldMk cId="3194377694" sldId="256"/>
        </pc:sldMkLst>
        <pc:spChg chg="mod">
          <ac:chgData name="Adam Hepsever" userId="S::adam.hepsever@medieinstitutet.se::2adc85b5-1971-499a-9602-aa6fa6f21635" providerId="AD" clId="Web-{2C985087-EA8F-45F3-A143-68AAFABA1E2A}" dt="2021-10-05T09:09:23.972" v="71" actId="1076"/>
          <ac:spMkLst>
            <pc:docMk/>
            <pc:sldMk cId="3194377694" sldId="256"/>
            <ac:spMk id="2" creationId="{00000000-0000-0000-0000-000000000000}"/>
          </ac:spMkLst>
        </pc:spChg>
        <pc:spChg chg="del">
          <ac:chgData name="Adam Hepsever" userId="S::adam.hepsever@medieinstitutet.se::2adc85b5-1971-499a-9602-aa6fa6f21635" providerId="AD" clId="Web-{2C985087-EA8F-45F3-A143-68AAFABA1E2A}" dt="2021-10-05T09:09:17.628" v="70"/>
          <ac:spMkLst>
            <pc:docMk/>
            <pc:sldMk cId="3194377694" sldId="256"/>
            <ac:spMk id="3" creationId="{00000000-0000-0000-0000-000000000000}"/>
          </ac:spMkLst>
        </pc:spChg>
      </pc:sldChg>
      <pc:sldChg chg="new del">
        <pc:chgData name="Adam Hepsever" userId="S::adam.hepsever@medieinstitutet.se::2adc85b5-1971-499a-9602-aa6fa6f21635" providerId="AD" clId="Web-{2C985087-EA8F-45F3-A143-68AAFABA1E2A}" dt="2021-10-05T09:09:30.409" v="73"/>
        <pc:sldMkLst>
          <pc:docMk/>
          <pc:sldMk cId="2639493081" sldId="257"/>
        </pc:sldMkLst>
      </pc:sldChg>
      <pc:sldChg chg="modSp add replId">
        <pc:chgData name="Adam Hepsever" userId="S::adam.hepsever@medieinstitutet.se::2adc85b5-1971-499a-9602-aa6fa6f21635" providerId="AD" clId="Web-{2C985087-EA8F-45F3-A143-68AAFABA1E2A}" dt="2021-10-05T09:09:37.894" v="75" actId="20577"/>
        <pc:sldMkLst>
          <pc:docMk/>
          <pc:sldMk cId="3113987725" sldId="257"/>
        </pc:sldMkLst>
        <pc:spChg chg="mod">
          <ac:chgData name="Adam Hepsever" userId="S::adam.hepsever@medieinstitutet.se::2adc85b5-1971-499a-9602-aa6fa6f21635" providerId="AD" clId="Web-{2C985087-EA8F-45F3-A143-68AAFABA1E2A}" dt="2021-10-05T09:09:37.894" v="75" actId="20577"/>
          <ac:spMkLst>
            <pc:docMk/>
            <pc:sldMk cId="3113987725" sldId="257"/>
            <ac:spMk id="2" creationId="{00000000-0000-0000-0000-000000000000}"/>
          </ac:spMkLst>
        </pc:spChg>
      </pc:sldChg>
    </pc:docChg>
  </pc:docChgLst>
  <pc:docChgLst>
    <pc:chgData name="Josef Karlsson" userId="S::josef.karlsson@medieinstitutet.se::79429e09-9a7d-437b-9e1b-6d2e9a57de46" providerId="AD" clId="Web-{AC42EB58-B22D-B2C1-0190-F08F687E4AFA}"/>
    <pc:docChg chg="addSld delSld modSld addMainMaster delMainMaster">
      <pc:chgData name="Josef Karlsson" userId="S::josef.karlsson@medieinstitutet.se::79429e09-9a7d-437b-9e1b-6d2e9a57de46" providerId="AD" clId="Web-{AC42EB58-B22D-B2C1-0190-F08F687E4AFA}" dt="2021-10-05T13:21:37.730" v="347" actId="20577"/>
      <pc:docMkLst>
        <pc:docMk/>
      </pc:docMkLst>
      <pc:sldChg chg="addSp delSp modSp mod setBg modClrScheme delDesignElem chgLayout">
        <pc:chgData name="Josef Karlsson" userId="S::josef.karlsson@medieinstitutet.se::79429e09-9a7d-437b-9e1b-6d2e9a57de46" providerId="AD" clId="Web-{AC42EB58-B22D-B2C1-0190-F08F687E4AFA}" dt="2021-10-05T13:01:35.422" v="236"/>
        <pc:sldMkLst>
          <pc:docMk/>
          <pc:sldMk cId="3194377694" sldId="256"/>
        </pc:sldMkLst>
        <pc:spChg chg="mod ord">
          <ac:chgData name="Josef Karlsson" userId="S::josef.karlsson@medieinstitutet.se::79429e09-9a7d-437b-9e1b-6d2e9a57de46" providerId="AD" clId="Web-{AC42EB58-B22D-B2C1-0190-F08F687E4AFA}" dt="2021-10-05T13:01:35.422" v="236"/>
          <ac:spMkLst>
            <pc:docMk/>
            <pc:sldMk cId="3194377694" sldId="256"/>
            <ac:spMk id="2" creationId="{00000000-0000-0000-0000-000000000000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3194377694" sldId="256"/>
            <ac:spMk id="8" creationId="{C27D7A02-907B-496F-BA7E-AA3780733CA7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3194377694" sldId="256"/>
            <ac:spMk id="19" creationId="{0FBA5268-0AE7-4CAD-9537-D0EB09E76406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3194377694" sldId="256"/>
            <ac:spMk id="20" creationId="{088D065B-39DA-4077-B9CF-E489CE4C0169}"/>
          </ac:spMkLst>
        </pc:spChg>
      </pc:sldChg>
      <pc:sldChg chg="modSp mod modClrScheme chgLayout modNotes">
        <pc:chgData name="Josef Karlsson" userId="S::josef.karlsson@medieinstitutet.se::79429e09-9a7d-437b-9e1b-6d2e9a57de46" providerId="AD" clId="Web-{AC42EB58-B22D-B2C1-0190-F08F687E4AFA}" dt="2021-10-05T13:09:03.356" v="282"/>
        <pc:sldMkLst>
          <pc:docMk/>
          <pc:sldMk cId="3113987725" sldId="257"/>
        </pc:sldMkLst>
        <pc:spChg chg="mod ord">
          <ac:chgData name="Josef Karlsson" userId="S::josef.karlsson@medieinstitutet.se::79429e09-9a7d-437b-9e1b-6d2e9a57de46" providerId="AD" clId="Web-{AC42EB58-B22D-B2C1-0190-F08F687E4AFA}" dt="2021-10-05T13:01:35.422" v="236"/>
          <ac:spMkLst>
            <pc:docMk/>
            <pc:sldMk cId="3113987725" sldId="257"/>
            <ac:spMk id="2" creationId="{00000000-0000-0000-0000-000000000000}"/>
          </ac:spMkLst>
        </pc:spChg>
      </pc:sldChg>
      <pc:sldChg chg="mod modClrScheme chgLayout">
        <pc:chgData name="Josef Karlsson" userId="S::josef.karlsson@medieinstitutet.se::79429e09-9a7d-437b-9e1b-6d2e9a57de46" providerId="AD" clId="Web-{AC42EB58-B22D-B2C1-0190-F08F687E4AFA}" dt="2021-10-05T13:01:35.422" v="236"/>
        <pc:sldMkLst>
          <pc:docMk/>
          <pc:sldMk cId="527153797" sldId="258"/>
        </pc:sldMkLst>
      </pc:sldChg>
      <pc:sldChg chg="addSp delSp modSp add del mod setBg modClrScheme delDesignElem chgLayout">
        <pc:chgData name="Josef Karlsson" userId="S::josef.karlsson@medieinstitutet.se::79429e09-9a7d-437b-9e1b-6d2e9a57de46" providerId="AD" clId="Web-{AC42EB58-B22D-B2C1-0190-F08F687E4AFA}" dt="2021-10-05T13:01:35.422" v="236"/>
        <pc:sldMkLst>
          <pc:docMk/>
          <pc:sldMk cId="1072001966" sldId="259"/>
        </pc:sldMkLst>
        <pc:spChg chg="mod ord">
          <ac:chgData name="Josef Karlsson" userId="S::josef.karlsson@medieinstitutet.se::79429e09-9a7d-437b-9e1b-6d2e9a57de46" providerId="AD" clId="Web-{AC42EB58-B22D-B2C1-0190-F08F687E4AFA}" dt="2021-10-05T13:01:35.422" v="236"/>
          <ac:spMkLst>
            <pc:docMk/>
            <pc:sldMk cId="1072001966" sldId="259"/>
            <ac:spMk id="2" creationId="{00000000-0000-0000-0000-000000000000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1072001966" sldId="259"/>
            <ac:spMk id="7" creationId="{C27D7A02-907B-496F-BA7E-AA3780733CA7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1072001966" sldId="259"/>
            <ac:spMk id="9" creationId="{0FBA5268-0AE7-4CAD-9537-D0EB09E76406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1072001966" sldId="259"/>
            <ac:spMk id="11" creationId="{088D065B-39DA-4077-B9CF-E489CE4C0169}"/>
          </ac:spMkLst>
        </pc:spChg>
      </pc:sldChg>
      <pc:sldChg chg="addSp modSp mod modClrScheme chgLayout">
        <pc:chgData name="Josef Karlsson" userId="S::josef.karlsson@medieinstitutet.se::79429e09-9a7d-437b-9e1b-6d2e9a57de46" providerId="AD" clId="Web-{AC42EB58-B22D-B2C1-0190-F08F687E4AFA}" dt="2021-10-05T13:21:37.730" v="347" actId="20577"/>
        <pc:sldMkLst>
          <pc:docMk/>
          <pc:sldMk cId="3811341943" sldId="260"/>
        </pc:sldMkLst>
        <pc:spChg chg="mod">
          <ac:chgData name="Josef Karlsson" userId="S::josef.karlsson@medieinstitutet.se::79429e09-9a7d-437b-9e1b-6d2e9a57de46" providerId="AD" clId="Web-{AC42EB58-B22D-B2C1-0190-F08F687E4AFA}" dt="2021-10-05T13:21:37.730" v="347" actId="20577"/>
          <ac:spMkLst>
            <pc:docMk/>
            <pc:sldMk cId="3811341943" sldId="260"/>
            <ac:spMk id="3" creationId="{E2501256-22DF-4B21-A104-03613F446793}"/>
          </ac:spMkLst>
        </pc:spChg>
        <pc:spChg chg="add mod">
          <ac:chgData name="Josef Karlsson" userId="S::josef.karlsson@medieinstitutet.se::79429e09-9a7d-437b-9e1b-6d2e9a57de46" providerId="AD" clId="Web-{AC42EB58-B22D-B2C1-0190-F08F687E4AFA}" dt="2021-10-05T13:20:16.350" v="343" actId="1076"/>
          <ac:spMkLst>
            <pc:docMk/>
            <pc:sldMk cId="3811341943" sldId="260"/>
            <ac:spMk id="6" creationId="{0F89CF9F-44DB-42C8-BB4A-A74BA8DE1E59}"/>
          </ac:spMkLst>
        </pc:spChg>
      </pc:sldChg>
      <pc:sldChg chg="addSp delSp modSp add del mod setBg modClrScheme delDesignElem chgLayout modNotes">
        <pc:chgData name="Josef Karlsson" userId="S::josef.karlsson@medieinstitutet.se::79429e09-9a7d-437b-9e1b-6d2e9a57de46" providerId="AD" clId="Web-{AC42EB58-B22D-B2C1-0190-F08F687E4AFA}" dt="2021-10-05T13:07:20.053" v="275"/>
        <pc:sldMkLst>
          <pc:docMk/>
          <pc:sldMk cId="1281594574" sldId="261"/>
        </pc:sldMkLst>
        <pc:spChg chg="mod ord">
          <ac:chgData name="Josef Karlsson" userId="S::josef.karlsson@medieinstitutet.se::79429e09-9a7d-437b-9e1b-6d2e9a57de46" providerId="AD" clId="Web-{AC42EB58-B22D-B2C1-0190-F08F687E4AFA}" dt="2021-10-05T13:01:35.422" v="236"/>
          <ac:spMkLst>
            <pc:docMk/>
            <pc:sldMk cId="1281594574" sldId="261"/>
            <ac:spMk id="2" creationId="{00000000-0000-0000-0000-000000000000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1281594574" sldId="261"/>
            <ac:spMk id="7" creationId="{C27D7A02-907B-496F-BA7E-AA3780733CA7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1281594574" sldId="261"/>
            <ac:spMk id="9" creationId="{0FBA5268-0AE7-4CAD-9537-D0EB09E76406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1281594574" sldId="261"/>
            <ac:spMk id="11" creationId="{088D065B-39DA-4077-B9CF-E489CE4C0169}"/>
          </ac:spMkLst>
        </pc:spChg>
      </pc:sldChg>
      <pc:sldChg chg="addSp delSp modSp add del mod setBg modClrScheme addAnim delDesignElem chgLayout">
        <pc:chgData name="Josef Karlsson" userId="S::josef.karlsson@medieinstitutet.se::79429e09-9a7d-437b-9e1b-6d2e9a57de46" providerId="AD" clId="Web-{AC42EB58-B22D-B2C1-0190-F08F687E4AFA}" dt="2021-10-05T13:01:35.422" v="236"/>
        <pc:sldMkLst>
          <pc:docMk/>
          <pc:sldMk cId="3874197306" sldId="262"/>
        </pc:sldMkLst>
        <pc:spChg chg="mod ord">
          <ac:chgData name="Josef Karlsson" userId="S::josef.karlsson@medieinstitutet.se::79429e09-9a7d-437b-9e1b-6d2e9a57de46" providerId="AD" clId="Web-{AC42EB58-B22D-B2C1-0190-F08F687E4AFA}" dt="2021-10-05T13:01:35.422" v="236"/>
          <ac:spMkLst>
            <pc:docMk/>
            <pc:sldMk cId="3874197306" sldId="262"/>
            <ac:spMk id="2" creationId="{00000000-0000-0000-0000-000000000000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3874197306" sldId="262"/>
            <ac:spMk id="7" creationId="{C27D7A02-907B-496F-BA7E-AA3780733CA7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3874197306" sldId="262"/>
            <ac:spMk id="9" creationId="{0FBA5268-0AE7-4CAD-9537-D0EB09E76406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3874197306" sldId="262"/>
            <ac:spMk id="11" creationId="{088D065B-39DA-4077-B9CF-E489CE4C0169}"/>
          </ac:spMkLst>
        </pc:spChg>
      </pc:sldChg>
      <pc:sldChg chg="addSp delSp modSp add del mod setBg modClrScheme addAnim delDesignElem chgLayout">
        <pc:chgData name="Josef Karlsson" userId="S::josef.karlsson@medieinstitutet.se::79429e09-9a7d-437b-9e1b-6d2e9a57de46" providerId="AD" clId="Web-{AC42EB58-B22D-B2C1-0190-F08F687E4AFA}" dt="2021-10-05T13:01:35.422" v="236"/>
        <pc:sldMkLst>
          <pc:docMk/>
          <pc:sldMk cId="884401660" sldId="263"/>
        </pc:sldMkLst>
        <pc:spChg chg="mod ord">
          <ac:chgData name="Josef Karlsson" userId="S::josef.karlsson@medieinstitutet.se::79429e09-9a7d-437b-9e1b-6d2e9a57de46" providerId="AD" clId="Web-{AC42EB58-B22D-B2C1-0190-F08F687E4AFA}" dt="2021-10-05T13:01:35.422" v="236"/>
          <ac:spMkLst>
            <pc:docMk/>
            <pc:sldMk cId="884401660" sldId="263"/>
            <ac:spMk id="2" creationId="{00000000-0000-0000-0000-000000000000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8:00.929" v="21"/>
          <ac:spMkLst>
            <pc:docMk/>
            <pc:sldMk cId="884401660" sldId="263"/>
            <ac:spMk id="4" creationId="{C27D7A02-907B-496F-BA7E-AA3780733CA7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8:00.929" v="21"/>
          <ac:spMkLst>
            <pc:docMk/>
            <pc:sldMk cId="884401660" sldId="263"/>
            <ac:spMk id="5" creationId="{0FBA5268-0AE7-4CAD-9537-D0EB09E76406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8:00.929" v="21"/>
          <ac:spMkLst>
            <pc:docMk/>
            <pc:sldMk cId="884401660" sldId="263"/>
            <ac:spMk id="6" creationId="{088D065B-39DA-4077-B9CF-E489CE4C0169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884401660" sldId="263"/>
            <ac:spMk id="7" creationId="{C27D7A02-907B-496F-BA7E-AA3780733CA7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884401660" sldId="263"/>
            <ac:spMk id="9" creationId="{0FBA5268-0AE7-4CAD-9537-D0EB09E76406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2:37:54.897" v="19"/>
          <ac:spMkLst>
            <pc:docMk/>
            <pc:sldMk cId="884401660" sldId="263"/>
            <ac:spMk id="11" creationId="{088D065B-39DA-4077-B9CF-E489CE4C0169}"/>
          </ac:spMkLst>
        </pc:spChg>
      </pc:sldChg>
      <pc:sldChg chg="addSp delSp modSp mod modClrScheme chgLayout">
        <pc:chgData name="Josef Karlsson" userId="S::josef.karlsson@medieinstitutet.se::79429e09-9a7d-437b-9e1b-6d2e9a57de46" providerId="AD" clId="Web-{AC42EB58-B22D-B2C1-0190-F08F687E4AFA}" dt="2021-10-05T13:16:19.523" v="304" actId="1076"/>
        <pc:sldMkLst>
          <pc:docMk/>
          <pc:sldMk cId="2379657361" sldId="264"/>
        </pc:sldMkLst>
        <pc:spChg chg="add mod">
          <ac:chgData name="Josef Karlsson" userId="S::josef.karlsson@medieinstitutet.se::79429e09-9a7d-437b-9e1b-6d2e9a57de46" providerId="AD" clId="Web-{AC42EB58-B22D-B2C1-0190-F08F687E4AFA}" dt="2021-10-05T13:16:15.304" v="303" actId="1076"/>
          <ac:spMkLst>
            <pc:docMk/>
            <pc:sldMk cId="2379657361" sldId="264"/>
            <ac:spMk id="2" creationId="{39A311BD-C7C0-404F-A16B-1BB333F8D297}"/>
          </ac:spMkLst>
        </pc:spChg>
        <pc:spChg chg="add mod">
          <ac:chgData name="Josef Karlsson" userId="S::josef.karlsson@medieinstitutet.se::79429e09-9a7d-437b-9e1b-6d2e9a57de46" providerId="AD" clId="Web-{AC42EB58-B22D-B2C1-0190-F08F687E4AFA}" dt="2021-10-05T13:16:19.523" v="304" actId="1076"/>
          <ac:spMkLst>
            <pc:docMk/>
            <pc:sldMk cId="2379657361" sldId="264"/>
            <ac:spMk id="5" creationId="{2A09706B-0BDE-4816-8586-B2E7B40C3734}"/>
          </ac:spMkLst>
        </pc:spChg>
        <pc:picChg chg="del">
          <ac:chgData name="Josef Karlsson" userId="S::josef.karlsson@medieinstitutet.se::79429e09-9a7d-437b-9e1b-6d2e9a57de46" providerId="AD" clId="Web-{AC42EB58-B22D-B2C1-0190-F08F687E4AFA}" dt="2021-10-05T13:15:11.597" v="283"/>
          <ac:picMkLst>
            <pc:docMk/>
            <pc:sldMk cId="2379657361" sldId="264"/>
            <ac:picMk id="3" creationId="{018541A2-3A02-4C0C-9455-8349A44E090D}"/>
          </ac:picMkLst>
        </pc:picChg>
      </pc:sldChg>
      <pc:sldChg chg="addSp delSp modSp mod modClrScheme chgLayout">
        <pc:chgData name="Josef Karlsson" userId="S::josef.karlsson@medieinstitutet.se::79429e09-9a7d-437b-9e1b-6d2e9a57de46" providerId="AD" clId="Web-{AC42EB58-B22D-B2C1-0190-F08F687E4AFA}" dt="2021-10-05T13:07:39.366" v="279"/>
        <pc:sldMkLst>
          <pc:docMk/>
          <pc:sldMk cId="4271864149" sldId="265"/>
        </pc:sldMkLst>
        <pc:spChg chg="add del mod">
          <ac:chgData name="Josef Karlsson" userId="S::josef.karlsson@medieinstitutet.se::79429e09-9a7d-437b-9e1b-6d2e9a57de46" providerId="AD" clId="Web-{AC42EB58-B22D-B2C1-0190-F08F687E4AFA}" dt="2021-10-05T12:44:21.952" v="46"/>
          <ac:spMkLst>
            <pc:docMk/>
            <pc:sldMk cId="4271864149" sldId="265"/>
            <ac:spMk id="9" creationId="{122176FB-61CB-4288-97CD-37C23474F564}"/>
          </ac:spMkLst>
        </pc:spChg>
        <pc:spChg chg="add mod">
          <ac:chgData name="Josef Karlsson" userId="S::josef.karlsson@medieinstitutet.se::79429e09-9a7d-437b-9e1b-6d2e9a57de46" providerId="AD" clId="Web-{AC42EB58-B22D-B2C1-0190-F08F687E4AFA}" dt="2021-10-05T12:50:35.538" v="134" actId="1076"/>
          <ac:spMkLst>
            <pc:docMk/>
            <pc:sldMk cId="4271864149" sldId="265"/>
            <ac:spMk id="10" creationId="{62713F02-4007-42E1-B793-F57EF0D4A731}"/>
          </ac:spMkLst>
        </pc:spChg>
        <pc:spChg chg="add mod">
          <ac:chgData name="Josef Karlsson" userId="S::josef.karlsson@medieinstitutet.se::79429e09-9a7d-437b-9e1b-6d2e9a57de46" providerId="AD" clId="Web-{AC42EB58-B22D-B2C1-0190-F08F687E4AFA}" dt="2021-10-05T12:55:41.353" v="213" actId="14100"/>
          <ac:spMkLst>
            <pc:docMk/>
            <pc:sldMk cId="4271864149" sldId="265"/>
            <ac:spMk id="11" creationId="{4A21A81A-9156-4E7A-9DEE-4E73AB7FABB4}"/>
          </ac:spMkLst>
        </pc:spChg>
        <pc:spChg chg="add mod">
          <ac:chgData name="Josef Karlsson" userId="S::josef.karlsson@medieinstitutet.se::79429e09-9a7d-437b-9e1b-6d2e9a57de46" providerId="AD" clId="Web-{AC42EB58-B22D-B2C1-0190-F08F687E4AFA}" dt="2021-10-05T12:57:22.782" v="227" actId="14100"/>
          <ac:spMkLst>
            <pc:docMk/>
            <pc:sldMk cId="4271864149" sldId="265"/>
            <ac:spMk id="12" creationId="{537BABBA-C9A5-4417-80E3-A48CC08740DA}"/>
          </ac:spMkLst>
        </pc:spChg>
        <pc:spChg chg="add mod">
          <ac:chgData name="Josef Karlsson" userId="S::josef.karlsson@medieinstitutet.se::79429e09-9a7d-437b-9e1b-6d2e9a57de46" providerId="AD" clId="Web-{AC42EB58-B22D-B2C1-0190-F08F687E4AFA}" dt="2021-10-05T13:07:39.366" v="279"/>
          <ac:spMkLst>
            <pc:docMk/>
            <pc:sldMk cId="4271864149" sldId="265"/>
            <ac:spMk id="13" creationId="{0213901C-FB5C-408B-B702-A516B51CABBE}"/>
          </ac:spMkLst>
        </pc:spChg>
        <pc:spChg chg="add mod">
          <ac:chgData name="Josef Karlsson" userId="S::josef.karlsson@medieinstitutet.se::79429e09-9a7d-437b-9e1b-6d2e9a57de46" providerId="AD" clId="Web-{AC42EB58-B22D-B2C1-0190-F08F687E4AFA}" dt="2021-10-05T12:55:57.948" v="215" actId="14100"/>
          <ac:spMkLst>
            <pc:docMk/>
            <pc:sldMk cId="4271864149" sldId="265"/>
            <ac:spMk id="14" creationId="{589D7879-7D5A-4D7C-9104-0E59DCE4EB57}"/>
          </ac:spMkLst>
        </pc:spChg>
        <pc:spChg chg="add mod">
          <ac:chgData name="Josef Karlsson" userId="S::josef.karlsson@medieinstitutet.se::79429e09-9a7d-437b-9e1b-6d2e9a57de46" providerId="AD" clId="Web-{AC42EB58-B22D-B2C1-0190-F08F687E4AFA}" dt="2021-10-05T12:56:39.248" v="226" actId="1076"/>
          <ac:spMkLst>
            <pc:docMk/>
            <pc:sldMk cId="4271864149" sldId="265"/>
            <ac:spMk id="15" creationId="{52F71CF8-E6ED-42DD-95D5-1B9342225F56}"/>
          </ac:spMkLst>
        </pc:spChg>
        <pc:grpChg chg="add del mod">
          <ac:chgData name="Josef Karlsson" userId="S::josef.karlsson@medieinstitutet.se::79429e09-9a7d-437b-9e1b-6d2e9a57de46" providerId="AD" clId="Web-{AC42EB58-B22D-B2C1-0190-F08F687E4AFA}" dt="2021-10-05T12:44:23.499" v="49"/>
          <ac:grpSpMkLst>
            <pc:docMk/>
            <pc:sldMk cId="4271864149" sldId="265"/>
            <ac:grpSpMk id="6" creationId="{0A6C967C-5A82-4E5C-AC24-680FB3A72471}"/>
          </ac:grpSpMkLst>
        </pc:grpChg>
        <pc:picChg chg="add del mod">
          <ac:chgData name="Josef Karlsson" userId="S::josef.karlsson@medieinstitutet.se::79429e09-9a7d-437b-9e1b-6d2e9a57de46" providerId="AD" clId="Web-{AC42EB58-B22D-B2C1-0190-F08F687E4AFA}" dt="2021-10-05T12:44:22.562" v="47"/>
          <ac:picMkLst>
            <pc:docMk/>
            <pc:sldMk cId="4271864149" sldId="265"/>
            <ac:picMk id="2" creationId="{2C3F0E7E-BF97-4BC6-93C3-68E1796CAFA9}"/>
          </ac:picMkLst>
        </pc:picChg>
        <pc:picChg chg="add del mod">
          <ac:chgData name="Josef Karlsson" userId="S::josef.karlsson@medieinstitutet.se::79429e09-9a7d-437b-9e1b-6d2e9a57de46" providerId="AD" clId="Web-{AC42EB58-B22D-B2C1-0190-F08F687E4AFA}" dt="2021-10-05T12:44:23.046" v="48"/>
          <ac:picMkLst>
            <pc:docMk/>
            <pc:sldMk cId="4271864149" sldId="265"/>
            <ac:picMk id="3" creationId="{655B5B2C-95C5-41D6-BE47-1550475AE231}"/>
          </ac:picMkLst>
        </pc:picChg>
        <pc:picChg chg="add del">
          <ac:chgData name="Josef Karlsson" userId="S::josef.karlsson@medieinstitutet.se::79429e09-9a7d-437b-9e1b-6d2e9a57de46" providerId="AD" clId="Web-{AC42EB58-B22D-B2C1-0190-F08F687E4AFA}" dt="2021-10-05T12:38:08.617" v="22"/>
          <ac:picMkLst>
            <pc:docMk/>
            <pc:sldMk cId="4271864149" sldId="265"/>
            <ac:picMk id="7" creationId="{0F5ADDE1-8640-4EA5-8C26-0F220480CA1D}"/>
          </ac:picMkLst>
        </pc:picChg>
        <pc:picChg chg="add mod">
          <ac:chgData name="Josef Karlsson" userId="S::josef.karlsson@medieinstitutet.se::79429e09-9a7d-437b-9e1b-6d2e9a57de46" providerId="AD" clId="Web-{AC42EB58-B22D-B2C1-0190-F08F687E4AFA}" dt="2021-10-05T12:59:47.369" v="229" actId="1076"/>
          <ac:picMkLst>
            <pc:docMk/>
            <pc:sldMk cId="4271864149" sldId="265"/>
            <ac:picMk id="8" creationId="{1EFABDFD-C43D-4A4A-856D-863502A5F978}"/>
          </ac:picMkLst>
        </pc:picChg>
      </pc:sldChg>
      <pc:sldChg chg="addSp delSp modSp new del mod setBg modClrScheme delDesignElem chgLayout">
        <pc:chgData name="Josef Karlsson" userId="S::josef.karlsson@medieinstitutet.se::79429e09-9a7d-437b-9e1b-6d2e9a57de46" providerId="AD" clId="Web-{AC42EB58-B22D-B2C1-0190-F08F687E4AFA}" dt="2021-10-05T13:04:35.746" v="258"/>
        <pc:sldMkLst>
          <pc:docMk/>
          <pc:sldMk cId="651898601" sldId="266"/>
        </pc:sldMkLst>
        <pc:spChg chg="del mod ord">
          <ac:chgData name="Josef Karlsson" userId="S::josef.karlsson@medieinstitutet.se::79429e09-9a7d-437b-9e1b-6d2e9a57de46" providerId="AD" clId="Web-{AC42EB58-B22D-B2C1-0190-F08F687E4AFA}" dt="2021-10-05T13:04:06.306" v="254"/>
          <ac:spMkLst>
            <pc:docMk/>
            <pc:sldMk cId="651898601" sldId="266"/>
            <ac:spMk id="2" creationId="{B23FB1F6-06E6-4C38-9EBD-C26BBF8D5287}"/>
          </ac:spMkLst>
        </pc:spChg>
        <pc:spChg chg="del">
          <ac:chgData name="Josef Karlsson" userId="S::josef.karlsson@medieinstitutet.se::79429e09-9a7d-437b-9e1b-6d2e9a57de46" providerId="AD" clId="Web-{AC42EB58-B22D-B2C1-0190-F08F687E4AFA}" dt="2021-10-05T13:01:19.796" v="235"/>
          <ac:spMkLst>
            <pc:docMk/>
            <pc:sldMk cId="651898601" sldId="266"/>
            <ac:spMk id="3" creationId="{53F8F781-039F-4A39-AE17-D96DB1AD2867}"/>
          </ac:spMkLst>
        </pc:spChg>
        <pc:spChg chg="add del mod">
          <ac:chgData name="Josef Karlsson" userId="S::josef.karlsson@medieinstitutet.se::79429e09-9a7d-437b-9e1b-6d2e9a57de46" providerId="AD" clId="Web-{AC42EB58-B22D-B2C1-0190-F08F687E4AFA}" dt="2021-10-05T13:04:08.869" v="255"/>
          <ac:spMkLst>
            <pc:docMk/>
            <pc:sldMk cId="651898601" sldId="266"/>
            <ac:spMk id="5" creationId="{12B408F9-62D7-4ACA-BCBD-4A84620F312A}"/>
          </ac:spMkLst>
        </pc:spChg>
        <pc:spChg chg="add mod">
          <ac:chgData name="Josef Karlsson" userId="S::josef.karlsson@medieinstitutet.se::79429e09-9a7d-437b-9e1b-6d2e9a57de46" providerId="AD" clId="Web-{AC42EB58-B22D-B2C1-0190-F08F687E4AFA}" dt="2021-10-05T13:04:26.417" v="257"/>
          <ac:spMkLst>
            <pc:docMk/>
            <pc:sldMk cId="651898601" sldId="266"/>
            <ac:spMk id="6" creationId="{F6131BD9-1A1A-434C-81D2-75596A94AF5B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3:01:35.422" v="236"/>
          <ac:spMkLst>
            <pc:docMk/>
            <pc:sldMk cId="651898601" sldId="266"/>
            <ac:spMk id="8" creationId="{C27D7A02-907B-496F-BA7E-AA3780733CA7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3:01:35.422" v="236"/>
          <ac:spMkLst>
            <pc:docMk/>
            <pc:sldMk cId="651898601" sldId="266"/>
            <ac:spMk id="10" creationId="{0FBA5268-0AE7-4CAD-9537-D0EB09E76406}"/>
          </ac:spMkLst>
        </pc:spChg>
        <pc:spChg chg="add del">
          <ac:chgData name="Josef Karlsson" userId="S::josef.karlsson@medieinstitutet.se::79429e09-9a7d-437b-9e1b-6d2e9a57de46" providerId="AD" clId="Web-{AC42EB58-B22D-B2C1-0190-F08F687E4AFA}" dt="2021-10-05T13:01:35.422" v="236"/>
          <ac:spMkLst>
            <pc:docMk/>
            <pc:sldMk cId="651898601" sldId="266"/>
            <ac:spMk id="12" creationId="{088D065B-39DA-4077-B9CF-E489CE4C0169}"/>
          </ac:spMkLst>
        </pc:spChg>
      </pc:sldChg>
      <pc:sldChg chg="new del">
        <pc:chgData name="Josef Karlsson" userId="S::josef.karlsson@medieinstitutet.se::79429e09-9a7d-437b-9e1b-6d2e9a57de46" providerId="AD" clId="Web-{AC42EB58-B22D-B2C1-0190-F08F687E4AFA}" dt="2021-10-05T13:06:16.174" v="260"/>
        <pc:sldMkLst>
          <pc:docMk/>
          <pc:sldMk cId="1258463539" sldId="266"/>
        </pc:sldMkLst>
      </pc:sldChg>
      <pc:sldMasterChg chg="del delSldLayout">
        <pc:chgData name="Josef Karlsson" userId="S::josef.karlsson@medieinstitutet.se::79429e09-9a7d-437b-9e1b-6d2e9a57de46" providerId="AD" clId="Web-{AC42EB58-B22D-B2C1-0190-F08F687E4AFA}" dt="2021-10-05T12:37:54.897" v="19"/>
        <pc:sldMasterMkLst>
          <pc:docMk/>
          <pc:sldMasterMk cId="1140754450" sldId="2147483926"/>
        </pc:sldMasterMkLst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2728709481" sldId="2147483927"/>
          </pc:sldLayoutMkLst>
        </pc:sldLayoutChg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1704543761" sldId="2147483928"/>
          </pc:sldLayoutMkLst>
        </pc:sldLayoutChg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2963079259" sldId="2147483929"/>
          </pc:sldLayoutMkLst>
        </pc:sldLayoutChg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1721851091" sldId="2147483930"/>
          </pc:sldLayoutMkLst>
        </pc:sldLayoutChg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317183378" sldId="2147483931"/>
          </pc:sldLayoutMkLst>
        </pc:sldLayoutChg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3568207204" sldId="2147483932"/>
          </pc:sldLayoutMkLst>
        </pc:sldLayoutChg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3250349822" sldId="2147483933"/>
          </pc:sldLayoutMkLst>
        </pc:sldLayoutChg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2354177187" sldId="2147483934"/>
          </pc:sldLayoutMkLst>
        </pc:sldLayoutChg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1959858521" sldId="2147483935"/>
          </pc:sldLayoutMkLst>
        </pc:sldLayoutChg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2883802181" sldId="2147483936"/>
          </pc:sldLayoutMkLst>
        </pc:sldLayoutChg>
        <pc:sldLayoutChg chg="del">
          <pc:chgData name="Josef Karlsson" userId="S::josef.karlsson@medieinstitutet.se::79429e09-9a7d-437b-9e1b-6d2e9a57de46" providerId="AD" clId="Web-{AC42EB58-B22D-B2C1-0190-F08F687E4AFA}" dt="2021-10-05T12:37:54.897" v="19"/>
          <pc:sldLayoutMkLst>
            <pc:docMk/>
            <pc:sldMasterMk cId="1140754450" sldId="2147483926"/>
            <pc:sldLayoutMk cId="641199468" sldId="2147483937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AC42EB58-B22D-B2C1-0190-F08F687E4AFA}" dt="2021-10-05T12:38:00.929" v="21"/>
        <pc:sldMasterMkLst>
          <pc:docMk/>
          <pc:sldMasterMk cId="2963275486" sldId="2147483938"/>
        </pc:sldMasterMkLst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566305042" sldId="2147483939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3473534053" sldId="2147483940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2418694175" sldId="2147483941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1581211216" sldId="2147483942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4160564543" sldId="2147483943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3146696522" sldId="2147483944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3502531394" sldId="2147483945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4075895249" sldId="2147483946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2244709335" sldId="2147483947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502007921" sldId="2147483948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2:38:00.929" v="21"/>
          <pc:sldLayoutMkLst>
            <pc:docMk/>
            <pc:sldMasterMk cId="2963275486" sldId="2147483938"/>
            <pc:sldLayoutMk cId="1016547387" sldId="2147483949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AC42EB58-B22D-B2C1-0190-F08F687E4AFA}" dt="2021-10-05T13:01:35.422" v="236"/>
        <pc:sldMasterMkLst>
          <pc:docMk/>
          <pc:sldMasterMk cId="3625887028" sldId="2147483950"/>
        </pc:sldMasterMkLst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2973240031" sldId="2147483951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3100037021" sldId="2147483952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1746592588" sldId="2147483953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4166806306" sldId="2147483954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1377914345" sldId="2147483955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3905113617" sldId="2147483956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1803051965" sldId="2147483957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2796383462" sldId="2147483958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1541779859" sldId="2147483959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968894428" sldId="2147483960"/>
          </pc:sldLayoutMkLst>
        </pc:sldLayoutChg>
        <pc:sldLayoutChg chg="add del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3625887028" sldId="2147483950"/>
            <pc:sldLayoutMk cId="4058573844" sldId="2147483961"/>
          </pc:sldLayoutMkLst>
        </pc:sldLayoutChg>
      </pc:sldMasterChg>
      <pc:sldMasterChg chg="add addSldLayout modSldLayout">
        <pc:chgData name="Josef Karlsson" userId="S::josef.karlsson@medieinstitutet.se::79429e09-9a7d-437b-9e1b-6d2e9a57de46" providerId="AD" clId="Web-{AC42EB58-B22D-B2C1-0190-F08F687E4AFA}" dt="2021-10-05T13:01:35.422" v="236"/>
        <pc:sldMasterMkLst>
          <pc:docMk/>
          <pc:sldMasterMk cId="915859516" sldId="2147483962"/>
        </pc:sldMasterMkLst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624080592" sldId="2147483963"/>
          </pc:sldLayoutMkLst>
        </pc:sldLayoutChg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4081159546" sldId="2147483964"/>
          </pc:sldLayoutMkLst>
        </pc:sldLayoutChg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2016332190" sldId="2147483965"/>
          </pc:sldLayoutMkLst>
        </pc:sldLayoutChg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1098266425" sldId="2147483966"/>
          </pc:sldLayoutMkLst>
        </pc:sldLayoutChg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2643339144" sldId="2147483967"/>
          </pc:sldLayoutMkLst>
        </pc:sldLayoutChg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546154062" sldId="2147483968"/>
          </pc:sldLayoutMkLst>
        </pc:sldLayoutChg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1102139947" sldId="2147483969"/>
          </pc:sldLayoutMkLst>
        </pc:sldLayoutChg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2763244097" sldId="2147483970"/>
          </pc:sldLayoutMkLst>
        </pc:sldLayoutChg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2310470866" sldId="2147483971"/>
          </pc:sldLayoutMkLst>
        </pc:sldLayoutChg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24848857" sldId="2147483972"/>
          </pc:sldLayoutMkLst>
        </pc:sldLayoutChg>
        <pc:sldLayoutChg chg="add mod replId">
          <pc:chgData name="Josef Karlsson" userId="S::josef.karlsson@medieinstitutet.se::79429e09-9a7d-437b-9e1b-6d2e9a57de46" providerId="AD" clId="Web-{AC42EB58-B22D-B2C1-0190-F08F687E4AFA}" dt="2021-10-05T13:01:35.422" v="236"/>
          <pc:sldLayoutMkLst>
            <pc:docMk/>
            <pc:sldMasterMk cId="915859516" sldId="2147483962"/>
            <pc:sldLayoutMk cId="2681838021" sldId="2147483973"/>
          </pc:sldLayoutMkLst>
        </pc:sldLayoutChg>
      </pc:sldMasterChg>
    </pc:docChg>
  </pc:docChgLst>
  <pc:docChgLst>
    <pc:chgData name="Josef Karlsson" userId="S::josef.karlsson@medieinstitutet.se::79429e09-9a7d-437b-9e1b-6d2e9a57de46" providerId="AD" clId="Web-{5592F8AC-41E0-8EC5-37DD-2F5F5280592F}"/>
    <pc:docChg chg="mod addSld modSld addMainMaster delMainMaster modMainMaster setSldSz">
      <pc:chgData name="Josef Karlsson" userId="S::josef.karlsson@medieinstitutet.se::79429e09-9a7d-437b-9e1b-6d2e9a57de46" providerId="AD" clId="Web-{5592F8AC-41E0-8EC5-37DD-2F5F5280592F}" dt="2021-10-05T12:34:28.051" v="61" actId="1076"/>
      <pc:docMkLst>
        <pc:docMk/>
      </pc:docMkLst>
      <pc:sldChg chg="addSp delSp modSp mod setBg modClrScheme delDesignElem chgLayout">
        <pc:chgData name="Josef Karlsson" userId="S::josef.karlsson@medieinstitutet.se::79429e09-9a7d-437b-9e1b-6d2e9a57de46" providerId="AD" clId="Web-{5592F8AC-41E0-8EC5-37DD-2F5F5280592F}" dt="2021-10-05T12:11:19.091" v="36"/>
        <pc:sldMkLst>
          <pc:docMk/>
          <pc:sldMk cId="3194377694" sldId="256"/>
        </pc:sldMkLst>
        <pc:spChg chg="mod ord">
          <ac:chgData name="Josef Karlsson" userId="S::josef.karlsson@medieinstitutet.se::79429e09-9a7d-437b-9e1b-6d2e9a57de46" providerId="AD" clId="Web-{5592F8AC-41E0-8EC5-37DD-2F5F5280592F}" dt="2021-10-05T12:11:19.091" v="36"/>
          <ac:spMkLst>
            <pc:docMk/>
            <pc:sldMk cId="3194377694" sldId="256"/>
            <ac:spMk id="2" creationId="{00000000-0000-0000-0000-000000000000}"/>
          </ac:spMkLst>
        </pc:spChg>
        <pc:spChg chg="mod ord">
          <ac:chgData name="Josef Karlsson" userId="S::josef.karlsson@medieinstitutet.se::79429e09-9a7d-437b-9e1b-6d2e9a57de46" providerId="AD" clId="Web-{5592F8AC-41E0-8EC5-37DD-2F5F5280592F}" dt="2021-10-05T07:37:28.951" v="18"/>
          <ac:spMkLst>
            <pc:docMk/>
            <pc:sldMk cId="3194377694" sldId="256"/>
            <ac:spMk id="3" creationId="{00000000-0000-0000-0000-000000000000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7:35:50.808" v="4"/>
          <ac:spMkLst>
            <pc:docMk/>
            <pc:sldMk cId="3194377694" sldId="256"/>
            <ac:spMk id="5" creationId="{37FDDF72-DE39-4F99-A3C1-DD9D7815D7DB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7:35:50.808" v="4"/>
          <ac:spMkLst>
            <pc:docMk/>
            <pc:sldMk cId="3194377694" sldId="256"/>
            <ac:spMk id="6" creationId="{5E4ECE80-3AD1-450C-B62A-98788F193948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7:35:45.604" v="2"/>
          <ac:spMkLst>
            <pc:docMk/>
            <pc:sldMk cId="3194377694" sldId="256"/>
            <ac:spMk id="9" creationId="{55B419A7-F817-4767-8CCB-FB0E189C4ACD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7:36:22.387" v="10"/>
          <ac:spMkLst>
            <pc:docMk/>
            <pc:sldMk cId="3194377694" sldId="256"/>
            <ac:spMk id="10" creationId="{EFB0C39A-F8CA-4A79-AFFC-E9780FB1991A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7:36:18.418" v="8"/>
          <ac:spMkLst>
            <pc:docMk/>
            <pc:sldMk cId="3194377694" sldId="256"/>
            <ac:spMk id="12" creationId="{64F97EC1-3569-4A79-9DB8-CC79407DFFE2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7:35:45.604" v="2"/>
          <ac:spMkLst>
            <pc:docMk/>
            <pc:sldMk cId="3194377694" sldId="256"/>
            <ac:spMk id="13" creationId="{ADA271CD-3011-4A05-B4A3-80F1794684F2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7:36:18.418" v="8"/>
          <ac:spMkLst>
            <pc:docMk/>
            <pc:sldMk cId="3194377694" sldId="256"/>
            <ac:spMk id="14" creationId="{13E08444-43C3-4332-B02D-F2DBC8C1DBD5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7:36:44.715" v="12"/>
          <ac:spMkLst>
            <pc:docMk/>
            <pc:sldMk cId="3194377694" sldId="256"/>
            <ac:spMk id="15" creationId="{64F97EC1-3569-4A79-9DB8-CC79407DFFE2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7:36:44.715" v="12"/>
          <ac:spMkLst>
            <pc:docMk/>
            <pc:sldMk cId="3194377694" sldId="256"/>
            <ac:spMk id="17" creationId="{13E08444-43C3-4332-B02D-F2DBC8C1DBD5}"/>
          </ac:spMkLst>
        </pc:spChg>
        <pc:picChg chg="add del">
          <ac:chgData name="Josef Karlsson" userId="S::josef.karlsson@medieinstitutet.se::79429e09-9a7d-437b-9e1b-6d2e9a57de46" providerId="AD" clId="Web-{5592F8AC-41E0-8EC5-37DD-2F5F5280592F}" dt="2021-10-05T07:35:45.604" v="2"/>
          <ac:picMkLst>
            <pc:docMk/>
            <pc:sldMk cId="3194377694" sldId="256"/>
            <ac:picMk id="4" creationId="{B5CAF712-D9B7-4E13-8918-6422013971B7}"/>
          </ac:picMkLst>
        </pc:picChg>
        <pc:picChg chg="add del mod">
          <ac:chgData name="Josef Karlsson" userId="S::josef.karlsson@medieinstitutet.se::79429e09-9a7d-437b-9e1b-6d2e9a57de46" providerId="AD" clId="Web-{5592F8AC-41E0-8EC5-37DD-2F5F5280592F}" dt="2021-10-05T07:37:19.419" v="16"/>
          <ac:picMkLst>
            <pc:docMk/>
            <pc:sldMk cId="3194377694" sldId="256"/>
            <ac:picMk id="7" creationId="{6853A7FF-FAA0-4381-AA09-AC66F5961DB1}"/>
          </ac:picMkLst>
        </pc:picChg>
        <pc:cxnChg chg="add del">
          <ac:chgData name="Josef Karlsson" userId="S::josef.karlsson@medieinstitutet.se::79429e09-9a7d-437b-9e1b-6d2e9a57de46" providerId="AD" clId="Web-{5592F8AC-41E0-8EC5-37DD-2F5F5280592F}" dt="2021-10-05T07:35:45.604" v="2"/>
          <ac:cxnSpMkLst>
            <pc:docMk/>
            <pc:sldMk cId="3194377694" sldId="256"/>
            <ac:cxnSpMk id="11" creationId="{E3B95BE3-D5B2-4F38-9A01-17866C9FBA6E}"/>
          </ac:cxnSpMkLst>
        </pc:cxnChg>
        <pc:cxnChg chg="add del">
          <ac:chgData name="Josef Karlsson" userId="S::josef.karlsson@medieinstitutet.se::79429e09-9a7d-437b-9e1b-6d2e9a57de46" providerId="AD" clId="Web-{5592F8AC-41E0-8EC5-37DD-2F5F5280592F}" dt="2021-10-05T07:36:18.418" v="8"/>
          <ac:cxnSpMkLst>
            <pc:docMk/>
            <pc:sldMk cId="3194377694" sldId="256"/>
            <ac:cxnSpMk id="16" creationId="{4D848F31-B9E9-4B45-86EB-66A7D70D487A}"/>
          </ac:cxnSpMkLst>
        </pc:cxnChg>
        <pc:cxnChg chg="add del">
          <ac:chgData name="Josef Karlsson" userId="S::josef.karlsson@medieinstitutet.se::79429e09-9a7d-437b-9e1b-6d2e9a57de46" providerId="AD" clId="Web-{5592F8AC-41E0-8EC5-37DD-2F5F5280592F}" dt="2021-10-05T07:36:44.715" v="12"/>
          <ac:cxnSpMkLst>
            <pc:docMk/>
            <pc:sldMk cId="3194377694" sldId="256"/>
            <ac:cxnSpMk id="18" creationId="{4D848F31-B9E9-4B45-86EB-66A7D70D487A}"/>
          </ac:cxnSpMkLst>
        </pc:cxnChg>
      </pc:sldChg>
      <pc:sldChg chg="addSp delSp modSp mod setBg modClrScheme delDesignElem chgLayout">
        <pc:chgData name="Josef Karlsson" userId="S::josef.karlsson@medieinstitutet.se::79429e09-9a7d-437b-9e1b-6d2e9a57de46" providerId="AD" clId="Web-{5592F8AC-41E0-8EC5-37DD-2F5F5280592F}" dt="2021-10-05T12:11:19.091" v="36"/>
        <pc:sldMkLst>
          <pc:docMk/>
          <pc:sldMk cId="3113987725" sldId="257"/>
        </pc:sldMkLst>
        <pc:spChg chg="mod ord">
          <ac:chgData name="Josef Karlsson" userId="S::josef.karlsson@medieinstitutet.se::79429e09-9a7d-437b-9e1b-6d2e9a57de46" providerId="AD" clId="Web-{5592F8AC-41E0-8EC5-37DD-2F5F5280592F}" dt="2021-10-05T12:11:19.091" v="36"/>
          <ac:spMkLst>
            <pc:docMk/>
            <pc:sldMk cId="3113987725" sldId="257"/>
            <ac:spMk id="2" creationId="{00000000-0000-0000-0000-000000000000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9:35:40.323" v="31"/>
          <ac:spMkLst>
            <pc:docMk/>
            <pc:sldMk cId="3113987725" sldId="257"/>
            <ac:spMk id="9" creationId="{3B0DF90E-6BAD-4E82-8FDF-717C9A357378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9:35:40.323" v="31"/>
          <ac:spMkLst>
            <pc:docMk/>
            <pc:sldMk cId="3113987725" sldId="257"/>
            <ac:spMk id="11" creationId="{13DCC859-0434-4BB8-B6C5-09C88AE698FB}"/>
          </ac:spMkLst>
        </pc:spChg>
        <pc:spChg chg="add del">
          <ac:chgData name="Josef Karlsson" userId="S::josef.karlsson@medieinstitutet.se::79429e09-9a7d-437b-9e1b-6d2e9a57de46" providerId="AD" clId="Web-{5592F8AC-41E0-8EC5-37DD-2F5F5280592F}" dt="2021-10-05T09:35:40.323" v="31"/>
          <ac:spMkLst>
            <pc:docMk/>
            <pc:sldMk cId="3113987725" sldId="257"/>
            <ac:spMk id="13" creationId="{08E7ACFB-B791-4C23-8B17-013FEDC09A89}"/>
          </ac:spMkLst>
        </pc:spChg>
        <pc:picChg chg="mod">
          <ac:chgData name="Josef Karlsson" userId="S::josef.karlsson@medieinstitutet.se::79429e09-9a7d-437b-9e1b-6d2e9a57de46" providerId="AD" clId="Web-{5592F8AC-41E0-8EC5-37DD-2F5F5280592F}" dt="2021-10-05T09:34:43.134" v="24" actId="1076"/>
          <ac:picMkLst>
            <pc:docMk/>
            <pc:sldMk cId="3113987725" sldId="257"/>
            <ac:picMk id="4" creationId="{ECBB88ED-5793-4D25-A912-4B9A4066D57D}"/>
          </ac:picMkLst>
        </pc:picChg>
      </pc:sldChg>
      <pc:sldChg chg="mod modClrScheme chgLayout">
        <pc:chgData name="Josef Karlsson" userId="S::josef.karlsson@medieinstitutet.se::79429e09-9a7d-437b-9e1b-6d2e9a57de46" providerId="AD" clId="Web-{5592F8AC-41E0-8EC5-37DD-2F5F5280592F}" dt="2021-10-05T12:11:19.091" v="36"/>
        <pc:sldMkLst>
          <pc:docMk/>
          <pc:sldMk cId="527153797" sldId="258"/>
        </pc:sldMkLst>
      </pc:sldChg>
      <pc:sldChg chg="modSp mod modClrScheme chgLayout">
        <pc:chgData name="Josef Karlsson" userId="S::josef.karlsson@medieinstitutet.se::79429e09-9a7d-437b-9e1b-6d2e9a57de46" providerId="AD" clId="Web-{5592F8AC-41E0-8EC5-37DD-2F5F5280592F}" dt="2021-10-05T12:11:19.091" v="36"/>
        <pc:sldMkLst>
          <pc:docMk/>
          <pc:sldMk cId="1072001966" sldId="259"/>
        </pc:sldMkLst>
        <pc:spChg chg="mod ord">
          <ac:chgData name="Josef Karlsson" userId="S::josef.karlsson@medieinstitutet.se::79429e09-9a7d-437b-9e1b-6d2e9a57de46" providerId="AD" clId="Web-{5592F8AC-41E0-8EC5-37DD-2F5F5280592F}" dt="2021-10-05T12:11:19.091" v="36"/>
          <ac:spMkLst>
            <pc:docMk/>
            <pc:sldMk cId="1072001966" sldId="259"/>
            <ac:spMk id="2" creationId="{00000000-0000-0000-0000-000000000000}"/>
          </ac:spMkLst>
        </pc:spChg>
      </pc:sldChg>
      <pc:sldChg chg="delSp mod modClrScheme delDesignElem chgLayout">
        <pc:chgData name="Josef Karlsson" userId="S::josef.karlsson@medieinstitutet.se::79429e09-9a7d-437b-9e1b-6d2e9a57de46" providerId="AD" clId="Web-{5592F8AC-41E0-8EC5-37DD-2F5F5280592F}" dt="2021-10-05T12:11:19.091" v="36"/>
        <pc:sldMkLst>
          <pc:docMk/>
          <pc:sldMk cId="3811341943" sldId="260"/>
        </pc:sldMkLst>
        <pc:spChg chg="del">
          <ac:chgData name="Josef Karlsson" userId="S::josef.karlsson@medieinstitutet.se::79429e09-9a7d-437b-9e1b-6d2e9a57de46" providerId="AD" clId="Web-{5592F8AC-41E0-8EC5-37DD-2F5F5280592F}" dt="2021-10-05T12:11:19.091" v="36"/>
          <ac:spMkLst>
            <pc:docMk/>
            <pc:sldMk cId="3811341943" sldId="260"/>
            <ac:spMk id="4" creationId="{E5093ECC-8BEB-4546-A80D-0B48876623DE}"/>
          </ac:spMkLst>
        </pc:spChg>
        <pc:spChg chg="del">
          <ac:chgData name="Josef Karlsson" userId="S::josef.karlsson@medieinstitutet.se::79429e09-9a7d-437b-9e1b-6d2e9a57de46" providerId="AD" clId="Web-{5592F8AC-41E0-8EC5-37DD-2F5F5280592F}" dt="2021-10-05T11:54:25.651" v="35"/>
          <ac:spMkLst>
            <pc:docMk/>
            <pc:sldMk cId="3811341943" sldId="260"/>
            <ac:spMk id="7" creationId="{E5093ECC-8BEB-4546-A80D-0B48876623DE}"/>
          </ac:spMkLst>
        </pc:spChg>
      </pc:sldChg>
      <pc:sldChg chg="modSp mod modClrScheme chgLayout">
        <pc:chgData name="Josef Karlsson" userId="S::josef.karlsson@medieinstitutet.se::79429e09-9a7d-437b-9e1b-6d2e9a57de46" providerId="AD" clId="Web-{5592F8AC-41E0-8EC5-37DD-2F5F5280592F}" dt="2021-10-05T12:11:19.091" v="36"/>
        <pc:sldMkLst>
          <pc:docMk/>
          <pc:sldMk cId="1281594574" sldId="261"/>
        </pc:sldMkLst>
        <pc:spChg chg="mod ord">
          <ac:chgData name="Josef Karlsson" userId="S::josef.karlsson@medieinstitutet.se::79429e09-9a7d-437b-9e1b-6d2e9a57de46" providerId="AD" clId="Web-{5592F8AC-41E0-8EC5-37DD-2F5F5280592F}" dt="2021-10-05T12:11:19.091" v="36"/>
          <ac:spMkLst>
            <pc:docMk/>
            <pc:sldMk cId="1281594574" sldId="261"/>
            <ac:spMk id="2" creationId="{00000000-0000-0000-0000-000000000000}"/>
          </ac:spMkLst>
        </pc:spChg>
      </pc:sldChg>
      <pc:sldChg chg="modSp mod modClrScheme chgLayout">
        <pc:chgData name="Josef Karlsson" userId="S::josef.karlsson@medieinstitutet.se::79429e09-9a7d-437b-9e1b-6d2e9a57de46" providerId="AD" clId="Web-{5592F8AC-41E0-8EC5-37DD-2F5F5280592F}" dt="2021-10-05T12:11:19.091" v="36"/>
        <pc:sldMkLst>
          <pc:docMk/>
          <pc:sldMk cId="3874197306" sldId="262"/>
        </pc:sldMkLst>
        <pc:spChg chg="mod ord">
          <ac:chgData name="Josef Karlsson" userId="S::josef.karlsson@medieinstitutet.se::79429e09-9a7d-437b-9e1b-6d2e9a57de46" providerId="AD" clId="Web-{5592F8AC-41E0-8EC5-37DD-2F5F5280592F}" dt="2021-10-05T12:11:19.091" v="36"/>
          <ac:spMkLst>
            <pc:docMk/>
            <pc:sldMk cId="3874197306" sldId="262"/>
            <ac:spMk id="2" creationId="{00000000-0000-0000-0000-000000000000}"/>
          </ac:spMkLst>
        </pc:spChg>
      </pc:sldChg>
      <pc:sldChg chg="modSp mod modClrScheme chgLayout">
        <pc:chgData name="Josef Karlsson" userId="S::josef.karlsson@medieinstitutet.se::79429e09-9a7d-437b-9e1b-6d2e9a57de46" providerId="AD" clId="Web-{5592F8AC-41E0-8EC5-37DD-2F5F5280592F}" dt="2021-10-05T12:11:19.091" v="36"/>
        <pc:sldMkLst>
          <pc:docMk/>
          <pc:sldMk cId="884401660" sldId="263"/>
        </pc:sldMkLst>
        <pc:spChg chg="mod ord">
          <ac:chgData name="Josef Karlsson" userId="S::josef.karlsson@medieinstitutet.se::79429e09-9a7d-437b-9e1b-6d2e9a57de46" providerId="AD" clId="Web-{5592F8AC-41E0-8EC5-37DD-2F5F5280592F}" dt="2021-10-05T12:11:19.091" v="36"/>
          <ac:spMkLst>
            <pc:docMk/>
            <pc:sldMk cId="884401660" sldId="263"/>
            <ac:spMk id="2" creationId="{00000000-0000-0000-0000-000000000000}"/>
          </ac:spMkLst>
        </pc:spChg>
      </pc:sldChg>
      <pc:sldChg chg="delSp mod modClrScheme delDesignElem chgLayout">
        <pc:chgData name="Josef Karlsson" userId="S::josef.karlsson@medieinstitutet.se::79429e09-9a7d-437b-9e1b-6d2e9a57de46" providerId="AD" clId="Web-{5592F8AC-41E0-8EC5-37DD-2F5F5280592F}" dt="2021-10-05T12:11:19.091" v="36"/>
        <pc:sldMkLst>
          <pc:docMk/>
          <pc:sldMk cId="2379657361" sldId="264"/>
        </pc:sldMkLst>
        <pc:spChg chg="del">
          <ac:chgData name="Josef Karlsson" userId="S::josef.karlsson@medieinstitutet.se::79429e09-9a7d-437b-9e1b-6d2e9a57de46" providerId="AD" clId="Web-{5592F8AC-41E0-8EC5-37DD-2F5F5280592F}" dt="2021-10-05T12:11:19.091" v="36"/>
          <ac:spMkLst>
            <pc:docMk/>
            <pc:sldMk cId="2379657361" sldId="264"/>
            <ac:spMk id="5" creationId="{E5093ECC-8BEB-4546-A80D-0B48876623DE}"/>
          </ac:spMkLst>
        </pc:spChg>
        <pc:spChg chg="del">
          <ac:chgData name="Josef Karlsson" userId="S::josef.karlsson@medieinstitutet.se::79429e09-9a7d-437b-9e1b-6d2e9a57de46" providerId="AD" clId="Web-{5592F8AC-41E0-8EC5-37DD-2F5F5280592F}" dt="2021-10-05T11:54:25.651" v="35"/>
          <ac:spMkLst>
            <pc:docMk/>
            <pc:sldMk cId="2379657361" sldId="264"/>
            <ac:spMk id="8" creationId="{E5093ECC-8BEB-4546-A80D-0B48876623DE}"/>
          </ac:spMkLst>
        </pc:spChg>
      </pc:sldChg>
      <pc:sldChg chg="addSp delSp modSp new mod modClrScheme chgLayout">
        <pc:chgData name="Josef Karlsson" userId="S::josef.karlsson@medieinstitutet.se::79429e09-9a7d-437b-9e1b-6d2e9a57de46" providerId="AD" clId="Web-{5592F8AC-41E0-8EC5-37DD-2F5F5280592F}" dt="2021-10-05T12:34:28.051" v="61" actId="1076"/>
        <pc:sldMkLst>
          <pc:docMk/>
          <pc:sldMk cId="4271864149" sldId="265"/>
        </pc:sldMkLst>
        <pc:spChg chg="del mod ord">
          <ac:chgData name="Josef Karlsson" userId="S::josef.karlsson@medieinstitutet.se::79429e09-9a7d-437b-9e1b-6d2e9a57de46" providerId="AD" clId="Web-{5592F8AC-41E0-8EC5-37DD-2F5F5280592F}" dt="2021-10-05T12:29:31.965" v="38"/>
          <ac:spMkLst>
            <pc:docMk/>
            <pc:sldMk cId="4271864149" sldId="265"/>
            <ac:spMk id="2" creationId="{AAD369E6-F772-4460-9DF0-478F7794D376}"/>
          </ac:spMkLst>
        </pc:spChg>
        <pc:spChg chg="del mod ord">
          <ac:chgData name="Josef Karlsson" userId="S::josef.karlsson@medieinstitutet.se::79429e09-9a7d-437b-9e1b-6d2e9a57de46" providerId="AD" clId="Web-{5592F8AC-41E0-8EC5-37DD-2F5F5280592F}" dt="2021-10-05T12:29:30.543" v="37"/>
          <ac:spMkLst>
            <pc:docMk/>
            <pc:sldMk cId="4271864149" sldId="265"/>
            <ac:spMk id="3" creationId="{F14129F8-7782-472C-8BD9-DB1F7403952B}"/>
          </ac:spMkLst>
        </pc:spChg>
        <pc:spChg chg="add mod">
          <ac:chgData name="Josef Karlsson" userId="S::josef.karlsson@medieinstitutet.se::79429e09-9a7d-437b-9e1b-6d2e9a57de46" providerId="AD" clId="Web-{5592F8AC-41E0-8EC5-37DD-2F5F5280592F}" dt="2021-10-05T12:31:06.592" v="52"/>
          <ac:spMkLst>
            <pc:docMk/>
            <pc:sldMk cId="4271864149" sldId="265"/>
            <ac:spMk id="5" creationId="{2562AADF-93D8-4B1C-8EF2-7DA05FE09082}"/>
          </ac:spMkLst>
        </pc:spChg>
        <pc:grpChg chg="add mod">
          <ac:chgData name="Josef Karlsson" userId="S::josef.karlsson@medieinstitutet.se::79429e09-9a7d-437b-9e1b-6d2e9a57de46" providerId="AD" clId="Web-{5592F8AC-41E0-8EC5-37DD-2F5F5280592F}" dt="2021-10-05T12:31:40.875" v="56" actId="1076"/>
          <ac:grpSpMkLst>
            <pc:docMk/>
            <pc:sldMk cId="4271864149" sldId="265"/>
            <ac:grpSpMk id="6" creationId="{0A6C967C-5A82-4E5C-AC24-680FB3A72471}"/>
          </ac:grpSpMkLst>
        </pc:grpChg>
        <pc:picChg chg="add mod">
          <ac:chgData name="Josef Karlsson" userId="S::josef.karlsson@medieinstitutet.se::79429e09-9a7d-437b-9e1b-6d2e9a57de46" providerId="AD" clId="Web-{5592F8AC-41E0-8EC5-37DD-2F5F5280592F}" dt="2021-10-05T12:30:06.216" v="44" actId="14100"/>
          <ac:picMkLst>
            <pc:docMk/>
            <pc:sldMk cId="4271864149" sldId="265"/>
            <ac:picMk id="4" creationId="{61435D97-6F56-4E2B-8A49-2ECE838DA25E}"/>
          </ac:picMkLst>
        </pc:picChg>
        <pc:picChg chg="add mod">
          <ac:chgData name="Josef Karlsson" userId="S::josef.karlsson@medieinstitutet.se::79429e09-9a7d-437b-9e1b-6d2e9a57de46" providerId="AD" clId="Web-{5592F8AC-41E0-8EC5-37DD-2F5F5280592F}" dt="2021-10-05T12:34:28.051" v="61" actId="1076"/>
          <ac:picMkLst>
            <pc:docMk/>
            <pc:sldMk cId="4271864149" sldId="265"/>
            <ac:picMk id="7" creationId="{0F5ADDE1-8640-4EA5-8C26-0F220480CA1D}"/>
          </ac:picMkLst>
        </pc:picChg>
      </pc:sldChg>
      <pc:sldMasterChg chg="del delSldLayout">
        <pc:chgData name="Josef Karlsson" userId="S::josef.karlsson@medieinstitutet.se::79429e09-9a7d-437b-9e1b-6d2e9a57de46" providerId="AD" clId="Web-{5592F8AC-41E0-8EC5-37DD-2F5F5280592F}" dt="2021-10-05T07:35:36.526" v="0"/>
        <pc:sldMasterMkLst>
          <pc:docMk/>
          <pc:sldMasterMk cId="3707285536" sldId="2147483648"/>
        </pc:sldMasterMkLst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3784422522" sldId="2147483649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1322720541" sldId="2147483650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4186728252" sldId="2147483651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3592360552" sldId="2147483652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3277650727" sldId="2147483653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3256609619" sldId="2147483654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3311076576" sldId="2147483655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1548965504" sldId="2147483656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4171453819" sldId="2147483657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2623719344" sldId="2147483658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07:35:36.526" v="0"/>
          <pc:sldLayoutMkLst>
            <pc:docMk/>
            <pc:sldMasterMk cId="3707285536" sldId="2147483648"/>
            <pc:sldLayoutMk cId="371644130" sldId="2147483659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5592F8AC-41E0-8EC5-37DD-2F5F5280592F}" dt="2021-10-05T07:35:45.651" v="3"/>
        <pc:sldMasterMkLst>
          <pc:docMk/>
          <pc:sldMasterMk cId="4181251959" sldId="2147483660"/>
        </pc:sldMasterMkLst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1772730343" sldId="214748366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783453802" sldId="214748366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2829055717" sldId="2147483663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1795591255" sldId="2147483664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422053858" sldId="2147483665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1250373548" sldId="214748366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1035051787" sldId="214748366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1751670921" sldId="214748366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1682090603" sldId="214748366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1405740207" sldId="214748367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45.651" v="3"/>
          <pc:sldLayoutMkLst>
            <pc:docMk/>
            <pc:sldMasterMk cId="4181251959" sldId="2147483660"/>
            <pc:sldLayoutMk cId="1418835090" sldId="2147483671"/>
          </pc:sldLayoutMkLst>
        </pc:sldLayoutChg>
      </pc:sldMasterChg>
      <pc:sldMasterChg chg="add del addSldLayout delSldLayout">
        <pc:chgData name="Josef Karlsson" userId="S::josef.karlsson@medieinstitutet.se::79429e09-9a7d-437b-9e1b-6d2e9a57de46" providerId="AD" clId="Web-{5592F8AC-41E0-8EC5-37DD-2F5F5280592F}" dt="2021-10-05T07:35:45.604" v="2"/>
        <pc:sldMasterMkLst>
          <pc:docMk/>
          <pc:sldMasterMk cId="2387936140" sldId="2147483685"/>
        </pc:sldMasterMkLst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145125662" sldId="2147483674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3699014869" sldId="2147483675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3739779510" sldId="2147483676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4252186751" sldId="2147483677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2861644434" sldId="2147483678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3766944432" sldId="2147483679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735418956" sldId="2147483680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4110721593" sldId="2147483681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2039611678" sldId="2147483682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3799442045" sldId="2147483683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45.604" v="2"/>
          <pc:sldLayoutMkLst>
            <pc:docMk/>
            <pc:sldMasterMk cId="2387936140" sldId="2147483685"/>
            <pc:sldLayoutMk cId="2999197464" sldId="2147483684"/>
          </pc:sldLayoutMkLst>
        </pc:sldLayoutChg>
      </pc:sldMasterChg>
      <pc:sldMasterChg chg="add del addSldLayout delSldLayout">
        <pc:chgData name="Josef Karlsson" userId="S::josef.karlsson@medieinstitutet.se::79429e09-9a7d-437b-9e1b-6d2e9a57de46" providerId="AD" clId="Web-{5592F8AC-41E0-8EC5-37DD-2F5F5280592F}" dt="2021-10-05T07:35:50.808" v="4"/>
        <pc:sldMasterMkLst>
          <pc:docMk/>
          <pc:sldMasterMk cId="4127199220" sldId="2147483763"/>
        </pc:sldMasterMkLst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2553599986" sldId="2147483752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947640303" sldId="2147483753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399834520" sldId="2147483754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3354887470" sldId="2147483755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1576359389" sldId="2147483756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508825505" sldId="2147483757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1936685075" sldId="2147483758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2592375300" sldId="2147483759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4031623509" sldId="2147483760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1257262625" sldId="2147483761"/>
          </pc:sldLayoutMkLst>
        </pc:sldLayoutChg>
        <pc:sldLayoutChg chg="add del">
          <pc:chgData name="Josef Karlsson" userId="S::josef.karlsson@medieinstitutet.se::79429e09-9a7d-437b-9e1b-6d2e9a57de46" providerId="AD" clId="Web-{5592F8AC-41E0-8EC5-37DD-2F5F5280592F}" dt="2021-10-05T07:35:50.808" v="4"/>
          <pc:sldLayoutMkLst>
            <pc:docMk/>
            <pc:sldMasterMk cId="4127199220" sldId="2147483763"/>
            <pc:sldLayoutMk cId="3525715235" sldId="2147483762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5592F8AC-41E0-8EC5-37DD-2F5F5280592F}" dt="2021-10-05T07:35:57.152" v="5"/>
        <pc:sldMasterMkLst>
          <pc:docMk/>
          <pc:sldMasterMk cId="1990094505" sldId="2147483764"/>
        </pc:sldMasterMkLst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1971008530" sldId="2147483765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1380428648" sldId="214748376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1715198021" sldId="214748376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1699028195" sldId="214748376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1063722559" sldId="214748376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1720383934" sldId="214748377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3490979403" sldId="214748377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165050042" sldId="214748377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1278993658" sldId="2147483773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3595609645" sldId="2147483774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5:57.152" v="5"/>
          <pc:sldLayoutMkLst>
            <pc:docMk/>
            <pc:sldMasterMk cId="1990094505" sldId="2147483764"/>
            <pc:sldLayoutMk cId="3632652377" sldId="2147483775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5592F8AC-41E0-8EC5-37DD-2F5F5280592F}" dt="2021-10-05T07:36:09.839" v="6"/>
        <pc:sldMasterMkLst>
          <pc:docMk/>
          <pc:sldMasterMk cId="1113943456" sldId="2147483776"/>
        </pc:sldMasterMkLst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1702691646" sldId="214748377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217979730" sldId="214748377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3668698207" sldId="214748377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4189021995" sldId="214748378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1947097656" sldId="214748378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1160747650" sldId="214748378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3319666430" sldId="2147483783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3024041402" sldId="2147483784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3125255559" sldId="2147483785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2547584518" sldId="214748378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2253802927" sldId="214748378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684889055" sldId="214748378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3032570547" sldId="214748378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3932297575" sldId="214748379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3127507869" sldId="214748379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2599361101" sldId="214748379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09.839" v="6"/>
          <pc:sldLayoutMkLst>
            <pc:docMk/>
            <pc:sldMasterMk cId="1113943456" sldId="2147483776"/>
            <pc:sldLayoutMk cId="2610952659" sldId="2147483793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5592F8AC-41E0-8EC5-37DD-2F5F5280592F}" dt="2021-10-05T07:36:44.715" v="12"/>
        <pc:sldMasterMkLst>
          <pc:docMk/>
          <pc:sldMasterMk cId="129438512" sldId="2147483794"/>
        </pc:sldMasterMkLst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1035915358" sldId="2147483795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687291133" sldId="214748379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926365002" sldId="214748379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1507473723" sldId="214748379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495258579" sldId="214748379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1503896941" sldId="214748380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4176550980" sldId="214748380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1621392702" sldId="214748380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1953193793" sldId="2147483803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1031520679" sldId="2147483804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4.715" v="12"/>
          <pc:sldLayoutMkLst>
            <pc:docMk/>
            <pc:sldMasterMk cId="129438512" sldId="2147483794"/>
            <pc:sldLayoutMk cId="348943032" sldId="2147483805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5592F8AC-41E0-8EC5-37DD-2F5F5280592F}" dt="2021-10-05T07:36:49.387" v="13"/>
        <pc:sldMasterMkLst>
          <pc:docMk/>
          <pc:sldMasterMk cId="2832418428" sldId="2147483806"/>
        </pc:sldMasterMkLst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1622314728" sldId="214748380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2080644130" sldId="214748380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1305197163" sldId="214748380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2736427036" sldId="214748381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1594669671" sldId="214748381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1824948661" sldId="214748381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2265464428" sldId="2147483813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2656569513" sldId="2147483814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2067308104" sldId="2147483815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4050574645" sldId="214748381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6:49.387" v="13"/>
          <pc:sldLayoutMkLst>
            <pc:docMk/>
            <pc:sldMasterMk cId="2832418428" sldId="2147483806"/>
            <pc:sldLayoutMk cId="417691949" sldId="2147483817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5592F8AC-41E0-8EC5-37DD-2F5F5280592F}" dt="2021-10-05T07:37:04.981" v="14"/>
        <pc:sldMasterMkLst>
          <pc:docMk/>
          <pc:sldMasterMk cId="1215196197" sldId="2147483818"/>
        </pc:sldMasterMkLst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954449582" sldId="214748381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1272951591" sldId="214748382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2393293669" sldId="214748382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293933542" sldId="214748382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3707533335" sldId="2147483823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228813110" sldId="2147483824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2112970852" sldId="2147483825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3966558875" sldId="214748382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2978673569" sldId="214748382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3989308500" sldId="214748382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04.981" v="14"/>
          <pc:sldLayoutMkLst>
            <pc:docMk/>
            <pc:sldMasterMk cId="1215196197" sldId="2147483818"/>
            <pc:sldLayoutMk cId="4104060355" sldId="2147483829"/>
          </pc:sldLayoutMkLst>
        </pc:sldLayoutChg>
      </pc:sldMasterChg>
      <pc:sldMasterChg chg="modSp add del addSldLayout delSldLayout modSldLayout">
        <pc:chgData name="Josef Karlsson" userId="S::josef.karlsson@medieinstitutet.se::79429e09-9a7d-437b-9e1b-6d2e9a57de46" providerId="AD" clId="Web-{5592F8AC-41E0-8EC5-37DD-2F5F5280592F}" dt="2021-10-05T07:37:28.951" v="18"/>
        <pc:sldMasterMkLst>
          <pc:docMk/>
          <pc:sldMasterMk cId="2977833913" sldId="2147483830"/>
        </pc:sldMasterMkLst>
        <pc:spChg chg="mod">
          <ac:chgData name="Josef Karlsson" userId="S::josef.karlsson@medieinstitutet.se::79429e09-9a7d-437b-9e1b-6d2e9a57de46" providerId="AD" clId="Web-{5592F8AC-41E0-8EC5-37DD-2F5F5280592F}" dt="2021-10-05T07:37:28.873" v="17"/>
          <ac:spMkLst>
            <pc:docMk/>
            <pc:sldMasterMk cId="2977833913" sldId="2147483830"/>
            <ac:spMk id="2" creationId="{00000000-0000-0000-0000-000000000000}"/>
          </ac:spMkLst>
        </pc:spChg>
        <pc:spChg chg="mod">
          <ac:chgData name="Josef Karlsson" userId="S::josef.karlsson@medieinstitutet.se::79429e09-9a7d-437b-9e1b-6d2e9a57de46" providerId="AD" clId="Web-{5592F8AC-41E0-8EC5-37DD-2F5F5280592F}" dt="2021-10-05T07:37:28.873" v="17"/>
          <ac:spMkLst>
            <pc:docMk/>
            <pc:sldMasterMk cId="2977833913" sldId="2147483830"/>
            <ac:spMk id="3" creationId="{00000000-0000-0000-0000-000000000000}"/>
          </ac:spMkLst>
        </pc:spChg>
        <pc:spChg chg="mod">
          <ac:chgData name="Josef Karlsson" userId="S::josef.karlsson@medieinstitutet.se::79429e09-9a7d-437b-9e1b-6d2e9a57de46" providerId="AD" clId="Web-{5592F8AC-41E0-8EC5-37DD-2F5F5280592F}" dt="2021-10-05T07:37:28.873" v="17"/>
          <ac:spMkLst>
            <pc:docMk/>
            <pc:sldMasterMk cId="2977833913" sldId="2147483830"/>
            <ac:spMk id="4" creationId="{00000000-0000-0000-0000-000000000000}"/>
          </ac:spMkLst>
        </pc:spChg>
        <pc:spChg chg="mod">
          <ac:chgData name="Josef Karlsson" userId="S::josef.karlsson@medieinstitutet.se::79429e09-9a7d-437b-9e1b-6d2e9a57de46" providerId="AD" clId="Web-{5592F8AC-41E0-8EC5-37DD-2F5F5280592F}" dt="2021-10-05T07:37:28.873" v="17"/>
          <ac:spMkLst>
            <pc:docMk/>
            <pc:sldMasterMk cId="2977833913" sldId="2147483830"/>
            <ac:spMk id="5" creationId="{00000000-0000-0000-0000-000000000000}"/>
          </ac:spMkLst>
        </pc:spChg>
        <pc:spChg chg="mod">
          <ac:chgData name="Josef Karlsson" userId="S::josef.karlsson@medieinstitutet.se::79429e09-9a7d-437b-9e1b-6d2e9a57de46" providerId="AD" clId="Web-{5592F8AC-41E0-8EC5-37DD-2F5F5280592F}" dt="2021-10-05T07:37:28.873" v="17"/>
          <ac:spMkLst>
            <pc:docMk/>
            <pc:sldMasterMk cId="2977833913" sldId="2147483830"/>
            <ac:spMk id="6" creationId="{00000000-0000-0000-0000-000000000000}"/>
          </ac:spMkLst>
        </pc:spChg>
        <pc:sldLayoutChg chg="modSp 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404162237" sldId="2147483831"/>
          </pc:sldLayoutMkLst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404162237" sldId="2147483831"/>
              <ac:spMk id="2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404162237" sldId="2147483831"/>
              <ac:spMk id="3" creationId="{00000000-0000-0000-0000-000000000000}"/>
            </ac:spMkLst>
          </pc:spChg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62264747" sldId="2147483832"/>
          </pc:sldLayoutMkLst>
        </pc:sldLayoutChg>
        <pc:sldLayoutChg chg="modSp 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340989757" sldId="2147483833"/>
          </pc:sldLayoutMkLst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340989757" sldId="2147483833"/>
              <ac:spMk id="2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340989757" sldId="2147483833"/>
              <ac:spMk id="3" creationId="{00000000-0000-0000-0000-000000000000}"/>
            </ac:spMkLst>
          </pc:spChg>
        </pc:sldLayoutChg>
        <pc:sldLayoutChg chg="modSp 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453442166" sldId="2147483834"/>
          </pc:sldLayoutMkLst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453442166" sldId="2147483834"/>
              <ac:spMk id="3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453442166" sldId="2147483834"/>
              <ac:spMk id="4" creationId="{00000000-0000-0000-0000-000000000000}"/>
            </ac:spMkLst>
          </pc:spChg>
        </pc:sldLayoutChg>
        <pc:sldLayoutChg chg="modSp 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3768520970" sldId="2147483835"/>
          </pc:sldLayoutMkLst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3768520970" sldId="2147483835"/>
              <ac:spMk id="2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3768520970" sldId="2147483835"/>
              <ac:spMk id="3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3768520970" sldId="2147483835"/>
              <ac:spMk id="4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3768520970" sldId="2147483835"/>
              <ac:spMk id="5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3768520970" sldId="2147483835"/>
              <ac:spMk id="6" creationId="{00000000-0000-0000-0000-000000000000}"/>
            </ac:spMkLst>
          </pc:spChg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853988663" sldId="214748383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267829077" sldId="2147483837"/>
          </pc:sldLayoutMkLst>
        </pc:sldLayoutChg>
        <pc:sldLayoutChg chg="modSp 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3877848568" sldId="2147483838"/>
          </pc:sldLayoutMkLst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3877848568" sldId="2147483838"/>
              <ac:spMk id="2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3877848568" sldId="2147483838"/>
              <ac:spMk id="3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3877848568" sldId="2147483838"/>
              <ac:spMk id="4" creationId="{00000000-0000-0000-0000-000000000000}"/>
            </ac:spMkLst>
          </pc:spChg>
        </pc:sldLayoutChg>
        <pc:sldLayoutChg chg="modSp 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1381853130" sldId="2147483839"/>
          </pc:sldLayoutMkLst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1381853130" sldId="2147483839"/>
              <ac:spMk id="2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1381853130" sldId="2147483839"/>
              <ac:spMk id="3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1381853130" sldId="2147483839"/>
              <ac:spMk id="4" creationId="{00000000-0000-0000-0000-000000000000}"/>
            </ac:spMkLst>
          </pc:spChg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2416996373" sldId="2147483840"/>
          </pc:sldLayoutMkLst>
        </pc:sldLayoutChg>
        <pc:sldLayoutChg chg="modSp add del mod replId">
          <pc:chgData name="Josef Karlsson" userId="S::josef.karlsson@medieinstitutet.se::79429e09-9a7d-437b-9e1b-6d2e9a57de46" providerId="AD" clId="Web-{5592F8AC-41E0-8EC5-37DD-2F5F5280592F}" dt="2021-10-05T07:37:28.951" v="18"/>
          <pc:sldLayoutMkLst>
            <pc:docMk/>
            <pc:sldMasterMk cId="2977833913" sldId="2147483830"/>
            <pc:sldLayoutMk cId="294427469" sldId="2147483841"/>
          </pc:sldLayoutMkLst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294427469" sldId="2147483841"/>
              <ac:spMk id="2" creationId="{00000000-0000-0000-0000-000000000000}"/>
            </ac:spMkLst>
          </pc:spChg>
          <pc:spChg chg="mod">
            <ac:chgData name="Josef Karlsson" userId="S::josef.karlsson@medieinstitutet.se::79429e09-9a7d-437b-9e1b-6d2e9a57de46" providerId="AD" clId="Web-{5592F8AC-41E0-8EC5-37DD-2F5F5280592F}" dt="2021-10-05T07:37:28.873" v="17"/>
            <ac:spMkLst>
              <pc:docMk/>
              <pc:sldMasterMk cId="2977833913" sldId="2147483830"/>
              <pc:sldLayoutMk cId="294427469" sldId="2147483841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5592F8AC-41E0-8EC5-37DD-2F5F5280592F}" dt="2021-10-05T09:35:40.323" v="31"/>
        <pc:sldMasterMkLst>
          <pc:docMk/>
          <pc:sldMasterMk cId="1477189768" sldId="2147483842"/>
        </pc:sldMasterMkLst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889235778" sldId="2147483843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4147654797" sldId="2147483844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689324391" sldId="2147483845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1845256033" sldId="214748384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1126285919" sldId="214748384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425257448" sldId="214748384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1542760304" sldId="214748384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1408669417" sldId="214748385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931827523" sldId="214748385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124678600" sldId="214748385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0.323" v="31"/>
          <pc:sldLayoutMkLst>
            <pc:docMk/>
            <pc:sldMasterMk cId="1477189768" sldId="2147483842"/>
            <pc:sldLayoutMk cId="3091267797" sldId="2147483853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5592F8AC-41E0-8EC5-37DD-2F5F5280592F}" dt="2021-10-05T09:35:45.526" v="32"/>
        <pc:sldMasterMkLst>
          <pc:docMk/>
          <pc:sldMasterMk cId="1348582667" sldId="2147483854"/>
        </pc:sldMasterMkLst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1503385868" sldId="2147483855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989605974" sldId="214748385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1901585363" sldId="214748385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426853053" sldId="214748385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68805100" sldId="214748385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781996957" sldId="214748386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3282628859" sldId="214748386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4126178755" sldId="214748386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1754771946" sldId="2147483863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1557023929" sldId="2147483864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45.526" v="32"/>
          <pc:sldLayoutMkLst>
            <pc:docMk/>
            <pc:sldMasterMk cId="1348582667" sldId="2147483854"/>
            <pc:sldLayoutMk cId="1418956412" sldId="2147483865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5592F8AC-41E0-8EC5-37DD-2F5F5280592F}" dt="2021-10-05T09:35:32.666" v="27"/>
        <pc:sldMasterMkLst>
          <pc:docMk/>
          <pc:sldMasterMk cId="93230984" sldId="2147483866"/>
        </pc:sldMasterMkLst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1559405458" sldId="214748386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442024346" sldId="214748386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2219756780" sldId="214748386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2503001929" sldId="214748387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1440518368" sldId="214748387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2662120845" sldId="214748387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235264346" sldId="2147483873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3194122644" sldId="2147483874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1777785281" sldId="2147483875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386170111" sldId="214748387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09:35:32.666" v="27"/>
          <pc:sldLayoutMkLst>
            <pc:docMk/>
            <pc:sldMasterMk cId="93230984" sldId="2147483866"/>
            <pc:sldLayoutMk cId="1065561173" sldId="2147483877"/>
          </pc:sldLayoutMkLst>
        </pc:sldLayoutChg>
      </pc:sldMasterChg>
      <pc:sldMasterChg chg="add del addSldLayout delSldLayout modSldLayout">
        <pc:chgData name="Josef Karlsson" userId="S::josef.karlsson@medieinstitutet.se::79429e09-9a7d-437b-9e1b-6d2e9a57de46" providerId="AD" clId="Web-{5592F8AC-41E0-8EC5-37DD-2F5F5280592F}" dt="2021-10-05T11:54:25.651" v="35"/>
        <pc:sldMasterMkLst>
          <pc:docMk/>
          <pc:sldMasterMk cId="2744512209" sldId="2147483866"/>
        </pc:sldMasterMkLst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599605529" sldId="2147483867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3316411771" sldId="2147483868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302397015" sldId="2147483869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3149565532" sldId="2147483870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586685153" sldId="2147483871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3564937658" sldId="2147483872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107548186" sldId="2147483873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2646180348" sldId="2147483874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340654911" sldId="2147483875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2286127933" sldId="2147483876"/>
          </pc:sldLayoutMkLst>
        </pc:sldLayoutChg>
        <pc:sldLayoutChg chg="add del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2744512209" sldId="2147483866"/>
            <pc:sldLayoutMk cId="2058455713" sldId="2147483877"/>
          </pc:sldLayoutMkLst>
        </pc:sldLayoutChg>
      </pc:sldMasterChg>
      <pc:sldMasterChg chg="add addSldLayout modSldLayout">
        <pc:chgData name="Josef Karlsson" userId="S::josef.karlsson@medieinstitutet.se::79429e09-9a7d-437b-9e1b-6d2e9a57de46" providerId="AD" clId="Web-{5592F8AC-41E0-8EC5-37DD-2F5F5280592F}" dt="2021-10-05T11:54:25.651" v="35"/>
        <pc:sldMasterMkLst>
          <pc:docMk/>
          <pc:sldMasterMk cId="188182882" sldId="2147483878"/>
        </pc:sldMasterMkLst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631583988" sldId="2147483879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3475998055" sldId="2147483880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491373108" sldId="2147483881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1894031136" sldId="2147483882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3818124386" sldId="2147483883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2044419673" sldId="2147483884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3766175297" sldId="2147483885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3751108324" sldId="2147483886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2234876641" sldId="2147483887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1296221101" sldId="2147483888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1:54:25.651" v="35"/>
          <pc:sldLayoutMkLst>
            <pc:docMk/>
            <pc:sldMasterMk cId="188182882" sldId="2147483878"/>
            <pc:sldLayoutMk cId="107260538" sldId="2147483889"/>
          </pc:sldLayoutMkLst>
        </pc:sldLayoutChg>
      </pc:sldMasterChg>
      <pc:sldMasterChg chg="del delSldLayout">
        <pc:chgData name="Josef Karlsson" userId="S::josef.karlsson@medieinstitutet.se::79429e09-9a7d-437b-9e1b-6d2e9a57de46" providerId="AD" clId="Web-{5592F8AC-41E0-8EC5-37DD-2F5F5280592F}" dt="2021-10-05T12:11:19.091" v="36"/>
        <pc:sldMasterMkLst>
          <pc:docMk/>
          <pc:sldMasterMk cId="3595707488" sldId="2147483914"/>
        </pc:sldMasterMkLst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458517107" sldId="2147483915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1468201030" sldId="2147483916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2726577311" sldId="2147483917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639509449" sldId="2147483918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289523860" sldId="2147483919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2046583842" sldId="2147483920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442668345" sldId="2147483921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2733192415" sldId="2147483922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117621072" sldId="2147483923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112064178" sldId="2147483924"/>
          </pc:sldLayoutMkLst>
        </pc:sldLayoutChg>
        <pc:sldLayoutChg chg="del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3595707488" sldId="2147483914"/>
            <pc:sldLayoutMk cId="425169953" sldId="2147483925"/>
          </pc:sldLayoutMkLst>
        </pc:sldLayoutChg>
      </pc:sldMasterChg>
      <pc:sldMasterChg chg="add addSldLayout modSldLayout">
        <pc:chgData name="Josef Karlsson" userId="S::josef.karlsson@medieinstitutet.se::79429e09-9a7d-437b-9e1b-6d2e9a57de46" providerId="AD" clId="Web-{5592F8AC-41E0-8EC5-37DD-2F5F5280592F}" dt="2021-10-05T12:11:19.091" v="36"/>
        <pc:sldMasterMkLst>
          <pc:docMk/>
          <pc:sldMasterMk cId="1140754450" sldId="2147483926"/>
        </pc:sldMasterMkLst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2728709481" sldId="2147483927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1704543761" sldId="2147483928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2963079259" sldId="2147483929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1721851091" sldId="2147483930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317183378" sldId="2147483931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3568207204" sldId="2147483932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3250349822" sldId="2147483933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2354177187" sldId="2147483934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1959858521" sldId="2147483935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2883802181" sldId="2147483936"/>
          </pc:sldLayoutMkLst>
        </pc:sldLayoutChg>
        <pc:sldLayoutChg chg="add mod replId">
          <pc:chgData name="Josef Karlsson" userId="S::josef.karlsson@medieinstitutet.se::79429e09-9a7d-437b-9e1b-6d2e9a57de46" providerId="AD" clId="Web-{5592F8AC-41E0-8EC5-37DD-2F5F5280592F}" dt="2021-10-05T12:11:19.091" v="36"/>
          <pc:sldLayoutMkLst>
            <pc:docMk/>
            <pc:sldMasterMk cId="1140754450" sldId="2147483926"/>
            <pc:sldLayoutMk cId="641199468" sldId="214748393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63FDF-C434-42DE-8431-18C9DA6D06AD}" type="datetimeFigureOut">
              <a:rPr lang="sv-SE"/>
              <a:t>2021-10-07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B10A-57FB-4F33-886B-5EB9449FD555}" type="slidenum">
              <a:rPr lang="sv-SE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5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B10A-57FB-4F33-886B-5EB9449FD555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413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Varför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valde</a:t>
            </a:r>
            <a:r>
              <a:rPr lang="en-US" dirty="0">
                <a:cs typeface="Calibri"/>
              </a:rPr>
              <a:t> vi </a:t>
            </a:r>
            <a:r>
              <a:rPr lang="en-US" dirty="0" err="1">
                <a:cs typeface="Calibri"/>
              </a:rPr>
              <a:t>denna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hemsidan</a:t>
            </a:r>
            <a:r>
              <a:rPr lang="en-US" dirty="0">
                <a:cs typeface="Calibri"/>
              </a:rPr>
              <a:t>?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Vad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är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gör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så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dålig</a:t>
            </a:r>
            <a:r>
              <a:rPr lang="en-US" dirty="0">
                <a:cs typeface="Calibri"/>
              </a:rPr>
              <a:t>?:</a:t>
            </a:r>
          </a:p>
          <a:p>
            <a:r>
              <a:rPr lang="en-US" dirty="0">
                <a:cs typeface="Calibri"/>
              </a:rPr>
              <a:t> - </a:t>
            </a:r>
            <a:r>
              <a:rPr lang="en-US" dirty="0" err="1">
                <a:cs typeface="Calibri"/>
              </a:rPr>
              <a:t>Färgerna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svenska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färger</a:t>
            </a:r>
            <a:r>
              <a:rPr lang="en-US" dirty="0">
                <a:cs typeface="Calibri"/>
              </a:rPr>
              <a:t> I all </a:t>
            </a:r>
            <a:r>
              <a:rPr lang="en-US" dirty="0" err="1">
                <a:cs typeface="Calibri"/>
              </a:rPr>
              <a:t>ära</a:t>
            </a:r>
            <a:r>
              <a:rPr lang="en-US" dirty="0">
                <a:cs typeface="Calibri"/>
              </a:rPr>
              <a:t>, men </a:t>
            </a:r>
            <a:r>
              <a:rPr lang="en-US" dirty="0" err="1">
                <a:cs typeface="Calibri"/>
              </a:rPr>
              <a:t>passar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riktigt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här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 - Borders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ALLT</a:t>
            </a:r>
          </a:p>
          <a:p>
            <a:r>
              <a:rPr lang="en-US" dirty="0">
                <a:cs typeface="Calibri"/>
              </a:rPr>
              <a:t> - Ingen </a:t>
            </a:r>
            <a:r>
              <a:rPr lang="en-US" dirty="0" err="1">
                <a:cs typeface="Calibri"/>
              </a:rPr>
              <a:t>struktur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startsidan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Bilder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text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möjliga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ställen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någon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tydlig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tanke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bakom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 - Ingen </a:t>
            </a:r>
            <a:r>
              <a:rPr lang="en-US" dirty="0" err="1">
                <a:cs typeface="Calibri"/>
              </a:rPr>
              <a:t>responsivitet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över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huvud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taget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r>
              <a:rPr lang="en-US" dirty="0">
                <a:cs typeface="Calibri"/>
              </a:rPr>
              <a:t> - Scroll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sidenaven</a:t>
            </a:r>
            <a:r>
              <a:rPr lang="en-US" dirty="0">
                <a:cs typeface="Calibri"/>
              </a:rPr>
              <a:t>? </a:t>
            </a:r>
            <a:r>
              <a:rPr lang="en-US" dirty="0" err="1">
                <a:cs typeface="Calibri"/>
              </a:rPr>
              <a:t>Euw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- </a:t>
            </a:r>
            <a:r>
              <a:rPr lang="en-US" dirty="0" err="1">
                <a:cs typeface="Calibri"/>
              </a:rPr>
              <a:t>Överlag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omodern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----VISA SIDAN LIVE!!!!---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Vilka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två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sidan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är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</a:t>
            </a:r>
            <a:r>
              <a:rPr lang="en-US" dirty="0">
                <a:cs typeface="Calibri"/>
              </a:rPr>
              <a:t> vi </a:t>
            </a:r>
            <a:r>
              <a:rPr lang="en-US" dirty="0" err="1">
                <a:cs typeface="Calibri"/>
              </a:rPr>
              <a:t>valt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modernisera</a:t>
            </a:r>
            <a:r>
              <a:rPr lang="en-US" dirty="0">
                <a:cs typeface="Calibri"/>
              </a:rPr>
              <a:t>?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Startsidan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Här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ville</a:t>
            </a:r>
            <a:r>
              <a:rPr lang="en-US" dirty="0">
                <a:cs typeface="Calibri"/>
              </a:rPr>
              <a:t> vi </a:t>
            </a:r>
            <a:r>
              <a:rPr lang="en-US" dirty="0" err="1">
                <a:cs typeface="Calibri"/>
              </a:rPr>
              <a:t>först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främst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göra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allting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strukturerat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lättläsligt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Eftersom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innehållet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startsidan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innehåller</a:t>
            </a:r>
            <a:r>
              <a:rPr lang="en-US" dirty="0">
                <a:cs typeface="Calibri"/>
              </a:rPr>
              <a:t> information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nyheter</a:t>
            </a:r>
            <a:r>
              <a:rPr lang="en-US" dirty="0">
                <a:cs typeface="Calibri"/>
              </a:rPr>
              <a:t> till </a:t>
            </a:r>
            <a:r>
              <a:rPr lang="en-US" dirty="0" err="1">
                <a:cs typeface="Calibri"/>
              </a:rPr>
              <a:t>medlemmarna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ville</a:t>
            </a:r>
            <a:r>
              <a:rPr lang="en-US" dirty="0">
                <a:cs typeface="Calibri"/>
              </a:rPr>
              <a:t> vi visa </a:t>
            </a:r>
            <a:r>
              <a:rPr lang="en-US" dirty="0" err="1">
                <a:cs typeface="Calibri"/>
              </a:rPr>
              <a:t>detta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enkelt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sätt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där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är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tydlig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vilken</a:t>
            </a:r>
            <a:r>
              <a:rPr lang="en-US" dirty="0">
                <a:cs typeface="Calibri"/>
              </a:rPr>
              <a:t> text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bild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som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hör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ihop</a:t>
            </a:r>
            <a:r>
              <a:rPr lang="en-US" dirty="0">
                <a:cs typeface="Calibri"/>
              </a:rPr>
              <a:t>. 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B10A-57FB-4F33-886B-5EB9449FD555}" type="slidenum">
              <a:rPr lang="sv-SE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770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Bli </a:t>
            </a:r>
            <a:r>
              <a:rPr lang="en-US" err="1">
                <a:cs typeface="Calibri"/>
              </a:rPr>
              <a:t>medlem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Här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ville</a:t>
            </a:r>
            <a:r>
              <a:rPr lang="en-US">
                <a:cs typeface="Calibri"/>
              </a:rPr>
              <a:t> vi </a:t>
            </a:r>
            <a:r>
              <a:rPr lang="en-US" err="1">
                <a:cs typeface="Calibri"/>
              </a:rPr>
              <a:t>göra</a:t>
            </a:r>
            <a:r>
              <a:rPr lang="en-US">
                <a:cs typeface="Calibri"/>
              </a:rPr>
              <a:t> det lite </a:t>
            </a:r>
            <a:r>
              <a:rPr lang="en-US" err="1">
                <a:cs typeface="Calibri"/>
              </a:rPr>
              <a:t>enklare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för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besökaren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göra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ansökan</a:t>
            </a:r>
            <a:r>
              <a:rPr lang="en-US">
                <a:cs typeface="Calibri"/>
              </a:rPr>
              <a:t> om </a:t>
            </a:r>
            <a:r>
              <a:rPr lang="en-US" err="1">
                <a:cs typeface="Calibri"/>
              </a:rPr>
              <a:t>medlemsskap</a:t>
            </a:r>
            <a:r>
              <a:rPr lang="en-US">
                <a:cs typeface="Calibri"/>
              </a:rPr>
              <a:t>. </a:t>
            </a:r>
          </a:p>
          <a:p>
            <a:r>
              <a:rPr lang="en-US" err="1">
                <a:cs typeface="Calibri"/>
              </a:rPr>
              <a:t>På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orginalsidan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finns</a:t>
            </a:r>
            <a:r>
              <a:rPr lang="en-US">
                <a:cs typeface="Calibri"/>
              </a:rPr>
              <a:t> bara information om </a:t>
            </a:r>
            <a:r>
              <a:rPr lang="en-US" err="1">
                <a:cs typeface="Calibri"/>
              </a:rPr>
              <a:t>hur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gör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inbetalning</a:t>
            </a:r>
            <a:r>
              <a:rPr lang="en-US">
                <a:cs typeface="Calibri"/>
              </a:rPr>
              <a:t> till </a:t>
            </a:r>
            <a:r>
              <a:rPr lang="en-US" err="1">
                <a:cs typeface="Calibri"/>
              </a:rPr>
              <a:t>deras</a:t>
            </a:r>
            <a:r>
              <a:rPr lang="en-US">
                <a:cs typeface="Calibri"/>
              </a:rPr>
              <a:t> bank-</a:t>
            </a:r>
            <a:r>
              <a:rPr lang="en-US" err="1">
                <a:cs typeface="Calibri"/>
              </a:rPr>
              <a:t>giro</a:t>
            </a:r>
            <a:r>
              <a:rPr lang="en-US">
                <a:cs typeface="Calibri"/>
              </a:rPr>
              <a:t>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Vi </a:t>
            </a:r>
            <a:r>
              <a:rPr lang="en-US" err="1">
                <a:cs typeface="Calibri"/>
              </a:rPr>
              <a:t>tänkte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det </a:t>
            </a:r>
            <a:r>
              <a:rPr lang="en-US" err="1">
                <a:cs typeface="Calibri"/>
              </a:rPr>
              <a:t>är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enklare</a:t>
            </a:r>
            <a:r>
              <a:rPr lang="en-US">
                <a:cs typeface="Calibri"/>
              </a:rPr>
              <a:t> om man </a:t>
            </a:r>
            <a:r>
              <a:rPr lang="en-US" err="1">
                <a:cs typeface="Calibri"/>
              </a:rPr>
              <a:t>direkt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på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sidan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fylla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sitt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formulär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göra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ansökan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på</a:t>
            </a:r>
            <a:r>
              <a:rPr lang="en-US">
                <a:cs typeface="Calibri"/>
              </a:rPr>
              <a:t> den </a:t>
            </a:r>
            <a:r>
              <a:rPr lang="en-US" err="1">
                <a:cs typeface="Calibri"/>
              </a:rPr>
              <a:t>vägen</a:t>
            </a:r>
            <a:r>
              <a:rPr lang="en-US">
                <a:cs typeface="Calibri"/>
              </a:rPr>
              <a:t>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----Visa vår version av medlems-sidan----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B10A-57FB-4F33-886B-5EB9449FD555}" type="slidenum">
              <a:rPr lang="sv-SE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107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 </a:t>
            </a:r>
            <a:r>
              <a:rPr lang="en-US" dirty="0" err="1">
                <a:cs typeface="Calibri"/>
              </a:rPr>
              <a:t>Bråk</a:t>
            </a:r>
            <a:r>
              <a:rPr lang="en-US" dirty="0">
                <a:cs typeface="Calibri"/>
              </a:rPr>
              <a:t> med </a:t>
            </a:r>
            <a:r>
              <a:rPr lang="en-US" dirty="0" err="1">
                <a:cs typeface="Calibri"/>
              </a:rPr>
              <a:t>Boostrap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Eftersom</a:t>
            </a:r>
            <a:r>
              <a:rPr lang="en-US" dirty="0">
                <a:cs typeface="Calibri"/>
              </a:rPr>
              <a:t> vi </a:t>
            </a:r>
            <a:r>
              <a:rPr lang="en-US" dirty="0" err="1">
                <a:cs typeface="Calibri"/>
              </a:rPr>
              <a:t>inte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använde</a:t>
            </a:r>
            <a:r>
              <a:rPr lang="en-US" dirty="0">
                <a:cs typeface="Calibri"/>
              </a:rPr>
              <a:t> Bootstrap </a:t>
            </a:r>
            <a:r>
              <a:rPr lang="en-US" dirty="0" err="1">
                <a:cs typeface="Calibri"/>
              </a:rPr>
              <a:t>för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layouten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sidan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utan</a:t>
            </a:r>
            <a:r>
              <a:rPr lang="en-US" dirty="0">
                <a:cs typeface="Calibri"/>
              </a:rPr>
              <a:t> bara </a:t>
            </a:r>
            <a:r>
              <a:rPr lang="en-US" dirty="0" err="1">
                <a:cs typeface="Calibri"/>
              </a:rPr>
              <a:t>vissa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så</a:t>
            </a:r>
            <a:r>
              <a:rPr lang="en-US" dirty="0">
                <a:cs typeface="Calibri"/>
              </a:rPr>
              <a:t> hade vi 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del problem med </a:t>
            </a:r>
            <a:r>
              <a:rPr lang="en-US" dirty="0" err="1">
                <a:cs typeface="Calibri"/>
              </a:rPr>
              <a:t>breakpointsen</a:t>
            </a:r>
            <a:r>
              <a:rPr lang="en-US" dirty="0">
                <a:cs typeface="Calibri"/>
              </a:rPr>
              <a:t> I bootstrap, </a:t>
            </a:r>
            <a:r>
              <a:rPr lang="en-US" dirty="0" err="1">
                <a:cs typeface="Calibri"/>
              </a:rPr>
              <a:t>främst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startsidan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 err="1">
                <a:cs typeface="Calibri"/>
              </a:rPr>
              <a:t>Saker</a:t>
            </a:r>
            <a:r>
              <a:rPr lang="en-US" dirty="0">
                <a:cs typeface="Calibri"/>
              </a:rPr>
              <a:t> la sig </a:t>
            </a:r>
            <a:r>
              <a:rPr lang="en-US" dirty="0" err="1">
                <a:cs typeface="Calibri"/>
              </a:rPr>
              <a:t>inte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riktigt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platser</a:t>
            </a:r>
            <a:r>
              <a:rPr lang="en-US" dirty="0">
                <a:cs typeface="Calibri"/>
              </a:rPr>
              <a:t> vi </a:t>
            </a:r>
            <a:r>
              <a:rPr lang="en-US" dirty="0" err="1">
                <a:cs typeface="Calibri"/>
              </a:rPr>
              <a:t>ville</a:t>
            </a:r>
            <a:r>
              <a:rPr lang="en-US" dirty="0">
                <a:cs typeface="Calibri"/>
              </a:rPr>
              <a:t>. Fick </a:t>
            </a:r>
            <a:r>
              <a:rPr lang="en-US" dirty="0" err="1">
                <a:cs typeface="Calibri"/>
              </a:rPr>
              <a:t>därför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skriva</a:t>
            </a:r>
            <a:r>
              <a:rPr lang="en-US" dirty="0">
                <a:cs typeface="Calibri"/>
              </a:rPr>
              <a:t> lite </a:t>
            </a:r>
            <a:r>
              <a:rPr lang="en-US" dirty="0" err="1">
                <a:cs typeface="Calibri"/>
              </a:rPr>
              <a:t>css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för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saker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rätt</a:t>
            </a:r>
            <a:r>
              <a:rPr lang="en-US" dirty="0">
                <a:cs typeface="Calibri"/>
              </a:rPr>
              <a:t> plats.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Samma</a:t>
            </a:r>
            <a:r>
              <a:rPr lang="en-US" dirty="0">
                <a:cs typeface="Calibri"/>
              </a:rPr>
              <a:t> problem </a:t>
            </a:r>
            <a:r>
              <a:rPr lang="en-US" dirty="0" err="1">
                <a:cs typeface="Calibri"/>
              </a:rPr>
              <a:t>kom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också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när</a:t>
            </a:r>
            <a:r>
              <a:rPr lang="en-US" dirty="0">
                <a:cs typeface="Calibri"/>
              </a:rPr>
              <a:t> vi </a:t>
            </a:r>
            <a:r>
              <a:rPr lang="en-US" dirty="0" err="1">
                <a:cs typeface="Calibri"/>
              </a:rPr>
              <a:t>jobbade</a:t>
            </a:r>
            <a:r>
              <a:rPr lang="en-US" dirty="0">
                <a:cs typeface="Calibri"/>
              </a:rPr>
              <a:t> med </a:t>
            </a:r>
            <a:r>
              <a:rPr lang="en-US" dirty="0" err="1">
                <a:cs typeface="Calibri"/>
              </a:rPr>
              <a:t>formuläret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"</a:t>
            </a:r>
            <a:r>
              <a:rPr lang="en-US" dirty="0" err="1">
                <a:cs typeface="Calibri"/>
              </a:rPr>
              <a:t>bli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medlem-sidan</a:t>
            </a:r>
            <a:r>
              <a:rPr lang="en-US" dirty="0">
                <a:cs typeface="Calibri"/>
              </a:rPr>
              <a:t>". </a:t>
            </a:r>
            <a:r>
              <a:rPr lang="en-US" dirty="0" err="1">
                <a:cs typeface="Calibri"/>
              </a:rPr>
              <a:t>Här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blev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imputrutorna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konstiga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storlekar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la sig </a:t>
            </a:r>
            <a:r>
              <a:rPr lang="en-US" dirty="0" err="1">
                <a:cs typeface="Calibri"/>
              </a:rPr>
              <a:t>inte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rätt</a:t>
            </a:r>
            <a:r>
              <a:rPr lang="en-US" dirty="0">
                <a:cs typeface="Calibri"/>
              </a:rPr>
              <a:t> plats </a:t>
            </a:r>
            <a:r>
              <a:rPr lang="en-US" dirty="0" err="1">
                <a:cs typeface="Calibri"/>
              </a:rPr>
              <a:t>när</a:t>
            </a:r>
            <a:r>
              <a:rPr lang="en-US" dirty="0">
                <a:cs typeface="Calibri"/>
              </a:rPr>
              <a:t> man </a:t>
            </a:r>
            <a:r>
              <a:rPr lang="en-US" dirty="0" err="1">
                <a:cs typeface="Calibri"/>
              </a:rPr>
              <a:t>ändrade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storlek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läsarfönstret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Lösning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nästa</a:t>
            </a:r>
            <a:r>
              <a:rPr lang="en-US" dirty="0">
                <a:cs typeface="Calibri"/>
              </a:rPr>
              <a:t> slide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B10A-57FB-4F33-886B-5EB9449FD555}" type="slidenum">
              <a:rPr lang="sv-SE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100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Lösning</a:t>
            </a:r>
            <a:r>
              <a:rPr lang="en-US">
                <a:cs typeface="Calibri"/>
              </a:rPr>
              <a:t>: </a:t>
            </a:r>
            <a:endParaRPr lang="sv-SE"/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Inget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jätteavancerat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fick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sätta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fasta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bredder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på</a:t>
            </a:r>
            <a:r>
              <a:rPr lang="en-US">
                <a:cs typeface="Calibri"/>
              </a:rPr>
              <a:t> klasserna </a:t>
            </a:r>
            <a:r>
              <a:rPr lang="en-US" err="1">
                <a:cs typeface="Calibri"/>
              </a:rPr>
              <a:t>istället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för</a:t>
            </a:r>
            <a:r>
              <a:rPr lang="en-US">
                <a:cs typeface="Calibri"/>
              </a:rPr>
              <a:t> bootstraps </a:t>
            </a:r>
            <a:r>
              <a:rPr lang="en-US" err="1">
                <a:cs typeface="Calibri"/>
              </a:rPr>
              <a:t>automatiska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skalning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B10A-57FB-4F33-886B-5EB9449FD555}" type="slidenum">
              <a:rPr lang="sv-SE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4917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2. </a:t>
            </a:r>
            <a:endParaRPr lang="sv-SE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Knapp </a:t>
            </a:r>
            <a:r>
              <a:rPr lang="en-US" err="1">
                <a:cs typeface="Calibri"/>
              </a:rPr>
              <a:t>för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expandera</a:t>
            </a:r>
            <a:r>
              <a:rPr lang="en-US">
                <a:cs typeface="Calibri"/>
              </a:rPr>
              <a:t> sidebar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B10A-57FB-4F33-886B-5EB9449FD555}" type="slidenum">
              <a:rPr lang="sv-SE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261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1. </a:t>
            </a:r>
            <a:r>
              <a:rPr lang="en-US" dirty="0" err="1">
                <a:cs typeface="Calibri"/>
              </a:rPr>
              <a:t>Samarbete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mellan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medlemmarna</a:t>
            </a:r>
            <a:r>
              <a:rPr lang="en-US" dirty="0">
                <a:cs typeface="Calibri"/>
              </a:rPr>
              <a:t>. </a:t>
            </a:r>
            <a:endParaRPr lang="en-US" dirty="0"/>
          </a:p>
          <a:p>
            <a:r>
              <a:rPr lang="en-US" dirty="0" err="1">
                <a:cs typeface="Calibri"/>
              </a:rPr>
              <a:t>Fungerade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väldigt</a:t>
            </a:r>
            <a:r>
              <a:rPr lang="en-US" dirty="0">
                <a:cs typeface="Calibri"/>
              </a:rPr>
              <a:t> bra. </a:t>
            </a:r>
            <a:r>
              <a:rPr lang="en-US" dirty="0" err="1">
                <a:cs typeface="Calibri"/>
              </a:rPr>
              <a:t>Tänker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likadant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kring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laoyt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funktioner</a:t>
            </a:r>
            <a:r>
              <a:rPr lang="en-US" dirty="0">
                <a:cs typeface="Calibri"/>
              </a:rPr>
              <a:t> vi </a:t>
            </a:r>
            <a:r>
              <a:rPr lang="en-US" dirty="0" err="1">
                <a:cs typeface="Calibri"/>
              </a:rPr>
              <a:t>vill</a:t>
            </a:r>
            <a:r>
              <a:rPr lang="en-US" dirty="0">
                <a:cs typeface="Calibri"/>
              </a:rPr>
              <a:t> ha med. </a:t>
            </a:r>
          </a:p>
          <a:p>
            <a:r>
              <a:rPr lang="en-US" dirty="0" err="1">
                <a:cs typeface="Calibri"/>
              </a:rPr>
              <a:t>Att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upp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arbetet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heller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några</a:t>
            </a:r>
            <a:r>
              <a:rPr lang="en-US" dirty="0">
                <a:cs typeface="Calibri"/>
              </a:rPr>
              <a:t> problem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vi </a:t>
            </a:r>
            <a:r>
              <a:rPr lang="en-US" dirty="0" err="1">
                <a:cs typeface="Calibri"/>
              </a:rPr>
              <a:t>kunde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jobba</a:t>
            </a:r>
            <a:r>
              <a:rPr lang="en-US" dirty="0">
                <a:cs typeface="Calibri"/>
              </a:rPr>
              <a:t> bra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egen</a:t>
            </a:r>
            <a:r>
              <a:rPr lang="en-US" dirty="0">
                <a:cs typeface="Calibri"/>
              </a:rPr>
              <a:t> hand men </a:t>
            </a:r>
            <a:r>
              <a:rPr lang="en-US" dirty="0" err="1">
                <a:cs typeface="Calibri"/>
              </a:rPr>
              <a:t>ändå</a:t>
            </a:r>
            <a:r>
              <a:rPr lang="en-US" dirty="0">
                <a:cs typeface="Calibri"/>
              </a:rPr>
              <a:t> "</a:t>
            </a:r>
            <a:r>
              <a:rPr lang="en-US" dirty="0" err="1">
                <a:cs typeface="Calibri"/>
              </a:rPr>
              <a:t>ihop</a:t>
            </a:r>
            <a:r>
              <a:rPr lang="en-US" dirty="0">
                <a:cs typeface="Calibri"/>
              </a:rPr>
              <a:t>".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också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väldigt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skönt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för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jobba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tillsammans</a:t>
            </a:r>
            <a:r>
              <a:rPr lang="en-US" dirty="0">
                <a:cs typeface="Calibri"/>
              </a:rPr>
              <a:t> med Josef </a:t>
            </a:r>
            <a:r>
              <a:rPr lang="en-US" dirty="0" err="1">
                <a:cs typeface="Calibri"/>
              </a:rPr>
              <a:t>eftersom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väldigt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mycket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 err="1">
                <a:cs typeface="Calibri"/>
              </a:rPr>
              <a:t>Vissa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saker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som</a:t>
            </a:r>
            <a:r>
              <a:rPr lang="en-US" dirty="0">
                <a:cs typeface="Calibri"/>
              </a:rPr>
              <a:t> jag </a:t>
            </a:r>
            <a:r>
              <a:rPr lang="en-US" dirty="0" err="1">
                <a:cs typeface="Calibri"/>
              </a:rPr>
              <a:t>kanske</a:t>
            </a:r>
            <a:r>
              <a:rPr lang="en-US" dirty="0">
                <a:cs typeface="Calibri"/>
              </a:rPr>
              <a:t> hade </a:t>
            </a:r>
            <a:r>
              <a:rPr lang="en-US" dirty="0" err="1">
                <a:cs typeface="Calibri"/>
              </a:rPr>
              <a:t>behövt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fråga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lärare</a:t>
            </a:r>
            <a:r>
              <a:rPr lang="en-US" dirty="0">
                <a:cs typeface="Calibri"/>
              </a:rPr>
              <a:t> om </a:t>
            </a:r>
            <a:r>
              <a:rPr lang="en-US" dirty="0" err="1">
                <a:cs typeface="Calibri"/>
              </a:rPr>
              <a:t>hjälp</a:t>
            </a:r>
            <a:r>
              <a:rPr lang="en-US" dirty="0">
                <a:cs typeface="Calibri"/>
              </a:rPr>
              <a:t> med, </a:t>
            </a:r>
            <a:r>
              <a:rPr lang="en-US" dirty="0" err="1">
                <a:cs typeface="Calibri"/>
              </a:rPr>
              <a:t>kunde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hjälpa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mig</a:t>
            </a:r>
            <a:r>
              <a:rPr lang="en-US" dirty="0">
                <a:cs typeface="Calibri"/>
              </a:rPr>
              <a:t> med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lära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mig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2. </a:t>
            </a:r>
            <a:r>
              <a:rPr lang="en-US" dirty="0" err="1">
                <a:cs typeface="Calibri"/>
              </a:rPr>
              <a:t>Lätt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Vi </a:t>
            </a:r>
            <a:r>
              <a:rPr lang="en-US" dirty="0" err="1">
                <a:cs typeface="Calibri"/>
              </a:rPr>
              <a:t>tyckte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uppgiften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projektet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gick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relativt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enkelt</a:t>
            </a:r>
            <a:r>
              <a:rPr lang="en-US" dirty="0">
                <a:cs typeface="Calibri"/>
              </a:rPr>
              <a:t>. Vi </a:t>
            </a:r>
            <a:r>
              <a:rPr lang="en-US" dirty="0" err="1">
                <a:cs typeface="Calibri"/>
              </a:rPr>
              <a:t>stötte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några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större</a:t>
            </a:r>
            <a:r>
              <a:rPr lang="en-US" dirty="0">
                <a:cs typeface="Calibri"/>
              </a:rPr>
              <a:t> problem </a:t>
            </a:r>
            <a:r>
              <a:rPr lang="en-US" dirty="0" err="1">
                <a:cs typeface="Calibri"/>
              </a:rPr>
              <a:t>som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ledde</a:t>
            </a:r>
            <a:r>
              <a:rPr lang="en-US" dirty="0">
                <a:cs typeface="Calibri"/>
              </a:rPr>
              <a:t> till </a:t>
            </a:r>
            <a:r>
              <a:rPr lang="en-US" dirty="0" err="1">
                <a:cs typeface="Calibri"/>
              </a:rPr>
              <a:t>massa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jobb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 err="1">
                <a:cs typeface="Calibri"/>
              </a:rPr>
              <a:t>Layouten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gick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ganska</a:t>
            </a:r>
            <a:r>
              <a:rPr lang="en-US" dirty="0">
                <a:cs typeface="Calibri"/>
              </a:rPr>
              <a:t> fort </a:t>
            </a:r>
            <a:r>
              <a:rPr lang="en-US" dirty="0" err="1">
                <a:cs typeface="Calibri"/>
              </a:rPr>
              <a:t>att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göra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delvis</a:t>
            </a:r>
            <a:r>
              <a:rPr lang="en-US" dirty="0">
                <a:cs typeface="Calibri"/>
              </a:rPr>
              <a:t> tack </a:t>
            </a:r>
            <a:r>
              <a:rPr lang="en-US" dirty="0" err="1">
                <a:cs typeface="Calibri"/>
              </a:rPr>
              <a:t>vare</a:t>
            </a:r>
            <a:r>
              <a:rPr lang="en-US" dirty="0">
                <a:cs typeface="Calibri"/>
              </a:rPr>
              <a:t> bootstrap) </a:t>
            </a:r>
            <a:r>
              <a:rPr lang="en-US" dirty="0" err="1">
                <a:cs typeface="Calibri"/>
              </a:rPr>
              <a:t>vilket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gjorde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att</a:t>
            </a:r>
            <a:r>
              <a:rPr lang="en-US" dirty="0">
                <a:cs typeface="Calibri"/>
              </a:rPr>
              <a:t> vi </a:t>
            </a:r>
            <a:r>
              <a:rPr lang="en-US" dirty="0" err="1">
                <a:cs typeface="Calibri"/>
              </a:rPr>
              <a:t>kunde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lägga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detaljer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 err="1">
                <a:cs typeface="Calibri"/>
              </a:rPr>
              <a:t>Koden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blev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snygg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lättförstålig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är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enkelt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göra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ändringar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sidan</a:t>
            </a:r>
            <a:r>
              <a:rPr lang="en-US" dirty="0">
                <a:cs typeface="Calibri"/>
              </a:rPr>
              <a:t> om </a:t>
            </a:r>
            <a:r>
              <a:rPr lang="en-US" dirty="0" err="1">
                <a:cs typeface="Calibri"/>
              </a:rPr>
              <a:t>det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skulle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krävas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B10A-57FB-4F33-886B-5EB9449FD555}" type="slidenum">
              <a:rPr lang="sv-SE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115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Många reusables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Vi har använt en hel del reusables I projektet för att göra det enklare för oss och korta ner css-koden.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B10A-57FB-4F33-886B-5EB9449FD555}" type="slidenum">
              <a:rPr lang="sv-SE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41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Prata lite om de olika klasserna vi använt för reusable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B10A-57FB-4F33-886B-5EB9449FD555}" type="slidenum">
              <a:rPr lang="sv-SE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270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3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3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9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069073" y="3149044"/>
            <a:ext cx="5163672" cy="1496649"/>
          </a:xfrm>
        </p:spPr>
        <p:txBody>
          <a:bodyPr anchor="b">
            <a:normAutofit fontScale="90000"/>
          </a:bodyPr>
          <a:lstStyle/>
          <a:p>
            <a:r>
              <a:rPr lang="sv-SE" sz="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/>
            </a:r>
            <a:br>
              <a:rPr lang="sv-SE" sz="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</a:br>
            <a:r>
              <a:rPr lang="sv-SE" sz="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Josef </a:t>
            </a:r>
            <a:r>
              <a:rPr lang="sv-SE" sz="5000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Karlsson</a:t>
            </a:r>
            <a:br>
              <a:rPr lang="sv-SE" sz="5000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</a:br>
            <a:r>
              <a:rPr lang="sv-SE" sz="5000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Adam </a:t>
            </a:r>
            <a:r>
              <a:rPr lang="sv-SE" sz="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Hepsever</a:t>
            </a:r>
            <a:r>
              <a:rPr lang="sv-SE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/>
            </a:r>
            <a:br>
              <a:rPr lang="sv-SE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</a:br>
            <a:r>
              <a:rPr lang="sv-SE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/>
            </a:r>
            <a:br>
              <a:rPr lang="sv-SE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</a:br>
            <a:r>
              <a:rPr lang="sv-SE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Inlämning </a:t>
            </a:r>
            <a:r>
              <a:rPr lang="sv-SE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2 </a:t>
            </a:r>
            <a:r>
              <a:rPr lang="sv-SE" sz="2800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/>
            </a:r>
            <a:br>
              <a:rPr lang="sv-SE" sz="2800" dirty="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</a:br>
            <a:endParaRPr lang="sv-S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8" descr="En bild som visar text&#10;&#10;Automatiskt genererad beskrivning">
            <a:extLst>
              <a:ext uri="{FF2B5EF4-FFF2-40B4-BE49-F238E27FC236}">
                <a16:creationId xmlns:a16="http://schemas.microsoft.com/office/drawing/2014/main" id="{1EFABDFD-C43D-4A4A-856D-863502A5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" y="1637629"/>
            <a:ext cx="4173747" cy="103076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62713F02-4007-42E1-B793-F57EF0D4A731}"/>
              </a:ext>
            </a:extLst>
          </p:cNvPr>
          <p:cNvSpPr txBox="1"/>
          <p:nvPr/>
        </p:nvSpPr>
        <p:spPr>
          <a:xfrm>
            <a:off x="42627" y="3430438"/>
            <a:ext cx="5865031" cy="34266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900" err="1">
                <a:solidFill>
                  <a:srgbClr val="CE9178"/>
                </a:solidFill>
                <a:latin typeface="Consolas"/>
              </a:rPr>
              <a:t>footerContent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 f-contact flex justify-between"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"member flex vertical"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&gt;...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  <a:endParaRPr lang="en-US" sz="900"/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"member flex vertical"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&gt;...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  <a:endParaRPr lang="en-US" sz="900"/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"member flex vertical"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&gt;...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"member flex vertical"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"flex justify-between"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span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"member-title color1"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900" err="1">
                <a:solidFill>
                  <a:srgbClr val="D4D4D4"/>
                </a:solidFill>
                <a:latin typeface="Consolas"/>
              </a:rPr>
              <a:t>ordförande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span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 err="1">
                <a:solidFill>
                  <a:srgbClr val="9CDCFE"/>
                </a:solidFill>
                <a:latin typeface="Consolas"/>
              </a:rPr>
              <a:t>href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900" err="1">
                <a:solidFill>
                  <a:srgbClr val="CE9178"/>
                </a:solidFill>
                <a:latin typeface="Consolas"/>
              </a:rPr>
              <a:t>mailto:nordiskaifaklubben@trabant.se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title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"nordiskaifaklubben@trabant.se"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   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"contact-</a:t>
            </a:r>
            <a:r>
              <a:rPr lang="en-US" sz="900" err="1">
                <a:solidFill>
                  <a:srgbClr val="CE9178"/>
                </a:solidFill>
                <a:latin typeface="Consolas"/>
              </a:rPr>
              <a:t>btn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 member-mail-</a:t>
            </a:r>
            <a:r>
              <a:rPr lang="en-US" sz="900" err="1">
                <a:solidFill>
                  <a:srgbClr val="CE9178"/>
                </a:solidFill>
                <a:latin typeface="Consolas"/>
              </a:rPr>
              <a:t>btn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 flex justify-center align-center"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 err="1">
                <a:solidFill>
                  <a:srgbClr val="569CD6"/>
                </a:solidFill>
                <a:latin typeface="Consolas"/>
              </a:rPr>
              <a:t>i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"bi bi-envelope-fill contact-icon"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&gt;&lt;/</a:t>
            </a:r>
            <a:r>
              <a:rPr lang="en-US" sz="900" err="1">
                <a:solidFill>
                  <a:srgbClr val="569CD6"/>
                </a:solidFill>
                <a:latin typeface="Consolas"/>
              </a:rPr>
              <a:t>i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"member-info flex justify-between color2"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span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"member-name"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Berndt Andersson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span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span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"member-contact"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(+46) 0322-41428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span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span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90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/>
              </a:rPr>
              <a:t>"member-contact"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900">
                <a:solidFill>
                  <a:srgbClr val="D4D4D4"/>
                </a:solidFill>
                <a:latin typeface="Consolas"/>
              </a:rPr>
              <a:t> 0707607103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span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900">
                <a:solidFill>
                  <a:srgbClr val="D4D4D4"/>
                </a:solidFill>
                <a:latin typeface="Consolas"/>
              </a:rPr>
              <a:t>      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90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900">
                <a:solidFill>
                  <a:srgbClr val="808080"/>
                </a:solidFill>
                <a:latin typeface="Consolas"/>
              </a:rPr>
              <a:t>&gt;</a:t>
            </a:r>
          </a:p>
          <a:p>
            <a:endParaRPr lang="en-US" sz="90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4A21A81A-9156-4E7A-9DEE-4E73AB7FABB4}"/>
              </a:ext>
            </a:extLst>
          </p:cNvPr>
          <p:cNvSpPr txBox="1"/>
          <p:nvPr/>
        </p:nvSpPr>
        <p:spPr>
          <a:xfrm>
            <a:off x="6305909" y="2452776"/>
            <a:ext cx="2836653" cy="43436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rgbClr val="D7BA7D"/>
                </a:solidFill>
                <a:latin typeface="Consolas"/>
              </a:rPr>
              <a:t>.member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font-size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12px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max-width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DCDCAA"/>
                </a:solidFill>
                <a:latin typeface="Consolas"/>
              </a:rPr>
              <a:t>calc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50%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 -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2rem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flex-grow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margin-inline: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US" sz="800">
                <a:latin typeface="Consolas"/>
              </a:rPr>
              <a:t/>
            </a:r>
            <a:br>
              <a:rPr lang="en-US" sz="800">
                <a:latin typeface="Consolas"/>
              </a:rPr>
            </a:br>
            <a:r>
              <a:rPr lang="en-US" sz="800">
                <a:solidFill>
                  <a:srgbClr val="D7BA7D"/>
                </a:solidFill>
                <a:latin typeface="Consolas"/>
              </a:rPr>
              <a:t>.member-info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border-radius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.3rem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padding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.2rem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font-size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US" sz="800">
                <a:latin typeface="Consolas"/>
              </a:rPr>
              <a:t/>
            </a:r>
            <a:br>
              <a:rPr lang="en-US" sz="800">
                <a:latin typeface="Consolas"/>
              </a:rPr>
            </a:br>
            <a:r>
              <a:rPr lang="en-US" sz="800">
                <a:solidFill>
                  <a:srgbClr val="D7BA7D"/>
                </a:solidFill>
                <a:latin typeface="Consolas"/>
              </a:rPr>
              <a:t>.member-info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800">
                <a:solidFill>
                  <a:srgbClr val="569CD6"/>
                </a:solidFill>
                <a:latin typeface="Consolas"/>
              </a:rPr>
              <a:t>*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 err="1">
                <a:solidFill>
                  <a:srgbClr val="DCDCAA"/>
                </a:solidFill>
                <a:latin typeface="Consolas"/>
              </a:rPr>
              <a:t>rgba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240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248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255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0.11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padding-inline: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.7rem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1px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border-radius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.2rem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US" sz="800">
                <a:solidFill>
                  <a:srgbClr val="D7BA7D"/>
                </a:solidFill>
                <a:latin typeface="Consolas"/>
              </a:rPr>
              <a:t>.member-title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width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CE9178"/>
                </a:solidFill>
                <a:latin typeface="Consolas"/>
              </a:rPr>
              <a:t>fit-content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-.3rem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margin-top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padding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0rem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.4rem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z-index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500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border-radius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.3rem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US" sz="800">
                <a:latin typeface="Consolas"/>
              </a:rPr>
              <a:t/>
            </a:r>
            <a:br>
              <a:rPr lang="en-US" sz="800">
                <a:latin typeface="Consolas"/>
              </a:rPr>
            </a:br>
            <a:r>
              <a:rPr lang="en-US" sz="800">
                <a:solidFill>
                  <a:srgbClr val="D7BA7D"/>
                </a:solidFill>
                <a:latin typeface="Consolas"/>
              </a:rPr>
              <a:t>.member-mail-</a:t>
            </a:r>
            <a:r>
              <a:rPr lang="en-US" sz="800" err="1">
                <a:solidFill>
                  <a:srgbClr val="D7BA7D"/>
                </a:solidFill>
                <a:latin typeface="Consolas"/>
              </a:rPr>
              <a:t>btn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-.7rem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margin-bottom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-1rem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margin-top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z-index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500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537BABBA-C9A5-4417-80E3-A48CC08740DA}"/>
              </a:ext>
            </a:extLst>
          </p:cNvPr>
          <p:cNvSpPr txBox="1"/>
          <p:nvPr/>
        </p:nvSpPr>
        <p:spPr>
          <a:xfrm>
            <a:off x="8074324" y="2452777"/>
            <a:ext cx="106823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/>
              <a:t>footer.css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0213901C-FB5C-408B-B702-A516B51CABBE}"/>
              </a:ext>
            </a:extLst>
          </p:cNvPr>
          <p:cNvSpPr txBox="1"/>
          <p:nvPr/>
        </p:nvSpPr>
        <p:spPr>
          <a:xfrm>
            <a:off x="4120551" y="3430437"/>
            <a:ext cx="1787106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/>
              <a:t>index.html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589D7879-7D5A-4D7C-9104-0E59DCE4EB57}"/>
              </a:ext>
            </a:extLst>
          </p:cNvPr>
          <p:cNvSpPr txBox="1"/>
          <p:nvPr/>
        </p:nvSpPr>
        <p:spPr>
          <a:xfrm>
            <a:off x="6305909" y="1438"/>
            <a:ext cx="2836652" cy="243143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rgbClr val="D7BA7D"/>
                </a:solidFill>
                <a:latin typeface="Consolas"/>
              </a:rPr>
              <a:t>.contact-</a:t>
            </a:r>
            <a:r>
              <a:rPr lang="en-US" sz="800" err="1">
                <a:solidFill>
                  <a:srgbClr val="D7BA7D"/>
                </a:solidFill>
                <a:latin typeface="Consolas"/>
              </a:rPr>
              <a:t>btn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background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 err="1">
                <a:solidFill>
                  <a:srgbClr val="DCDCAA"/>
                </a:solidFill>
                <a:latin typeface="Consolas"/>
              </a:rPr>
              <a:t>rgb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38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52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255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CE9178"/>
                </a:solidFill>
                <a:latin typeface="Consolas"/>
              </a:rPr>
              <a:t>white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font-size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width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1.6rem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height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1.6rem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border-radius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50%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transition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transform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500ms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800">
                <a:solidFill>
                  <a:srgbClr val="CE9178"/>
                </a:solidFill>
                <a:latin typeface="Consolas"/>
              </a:rPr>
              <a:t>ease-in-out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US" sz="800">
                <a:solidFill>
                  <a:srgbClr val="D7BA7D"/>
                </a:solidFill>
                <a:latin typeface="Consolas"/>
              </a:rPr>
              <a:t>.</a:t>
            </a:r>
            <a:r>
              <a:rPr lang="en-US" sz="800" err="1">
                <a:solidFill>
                  <a:srgbClr val="D7BA7D"/>
                </a:solidFill>
                <a:latin typeface="Consolas"/>
              </a:rPr>
              <a:t>contact-btn:hover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 err="1">
                <a:solidFill>
                  <a:srgbClr val="DCDCAA"/>
                </a:solidFill>
                <a:latin typeface="Consolas"/>
              </a:rPr>
              <a:t>rgb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255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248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185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transform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>
                <a:solidFill>
                  <a:srgbClr val="DCDCAA"/>
                </a:solidFill>
                <a:latin typeface="Consolas"/>
              </a:rPr>
              <a:t>rotate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360deg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) </a:t>
            </a:r>
            <a:r>
              <a:rPr lang="en-US" sz="800">
                <a:solidFill>
                  <a:srgbClr val="DCDCAA"/>
                </a:solidFill>
                <a:latin typeface="Consolas"/>
              </a:rPr>
              <a:t>scale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1.3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background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800" err="1">
                <a:solidFill>
                  <a:srgbClr val="DCDCAA"/>
                </a:solidFill>
                <a:latin typeface="Consolas"/>
              </a:rPr>
              <a:t>rgb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131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139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255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US" sz="800">
                <a:solidFill>
                  <a:srgbClr val="D7BA7D"/>
                </a:solidFill>
                <a:latin typeface="Consolas"/>
              </a:rPr>
              <a:t>.contact-icon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height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1rem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 err="1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800" err="1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800" err="1">
                <a:solidFill>
                  <a:srgbClr val="CE9178"/>
                </a:solidFill>
                <a:latin typeface="Consolas"/>
              </a:rPr>
              <a:t>auto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800">
                <a:solidFill>
                  <a:srgbClr val="9CDCFE"/>
                </a:solidFill>
                <a:latin typeface="Consolas"/>
              </a:rPr>
              <a:t>margin-bottom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800">
                <a:solidFill>
                  <a:srgbClr val="B5CEA8"/>
                </a:solidFill>
                <a:latin typeface="Consolas"/>
              </a:rPr>
              <a:t>.5rem</a:t>
            </a:r>
            <a:r>
              <a:rPr lang="en-US" sz="80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80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52F71CF8-E6ED-42DD-95D5-1B9342225F56}"/>
              </a:ext>
            </a:extLst>
          </p:cNvPr>
          <p:cNvSpPr txBox="1"/>
          <p:nvPr/>
        </p:nvSpPr>
        <p:spPr>
          <a:xfrm>
            <a:off x="7801155" y="1437"/>
            <a:ext cx="134140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/>
              <a:t>reusable.css</a:t>
            </a:r>
          </a:p>
        </p:txBody>
      </p:sp>
    </p:spTree>
    <p:extLst>
      <p:ext uri="{BB962C8B-B14F-4D97-AF65-F5344CB8AC3E}">
        <p14:creationId xmlns:p14="http://schemas.microsoft.com/office/powerpoint/2010/main" val="427186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4">
            <a:extLst>
              <a:ext uri="{FF2B5EF4-FFF2-40B4-BE49-F238E27FC236}">
                <a16:creationId xmlns:a16="http://schemas.microsoft.com/office/drawing/2014/main" id="{ECBB88ED-5793-4D25-A912-4B9A4066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0" y="1782113"/>
            <a:ext cx="8480700" cy="4417625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24751" y="365125"/>
            <a:ext cx="7890527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www.trabant.se</a:t>
            </a:r>
            <a:r>
              <a:rPr lang="en-US" sz="2100" kern="1200"/>
              <a:t/>
            </a:r>
            <a:br>
              <a:rPr lang="en-US" sz="2100" kern="1200"/>
            </a:br>
            <a:r>
              <a:rPr lang="en-US" sz="2100" kern="1200">
                <a:latin typeface="+mj-lt"/>
                <a:ea typeface="+mj-ea"/>
                <a:cs typeface="+mj-cs"/>
              </a:rPr>
              <a:t>Nordisk </a:t>
            </a:r>
            <a:r>
              <a:rPr lang="en-US" sz="2100" kern="1200" err="1">
                <a:latin typeface="+mj-lt"/>
                <a:ea typeface="+mj-ea"/>
                <a:cs typeface="+mj-cs"/>
              </a:rPr>
              <a:t>förening</a:t>
            </a:r>
            <a:r>
              <a:rPr lang="en-US" sz="2100" kern="1200">
                <a:latin typeface="+mj-lt"/>
                <a:ea typeface="+mj-ea"/>
                <a:cs typeface="+mj-cs"/>
              </a:rPr>
              <a:t> </a:t>
            </a:r>
            <a:r>
              <a:rPr lang="en-US" sz="2100" kern="1200" err="1">
                <a:latin typeface="+mj-lt"/>
                <a:ea typeface="+mj-ea"/>
                <a:cs typeface="+mj-cs"/>
              </a:rPr>
              <a:t>för</a:t>
            </a:r>
            <a:r>
              <a:rPr lang="en-US" sz="2100" kern="1200">
                <a:latin typeface="+mj-lt"/>
                <a:ea typeface="+mj-ea"/>
                <a:cs typeface="+mj-cs"/>
              </a:rPr>
              <a:t> Trabant, Wartburg &amp; Barkas</a:t>
            </a:r>
            <a:r>
              <a:rPr lang="en-US" sz="2100" kern="1200"/>
              <a:t/>
            </a:r>
            <a:br>
              <a:rPr lang="en-US" sz="2100" kern="1200"/>
            </a:br>
            <a:r>
              <a:rPr lang="en-US" sz="2100" kern="1200"/>
              <a:t/>
            </a:r>
            <a:br>
              <a:rPr lang="en-US" sz="2100" kern="1200"/>
            </a:br>
            <a:endParaRPr lang="en-US" sz="2100" kern="1200">
              <a:solidFill>
                <a:schemeClr val="tx1"/>
              </a:solidFill>
              <a:latin typeface="+mj-lt"/>
              <a:cs typeface="Calibri Light" panose="020F0302020204030204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113C65F-A5AE-4188-9943-DD3A52E28228}"/>
              </a:ext>
            </a:extLst>
          </p:cNvPr>
          <p:cNvSpPr txBox="1"/>
          <p:nvPr/>
        </p:nvSpPr>
        <p:spPr>
          <a:xfrm>
            <a:off x="3208275" y="1336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/>
              <a:t>Startsida</a:t>
            </a:r>
          </a:p>
        </p:txBody>
      </p:sp>
    </p:spTree>
    <p:extLst>
      <p:ext uri="{BB962C8B-B14F-4D97-AF65-F5344CB8AC3E}">
        <p14:creationId xmlns:p14="http://schemas.microsoft.com/office/powerpoint/2010/main" val="3113987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E113C65F-A5AE-4188-9943-DD3A52E28228}"/>
              </a:ext>
            </a:extLst>
          </p:cNvPr>
          <p:cNvSpPr txBox="1"/>
          <p:nvPr/>
        </p:nvSpPr>
        <p:spPr>
          <a:xfrm>
            <a:off x="480060" y="512323"/>
            <a:ext cx="8183880" cy="6400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Bli medlem</a:t>
            </a:r>
          </a:p>
        </p:txBody>
      </p:sp>
      <p:pic>
        <p:nvPicPr>
          <p:cNvPr id="8" name="Bildobjekt 9">
            <a:extLst>
              <a:ext uri="{FF2B5EF4-FFF2-40B4-BE49-F238E27FC236}">
                <a16:creationId xmlns:a16="http://schemas.microsoft.com/office/drawing/2014/main" id="{23DAA37B-4096-482E-8131-7749C11DD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908"/>
          <a:stretch/>
        </p:blipFill>
        <p:spPr>
          <a:xfrm>
            <a:off x="480061" y="1322091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27153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94646" y="2085788"/>
            <a:ext cx="5163672" cy="1496649"/>
          </a:xfrm>
        </p:spPr>
        <p:txBody>
          <a:bodyPr anchor="b">
            <a:normAutofit/>
          </a:bodyPr>
          <a:lstStyle/>
          <a:p>
            <a:r>
              <a:rPr lang="sv-SE" sz="280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Svårigheter?</a:t>
            </a:r>
            <a:br>
              <a:rPr lang="sv-SE" sz="280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</a:br>
            <a:endParaRPr lang="sv-SE" sz="2800">
              <a:solidFill>
                <a:schemeClr val="tx1">
                  <a:lumMod val="65000"/>
                  <a:lumOff val="3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200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E2501256-22DF-4B21-A104-03613F446793}"/>
              </a:ext>
            </a:extLst>
          </p:cNvPr>
          <p:cNvSpPr txBox="1"/>
          <p:nvPr/>
        </p:nvSpPr>
        <p:spPr>
          <a:xfrm>
            <a:off x="2347993" y="754268"/>
            <a:ext cx="4448013" cy="5355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7BA7D"/>
                </a:solidFill>
                <a:latin typeface="Consolas"/>
              </a:rPr>
              <a:t>  .col-md-2</a:t>
            </a:r>
            <a:r>
              <a:rPr lang="en-US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9CDCFE"/>
                </a:solidFill>
                <a:latin typeface="Consolas"/>
              </a:rPr>
              <a:t>width</a:t>
            </a:r>
            <a:r>
              <a:rPr lang="en-US">
                <a:solidFill>
                  <a:srgbClr val="D4D4D4"/>
                </a:solidFill>
                <a:latin typeface="Consolas"/>
              </a:rPr>
              <a:t>: </a:t>
            </a:r>
            <a:r>
              <a:rPr lang="en-US">
                <a:solidFill>
                  <a:srgbClr val="B5CEA8"/>
                </a:solidFill>
                <a:latin typeface="Consolas"/>
              </a:rPr>
              <a:t>6.9rem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}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</a:t>
            </a:r>
            <a:r>
              <a:rPr lang="en-US">
                <a:solidFill>
                  <a:srgbClr val="D7BA7D"/>
                </a:solidFill>
                <a:latin typeface="Consolas"/>
              </a:rPr>
              <a:t>.col-md-4</a:t>
            </a:r>
            <a:r>
              <a:rPr lang="en-US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9CDCFE"/>
                </a:solidFill>
                <a:latin typeface="Consolas"/>
              </a:rPr>
              <a:t>width</a:t>
            </a:r>
            <a:r>
              <a:rPr lang="en-US">
                <a:solidFill>
                  <a:srgbClr val="D4D4D4"/>
                </a:solidFill>
                <a:latin typeface="Consolas"/>
              </a:rPr>
              <a:t>: </a:t>
            </a:r>
            <a:r>
              <a:rPr lang="en-US">
                <a:solidFill>
                  <a:srgbClr val="B5CEA8"/>
                </a:solidFill>
                <a:latin typeface="Consolas"/>
              </a:rPr>
              <a:t>10rem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}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</a:t>
            </a:r>
            <a:r>
              <a:rPr lang="en-US">
                <a:solidFill>
                  <a:srgbClr val="D7BA7D"/>
                </a:solidFill>
                <a:latin typeface="Consolas"/>
              </a:rPr>
              <a:t>.col-sm-3</a:t>
            </a:r>
            <a:r>
              <a:rPr lang="en-US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9CDCFE"/>
                </a:solidFill>
                <a:latin typeface="Consolas"/>
              </a:rPr>
              <a:t>width</a:t>
            </a:r>
            <a:r>
              <a:rPr lang="en-US">
                <a:solidFill>
                  <a:srgbClr val="D4D4D4"/>
                </a:solidFill>
                <a:latin typeface="Consolas"/>
              </a:rPr>
              <a:t>: </a:t>
            </a:r>
            <a:r>
              <a:rPr lang="en-US">
                <a:solidFill>
                  <a:srgbClr val="B5CEA8"/>
                </a:solidFill>
                <a:latin typeface="Consolas"/>
              </a:rPr>
              <a:t>10rem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}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</a:t>
            </a:r>
            <a:r>
              <a:rPr lang="en-US">
                <a:solidFill>
                  <a:srgbClr val="D7BA7D"/>
                </a:solidFill>
                <a:latin typeface="Consolas"/>
              </a:rPr>
              <a:t>.col-sm-10</a:t>
            </a:r>
            <a:r>
              <a:rPr lang="en-US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9CDCFE"/>
                </a:solidFill>
                <a:latin typeface="Consolas"/>
              </a:rPr>
              <a:t>width</a:t>
            </a:r>
            <a:r>
              <a:rPr lang="en-US">
                <a:solidFill>
                  <a:srgbClr val="D4D4D4"/>
                </a:solidFill>
                <a:latin typeface="Consolas"/>
              </a:rPr>
              <a:t>: </a:t>
            </a:r>
            <a:r>
              <a:rPr lang="en-US">
                <a:solidFill>
                  <a:srgbClr val="B5CEA8"/>
                </a:solidFill>
                <a:latin typeface="Consolas"/>
              </a:rPr>
              <a:t>20rem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}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</a:t>
            </a:r>
            <a:r>
              <a:rPr lang="en-US">
                <a:solidFill>
                  <a:srgbClr val="D7BA7D"/>
                </a:solidFill>
                <a:latin typeface="Consolas"/>
              </a:rPr>
              <a:t>.mb-3</a:t>
            </a:r>
            <a:r>
              <a:rPr lang="en-US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9CDCFE"/>
                </a:solidFill>
                <a:latin typeface="Consolas"/>
              </a:rPr>
              <a:t>margin-top</a:t>
            </a:r>
            <a:r>
              <a:rPr lang="en-US">
                <a:solidFill>
                  <a:srgbClr val="D4D4D4"/>
                </a:solidFill>
                <a:latin typeface="Consolas"/>
              </a:rPr>
              <a:t>: </a:t>
            </a:r>
            <a:r>
              <a:rPr lang="en-US">
                <a:solidFill>
                  <a:srgbClr val="B5CEA8"/>
                </a:solidFill>
                <a:latin typeface="Consolas"/>
              </a:rPr>
              <a:t>1rem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}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</a:t>
            </a:r>
            <a:r>
              <a:rPr lang="en-US">
                <a:solidFill>
                  <a:srgbClr val="D7BA7D"/>
                </a:solidFill>
                <a:latin typeface="Consolas"/>
              </a:rPr>
              <a:t>textarea</a:t>
            </a:r>
            <a:r>
              <a:rPr lang="en-US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9CDCFE"/>
                </a:solidFill>
                <a:latin typeface="Consolas"/>
              </a:rPr>
              <a:t>resize</a:t>
            </a:r>
            <a:r>
              <a:rPr lang="en-US">
                <a:solidFill>
                  <a:srgbClr val="D4D4D4"/>
                </a:solidFill>
                <a:latin typeface="Consolas"/>
              </a:rPr>
              <a:t>: </a:t>
            </a:r>
            <a:r>
              <a:rPr lang="en-US">
                <a:solidFill>
                  <a:srgbClr val="CE9178"/>
                </a:solidFill>
                <a:latin typeface="Consolas"/>
              </a:rPr>
              <a:t>none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9CDCFE"/>
                </a:solidFill>
                <a:latin typeface="Consolas"/>
              </a:rPr>
              <a:t>min-width</a:t>
            </a:r>
            <a:r>
              <a:rPr lang="en-US">
                <a:solidFill>
                  <a:srgbClr val="D4D4D4"/>
                </a:solidFill>
                <a:latin typeface="Consolas"/>
              </a:rPr>
              <a:t>: </a:t>
            </a:r>
            <a:r>
              <a:rPr lang="en-US">
                <a:solidFill>
                  <a:srgbClr val="B5CEA8"/>
                </a:solidFill>
                <a:latin typeface="Consolas"/>
              </a:rPr>
              <a:t>32.25rem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}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F89CF9F-44DB-42C8-BB4A-A74BA8DE1E59}"/>
              </a:ext>
            </a:extLst>
          </p:cNvPr>
          <p:cNvSpPr txBox="1"/>
          <p:nvPr/>
        </p:nvSpPr>
        <p:spPr>
          <a:xfrm>
            <a:off x="4730553" y="756979"/>
            <a:ext cx="20678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>
                <a:cs typeface="Calibri"/>
              </a:rPr>
              <a:t>medlem.css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134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94646" y="2085788"/>
            <a:ext cx="5163672" cy="1496649"/>
          </a:xfrm>
        </p:spPr>
        <p:txBody>
          <a:bodyPr anchor="b">
            <a:normAutofit/>
          </a:bodyPr>
          <a:lstStyle/>
          <a:p>
            <a:r>
              <a:rPr lang="sv-SE" sz="280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Svårigheter?</a:t>
            </a:r>
            <a:br>
              <a:rPr lang="sv-SE" sz="280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</a:br>
            <a:endParaRPr lang="sv-SE" sz="2800">
              <a:solidFill>
                <a:schemeClr val="tx1">
                  <a:lumMod val="65000"/>
                  <a:lumOff val="3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15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94646" y="2085788"/>
            <a:ext cx="5163672" cy="1496649"/>
          </a:xfrm>
        </p:spPr>
        <p:txBody>
          <a:bodyPr anchor="b">
            <a:normAutofit/>
          </a:bodyPr>
          <a:lstStyle/>
          <a:p>
            <a:r>
              <a:rPr lang="sv-SE" sz="280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Saker som fungerade bra? </a:t>
            </a:r>
            <a:br>
              <a:rPr lang="sv-SE" sz="280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</a:br>
            <a:endParaRPr lang="sv-SE" sz="2800">
              <a:solidFill>
                <a:schemeClr val="tx1">
                  <a:lumMod val="65000"/>
                  <a:lumOff val="3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41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94646" y="2085788"/>
            <a:ext cx="5163672" cy="1496649"/>
          </a:xfrm>
        </p:spPr>
        <p:txBody>
          <a:bodyPr anchor="b">
            <a:normAutofit/>
          </a:bodyPr>
          <a:lstStyle/>
          <a:p>
            <a:r>
              <a:rPr lang="sv-SE" sz="280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Go kod </a:t>
            </a:r>
            <a:br>
              <a:rPr lang="sv-SE" sz="280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</a:br>
            <a:endParaRPr lang="sv-SE" sz="2800">
              <a:solidFill>
                <a:schemeClr val="tx1">
                  <a:lumMod val="65000"/>
                  <a:lumOff val="3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44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39A311BD-C7C0-404F-A16B-1BB333F8D297}"/>
              </a:ext>
            </a:extLst>
          </p:cNvPr>
          <p:cNvSpPr txBox="1"/>
          <p:nvPr/>
        </p:nvSpPr>
        <p:spPr>
          <a:xfrm>
            <a:off x="769103" y="885340"/>
            <a:ext cx="7605794" cy="50783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Consolas"/>
              </a:rPr>
              <a:t>.flex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display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flex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 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flex-wrap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wrap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.row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flex-direction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.vertical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flex-direction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.grid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display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grid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.justify-center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justify-content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.justify-left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justify-content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left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.justify-between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justify-content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space-between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.justify-evenly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justify-content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space-evenly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.align-center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align-items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.align-left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dirty="0" err="1">
                <a:solidFill>
                  <a:srgbClr val="9CDCFE"/>
                </a:solidFill>
                <a:latin typeface="Consolas"/>
              </a:rPr>
              <a:t>align-items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/>
              </a:rPr>
              <a:t>flex-start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Consolas"/>
              </a:rPr>
              <a:t>bigContainer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80rem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 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max-width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100%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.full-width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100%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.txt-align-left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text-align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left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latin typeface="Consolas"/>
              </a:rPr>
              <a:t/>
            </a:r>
            <a:br>
              <a:rPr lang="en-US" dirty="0">
                <a:latin typeface="Consolas"/>
              </a:rPr>
            </a:br>
            <a:r>
              <a:rPr lang="en-US" dirty="0">
                <a:solidFill>
                  <a:srgbClr val="D7BA7D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D7BA7D"/>
                </a:solidFill>
                <a:latin typeface="Consolas"/>
              </a:rPr>
              <a:t>color1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rgba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255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255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176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0.98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); 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black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.color2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rgb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55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54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54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); 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white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.color2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>
                <a:solidFill>
                  <a:srgbClr val="D7BA7D"/>
                </a:solidFill>
                <a:latin typeface="Consolas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white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;}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2A09706B-0BDE-4816-8586-B2E7B40C3734}"/>
              </a:ext>
            </a:extLst>
          </p:cNvPr>
          <p:cNvSpPr txBox="1"/>
          <p:nvPr/>
        </p:nvSpPr>
        <p:spPr>
          <a:xfrm>
            <a:off x="6309443" y="882903"/>
            <a:ext cx="20678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/>
              <a:t>reusable.css</a:t>
            </a:r>
          </a:p>
        </p:txBody>
      </p:sp>
    </p:spTree>
    <p:extLst>
      <p:ext uri="{BB962C8B-B14F-4D97-AF65-F5344CB8AC3E}">
        <p14:creationId xmlns:p14="http://schemas.microsoft.com/office/powerpoint/2010/main" val="237965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108</Words>
  <Application>Microsoft Office PowerPoint</Application>
  <PresentationFormat>Bildspel på skärmen (4:3)</PresentationFormat>
  <Paragraphs>194</Paragraphs>
  <Slides>10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 Josef Karlsson Adam Hepsever  Inlämning 2  </vt:lpstr>
      <vt:lpstr>www.trabant.se Nordisk förening för Trabant, Wartburg &amp; Barkas  </vt:lpstr>
      <vt:lpstr>PowerPoint-presentation</vt:lpstr>
      <vt:lpstr>Svårigheter? </vt:lpstr>
      <vt:lpstr>PowerPoint-presentation</vt:lpstr>
      <vt:lpstr>Svårigheter? </vt:lpstr>
      <vt:lpstr>Saker som fungerade bra?  </vt:lpstr>
      <vt:lpstr>Go kod  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/>
  <cp:lastModifiedBy>user</cp:lastModifiedBy>
  <cp:revision>6</cp:revision>
  <dcterms:created xsi:type="dcterms:W3CDTF">2021-10-05T07:33:02Z</dcterms:created>
  <dcterms:modified xsi:type="dcterms:W3CDTF">2021-10-07T08:07:49Z</dcterms:modified>
</cp:coreProperties>
</file>