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4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28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3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04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8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9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7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5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BE19-D5DD-4CA5-B320-67A4CA1592C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4AB8-094E-455E-9106-75AECD849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1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Science/PyBradfo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PyBradford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6984"/>
            <a:ext cx="9144000" cy="1655762"/>
          </a:xfrm>
        </p:spPr>
        <p:txBody>
          <a:bodyPr/>
          <a:lstStyle/>
          <a:p>
            <a:r>
              <a:rPr lang="en-GB" dirty="0" smtClean="0"/>
              <a:t>Python + Machine learning for beginners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5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programming?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 program is a </a:t>
            </a:r>
            <a:r>
              <a:rPr lang="en-GB" b="1" dirty="0" smtClean="0"/>
              <a:t>detailed set of instructions </a:t>
            </a:r>
            <a:r>
              <a:rPr lang="en-GB" dirty="0" smtClean="0"/>
              <a:t>telling the computer exactly what to do or what to learn.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09" y="3625079"/>
            <a:ext cx="2933700" cy="2524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09" y="3597318"/>
            <a:ext cx="3677949" cy="25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different programming language.</a:t>
            </a:r>
          </a:p>
          <a:p>
            <a:endParaRPr lang="en-GB" dirty="0"/>
          </a:p>
          <a:p>
            <a:r>
              <a:rPr lang="en-GB" dirty="0" smtClean="0"/>
              <a:t>Popular programing languages:</a:t>
            </a:r>
          </a:p>
          <a:p>
            <a:pPr lvl="1"/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C++, C, C#</a:t>
            </a:r>
          </a:p>
          <a:p>
            <a:pPr lvl="1"/>
            <a:r>
              <a:rPr lang="en-GB" b="1" dirty="0" smtClean="0"/>
              <a:t>Python</a:t>
            </a:r>
          </a:p>
          <a:p>
            <a:pPr lvl="1"/>
            <a:r>
              <a:rPr lang="en-GB" dirty="0" err="1"/>
              <a:t>J</a:t>
            </a:r>
            <a:r>
              <a:rPr lang="en-GB" dirty="0" err="1" smtClean="0"/>
              <a:t>avascript</a:t>
            </a:r>
            <a:endParaRPr lang="en-GB" dirty="0" smtClean="0"/>
          </a:p>
          <a:p>
            <a:pPr lvl="1"/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836" y="2623127"/>
            <a:ext cx="5654964" cy="3803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6362" y="6488668"/>
            <a:ext cx="20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stackoverflow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9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can be used for </a:t>
            </a:r>
            <a:r>
              <a:rPr lang="en-GB" dirty="0" smtClean="0"/>
              <a:t>Building: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b="1" dirty="0" smtClean="0"/>
              <a:t>Machine learning apps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Webapps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Games.</a:t>
            </a:r>
          </a:p>
          <a:p>
            <a:pPr lvl="1"/>
            <a:r>
              <a:rPr lang="en-GB" dirty="0" smtClean="0"/>
              <a:t>Scientific computing.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0" y="267855"/>
            <a:ext cx="4972050" cy="59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44436" y="1962873"/>
            <a:ext cx="628996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dirty="0" smtClean="0"/>
              <a:t>Coding</a:t>
            </a:r>
            <a:endParaRPr lang="en-GB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87" y="668771"/>
            <a:ext cx="39338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800" y="2484582"/>
            <a:ext cx="10317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hlinkClick r:id="rId2"/>
              </a:rPr>
              <a:t>https://github.com/AdaScience/PyBradford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585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1313296"/>
            <a:ext cx="10363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Unzip and follow the </a:t>
            </a:r>
            <a:r>
              <a:rPr lang="en-GB" b="1" dirty="0" smtClean="0"/>
              <a:t>GitHub</a:t>
            </a:r>
            <a:r>
              <a:rPr lang="en-GB" dirty="0" smtClean="0"/>
              <a:t> 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python</a:t>
            </a:r>
          </a:p>
          <a:p>
            <a:r>
              <a:rPr lang="en-GB" dirty="0" smtClean="0"/>
              <a:t>Python coding</a:t>
            </a:r>
          </a:p>
          <a:p>
            <a:r>
              <a:rPr lang="en-GB" dirty="0" smtClean="0"/>
              <a:t>Watermelon machine learning</a:t>
            </a:r>
          </a:p>
          <a:p>
            <a:r>
              <a:rPr lang="en-GB" dirty="0" smtClean="0"/>
              <a:t>Lets draw with machine learning</a:t>
            </a:r>
          </a:p>
          <a:p>
            <a:r>
              <a:rPr lang="en-GB" dirty="0" smtClean="0"/>
              <a:t>Machine </a:t>
            </a:r>
            <a:r>
              <a:rPr lang="en-GB" smtClean="0"/>
              <a:t>learning demo code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0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PyBradford</vt:lpstr>
      <vt:lpstr>What is programming?</vt:lpstr>
      <vt:lpstr>Programming languages</vt:lpstr>
      <vt:lpstr>Python</vt:lpstr>
      <vt:lpstr>PowerPoint Presentation</vt:lpstr>
      <vt:lpstr>PowerPoint Presentation</vt:lpstr>
      <vt:lpstr>PowerPoint Presentation</vt:lpstr>
      <vt:lpstr>Unzip and follow the GitHub instructions</vt:lpstr>
    </vt:vector>
  </TitlesOfParts>
  <Company>FoEI (UoB)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PyBradford</dc:title>
  <dc:creator>Amr Rashad Ahmed Abdullatif</dc:creator>
  <cp:lastModifiedBy>Amr Rashad Ahmed Abdullatif</cp:lastModifiedBy>
  <cp:revision>5</cp:revision>
  <dcterms:created xsi:type="dcterms:W3CDTF">2019-11-13T18:59:41Z</dcterms:created>
  <dcterms:modified xsi:type="dcterms:W3CDTF">2019-11-13T19:45:15Z</dcterms:modified>
</cp:coreProperties>
</file>