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1"/>
  </p:notesMasterIdLst>
  <p:sldIdLst>
    <p:sldId id="256" r:id="rId2"/>
    <p:sldId id="263" r:id="rId3"/>
    <p:sldId id="264" r:id="rId4"/>
    <p:sldId id="262" r:id="rId5"/>
    <p:sldId id="260" r:id="rId6"/>
    <p:sldId id="261" r:id="rId7"/>
    <p:sldId id="259" r:id="rId8"/>
    <p:sldId id="265" r:id="rId9"/>
    <p:sldId id="267" r:id="rId10"/>
    <p:sldId id="268" r:id="rId11"/>
    <p:sldId id="258" r:id="rId12"/>
    <p:sldId id="266" r:id="rId13"/>
    <p:sldId id="257" r:id="rId14"/>
    <p:sldId id="269" r:id="rId15"/>
    <p:sldId id="271" r:id="rId16"/>
    <p:sldId id="270" r:id="rId17"/>
    <p:sldId id="272" r:id="rId18"/>
    <p:sldId id="273" r:id="rId19"/>
    <p:sldId id="274" r:id="rId20"/>
  </p:sldIdLst>
  <p:sldSz cx="36576000" cy="3657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3F3"/>
    <a:srgbClr val="DDF9FF"/>
    <a:srgbClr val="FBEBFF"/>
    <a:srgbClr val="FFFFE7"/>
    <a:srgbClr val="FFFFCC"/>
    <a:srgbClr val="FFCCFF"/>
    <a:srgbClr val="FFDDF4"/>
    <a:srgbClr val="FFC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1F1F47-4225-4D30-98EF-2A0717CF74AC}" v="4013" dt="2021-12-29T15:14:45.6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82" autoAdjust="0"/>
  </p:normalViewPr>
  <p:slideViewPr>
    <p:cSldViewPr snapToGrid="0">
      <p:cViewPr>
        <p:scale>
          <a:sx n="66" d="100"/>
          <a:sy n="66" d="100"/>
        </p:scale>
        <p:origin x="-3372" y="-3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a Shi" userId="46afd474-ef12-44c7-ab66-108625f733ba" providerId="ADAL" clId="{271F1F47-4225-4D30-98EF-2A0717CF74AC}"/>
    <pc:docChg chg="undo redo custSel addSld modSld sldOrd modMainMaster modNotesMaster">
      <pc:chgData name="Jia Shi" userId="46afd474-ef12-44c7-ab66-108625f733ba" providerId="ADAL" clId="{271F1F47-4225-4D30-98EF-2A0717CF74AC}" dt="2021-12-29T15:14:45.621" v="6019" actId="1076"/>
      <pc:docMkLst>
        <pc:docMk/>
      </pc:docMkLst>
      <pc:sldChg chg="addSp delSp modSp mod modNotes">
        <pc:chgData name="Jia Shi" userId="46afd474-ef12-44c7-ab66-108625f733ba" providerId="ADAL" clId="{271F1F47-4225-4D30-98EF-2A0717CF74AC}" dt="2021-12-29T12:12:29.241" v="5786" actId="14100"/>
        <pc:sldMkLst>
          <pc:docMk/>
          <pc:sldMk cId="3739254959" sldId="256"/>
        </pc:sldMkLst>
        <pc:spChg chg="add mod">
          <ac:chgData name="Jia Shi" userId="46afd474-ef12-44c7-ab66-108625f733ba" providerId="ADAL" clId="{271F1F47-4225-4D30-98EF-2A0717CF74AC}" dt="2021-12-25T09:33:48.526" v="1053" actId="1076"/>
          <ac:spMkLst>
            <pc:docMk/>
            <pc:sldMk cId="3739254959" sldId="256"/>
            <ac:spMk id="5" creationId="{DE0FE05E-671E-4DA8-97F7-C06F57649FB0}"/>
          </ac:spMkLst>
        </pc:spChg>
        <pc:spChg chg="mod">
          <ac:chgData name="Jia Shi" userId="46afd474-ef12-44c7-ab66-108625f733ba" providerId="ADAL" clId="{271F1F47-4225-4D30-98EF-2A0717CF74AC}" dt="2021-12-25T09:25:17.839" v="959" actId="122"/>
          <ac:spMkLst>
            <pc:docMk/>
            <pc:sldMk cId="3739254959" sldId="256"/>
            <ac:spMk id="9" creationId="{343A7D5E-008F-40D6-A0AF-6BD8B41FFCC1}"/>
          </ac:spMkLst>
        </pc:spChg>
        <pc:spChg chg="mod">
          <ac:chgData name="Jia Shi" userId="46afd474-ef12-44c7-ab66-108625f733ba" providerId="ADAL" clId="{271F1F47-4225-4D30-98EF-2A0717CF74AC}" dt="2021-12-25T09:25:17.839" v="959" actId="122"/>
          <ac:spMkLst>
            <pc:docMk/>
            <pc:sldMk cId="3739254959" sldId="256"/>
            <ac:spMk id="11" creationId="{79F13419-F29F-4F92-9495-CC91B62037C5}"/>
          </ac:spMkLst>
        </pc:spChg>
        <pc:spChg chg="mod">
          <ac:chgData name="Jia Shi" userId="46afd474-ef12-44c7-ab66-108625f733ba" providerId="ADAL" clId="{271F1F47-4225-4D30-98EF-2A0717CF74AC}" dt="2021-12-25T09:25:17.839" v="959" actId="122"/>
          <ac:spMkLst>
            <pc:docMk/>
            <pc:sldMk cId="3739254959" sldId="256"/>
            <ac:spMk id="12" creationId="{3EB49213-8BEE-4E6E-B861-C2103565B2FB}"/>
          </ac:spMkLst>
        </pc:spChg>
        <pc:spChg chg="mod">
          <ac:chgData name="Jia Shi" userId="46afd474-ef12-44c7-ab66-108625f733ba" providerId="ADAL" clId="{271F1F47-4225-4D30-98EF-2A0717CF74AC}" dt="2021-12-25T09:25:17.839" v="959" actId="122"/>
          <ac:spMkLst>
            <pc:docMk/>
            <pc:sldMk cId="3739254959" sldId="256"/>
            <ac:spMk id="13" creationId="{9319CD60-67B5-49A3-968C-30D6A5B4B0CF}"/>
          </ac:spMkLst>
        </pc:spChg>
        <pc:spChg chg="mod">
          <ac:chgData name="Jia Shi" userId="46afd474-ef12-44c7-ab66-108625f733ba" providerId="ADAL" clId="{271F1F47-4225-4D30-98EF-2A0717CF74AC}" dt="2021-12-25T09:25:29.743" v="970" actId="20577"/>
          <ac:spMkLst>
            <pc:docMk/>
            <pc:sldMk cId="3739254959" sldId="256"/>
            <ac:spMk id="14" creationId="{331F3314-0535-4F97-9C41-3C6CBF6A5A47}"/>
          </ac:spMkLst>
        </pc:spChg>
        <pc:spChg chg="mod">
          <ac:chgData name="Jia Shi" userId="46afd474-ef12-44c7-ab66-108625f733ba" providerId="ADAL" clId="{271F1F47-4225-4D30-98EF-2A0717CF74AC}" dt="2021-12-25T09:25:17.839" v="959" actId="122"/>
          <ac:spMkLst>
            <pc:docMk/>
            <pc:sldMk cId="3739254959" sldId="256"/>
            <ac:spMk id="18" creationId="{F9014CFD-DE1A-4E83-A5D3-55144D51818D}"/>
          </ac:spMkLst>
        </pc:spChg>
        <pc:spChg chg="mod">
          <ac:chgData name="Jia Shi" userId="46afd474-ef12-44c7-ab66-108625f733ba" providerId="ADAL" clId="{271F1F47-4225-4D30-98EF-2A0717CF74AC}" dt="2021-12-25T09:25:17.839" v="959" actId="122"/>
          <ac:spMkLst>
            <pc:docMk/>
            <pc:sldMk cId="3739254959" sldId="256"/>
            <ac:spMk id="20" creationId="{A976285D-534E-4FAD-AE52-13D41838C2F1}"/>
          </ac:spMkLst>
        </pc:spChg>
        <pc:spChg chg="mod">
          <ac:chgData name="Jia Shi" userId="46afd474-ef12-44c7-ab66-108625f733ba" providerId="ADAL" clId="{271F1F47-4225-4D30-98EF-2A0717CF74AC}" dt="2021-12-25T09:25:17.839" v="959" actId="122"/>
          <ac:spMkLst>
            <pc:docMk/>
            <pc:sldMk cId="3739254959" sldId="256"/>
            <ac:spMk id="21" creationId="{A13EC34D-453C-46D9-BC50-0FE66A484785}"/>
          </ac:spMkLst>
        </pc:spChg>
        <pc:spChg chg="mod">
          <ac:chgData name="Jia Shi" userId="46afd474-ef12-44c7-ab66-108625f733ba" providerId="ADAL" clId="{271F1F47-4225-4D30-98EF-2A0717CF74AC}" dt="2021-12-25T09:25:17.839" v="959" actId="122"/>
          <ac:spMkLst>
            <pc:docMk/>
            <pc:sldMk cId="3739254959" sldId="256"/>
            <ac:spMk id="22" creationId="{2AB54714-8C2B-4AD4-A52B-88EC02F8618F}"/>
          </ac:spMkLst>
        </pc:spChg>
        <pc:spChg chg="mod">
          <ac:chgData name="Jia Shi" userId="46afd474-ef12-44c7-ab66-108625f733ba" providerId="ADAL" clId="{271F1F47-4225-4D30-98EF-2A0717CF74AC}" dt="2021-12-25T09:25:34.349" v="978" actId="20577"/>
          <ac:spMkLst>
            <pc:docMk/>
            <pc:sldMk cId="3739254959" sldId="256"/>
            <ac:spMk id="23" creationId="{FF7E1E72-0DFA-4F33-BB51-E5B401B3083D}"/>
          </ac:spMkLst>
        </pc:spChg>
        <pc:spChg chg="mod">
          <ac:chgData name="Jia Shi" userId="46afd474-ef12-44c7-ab66-108625f733ba" providerId="ADAL" clId="{271F1F47-4225-4D30-98EF-2A0717CF74AC}" dt="2021-12-25T09:25:17.839" v="959" actId="122"/>
          <ac:spMkLst>
            <pc:docMk/>
            <pc:sldMk cId="3739254959" sldId="256"/>
            <ac:spMk id="25" creationId="{4E40918C-0ABF-43E4-B540-7D74E405C1C6}"/>
          </ac:spMkLst>
        </pc:spChg>
        <pc:spChg chg="mod">
          <ac:chgData name="Jia Shi" userId="46afd474-ef12-44c7-ab66-108625f733ba" providerId="ADAL" clId="{271F1F47-4225-4D30-98EF-2A0717CF74AC}" dt="2021-12-25T09:25:17.839" v="959" actId="122"/>
          <ac:spMkLst>
            <pc:docMk/>
            <pc:sldMk cId="3739254959" sldId="256"/>
            <ac:spMk id="27" creationId="{738FA529-DF51-41A4-A16F-D0F843378CC3}"/>
          </ac:spMkLst>
        </pc:spChg>
        <pc:spChg chg="mod">
          <ac:chgData name="Jia Shi" userId="46afd474-ef12-44c7-ab66-108625f733ba" providerId="ADAL" clId="{271F1F47-4225-4D30-98EF-2A0717CF74AC}" dt="2021-12-25T09:25:17.839" v="959" actId="122"/>
          <ac:spMkLst>
            <pc:docMk/>
            <pc:sldMk cId="3739254959" sldId="256"/>
            <ac:spMk id="28" creationId="{86B1E98E-11A6-4DF3-A377-D02B852E0DF6}"/>
          </ac:spMkLst>
        </pc:spChg>
        <pc:spChg chg="mod">
          <ac:chgData name="Jia Shi" userId="46afd474-ef12-44c7-ab66-108625f733ba" providerId="ADAL" clId="{271F1F47-4225-4D30-98EF-2A0717CF74AC}" dt="2021-12-25T09:25:17.839" v="959" actId="122"/>
          <ac:spMkLst>
            <pc:docMk/>
            <pc:sldMk cId="3739254959" sldId="256"/>
            <ac:spMk id="29" creationId="{2CE82CDD-66E1-4B7A-9E60-E32E3566C472}"/>
          </ac:spMkLst>
        </pc:spChg>
        <pc:spChg chg="mod">
          <ac:chgData name="Jia Shi" userId="46afd474-ef12-44c7-ab66-108625f733ba" providerId="ADAL" clId="{271F1F47-4225-4D30-98EF-2A0717CF74AC}" dt="2021-12-25T09:25:48.527" v="1002" actId="20577"/>
          <ac:spMkLst>
            <pc:docMk/>
            <pc:sldMk cId="3739254959" sldId="256"/>
            <ac:spMk id="30" creationId="{744AC193-B9CB-400A-9689-2F01CC8BCBBF}"/>
          </ac:spMkLst>
        </pc:spChg>
        <pc:spChg chg="add mod">
          <ac:chgData name="Jia Shi" userId="46afd474-ef12-44c7-ab66-108625f733ba" providerId="ADAL" clId="{271F1F47-4225-4D30-98EF-2A0717CF74AC}" dt="2021-12-25T09:25:43.224" v="991" actId="20577"/>
          <ac:spMkLst>
            <pc:docMk/>
            <pc:sldMk cId="3739254959" sldId="256"/>
            <ac:spMk id="31" creationId="{BFF563CF-A3E4-444A-8FE6-541288E68500}"/>
          </ac:spMkLst>
        </pc:spChg>
        <pc:spChg chg="add mod">
          <ac:chgData name="Jia Shi" userId="46afd474-ef12-44c7-ab66-108625f733ba" providerId="ADAL" clId="{271F1F47-4225-4D30-98EF-2A0717CF74AC}" dt="2021-12-25T09:25:17.839" v="959" actId="122"/>
          <ac:spMkLst>
            <pc:docMk/>
            <pc:sldMk cId="3739254959" sldId="256"/>
            <ac:spMk id="32" creationId="{1DC3B165-8D76-4A95-96D1-7F654655985D}"/>
          </ac:spMkLst>
        </pc:spChg>
        <pc:spChg chg="add mod">
          <ac:chgData name="Jia Shi" userId="46afd474-ef12-44c7-ab66-108625f733ba" providerId="ADAL" clId="{271F1F47-4225-4D30-98EF-2A0717CF74AC}" dt="2021-12-25T09:25:17.839" v="959" actId="122"/>
          <ac:spMkLst>
            <pc:docMk/>
            <pc:sldMk cId="3739254959" sldId="256"/>
            <ac:spMk id="34" creationId="{108EC49F-728F-445F-8C80-39E620F1E22F}"/>
          </ac:spMkLst>
        </pc:spChg>
        <pc:spChg chg="add mod">
          <ac:chgData name="Jia Shi" userId="46afd474-ef12-44c7-ab66-108625f733ba" providerId="ADAL" clId="{271F1F47-4225-4D30-98EF-2A0717CF74AC}" dt="2021-12-25T09:25:17.839" v="959" actId="122"/>
          <ac:spMkLst>
            <pc:docMk/>
            <pc:sldMk cId="3739254959" sldId="256"/>
            <ac:spMk id="39" creationId="{215A6674-1964-4EF3-8008-521A3B0258BE}"/>
          </ac:spMkLst>
        </pc:spChg>
        <pc:spChg chg="add mod">
          <ac:chgData name="Jia Shi" userId="46afd474-ef12-44c7-ab66-108625f733ba" providerId="ADAL" clId="{271F1F47-4225-4D30-98EF-2A0717CF74AC}" dt="2021-12-25T10:07:40.827" v="1212" actId="1076"/>
          <ac:spMkLst>
            <pc:docMk/>
            <pc:sldMk cId="3739254959" sldId="256"/>
            <ac:spMk id="42" creationId="{7385306A-8407-4C86-82AC-ADD0DA00B7A6}"/>
          </ac:spMkLst>
        </pc:spChg>
        <pc:spChg chg="add mod">
          <ac:chgData name="Jia Shi" userId="46afd474-ef12-44c7-ab66-108625f733ba" providerId="ADAL" clId="{271F1F47-4225-4D30-98EF-2A0717CF74AC}" dt="2021-12-25T09:33:33.517" v="1051" actId="1076"/>
          <ac:spMkLst>
            <pc:docMk/>
            <pc:sldMk cId="3739254959" sldId="256"/>
            <ac:spMk id="45" creationId="{74FF6EFB-DD67-4BAF-BAE5-332EAD5DD4C0}"/>
          </ac:spMkLst>
        </pc:spChg>
        <pc:spChg chg="mod">
          <ac:chgData name="Jia Shi" userId="46afd474-ef12-44c7-ab66-108625f733ba" providerId="ADAL" clId="{271F1F47-4225-4D30-98EF-2A0717CF74AC}" dt="2021-12-29T09:41:34.434" v="5454" actId="1076"/>
          <ac:spMkLst>
            <pc:docMk/>
            <pc:sldMk cId="3739254959" sldId="256"/>
            <ac:spMk id="49" creationId="{8DAF9220-8333-4224-8A18-FA889836CA3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52" creationId="{C8DE0030-25F2-4B33-99DD-5B30FDE63A5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55" creationId="{3932965D-1951-4A2A-BA1F-A092B947247E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57" creationId="{B853AB48-C1EC-4C0A-9F59-96D29722A5D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59" creationId="{32BE710C-081D-4B24-BE84-94DE91C8070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61" creationId="{50902F8B-EB5A-47CA-943F-CCF0C71AAAA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63" creationId="{FA99E336-44F1-48B3-AD2A-E2DBD3C193A4}"/>
          </ac:spMkLst>
        </pc:spChg>
        <pc:spChg chg="del mod">
          <ac:chgData name="Jia Shi" userId="46afd474-ef12-44c7-ab66-108625f733ba" providerId="ADAL" clId="{271F1F47-4225-4D30-98EF-2A0717CF74AC}" dt="2021-12-22T21:14:35.709" v="144" actId="478"/>
          <ac:spMkLst>
            <pc:docMk/>
            <pc:sldMk cId="3739254959" sldId="256"/>
            <ac:spMk id="64" creationId="{1B2108CA-B754-4590-A89B-BE9BA334BF82}"/>
          </ac:spMkLst>
        </pc:spChg>
        <pc:spChg chg="add del mod">
          <ac:chgData name="Jia Shi" userId="46afd474-ef12-44c7-ab66-108625f733ba" providerId="ADAL" clId="{271F1F47-4225-4D30-98EF-2A0717CF74AC}" dt="2021-12-23T07:18:27.655" v="205" actId="478"/>
          <ac:spMkLst>
            <pc:docMk/>
            <pc:sldMk cId="3739254959" sldId="256"/>
            <ac:spMk id="64" creationId="{2243A0F1-F71C-45FC-9E99-04C7D4A76CE4}"/>
          </ac:spMkLst>
        </pc:spChg>
        <pc:spChg chg="mod">
          <ac:chgData name="Jia Shi" userId="46afd474-ef12-44c7-ab66-108625f733ba" providerId="ADAL" clId="{271F1F47-4225-4D30-98EF-2A0717CF74AC}" dt="2021-12-28T10:59:17.839" v="3455"/>
          <ac:spMkLst>
            <pc:docMk/>
            <pc:sldMk cId="3739254959" sldId="256"/>
            <ac:spMk id="66" creationId="{8035298F-3CEB-4DE0-98F4-BBC06339A000}"/>
          </ac:spMkLst>
        </pc:spChg>
        <pc:spChg chg="mod">
          <ac:chgData name="Jia Shi" userId="46afd474-ef12-44c7-ab66-108625f733ba" providerId="ADAL" clId="{271F1F47-4225-4D30-98EF-2A0717CF74AC}" dt="2021-12-28T10:59:31.371" v="3456"/>
          <ac:spMkLst>
            <pc:docMk/>
            <pc:sldMk cId="3739254959" sldId="256"/>
            <ac:spMk id="67" creationId="{60259267-1AC8-4B45-A4B3-FFEB7F50C513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68" creationId="{8BE50905-FF44-4C6F-8719-54CF37F9DD4F}"/>
          </ac:spMkLst>
        </pc:spChg>
        <pc:spChg chg="del mod">
          <ac:chgData name="Jia Shi" userId="46afd474-ef12-44c7-ab66-108625f733ba" providerId="ADAL" clId="{271F1F47-4225-4D30-98EF-2A0717CF74AC}" dt="2021-12-22T21:14:38.564" v="146" actId="478"/>
          <ac:spMkLst>
            <pc:docMk/>
            <pc:sldMk cId="3739254959" sldId="256"/>
            <ac:spMk id="69" creationId="{15BC28B3-7934-4F16-99BE-8039BA8C85E7}"/>
          </ac:spMkLst>
        </pc:spChg>
        <pc:spChg chg="add del mod">
          <ac:chgData name="Jia Shi" userId="46afd474-ef12-44c7-ab66-108625f733ba" providerId="ADAL" clId="{271F1F47-4225-4D30-98EF-2A0717CF74AC}" dt="2021-12-25T10:00:05.496" v="1178" actId="478"/>
          <ac:spMkLst>
            <pc:docMk/>
            <pc:sldMk cId="3739254959" sldId="256"/>
            <ac:spMk id="69" creationId="{25CD612B-864A-451C-AC67-85FBB5391A42}"/>
          </ac:spMkLst>
        </pc:spChg>
        <pc:spChg chg="add del mod">
          <ac:chgData name="Jia Shi" userId="46afd474-ef12-44c7-ab66-108625f733ba" providerId="ADAL" clId="{271F1F47-4225-4D30-98EF-2A0717CF74AC}" dt="2021-12-23T07:18:24.838" v="202" actId="478"/>
          <ac:spMkLst>
            <pc:docMk/>
            <pc:sldMk cId="3739254959" sldId="256"/>
            <ac:spMk id="69" creationId="{B2C65099-1371-42F2-BBC1-228EF1355C15}"/>
          </ac:spMkLst>
        </pc:spChg>
        <pc:spChg chg="del mod">
          <ac:chgData name="Jia Shi" userId="46afd474-ef12-44c7-ab66-108625f733ba" providerId="ADAL" clId="{271F1F47-4225-4D30-98EF-2A0717CF74AC}" dt="2021-12-22T21:13:53.373" v="136" actId="478"/>
          <ac:spMkLst>
            <pc:docMk/>
            <pc:sldMk cId="3739254959" sldId="256"/>
            <ac:spMk id="70" creationId="{59187E50-7CD1-4015-AE31-36D646EDA876}"/>
          </ac:spMkLst>
        </pc:spChg>
        <pc:spChg chg="add del mod">
          <ac:chgData name="Jia Shi" userId="46afd474-ef12-44c7-ab66-108625f733ba" providerId="ADAL" clId="{271F1F47-4225-4D30-98EF-2A0717CF74AC}" dt="2021-12-23T07:18:26.081" v="203" actId="478"/>
          <ac:spMkLst>
            <pc:docMk/>
            <pc:sldMk cId="3739254959" sldId="256"/>
            <ac:spMk id="70" creationId="{6D335E69-641C-442C-A32B-3D23E1B49233}"/>
          </ac:spMkLst>
        </pc:spChg>
        <pc:spChg chg="mod">
          <ac:chgData name="Jia Shi" userId="46afd474-ef12-44c7-ab66-108625f733ba" providerId="ADAL" clId="{271F1F47-4225-4D30-98EF-2A0717CF74AC}" dt="2021-12-28T10:59:17.839" v="3455"/>
          <ac:spMkLst>
            <pc:docMk/>
            <pc:sldMk cId="3739254959" sldId="256"/>
            <ac:spMk id="72" creationId="{1E228A9C-2BDA-4DA9-A60B-9A9F1D7ABBEA}"/>
          </ac:spMkLst>
        </pc:spChg>
        <pc:spChg chg="mod">
          <ac:chgData name="Jia Shi" userId="46afd474-ef12-44c7-ab66-108625f733ba" providerId="ADAL" clId="{271F1F47-4225-4D30-98EF-2A0717CF74AC}" dt="2021-12-28T10:59:31.371" v="3456"/>
          <ac:spMkLst>
            <pc:docMk/>
            <pc:sldMk cId="3739254959" sldId="256"/>
            <ac:spMk id="73" creationId="{5480AF44-8763-45A0-B754-141A7457DA3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74" creationId="{538AB558-D86C-4FD9-93C2-E14274850D77}"/>
          </ac:spMkLst>
        </pc:spChg>
        <pc:spChg chg="del mod">
          <ac:chgData name="Jia Shi" userId="46afd474-ef12-44c7-ab66-108625f733ba" providerId="ADAL" clId="{271F1F47-4225-4D30-98EF-2A0717CF74AC}" dt="2021-12-22T21:13:55.141" v="137" actId="478"/>
          <ac:spMkLst>
            <pc:docMk/>
            <pc:sldMk cId="3739254959" sldId="256"/>
            <ac:spMk id="75" creationId="{65B92259-DFBC-43D4-826B-632BFFE5DDC3}"/>
          </ac:spMkLst>
        </pc:spChg>
        <pc:spChg chg="add del mod">
          <ac:chgData name="Jia Shi" userId="46afd474-ef12-44c7-ab66-108625f733ba" providerId="ADAL" clId="{271F1F47-4225-4D30-98EF-2A0717CF74AC}" dt="2021-12-25T10:00:05.496" v="1178" actId="478"/>
          <ac:spMkLst>
            <pc:docMk/>
            <pc:sldMk cId="3739254959" sldId="256"/>
            <ac:spMk id="75" creationId="{BA950580-53E6-4674-86F8-733161A22A0A}"/>
          </ac:spMkLst>
        </pc:spChg>
        <pc:spChg chg="add del mod">
          <ac:chgData name="Jia Shi" userId="46afd474-ef12-44c7-ab66-108625f733ba" providerId="ADAL" clId="{271F1F47-4225-4D30-98EF-2A0717CF74AC}" dt="2021-12-23T07:18:26.791" v="204" actId="478"/>
          <ac:spMkLst>
            <pc:docMk/>
            <pc:sldMk cId="3739254959" sldId="256"/>
            <ac:spMk id="75" creationId="{DA8E1457-153D-4C5C-B31D-197641CBF65D}"/>
          </ac:spMkLst>
        </pc:spChg>
        <pc:spChg chg="add del mod">
          <ac:chgData name="Jia Shi" userId="46afd474-ef12-44c7-ab66-108625f733ba" providerId="ADAL" clId="{271F1F47-4225-4D30-98EF-2A0717CF74AC}" dt="2021-12-25T09:26:06.066" v="1003" actId="21"/>
          <ac:spMkLst>
            <pc:docMk/>
            <pc:sldMk cId="3739254959" sldId="256"/>
            <ac:spMk id="76" creationId="{E7E0B174-C711-42B4-92CE-1C42FBB12AF5}"/>
          </ac:spMkLst>
        </pc:spChg>
        <pc:spChg chg="del mod">
          <ac:chgData name="Jia Shi" userId="46afd474-ef12-44c7-ab66-108625f733ba" providerId="ADAL" clId="{271F1F47-4225-4D30-98EF-2A0717CF74AC}" dt="2021-12-22T21:13:08.953" v="128" actId="478"/>
          <ac:spMkLst>
            <pc:docMk/>
            <pc:sldMk cId="3739254959" sldId="256"/>
            <ac:spMk id="76" creationId="{EF3A80AC-D47A-49E3-B5CA-41CF390D0632}"/>
          </ac:spMkLst>
        </pc:spChg>
        <pc:spChg chg="mod">
          <ac:chgData name="Jia Shi" userId="46afd474-ef12-44c7-ab66-108625f733ba" providerId="ADAL" clId="{271F1F47-4225-4D30-98EF-2A0717CF74AC}" dt="2021-12-28T10:59:17.839" v="3455"/>
          <ac:spMkLst>
            <pc:docMk/>
            <pc:sldMk cId="3739254959" sldId="256"/>
            <ac:spMk id="78" creationId="{695E1587-A28F-4016-818B-0B50706D8E77}"/>
          </ac:spMkLst>
        </pc:spChg>
        <pc:spChg chg="mod">
          <ac:chgData name="Jia Shi" userId="46afd474-ef12-44c7-ab66-108625f733ba" providerId="ADAL" clId="{271F1F47-4225-4D30-98EF-2A0717CF74AC}" dt="2021-12-28T10:59:31.371" v="3456"/>
          <ac:spMkLst>
            <pc:docMk/>
            <pc:sldMk cId="3739254959" sldId="256"/>
            <ac:spMk id="79" creationId="{FC75CF57-B265-44EB-A832-0F0C78C8104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80" creationId="{DAB96FF9-175A-4CCC-89EE-D2FF7E02F271}"/>
          </ac:spMkLst>
        </pc:spChg>
        <pc:spChg chg="del mod">
          <ac:chgData name="Jia Shi" userId="46afd474-ef12-44c7-ab66-108625f733ba" providerId="ADAL" clId="{271F1F47-4225-4D30-98EF-2A0717CF74AC}" dt="2021-12-22T21:13:11.188" v="129" actId="478"/>
          <ac:spMkLst>
            <pc:docMk/>
            <pc:sldMk cId="3739254959" sldId="256"/>
            <ac:spMk id="81" creationId="{973243CC-84B1-4C5E-A20E-01EF20E4899E}"/>
          </ac:spMkLst>
        </pc:spChg>
        <pc:spChg chg="add del mod">
          <ac:chgData name="Jia Shi" userId="46afd474-ef12-44c7-ab66-108625f733ba" providerId="ADAL" clId="{271F1F47-4225-4D30-98EF-2A0717CF74AC}" dt="2021-12-25T09:26:06.066" v="1003" actId="21"/>
          <ac:spMkLst>
            <pc:docMk/>
            <pc:sldMk cId="3739254959" sldId="256"/>
            <ac:spMk id="82" creationId="{CBFA47F9-6A56-42C6-819D-F322FB2E7A89}"/>
          </ac:spMkLst>
        </pc:spChg>
        <pc:spChg chg="add mod">
          <ac:chgData name="Jia Shi" userId="46afd474-ef12-44c7-ab66-108625f733ba" providerId="ADAL" clId="{271F1F47-4225-4D30-98EF-2A0717CF74AC}" dt="2021-12-25T09:37:00.448" v="1080" actId="14100"/>
          <ac:spMkLst>
            <pc:docMk/>
            <pc:sldMk cId="3739254959" sldId="256"/>
            <ac:spMk id="83" creationId="{78CE54A2-DDE5-44A1-A7DB-CD104F9EA580}"/>
          </ac:spMkLst>
        </pc:spChg>
        <pc:spChg chg="add mod">
          <ac:chgData name="Jia Shi" userId="46afd474-ef12-44c7-ab66-108625f733ba" providerId="ADAL" clId="{271F1F47-4225-4D30-98EF-2A0717CF74AC}" dt="2021-12-25T09:31:53.631" v="1042" actId="164"/>
          <ac:spMkLst>
            <pc:docMk/>
            <pc:sldMk cId="3739254959" sldId="256"/>
            <ac:spMk id="84" creationId="{D417C0A8-B149-44CC-B835-2D549B0D3D18}"/>
          </ac:spMkLst>
        </pc:spChg>
        <pc:spChg chg="add mod">
          <ac:chgData name="Jia Shi" userId="46afd474-ef12-44c7-ab66-108625f733ba" providerId="ADAL" clId="{271F1F47-4225-4D30-98EF-2A0717CF74AC}" dt="2021-12-25T09:31:53.631" v="1042" actId="164"/>
          <ac:spMkLst>
            <pc:docMk/>
            <pc:sldMk cId="3739254959" sldId="256"/>
            <ac:spMk id="85" creationId="{09CABD5A-E758-4FA4-A9FB-653E7C1ACF7B}"/>
          </ac:spMkLst>
        </pc:spChg>
        <pc:spChg chg="add mod">
          <ac:chgData name="Jia Shi" userId="46afd474-ef12-44c7-ab66-108625f733ba" providerId="ADAL" clId="{271F1F47-4225-4D30-98EF-2A0717CF74AC}" dt="2021-12-25T09:31:53.631" v="1042" actId="164"/>
          <ac:spMkLst>
            <pc:docMk/>
            <pc:sldMk cId="3739254959" sldId="256"/>
            <ac:spMk id="86" creationId="{54035DB6-7CC2-4B47-B5BA-9BAC52868D6F}"/>
          </ac:spMkLst>
        </pc:spChg>
        <pc:spChg chg="add mod">
          <ac:chgData name="Jia Shi" userId="46afd474-ef12-44c7-ab66-108625f733ba" providerId="ADAL" clId="{271F1F47-4225-4D30-98EF-2A0717CF74AC}" dt="2021-12-29T10:01:39.723" v="5458" actId="1076"/>
          <ac:spMkLst>
            <pc:docMk/>
            <pc:sldMk cId="3739254959" sldId="256"/>
            <ac:spMk id="87" creationId="{447886F3-4768-4640-AD32-F5D21250CB21}"/>
          </ac:spMkLst>
        </pc:spChg>
        <pc:spChg chg="add mod">
          <ac:chgData name="Jia Shi" userId="46afd474-ef12-44c7-ab66-108625f733ba" providerId="ADAL" clId="{271F1F47-4225-4D30-98EF-2A0717CF74AC}" dt="2021-12-25T09:31:53.631" v="1042" actId="164"/>
          <ac:spMkLst>
            <pc:docMk/>
            <pc:sldMk cId="3739254959" sldId="256"/>
            <ac:spMk id="87" creationId="{F82121FA-BB52-4889-BF30-CBD2488D6C7A}"/>
          </ac:spMkLst>
        </pc:spChg>
        <pc:spChg chg="add mod">
          <ac:chgData name="Jia Shi" userId="46afd474-ef12-44c7-ab66-108625f733ba" providerId="ADAL" clId="{271F1F47-4225-4D30-98EF-2A0717CF74AC}" dt="2021-12-29T10:01:39.723" v="5458" actId="1076"/>
          <ac:spMkLst>
            <pc:docMk/>
            <pc:sldMk cId="3739254959" sldId="256"/>
            <ac:spMk id="88" creationId="{F848DA00-5450-4170-B6B2-4775A4CAE9C7}"/>
          </ac:spMkLst>
        </pc:spChg>
        <pc:spChg chg="add mod">
          <ac:chgData name="Jia Shi" userId="46afd474-ef12-44c7-ab66-108625f733ba" providerId="ADAL" clId="{271F1F47-4225-4D30-98EF-2A0717CF74AC}" dt="2021-12-29T10:01:39.723" v="5458" actId="1076"/>
          <ac:spMkLst>
            <pc:docMk/>
            <pc:sldMk cId="3739254959" sldId="256"/>
            <ac:spMk id="89" creationId="{45B360B0-58C7-49BF-B674-9E7D900BC503}"/>
          </ac:spMkLst>
        </pc:spChg>
        <pc:spChg chg="mod">
          <ac:chgData name="Jia Shi" userId="46afd474-ef12-44c7-ab66-108625f733ba" providerId="ADAL" clId="{271F1F47-4225-4D30-98EF-2A0717CF74AC}" dt="2021-12-25T09:36:40.978" v="1079" actId="14100"/>
          <ac:spMkLst>
            <pc:docMk/>
            <pc:sldMk cId="3739254959" sldId="256"/>
            <ac:spMk id="89" creationId="{8AC65CFF-7EFC-4839-8E1D-7392043EB346}"/>
          </ac:spMkLst>
        </pc:spChg>
        <pc:spChg chg="add mod">
          <ac:chgData name="Jia Shi" userId="46afd474-ef12-44c7-ab66-108625f733ba" providerId="ADAL" clId="{271F1F47-4225-4D30-98EF-2A0717CF74AC}" dt="2021-12-29T10:01:58.104" v="5466" actId="20577"/>
          <ac:spMkLst>
            <pc:docMk/>
            <pc:sldMk cId="3739254959" sldId="256"/>
            <ac:spMk id="90" creationId="{4C6868F3-AC7A-40E8-B897-AAC8E9F8AADF}"/>
          </ac:spMkLst>
        </pc:spChg>
        <pc:spChg chg="mod">
          <ac:chgData name="Jia Shi" userId="46afd474-ef12-44c7-ab66-108625f733ba" providerId="ADAL" clId="{271F1F47-4225-4D30-98EF-2A0717CF74AC}" dt="2021-12-25T09:32:07.290" v="1045" actId="207"/>
          <ac:spMkLst>
            <pc:docMk/>
            <pc:sldMk cId="3739254959" sldId="256"/>
            <ac:spMk id="90" creationId="{6CD0BE2C-82CE-4F18-B80E-AEE1AD7FAA38}"/>
          </ac:spMkLst>
        </pc:spChg>
        <pc:spChg chg="mod">
          <ac:chgData name="Jia Shi" userId="46afd474-ef12-44c7-ab66-108625f733ba" providerId="ADAL" clId="{271F1F47-4225-4D30-98EF-2A0717CF74AC}" dt="2021-12-25T09:32:07.290" v="1045" actId="207"/>
          <ac:spMkLst>
            <pc:docMk/>
            <pc:sldMk cId="3739254959" sldId="256"/>
            <ac:spMk id="91" creationId="{1DF632DB-B620-43D8-BB93-E7AC0647DD48}"/>
          </ac:spMkLst>
        </pc:spChg>
        <pc:spChg chg="add mod">
          <ac:chgData name="Jia Shi" userId="46afd474-ef12-44c7-ab66-108625f733ba" providerId="ADAL" clId="{271F1F47-4225-4D30-98EF-2A0717CF74AC}" dt="2021-12-29T10:02:12.350" v="5469" actId="14100"/>
          <ac:spMkLst>
            <pc:docMk/>
            <pc:sldMk cId="3739254959" sldId="256"/>
            <ac:spMk id="91" creationId="{C2772E94-7B90-4307-B264-B4A45B3D128D}"/>
          </ac:spMkLst>
        </pc:spChg>
        <pc:spChg chg="mod">
          <ac:chgData name="Jia Shi" userId="46afd474-ef12-44c7-ab66-108625f733ba" providerId="ADAL" clId="{271F1F47-4225-4D30-98EF-2A0717CF74AC}" dt="2021-12-25T09:32:07.290" v="1045" actId="207"/>
          <ac:spMkLst>
            <pc:docMk/>
            <pc:sldMk cId="3739254959" sldId="256"/>
            <ac:spMk id="92" creationId="{58D5D79E-8BFD-49A9-B794-513BCF0FC8B2}"/>
          </ac:spMkLst>
        </pc:spChg>
        <pc:spChg chg="add mod">
          <ac:chgData name="Jia Shi" userId="46afd474-ef12-44c7-ab66-108625f733ba" providerId="ADAL" clId="{271F1F47-4225-4D30-98EF-2A0717CF74AC}" dt="2021-12-29T10:06:25.256" v="5536" actId="1076"/>
          <ac:spMkLst>
            <pc:docMk/>
            <pc:sldMk cId="3739254959" sldId="256"/>
            <ac:spMk id="92" creationId="{EA04E093-62B4-4EF5-8BDA-0B5010AC7C22}"/>
          </ac:spMkLst>
        </pc:spChg>
        <pc:spChg chg="add del mod">
          <ac:chgData name="Jia Shi" userId="46afd474-ef12-44c7-ab66-108625f733ba" providerId="ADAL" clId="{271F1F47-4225-4D30-98EF-2A0717CF74AC}" dt="2021-12-29T10:04:52.291" v="5516" actId="478"/>
          <ac:spMkLst>
            <pc:docMk/>
            <pc:sldMk cId="3739254959" sldId="256"/>
            <ac:spMk id="93" creationId="{429FF61F-6760-4C1D-8988-743220A36CB1}"/>
          </ac:spMkLst>
        </pc:spChg>
        <pc:spChg chg="mod">
          <ac:chgData name="Jia Shi" userId="46afd474-ef12-44c7-ab66-108625f733ba" providerId="ADAL" clId="{271F1F47-4225-4D30-98EF-2A0717CF74AC}" dt="2021-12-25T09:32:14.776" v="1046" actId="14100"/>
          <ac:spMkLst>
            <pc:docMk/>
            <pc:sldMk cId="3739254959" sldId="256"/>
            <ac:spMk id="93" creationId="{987DDBF1-748E-4E78-A7D1-38A1CC32B7CB}"/>
          </ac:spMkLst>
        </pc:spChg>
        <pc:spChg chg="add del mod">
          <ac:chgData name="Jia Shi" userId="46afd474-ef12-44c7-ab66-108625f733ba" providerId="ADAL" clId="{271F1F47-4225-4D30-98EF-2A0717CF74AC}" dt="2021-12-29T10:03:28.056" v="5494" actId="478"/>
          <ac:spMkLst>
            <pc:docMk/>
            <pc:sldMk cId="3739254959" sldId="256"/>
            <ac:spMk id="94" creationId="{EB5CE02A-6E52-45F0-93DC-A0381A28DEED}"/>
          </ac:spMkLst>
        </pc:spChg>
        <pc:spChg chg="mod">
          <ac:chgData name="Jia Shi" userId="46afd474-ef12-44c7-ab66-108625f733ba" providerId="ADAL" clId="{271F1F47-4225-4D30-98EF-2A0717CF74AC}" dt="2021-12-25T09:33:21.131" v="1050" actId="207"/>
          <ac:spMkLst>
            <pc:docMk/>
            <pc:sldMk cId="3739254959" sldId="256"/>
            <ac:spMk id="95" creationId="{1749946C-81B0-4758-95BB-67BE74E75EE0}"/>
          </ac:spMkLst>
        </pc:spChg>
        <pc:spChg chg="add del mod">
          <ac:chgData name="Jia Shi" userId="46afd474-ef12-44c7-ab66-108625f733ba" providerId="ADAL" clId="{271F1F47-4225-4D30-98EF-2A0717CF74AC}" dt="2021-12-29T10:04:54.360" v="5517" actId="478"/>
          <ac:spMkLst>
            <pc:docMk/>
            <pc:sldMk cId="3739254959" sldId="256"/>
            <ac:spMk id="95" creationId="{9865ABEC-9735-4C06-9488-FC962864C61A}"/>
          </ac:spMkLst>
        </pc:spChg>
        <pc:spChg chg="mod">
          <ac:chgData name="Jia Shi" userId="46afd474-ef12-44c7-ab66-108625f733ba" providerId="ADAL" clId="{271F1F47-4225-4D30-98EF-2A0717CF74AC}" dt="2021-12-25T09:33:21.131" v="1050" actId="207"/>
          <ac:spMkLst>
            <pc:docMk/>
            <pc:sldMk cId="3739254959" sldId="256"/>
            <ac:spMk id="96" creationId="{2AD823FF-A658-41FF-B0D7-518024837CD5}"/>
          </ac:spMkLst>
        </pc:spChg>
        <pc:spChg chg="add del mod">
          <ac:chgData name="Jia Shi" userId="46afd474-ef12-44c7-ab66-108625f733ba" providerId="ADAL" clId="{271F1F47-4225-4D30-98EF-2A0717CF74AC}" dt="2021-12-29T10:04:58.684" v="5518" actId="478"/>
          <ac:spMkLst>
            <pc:docMk/>
            <pc:sldMk cId="3739254959" sldId="256"/>
            <ac:spMk id="96" creationId="{BA9C31EE-0F33-4A60-9558-5B0CEFD85713}"/>
          </ac:spMkLst>
        </pc:spChg>
        <pc:spChg chg="mod">
          <ac:chgData name="Jia Shi" userId="46afd474-ef12-44c7-ab66-108625f733ba" providerId="ADAL" clId="{271F1F47-4225-4D30-98EF-2A0717CF74AC}" dt="2021-12-25T09:33:21.131" v="1050" actId="207"/>
          <ac:spMkLst>
            <pc:docMk/>
            <pc:sldMk cId="3739254959" sldId="256"/>
            <ac:spMk id="97" creationId="{042F64B4-11ED-404B-A531-6B9B99BF9309}"/>
          </ac:spMkLst>
        </pc:spChg>
        <pc:spChg chg="add mod">
          <ac:chgData name="Jia Shi" userId="46afd474-ef12-44c7-ab66-108625f733ba" providerId="ADAL" clId="{271F1F47-4225-4D30-98EF-2A0717CF74AC}" dt="2021-12-29T10:05:02.749" v="5520" actId="1076"/>
          <ac:spMkLst>
            <pc:docMk/>
            <pc:sldMk cId="3739254959" sldId="256"/>
            <ac:spMk id="97" creationId="{4FC6FF72-A2AB-405D-9943-38BEADD61BB0}"/>
          </ac:spMkLst>
        </pc:spChg>
        <pc:spChg chg="add del mod">
          <ac:chgData name="Jia Shi" userId="46afd474-ef12-44c7-ab66-108625f733ba" providerId="ADAL" clId="{271F1F47-4225-4D30-98EF-2A0717CF74AC}" dt="2021-12-29T10:05:00.555" v="5519" actId="478"/>
          <ac:spMkLst>
            <pc:docMk/>
            <pc:sldMk cId="3739254959" sldId="256"/>
            <ac:spMk id="98" creationId="{3BA088CD-AE4F-4B66-B004-348759867D85}"/>
          </ac:spMkLst>
        </pc:spChg>
        <pc:spChg chg="mod">
          <ac:chgData name="Jia Shi" userId="46afd474-ef12-44c7-ab66-108625f733ba" providerId="ADAL" clId="{271F1F47-4225-4D30-98EF-2A0717CF74AC}" dt="2021-12-25T09:33:21.131" v="1050" actId="207"/>
          <ac:spMkLst>
            <pc:docMk/>
            <pc:sldMk cId="3739254959" sldId="256"/>
            <ac:spMk id="98" creationId="{E954A8A9-17FB-4138-AF15-8A9A7747662C}"/>
          </ac:spMkLst>
        </pc:spChg>
        <pc:spChg chg="mod">
          <ac:chgData name="Jia Shi" userId="46afd474-ef12-44c7-ab66-108625f733ba" providerId="ADAL" clId="{271F1F47-4225-4D30-98EF-2A0717CF74AC}" dt="2021-12-25T09:33:21.131" v="1050" actId="207"/>
          <ac:spMkLst>
            <pc:docMk/>
            <pc:sldMk cId="3739254959" sldId="256"/>
            <ac:spMk id="99" creationId="{4460ED4A-4A45-4691-8305-368664A59F0E}"/>
          </ac:spMkLst>
        </pc:spChg>
        <pc:spChg chg="add mod">
          <ac:chgData name="Jia Shi" userId="46afd474-ef12-44c7-ab66-108625f733ba" providerId="ADAL" clId="{271F1F47-4225-4D30-98EF-2A0717CF74AC}" dt="2021-12-29T10:05:56.823" v="5530" actId="1076"/>
          <ac:spMkLst>
            <pc:docMk/>
            <pc:sldMk cId="3739254959" sldId="256"/>
            <ac:spMk id="99" creationId="{DCB59FC8-1274-4795-B3D3-6CBD6C399671}"/>
          </ac:spMkLst>
        </pc:spChg>
        <pc:spChg chg="add mod">
          <ac:chgData name="Jia Shi" userId="46afd474-ef12-44c7-ab66-108625f733ba" providerId="ADAL" clId="{271F1F47-4225-4D30-98EF-2A0717CF74AC}" dt="2021-12-25T10:07:46.282" v="1213" actId="164"/>
          <ac:spMkLst>
            <pc:docMk/>
            <pc:sldMk cId="3739254959" sldId="256"/>
            <ac:spMk id="101" creationId="{3E2D7884-AE88-43D1-B3D9-E18B6348F309}"/>
          </ac:spMkLst>
        </pc:spChg>
        <pc:spChg chg="add mod">
          <ac:chgData name="Jia Shi" userId="46afd474-ef12-44c7-ab66-108625f733ba" providerId="ADAL" clId="{271F1F47-4225-4D30-98EF-2A0717CF74AC}" dt="2021-12-25T10:07:46.282" v="1213" actId="164"/>
          <ac:spMkLst>
            <pc:docMk/>
            <pc:sldMk cId="3739254959" sldId="256"/>
            <ac:spMk id="102" creationId="{8727E017-102B-4C4D-AC40-BE27C2CA49EC}"/>
          </ac:spMkLst>
        </pc:spChg>
        <pc:spChg chg="mod">
          <ac:chgData name="Jia Shi" userId="46afd474-ef12-44c7-ab66-108625f733ba" providerId="ADAL" clId="{271F1F47-4225-4D30-98EF-2A0717CF74AC}" dt="2021-12-25T09:39:36.787" v="1099" actId="571"/>
          <ac:spMkLst>
            <pc:docMk/>
            <pc:sldMk cId="3739254959" sldId="256"/>
            <ac:spMk id="105" creationId="{332E90E9-F3FD-4DEC-BCD9-ACDD4E7E7022}"/>
          </ac:spMkLst>
        </pc:spChg>
        <pc:spChg chg="add mod">
          <ac:chgData name="Jia Shi" userId="46afd474-ef12-44c7-ab66-108625f733ba" providerId="ADAL" clId="{271F1F47-4225-4D30-98EF-2A0717CF74AC}" dt="2021-12-29T12:12:29.241" v="5786" actId="14100"/>
          <ac:spMkLst>
            <pc:docMk/>
            <pc:sldMk cId="3739254959" sldId="256"/>
            <ac:spMk id="107" creationId="{C25230A1-3659-4869-95B2-95A486499820}"/>
          </ac:spMkLst>
        </pc:spChg>
        <pc:spChg chg="mod">
          <ac:chgData name="Jia Shi" userId="46afd474-ef12-44c7-ab66-108625f733ba" providerId="ADAL" clId="{271F1F47-4225-4D30-98EF-2A0717CF74AC}" dt="2021-12-25T09:39:36.787" v="1099" actId="571"/>
          <ac:spMkLst>
            <pc:docMk/>
            <pc:sldMk cId="3739254959" sldId="256"/>
            <ac:spMk id="108" creationId="{15AF6331-C159-40FD-8CEF-0258B982C7F5}"/>
          </ac:spMkLst>
        </pc:spChg>
        <pc:spChg chg="add mod">
          <ac:chgData name="Jia Shi" userId="46afd474-ef12-44c7-ab66-108625f733ba" providerId="ADAL" clId="{271F1F47-4225-4D30-98EF-2A0717CF74AC}" dt="2021-12-29T12:11:26.208" v="5783" actId="1076"/>
          <ac:spMkLst>
            <pc:docMk/>
            <pc:sldMk cId="3739254959" sldId="256"/>
            <ac:spMk id="109" creationId="{1B72E066-E3C2-4722-A9A3-0F145A4F47DE}"/>
          </ac:spMkLst>
        </pc:spChg>
        <pc:spChg chg="add mod">
          <ac:chgData name="Jia Shi" userId="46afd474-ef12-44c7-ab66-108625f733ba" providerId="ADAL" clId="{271F1F47-4225-4D30-98EF-2A0717CF74AC}" dt="2021-12-29T12:11:26.208" v="5783" actId="1076"/>
          <ac:spMkLst>
            <pc:docMk/>
            <pc:sldMk cId="3739254959" sldId="256"/>
            <ac:spMk id="111" creationId="{5CEF680D-D038-40A9-9FA6-559262CB46F6}"/>
          </ac:spMkLst>
        </pc:spChg>
        <pc:spChg chg="mod">
          <ac:chgData name="Jia Shi" userId="46afd474-ef12-44c7-ab66-108625f733ba" providerId="ADAL" clId="{271F1F47-4225-4D30-98EF-2A0717CF74AC}" dt="2021-12-25T09:39:36.787" v="1099" actId="571"/>
          <ac:spMkLst>
            <pc:docMk/>
            <pc:sldMk cId="3739254959" sldId="256"/>
            <ac:spMk id="111" creationId="{A2E76ABA-BEE7-4194-82E3-A60023196339}"/>
          </ac:spMkLst>
        </pc:spChg>
        <pc:spChg chg="mod">
          <ac:chgData name="Jia Shi" userId="46afd474-ef12-44c7-ab66-108625f733ba" providerId="ADAL" clId="{271F1F47-4225-4D30-98EF-2A0717CF74AC}" dt="2021-12-25T09:39:36.787" v="1099" actId="571"/>
          <ac:spMkLst>
            <pc:docMk/>
            <pc:sldMk cId="3739254959" sldId="256"/>
            <ac:spMk id="113" creationId="{876A858C-6708-4DD2-AF3D-A5601F0887BF}"/>
          </ac:spMkLst>
        </pc:spChg>
        <pc:spChg chg="mod">
          <ac:chgData name="Jia Shi" userId="46afd474-ef12-44c7-ab66-108625f733ba" providerId="ADAL" clId="{271F1F47-4225-4D30-98EF-2A0717CF74AC}" dt="2021-12-25T09:39:36.787" v="1099" actId="571"/>
          <ac:spMkLst>
            <pc:docMk/>
            <pc:sldMk cId="3739254959" sldId="256"/>
            <ac:spMk id="115" creationId="{3B8A1DBB-652B-4CD2-8C77-407546844D29}"/>
          </ac:spMkLst>
        </pc:spChg>
        <pc:spChg chg="mod">
          <ac:chgData name="Jia Shi" userId="46afd474-ef12-44c7-ab66-108625f733ba" providerId="ADAL" clId="{271F1F47-4225-4D30-98EF-2A0717CF74AC}" dt="2021-12-25T09:39:36.787" v="1099" actId="571"/>
          <ac:spMkLst>
            <pc:docMk/>
            <pc:sldMk cId="3739254959" sldId="256"/>
            <ac:spMk id="117" creationId="{4146E28D-9F15-48E2-AF66-13C0BE6CB474}"/>
          </ac:spMkLst>
        </pc:spChg>
        <pc:spChg chg="mod">
          <ac:chgData name="Jia Shi" userId="46afd474-ef12-44c7-ab66-108625f733ba" providerId="ADAL" clId="{271F1F47-4225-4D30-98EF-2A0717CF74AC}" dt="2021-12-25T09:39:36.787" v="1099" actId="571"/>
          <ac:spMkLst>
            <pc:docMk/>
            <pc:sldMk cId="3739254959" sldId="256"/>
            <ac:spMk id="119" creationId="{66BB7D6A-C004-4807-91C9-F99B151E08FC}"/>
          </ac:spMkLst>
        </pc:spChg>
        <pc:spChg chg="mod">
          <ac:chgData name="Jia Shi" userId="46afd474-ef12-44c7-ab66-108625f733ba" providerId="ADAL" clId="{271F1F47-4225-4D30-98EF-2A0717CF74AC}" dt="2021-12-25T09:39:36.787" v="1099" actId="571"/>
          <ac:spMkLst>
            <pc:docMk/>
            <pc:sldMk cId="3739254959" sldId="256"/>
            <ac:spMk id="120" creationId="{5CB2BDD6-0BD9-4E9A-B0C7-5021B457D65D}"/>
          </ac:spMkLst>
        </pc:spChg>
        <pc:spChg chg="mod">
          <ac:chgData name="Jia Shi" userId="46afd474-ef12-44c7-ab66-108625f733ba" providerId="ADAL" clId="{271F1F47-4225-4D30-98EF-2A0717CF74AC}" dt="2021-12-25T09:39:36.787" v="1099" actId="571"/>
          <ac:spMkLst>
            <pc:docMk/>
            <pc:sldMk cId="3739254959" sldId="256"/>
            <ac:spMk id="122" creationId="{661ADD49-E855-4285-8EBD-D9AFACCA07E2}"/>
          </ac:spMkLst>
        </pc:spChg>
        <pc:spChg chg="mod">
          <ac:chgData name="Jia Shi" userId="46afd474-ef12-44c7-ab66-108625f733ba" providerId="ADAL" clId="{271F1F47-4225-4D30-98EF-2A0717CF74AC}" dt="2021-12-25T09:39:36.787" v="1099" actId="571"/>
          <ac:spMkLst>
            <pc:docMk/>
            <pc:sldMk cId="3739254959" sldId="256"/>
            <ac:spMk id="123" creationId="{2F1BE405-016A-451C-8D88-A51F4A37E56B}"/>
          </ac:spMkLst>
        </pc:spChg>
        <pc:spChg chg="mod">
          <ac:chgData name="Jia Shi" userId="46afd474-ef12-44c7-ab66-108625f733ba" providerId="ADAL" clId="{271F1F47-4225-4D30-98EF-2A0717CF74AC}" dt="2021-12-25T09:39:36.787" v="1099" actId="571"/>
          <ac:spMkLst>
            <pc:docMk/>
            <pc:sldMk cId="3739254959" sldId="256"/>
            <ac:spMk id="124" creationId="{E0EC4AE1-25B8-4803-9E91-909A3EA08719}"/>
          </ac:spMkLst>
        </pc:spChg>
        <pc:spChg chg="mod">
          <ac:chgData name="Jia Shi" userId="46afd474-ef12-44c7-ab66-108625f733ba" providerId="ADAL" clId="{271F1F47-4225-4D30-98EF-2A0717CF74AC}" dt="2021-12-25T09:39:36.787" v="1099" actId="571"/>
          <ac:spMkLst>
            <pc:docMk/>
            <pc:sldMk cId="3739254959" sldId="256"/>
            <ac:spMk id="125" creationId="{F9DA29A6-3E48-4F05-84E4-84C60D89E26C}"/>
          </ac:spMkLst>
        </pc:spChg>
        <pc:spChg chg="mod">
          <ac:chgData name="Jia Shi" userId="46afd474-ef12-44c7-ab66-108625f733ba" providerId="ADAL" clId="{271F1F47-4225-4D30-98EF-2A0717CF74AC}" dt="2021-12-25T09:39:36.787" v="1099" actId="571"/>
          <ac:spMkLst>
            <pc:docMk/>
            <pc:sldMk cId="3739254959" sldId="256"/>
            <ac:spMk id="126" creationId="{DF01CBE7-9E47-4431-83C4-DBFBDD0489CA}"/>
          </ac:spMkLst>
        </pc:spChg>
        <pc:spChg chg="mod">
          <ac:chgData name="Jia Shi" userId="46afd474-ef12-44c7-ab66-108625f733ba" providerId="ADAL" clId="{271F1F47-4225-4D30-98EF-2A0717CF74AC}" dt="2021-12-25T09:39:36.787" v="1099" actId="571"/>
          <ac:spMkLst>
            <pc:docMk/>
            <pc:sldMk cId="3739254959" sldId="256"/>
            <ac:spMk id="128" creationId="{A13325A7-D450-415D-83D2-EEA3CD130D20}"/>
          </ac:spMkLst>
        </pc:spChg>
        <pc:spChg chg="mod">
          <ac:chgData name="Jia Shi" userId="46afd474-ef12-44c7-ab66-108625f733ba" providerId="ADAL" clId="{271F1F47-4225-4D30-98EF-2A0717CF74AC}" dt="2021-12-25T09:39:36.787" v="1099" actId="571"/>
          <ac:spMkLst>
            <pc:docMk/>
            <pc:sldMk cId="3739254959" sldId="256"/>
            <ac:spMk id="129" creationId="{C4E7E9BF-C60E-4DF5-962A-B318ED27B5B7}"/>
          </ac:spMkLst>
        </pc:spChg>
        <pc:spChg chg="mod">
          <ac:chgData name="Jia Shi" userId="46afd474-ef12-44c7-ab66-108625f733ba" providerId="ADAL" clId="{271F1F47-4225-4D30-98EF-2A0717CF74AC}" dt="2021-12-25T09:39:36.787" v="1099" actId="571"/>
          <ac:spMkLst>
            <pc:docMk/>
            <pc:sldMk cId="3739254959" sldId="256"/>
            <ac:spMk id="130" creationId="{EE8B83D0-59F6-43F5-A77B-EBF4446E9E45}"/>
          </ac:spMkLst>
        </pc:spChg>
        <pc:spChg chg="mod">
          <ac:chgData name="Jia Shi" userId="46afd474-ef12-44c7-ab66-108625f733ba" providerId="ADAL" clId="{271F1F47-4225-4D30-98EF-2A0717CF74AC}" dt="2021-12-25T09:39:36.787" v="1099" actId="571"/>
          <ac:spMkLst>
            <pc:docMk/>
            <pc:sldMk cId="3739254959" sldId="256"/>
            <ac:spMk id="131" creationId="{606F9614-2B0B-49A6-A075-46BC2B19AED0}"/>
          </ac:spMkLst>
        </pc:spChg>
        <pc:spChg chg="mod">
          <ac:chgData name="Jia Shi" userId="46afd474-ef12-44c7-ab66-108625f733ba" providerId="ADAL" clId="{271F1F47-4225-4D30-98EF-2A0717CF74AC}" dt="2021-12-25T09:39:36.787" v="1099" actId="571"/>
          <ac:spMkLst>
            <pc:docMk/>
            <pc:sldMk cId="3739254959" sldId="256"/>
            <ac:spMk id="132" creationId="{51253D73-7F6B-46D8-B8EB-BF1AE8661CA5}"/>
          </ac:spMkLst>
        </pc:spChg>
        <pc:spChg chg="mod">
          <ac:chgData name="Jia Shi" userId="46afd474-ef12-44c7-ab66-108625f733ba" providerId="ADAL" clId="{271F1F47-4225-4D30-98EF-2A0717CF74AC}" dt="2021-12-25T09:39:36.787" v="1099" actId="571"/>
          <ac:spMkLst>
            <pc:docMk/>
            <pc:sldMk cId="3739254959" sldId="256"/>
            <ac:spMk id="134" creationId="{930077BA-61A4-4211-8D30-C2F2D79F592F}"/>
          </ac:spMkLst>
        </pc:spChg>
        <pc:spChg chg="mod">
          <ac:chgData name="Jia Shi" userId="46afd474-ef12-44c7-ab66-108625f733ba" providerId="ADAL" clId="{271F1F47-4225-4D30-98EF-2A0717CF74AC}" dt="2021-12-25T09:39:36.787" v="1099" actId="571"/>
          <ac:spMkLst>
            <pc:docMk/>
            <pc:sldMk cId="3739254959" sldId="256"/>
            <ac:spMk id="135" creationId="{E0C98764-11DF-49D1-8E38-901D6BFCCBC8}"/>
          </ac:spMkLst>
        </pc:spChg>
        <pc:spChg chg="mod">
          <ac:chgData name="Jia Shi" userId="46afd474-ef12-44c7-ab66-108625f733ba" providerId="ADAL" clId="{271F1F47-4225-4D30-98EF-2A0717CF74AC}" dt="2021-12-25T09:39:36.787" v="1099" actId="571"/>
          <ac:spMkLst>
            <pc:docMk/>
            <pc:sldMk cId="3739254959" sldId="256"/>
            <ac:spMk id="136" creationId="{74897F41-10D2-4FD5-847C-938BA10D05EC}"/>
          </ac:spMkLst>
        </pc:spChg>
        <pc:spChg chg="mod">
          <ac:chgData name="Jia Shi" userId="46afd474-ef12-44c7-ab66-108625f733ba" providerId="ADAL" clId="{271F1F47-4225-4D30-98EF-2A0717CF74AC}" dt="2021-12-25T09:39:36.787" v="1099" actId="571"/>
          <ac:spMkLst>
            <pc:docMk/>
            <pc:sldMk cId="3739254959" sldId="256"/>
            <ac:spMk id="137" creationId="{B215C9CA-D6CC-4317-8115-DBD6C7323C40}"/>
          </ac:spMkLst>
        </pc:spChg>
        <pc:spChg chg="add mod">
          <ac:chgData name="Jia Shi" userId="46afd474-ef12-44c7-ab66-108625f733ba" providerId="ADAL" clId="{271F1F47-4225-4D30-98EF-2A0717CF74AC}" dt="2021-12-25T09:39:36.787" v="1099" actId="571"/>
          <ac:spMkLst>
            <pc:docMk/>
            <pc:sldMk cId="3739254959" sldId="256"/>
            <ac:spMk id="138" creationId="{1ECA8540-E28B-4D2E-B390-D812BCAFAB76}"/>
          </ac:spMkLst>
        </pc:spChg>
        <pc:spChg chg="add del mod">
          <ac:chgData name="Jia Shi" userId="46afd474-ef12-44c7-ab66-108625f733ba" providerId="ADAL" clId="{271F1F47-4225-4D30-98EF-2A0717CF74AC}" dt="2021-12-25T09:39:36.246" v="1098"/>
          <ac:spMkLst>
            <pc:docMk/>
            <pc:sldMk cId="3739254959" sldId="256"/>
            <ac:spMk id="140" creationId="{063D5401-9555-4D87-AFC0-F607C104A8DD}"/>
          </ac:spMkLst>
        </pc:spChg>
        <pc:spChg chg="add mod">
          <ac:chgData name="Jia Shi" userId="46afd474-ef12-44c7-ab66-108625f733ba" providerId="ADAL" clId="{271F1F47-4225-4D30-98EF-2A0717CF74AC}" dt="2021-12-25T10:07:46.282" v="1213" actId="164"/>
          <ac:spMkLst>
            <pc:docMk/>
            <pc:sldMk cId="3739254959" sldId="256"/>
            <ac:spMk id="142" creationId="{7A6B383A-39AF-40C4-87E9-EACFD63628FF}"/>
          </ac:spMkLst>
        </pc:spChg>
        <pc:spChg chg="add mod">
          <ac:chgData name="Jia Shi" userId="46afd474-ef12-44c7-ab66-108625f733ba" providerId="ADAL" clId="{271F1F47-4225-4D30-98EF-2A0717CF74AC}" dt="2021-12-25T10:07:46.282" v="1213" actId="164"/>
          <ac:spMkLst>
            <pc:docMk/>
            <pc:sldMk cId="3739254959" sldId="256"/>
            <ac:spMk id="144" creationId="{89909118-91B2-4954-90C8-E4091375147B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145" creationId="{5AC40449-A95C-456A-B7A6-96976B70EFBA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146" creationId="{13AF2330-D391-45D9-A861-1C53F967A7BA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148" creationId="{D5E16F36-7054-454D-A85E-4F08180142B5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149" creationId="{A373E754-3FA6-4A24-928B-B650E7CED3F1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150" creationId="{A3C580C7-671D-4076-836F-59152934DB61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152" creationId="{3D2858AD-6F92-418B-BE90-0602675C81D7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153" creationId="{275B11FA-4C4C-41E1-A664-593E51CF9976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155" creationId="{93FD8D3B-5345-4207-8D60-180BB3190ECC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156" creationId="{653E40B4-F835-43BE-AC18-04A933FAB70E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157" creationId="{C4173D18-7ABB-40CD-A86F-0717A9F05C4A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159" creationId="{A1D55409-9E63-4D94-8C12-DCCEDEC7B02B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161" creationId="{8E53B32D-BC89-4796-8ACA-99EC50674ECB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169" creationId="{A73AD977-3027-4E41-A5EC-C09215429067}"/>
          </ac:spMkLst>
        </pc:spChg>
        <pc:spChg chg="add mod">
          <ac:chgData name="Jia Shi" userId="46afd474-ef12-44c7-ab66-108625f733ba" providerId="ADAL" clId="{271F1F47-4225-4D30-98EF-2A0717CF74AC}" dt="2021-12-25T10:07:46.282" v="1213" actId="164"/>
          <ac:spMkLst>
            <pc:docMk/>
            <pc:sldMk cId="3739254959" sldId="256"/>
            <ac:spMk id="172" creationId="{B3DC51F0-0452-44D5-BA17-38BF31A093DD}"/>
          </ac:spMkLst>
        </pc:spChg>
        <pc:spChg chg="add del mod">
          <ac:chgData name="Jia Shi" userId="46afd474-ef12-44c7-ab66-108625f733ba" providerId="ADAL" clId="{271F1F47-4225-4D30-98EF-2A0717CF74AC}" dt="2021-12-25T11:11:56.911" v="1221"/>
          <ac:spMkLst>
            <pc:docMk/>
            <pc:sldMk cId="3739254959" sldId="256"/>
            <ac:spMk id="175" creationId="{8BDB31D0-9067-4712-B21E-993DB6A8C9DC}"/>
          </ac:spMkLst>
        </pc:spChg>
        <pc:spChg chg="add del mod">
          <ac:chgData name="Jia Shi" userId="46afd474-ef12-44c7-ab66-108625f733ba" providerId="ADAL" clId="{271F1F47-4225-4D30-98EF-2A0717CF74AC}" dt="2021-12-25T11:11:56.911" v="1221"/>
          <ac:spMkLst>
            <pc:docMk/>
            <pc:sldMk cId="3739254959" sldId="256"/>
            <ac:spMk id="176" creationId="{7F5CE0B5-BAE8-43CA-BA04-BE076EF4464D}"/>
          </ac:spMkLst>
        </pc:spChg>
        <pc:spChg chg="add del mod">
          <ac:chgData name="Jia Shi" userId="46afd474-ef12-44c7-ab66-108625f733ba" providerId="ADAL" clId="{271F1F47-4225-4D30-98EF-2A0717CF74AC}" dt="2021-12-25T11:11:56.911" v="1221"/>
          <ac:spMkLst>
            <pc:docMk/>
            <pc:sldMk cId="3739254959" sldId="256"/>
            <ac:spMk id="177" creationId="{B86F683A-9B84-40DF-83E4-D345BD09F9BE}"/>
          </ac:spMkLst>
        </pc:spChg>
        <pc:spChg chg="add del mod">
          <ac:chgData name="Jia Shi" userId="46afd474-ef12-44c7-ab66-108625f733ba" providerId="ADAL" clId="{271F1F47-4225-4D30-98EF-2A0717CF74AC}" dt="2021-12-25T11:11:56.911" v="1221"/>
          <ac:spMkLst>
            <pc:docMk/>
            <pc:sldMk cId="3739254959" sldId="256"/>
            <ac:spMk id="178" creationId="{06840223-E04F-42D7-A5D5-C4EC563EC2CB}"/>
          </ac:spMkLst>
        </pc:spChg>
        <pc:spChg chg="add del mod">
          <ac:chgData name="Jia Shi" userId="46afd474-ef12-44c7-ab66-108625f733ba" providerId="ADAL" clId="{271F1F47-4225-4D30-98EF-2A0717CF74AC}" dt="2021-12-25T11:11:56.911" v="1221"/>
          <ac:spMkLst>
            <pc:docMk/>
            <pc:sldMk cId="3739254959" sldId="256"/>
            <ac:spMk id="180" creationId="{D5EE8727-D5F2-4AB2-87B7-DB99A7C4BE37}"/>
          </ac:spMkLst>
        </pc:spChg>
        <pc:spChg chg="add del mod">
          <ac:chgData name="Jia Shi" userId="46afd474-ef12-44c7-ab66-108625f733ba" providerId="ADAL" clId="{271F1F47-4225-4D30-98EF-2A0717CF74AC}" dt="2021-12-25T11:11:56.911" v="1221"/>
          <ac:spMkLst>
            <pc:docMk/>
            <pc:sldMk cId="3739254959" sldId="256"/>
            <ac:spMk id="181" creationId="{649044DE-0261-44D6-B745-3B54CEBF14D0}"/>
          </ac:spMkLst>
        </pc:spChg>
        <pc:spChg chg="add del mod">
          <ac:chgData name="Jia Shi" userId="46afd474-ef12-44c7-ab66-108625f733ba" providerId="ADAL" clId="{271F1F47-4225-4D30-98EF-2A0717CF74AC}" dt="2021-12-25T11:11:56.911" v="1221"/>
          <ac:spMkLst>
            <pc:docMk/>
            <pc:sldMk cId="3739254959" sldId="256"/>
            <ac:spMk id="182" creationId="{156311F3-8D50-4B86-9689-4157263D226B}"/>
          </ac:spMkLst>
        </pc:spChg>
        <pc:spChg chg="add del mod">
          <ac:chgData name="Jia Shi" userId="46afd474-ef12-44c7-ab66-108625f733ba" providerId="ADAL" clId="{271F1F47-4225-4D30-98EF-2A0717CF74AC}" dt="2021-12-25T11:11:56.911" v="1221"/>
          <ac:spMkLst>
            <pc:docMk/>
            <pc:sldMk cId="3739254959" sldId="256"/>
            <ac:spMk id="183" creationId="{07BCA7D8-0739-4A9D-BB43-3736DADB6852}"/>
          </ac:spMkLst>
        </pc:spChg>
        <pc:spChg chg="add del mod">
          <ac:chgData name="Jia Shi" userId="46afd474-ef12-44c7-ab66-108625f733ba" providerId="ADAL" clId="{271F1F47-4225-4D30-98EF-2A0717CF74AC}" dt="2021-12-25T11:11:56.911" v="1221"/>
          <ac:spMkLst>
            <pc:docMk/>
            <pc:sldMk cId="3739254959" sldId="256"/>
            <ac:spMk id="184" creationId="{D4E83529-79F5-4524-AF05-5574EBABE39B}"/>
          </ac:spMkLst>
        </pc:spChg>
        <pc:spChg chg="add del mod">
          <ac:chgData name="Jia Shi" userId="46afd474-ef12-44c7-ab66-108625f733ba" providerId="ADAL" clId="{271F1F47-4225-4D30-98EF-2A0717CF74AC}" dt="2021-12-25T11:11:56.911" v="1221"/>
          <ac:spMkLst>
            <pc:docMk/>
            <pc:sldMk cId="3739254959" sldId="256"/>
            <ac:spMk id="185" creationId="{0C83FD6E-ACAD-4108-8C4B-C92CD9A29ED2}"/>
          </ac:spMkLst>
        </pc:spChg>
        <pc:spChg chg="add del mod">
          <ac:chgData name="Jia Shi" userId="46afd474-ef12-44c7-ab66-108625f733ba" providerId="ADAL" clId="{271F1F47-4225-4D30-98EF-2A0717CF74AC}" dt="2021-12-25T11:11:56.911" v="1221"/>
          <ac:spMkLst>
            <pc:docMk/>
            <pc:sldMk cId="3739254959" sldId="256"/>
            <ac:spMk id="186" creationId="{BD87EB6B-E13E-4B8E-B851-2B982C90B82B}"/>
          </ac:spMkLst>
        </pc:spChg>
        <pc:spChg chg="add del mod">
          <ac:chgData name="Jia Shi" userId="46afd474-ef12-44c7-ab66-108625f733ba" providerId="ADAL" clId="{271F1F47-4225-4D30-98EF-2A0717CF74AC}" dt="2021-12-25T11:11:56.911" v="1221"/>
          <ac:spMkLst>
            <pc:docMk/>
            <pc:sldMk cId="3739254959" sldId="256"/>
            <ac:spMk id="187" creationId="{16EDAFC9-4C51-4126-AFE3-CE7BBF6D086E}"/>
          </ac:spMkLst>
        </pc:spChg>
        <pc:spChg chg="add del mod">
          <ac:chgData name="Jia Shi" userId="46afd474-ef12-44c7-ab66-108625f733ba" providerId="ADAL" clId="{271F1F47-4225-4D30-98EF-2A0717CF74AC}" dt="2021-12-25T11:11:56.911" v="1221"/>
          <ac:spMkLst>
            <pc:docMk/>
            <pc:sldMk cId="3739254959" sldId="256"/>
            <ac:spMk id="188" creationId="{FCC0B48C-E983-40BE-9E1F-5A9E8DD61C02}"/>
          </ac:spMkLst>
        </pc:spChg>
        <pc:spChg chg="add del mod">
          <ac:chgData name="Jia Shi" userId="46afd474-ef12-44c7-ab66-108625f733ba" providerId="ADAL" clId="{271F1F47-4225-4D30-98EF-2A0717CF74AC}" dt="2021-12-25T11:11:56.911" v="1221"/>
          <ac:spMkLst>
            <pc:docMk/>
            <pc:sldMk cId="3739254959" sldId="256"/>
            <ac:spMk id="189" creationId="{2E92F2E8-D83F-4AA8-8524-7D78F54A9005}"/>
          </ac:spMkLst>
        </pc:spChg>
        <pc:spChg chg="add del mod">
          <ac:chgData name="Jia Shi" userId="46afd474-ef12-44c7-ab66-108625f733ba" providerId="ADAL" clId="{271F1F47-4225-4D30-98EF-2A0717CF74AC}" dt="2021-12-25T11:11:56.911" v="1221"/>
          <ac:spMkLst>
            <pc:docMk/>
            <pc:sldMk cId="3739254959" sldId="256"/>
            <ac:spMk id="190" creationId="{3DC27F46-11A1-4B79-B9A8-8AF4BFAB0D3A}"/>
          </ac:spMkLst>
        </pc:spChg>
        <pc:spChg chg="add del mod">
          <ac:chgData name="Jia Shi" userId="46afd474-ef12-44c7-ab66-108625f733ba" providerId="ADAL" clId="{271F1F47-4225-4D30-98EF-2A0717CF74AC}" dt="2021-12-25T11:11:56.911" v="1221"/>
          <ac:spMkLst>
            <pc:docMk/>
            <pc:sldMk cId="3739254959" sldId="256"/>
            <ac:spMk id="192" creationId="{BB9F40E7-97CC-4B6C-BB98-5D233B74B33E}"/>
          </ac:spMkLst>
        </pc:spChg>
        <pc:spChg chg="add del mod">
          <ac:chgData name="Jia Shi" userId="46afd474-ef12-44c7-ab66-108625f733ba" providerId="ADAL" clId="{271F1F47-4225-4D30-98EF-2A0717CF74AC}" dt="2021-12-25T11:11:56.911" v="1221"/>
          <ac:spMkLst>
            <pc:docMk/>
            <pc:sldMk cId="3739254959" sldId="256"/>
            <ac:spMk id="194" creationId="{64C579D6-B6C1-469C-91EA-51996E2587C1}"/>
          </ac:spMkLst>
        </pc:spChg>
        <pc:spChg chg="add del mod">
          <ac:chgData name="Jia Shi" userId="46afd474-ef12-44c7-ab66-108625f733ba" providerId="ADAL" clId="{271F1F47-4225-4D30-98EF-2A0717CF74AC}" dt="2021-12-25T11:11:56.911" v="1221"/>
          <ac:spMkLst>
            <pc:docMk/>
            <pc:sldMk cId="3739254959" sldId="256"/>
            <ac:spMk id="195" creationId="{E1990281-AF92-43B9-91DD-1022391A3732}"/>
          </ac:spMkLst>
        </pc:spChg>
        <pc:spChg chg="add del mod">
          <ac:chgData name="Jia Shi" userId="46afd474-ef12-44c7-ab66-108625f733ba" providerId="ADAL" clId="{271F1F47-4225-4D30-98EF-2A0717CF74AC}" dt="2021-12-25T11:11:56.911" v="1221"/>
          <ac:spMkLst>
            <pc:docMk/>
            <pc:sldMk cId="3739254959" sldId="256"/>
            <ac:spMk id="197" creationId="{92C03579-66EC-482C-9ABE-E2E974C33978}"/>
          </ac:spMkLst>
        </pc:spChg>
        <pc:spChg chg="add del mod">
          <ac:chgData name="Jia Shi" userId="46afd474-ef12-44c7-ab66-108625f733ba" providerId="ADAL" clId="{271F1F47-4225-4D30-98EF-2A0717CF74AC}" dt="2021-12-25T11:11:56.911" v="1221"/>
          <ac:spMkLst>
            <pc:docMk/>
            <pc:sldMk cId="3739254959" sldId="256"/>
            <ac:spMk id="199" creationId="{A95721D9-45BC-42A5-9CCC-F63253F04AE4}"/>
          </ac:spMkLst>
        </pc:spChg>
        <pc:spChg chg="del mod">
          <ac:chgData name="Jia Shi" userId="46afd474-ef12-44c7-ab66-108625f733ba" providerId="ADAL" clId="{271F1F47-4225-4D30-98EF-2A0717CF74AC}" dt="2021-12-25T11:13:35.755" v="1249" actId="478"/>
          <ac:spMkLst>
            <pc:docMk/>
            <pc:sldMk cId="3739254959" sldId="256"/>
            <ac:spMk id="202" creationId="{0B9FE8C4-C72E-4124-9117-5195F2159EAD}"/>
          </ac:spMkLst>
        </pc:spChg>
        <pc:spChg chg="del mod">
          <ac:chgData name="Jia Shi" userId="46afd474-ef12-44c7-ab66-108625f733ba" providerId="ADAL" clId="{271F1F47-4225-4D30-98EF-2A0717CF74AC}" dt="2021-12-25T11:13:39.910" v="1252" actId="478"/>
          <ac:spMkLst>
            <pc:docMk/>
            <pc:sldMk cId="3739254959" sldId="256"/>
            <ac:spMk id="204" creationId="{0E15A0E2-9469-4C73-B778-3E8FEAC1F6F9}"/>
          </ac:spMkLst>
        </pc:spChg>
        <pc:spChg chg="del mod">
          <ac:chgData name="Jia Shi" userId="46afd474-ef12-44c7-ab66-108625f733ba" providerId="ADAL" clId="{271F1F47-4225-4D30-98EF-2A0717CF74AC}" dt="2021-12-25T11:13:34.215" v="1248" actId="478"/>
          <ac:spMkLst>
            <pc:docMk/>
            <pc:sldMk cId="3739254959" sldId="256"/>
            <ac:spMk id="205" creationId="{EEB0FBFC-F4B2-40E4-A8C2-BA41D7B10F5A}"/>
          </ac:spMkLst>
        </pc:spChg>
        <pc:spChg chg="del mod">
          <ac:chgData name="Jia Shi" userId="46afd474-ef12-44c7-ab66-108625f733ba" providerId="ADAL" clId="{271F1F47-4225-4D30-98EF-2A0717CF74AC}" dt="2021-12-25T11:13:33.082" v="1247" actId="478"/>
          <ac:spMkLst>
            <pc:docMk/>
            <pc:sldMk cId="3739254959" sldId="256"/>
            <ac:spMk id="206" creationId="{A8BC7058-3847-4E9E-928E-7BBFB0151613}"/>
          </ac:spMkLst>
        </pc:spChg>
        <pc:spChg chg="del mod">
          <ac:chgData name="Jia Shi" userId="46afd474-ef12-44c7-ab66-108625f733ba" providerId="ADAL" clId="{271F1F47-4225-4D30-98EF-2A0717CF74AC}" dt="2021-12-25T11:14:02.741" v="1263" actId="478"/>
          <ac:spMkLst>
            <pc:docMk/>
            <pc:sldMk cId="3739254959" sldId="256"/>
            <ac:spMk id="208" creationId="{E7FFA755-79C1-4FE0-9414-5129E6CE6180}"/>
          </ac:spMkLst>
        </pc:spChg>
        <pc:spChg chg="del mod">
          <ac:chgData name="Jia Shi" userId="46afd474-ef12-44c7-ab66-108625f733ba" providerId="ADAL" clId="{271F1F47-4225-4D30-98EF-2A0717CF74AC}" dt="2021-12-25T11:13:31.851" v="1246" actId="478"/>
          <ac:spMkLst>
            <pc:docMk/>
            <pc:sldMk cId="3739254959" sldId="256"/>
            <ac:spMk id="209" creationId="{7539E538-81CD-42AE-B168-A2980917ADC2}"/>
          </ac:spMkLst>
        </pc:spChg>
        <pc:spChg chg="del mod">
          <ac:chgData name="Jia Shi" userId="46afd474-ef12-44c7-ab66-108625f733ba" providerId="ADAL" clId="{271F1F47-4225-4D30-98EF-2A0717CF74AC}" dt="2021-12-25T11:13:30.639" v="1245" actId="478"/>
          <ac:spMkLst>
            <pc:docMk/>
            <pc:sldMk cId="3739254959" sldId="256"/>
            <ac:spMk id="210" creationId="{C143DC95-06E0-4DA5-894A-E936C6A3FB43}"/>
          </ac:spMkLst>
        </pc:spChg>
        <pc:spChg chg="del mod">
          <ac:chgData name="Jia Shi" userId="46afd474-ef12-44c7-ab66-108625f733ba" providerId="ADAL" clId="{271F1F47-4225-4D30-98EF-2A0717CF74AC}" dt="2021-12-25T11:13:59.708" v="1262" actId="478"/>
          <ac:spMkLst>
            <pc:docMk/>
            <pc:sldMk cId="3739254959" sldId="256"/>
            <ac:spMk id="212" creationId="{06F43D87-37D8-4B75-A2A1-017453D32B84}"/>
          </ac:spMkLst>
        </pc:spChg>
        <pc:spChg chg="del mod">
          <ac:chgData name="Jia Shi" userId="46afd474-ef12-44c7-ab66-108625f733ba" providerId="ADAL" clId="{271F1F47-4225-4D30-98EF-2A0717CF74AC}" dt="2021-12-25T11:13:29.410" v="1244" actId="478"/>
          <ac:spMkLst>
            <pc:docMk/>
            <pc:sldMk cId="3739254959" sldId="256"/>
            <ac:spMk id="213" creationId="{6BF5A528-3437-4CF8-92E6-1F89CCFF78B1}"/>
          </ac:spMkLst>
        </pc:spChg>
        <pc:spChg chg="del mod">
          <ac:chgData name="Jia Shi" userId="46afd474-ef12-44c7-ab66-108625f733ba" providerId="ADAL" clId="{271F1F47-4225-4D30-98EF-2A0717CF74AC}" dt="2021-12-25T11:13:54.561" v="1259" actId="478"/>
          <ac:spMkLst>
            <pc:docMk/>
            <pc:sldMk cId="3739254959" sldId="256"/>
            <ac:spMk id="215" creationId="{D5DE2E9D-270A-4AB1-8BCD-8288A7492FBF}"/>
          </ac:spMkLst>
        </pc:spChg>
        <pc:spChg chg="del mod">
          <ac:chgData name="Jia Shi" userId="46afd474-ef12-44c7-ab66-108625f733ba" providerId="ADAL" clId="{271F1F47-4225-4D30-98EF-2A0717CF74AC}" dt="2021-12-25T11:13:28.243" v="1243" actId="478"/>
          <ac:spMkLst>
            <pc:docMk/>
            <pc:sldMk cId="3739254959" sldId="256"/>
            <ac:spMk id="216" creationId="{35E0DAF6-0F62-4055-A8B3-3F3E0AA42475}"/>
          </ac:spMkLst>
        </pc:spChg>
        <pc:spChg chg="del mod">
          <ac:chgData name="Jia Shi" userId="46afd474-ef12-44c7-ab66-108625f733ba" providerId="ADAL" clId="{271F1F47-4225-4D30-98EF-2A0717CF74AC}" dt="2021-12-25T11:13:25.860" v="1241" actId="478"/>
          <ac:spMkLst>
            <pc:docMk/>
            <pc:sldMk cId="3739254959" sldId="256"/>
            <ac:spMk id="217" creationId="{FB4EC3F8-7478-4BD3-AEA0-76B687531665}"/>
          </ac:spMkLst>
        </pc:spChg>
        <pc:spChg chg="del mod">
          <ac:chgData name="Jia Shi" userId="46afd474-ef12-44c7-ab66-108625f733ba" providerId="ADAL" clId="{271F1F47-4225-4D30-98EF-2A0717CF74AC}" dt="2021-12-25T11:13:52.113" v="1258" actId="478"/>
          <ac:spMkLst>
            <pc:docMk/>
            <pc:sldMk cId="3739254959" sldId="256"/>
            <ac:spMk id="219" creationId="{338D9A4E-A6BE-4067-926B-19542B4AACD2}"/>
          </ac:spMkLst>
        </pc:spChg>
        <pc:spChg chg="mod">
          <ac:chgData name="Jia Shi" userId="46afd474-ef12-44c7-ab66-108625f733ba" providerId="ADAL" clId="{271F1F47-4225-4D30-98EF-2A0717CF74AC}" dt="2021-12-29T10:06:13.116" v="5535" actId="1076"/>
          <ac:spMkLst>
            <pc:docMk/>
            <pc:sldMk cId="3739254959" sldId="256"/>
            <ac:spMk id="222" creationId="{EE7DAF87-40A6-4884-AA0F-4A0DADD7772D}"/>
          </ac:spMkLst>
        </pc:spChg>
        <pc:spChg chg="del mod">
          <ac:chgData name="Jia Shi" userId="46afd474-ef12-44c7-ab66-108625f733ba" providerId="ADAL" clId="{271F1F47-4225-4D30-98EF-2A0717CF74AC}" dt="2021-12-25T11:13:49.359" v="1256" actId="478"/>
          <ac:spMkLst>
            <pc:docMk/>
            <pc:sldMk cId="3739254959" sldId="256"/>
            <ac:spMk id="223" creationId="{BB09DFFE-5F56-4E53-A4A1-02F10486FC5B}"/>
          </ac:spMkLst>
        </pc:spChg>
        <pc:spChg chg="del mod">
          <ac:chgData name="Jia Shi" userId="46afd474-ef12-44c7-ab66-108625f733ba" providerId="ADAL" clId="{271F1F47-4225-4D30-98EF-2A0717CF74AC}" dt="2021-12-25T11:13:42.334" v="1253" actId="478"/>
          <ac:spMkLst>
            <pc:docMk/>
            <pc:sldMk cId="3739254959" sldId="256"/>
            <ac:spMk id="225" creationId="{2279B550-BE2A-4917-9260-612473E033FF}"/>
          </ac:spMkLst>
        </pc:spChg>
        <pc:spChg chg="mod">
          <ac:chgData name="Jia Shi" userId="46afd474-ef12-44c7-ab66-108625f733ba" providerId="ADAL" clId="{271F1F47-4225-4D30-98EF-2A0717CF74AC}" dt="2021-12-29T09:41:32.313" v="5453" actId="1076"/>
          <ac:spMkLst>
            <pc:docMk/>
            <pc:sldMk cId="3739254959" sldId="256"/>
            <ac:spMk id="227" creationId="{E23AF3A9-5FEF-4039-96C2-065BA781D53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230" creationId="{C5621BFD-A611-4308-A25C-FB7FCDFD88F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233" creationId="{5CD28AAE-7E0C-45A9-BA81-FBD833FC7F15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235" creationId="{BE6D55C4-4A9D-41D4-B616-891185F9AB1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237" creationId="{A7EDDC54-582B-4789-9339-2D5219FD8CFA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239" creationId="{F12CE7E4-D13B-43CD-A41F-11B2105643BE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241" creationId="{118B649A-6D8D-401E-AFA7-D66A2E0BBE55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242" creationId="{666481E2-5522-4D89-9F82-3623F3FD6F43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244" creationId="{6FF99E39-B432-4EAA-9828-1DC48B988464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245" creationId="{9C5DF5C1-3B1E-4FF0-BCA3-4D295E0B24FC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246" creationId="{AF8E0A9A-8170-4EAD-BE8E-524FBDEA7E1D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247" creationId="{520F204B-168A-4CC2-A5B9-92E8EE18FF6A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248" creationId="{3928A6DC-F964-4AF9-9690-7C40A16E3E79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250" creationId="{D4F64983-C487-45D1-BCB7-AE3401EEFB6E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251" creationId="{94BFD96A-675E-465B-AEF5-4AE458D45BA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252" creationId="{32EF46EE-3581-43CC-95C8-16FB6F380EDC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253" creationId="{BA8FC2E9-F612-4EB8-BEFB-D1533C4A656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254" creationId="{C851D527-CCBC-43F7-B3CF-1625689E09F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256" creationId="{08FAC081-628F-4DE1-B0E7-D40DC52D87A4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257" creationId="{98F21E5B-D3D8-409F-B969-4E498CF643D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258" creationId="{C3493374-EBDA-47F7-89BA-D0CA21EF8FBA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259" creationId="{77992378-7331-4BF1-BB74-01AB2A3BD930}"/>
          </ac:spMkLst>
        </pc:spChg>
        <pc:grpChg chg="add mod">
          <ac:chgData name="Jia Shi" userId="46afd474-ef12-44c7-ab66-108625f733ba" providerId="ADAL" clId="{271F1F47-4225-4D30-98EF-2A0717CF74AC}" dt="2021-12-25T10:07:46.282" v="1213" actId="164"/>
          <ac:grpSpMkLst>
            <pc:docMk/>
            <pc:sldMk cId="3739254959" sldId="256"/>
            <ac:grpSpMk id="2" creationId="{7E836825-B5D8-4FB3-A479-13638337905D}"/>
          </ac:grpSpMkLst>
        </pc:grpChg>
        <pc:grpChg chg="mod">
          <ac:chgData name="Jia Shi" userId="46afd474-ef12-44c7-ab66-108625f733ba" providerId="ADAL" clId="{271F1F47-4225-4D30-98EF-2A0717CF74AC}" dt="2021-12-23T07:16:27.842" v="191"/>
          <ac:grpSpMkLst>
            <pc:docMk/>
            <pc:sldMk cId="3739254959" sldId="256"/>
            <ac:grpSpMk id="15" creationId="{11904639-A8B1-435A-9ECF-CCB738D07E2A}"/>
          </ac:grpSpMkLst>
        </pc:grpChg>
        <pc:grpChg chg="mod">
          <ac:chgData name="Jia Shi" userId="46afd474-ef12-44c7-ab66-108625f733ba" providerId="ADAL" clId="{271F1F47-4225-4D30-98EF-2A0717CF74AC}" dt="2021-12-23T07:16:27.842" v="191"/>
          <ac:grpSpMkLst>
            <pc:docMk/>
            <pc:sldMk cId="3739254959" sldId="256"/>
            <ac:grpSpMk id="16" creationId="{AAD7AE96-439A-45F8-8F0E-72D2F606E784}"/>
          </ac:grpSpMkLst>
        </pc:grpChg>
        <pc:grpChg chg="add mod">
          <ac:chgData name="Jia Shi" userId="46afd474-ef12-44c7-ab66-108625f733ba" providerId="ADAL" clId="{271F1F47-4225-4D30-98EF-2A0717CF74AC}" dt="2021-12-23T07:16:27.842" v="191"/>
          <ac:grpSpMkLst>
            <pc:docMk/>
            <pc:sldMk cId="3739254959" sldId="256"/>
            <ac:grpSpMk id="17" creationId="{21DE0CC8-53EB-4E34-9ECF-0091D41E3508}"/>
          </ac:grpSpMkLst>
        </pc:grpChg>
        <pc:grpChg chg="mod">
          <ac:chgData name="Jia Shi" userId="46afd474-ef12-44c7-ab66-108625f733ba" providerId="ADAL" clId="{271F1F47-4225-4D30-98EF-2A0717CF74AC}" dt="2021-12-23T07:16:27.842" v="191"/>
          <ac:grpSpMkLst>
            <pc:docMk/>
            <pc:sldMk cId="3739254959" sldId="256"/>
            <ac:grpSpMk id="19" creationId="{914EE7DA-FF11-4C98-96D7-21926735B5DE}"/>
          </ac:grpSpMkLst>
        </pc:grpChg>
        <pc:grpChg chg="add mod">
          <ac:chgData name="Jia Shi" userId="46afd474-ef12-44c7-ab66-108625f733ba" providerId="ADAL" clId="{271F1F47-4225-4D30-98EF-2A0717CF74AC}" dt="2021-12-23T07:16:27.842" v="191"/>
          <ac:grpSpMkLst>
            <pc:docMk/>
            <pc:sldMk cId="3739254959" sldId="256"/>
            <ac:grpSpMk id="24" creationId="{3CCDE21C-C255-457E-B204-8554F5899405}"/>
          </ac:grpSpMkLst>
        </pc:grpChg>
        <pc:grpChg chg="mod">
          <ac:chgData name="Jia Shi" userId="46afd474-ef12-44c7-ab66-108625f733ba" providerId="ADAL" clId="{271F1F47-4225-4D30-98EF-2A0717CF74AC}" dt="2021-12-23T07:16:27.842" v="191"/>
          <ac:grpSpMkLst>
            <pc:docMk/>
            <pc:sldMk cId="3739254959" sldId="256"/>
            <ac:grpSpMk id="26" creationId="{BF69F728-75D1-4916-BA27-9D3D3A95176D}"/>
          </ac:grpSpMkLst>
        </pc:grpChg>
        <pc:grpChg chg="add mod">
          <ac:chgData name="Jia Shi" userId="46afd474-ef12-44c7-ab66-108625f733ba" providerId="ADAL" clId="{271F1F47-4225-4D30-98EF-2A0717CF74AC}" dt="2021-12-23T07:16:27.842" v="191"/>
          <ac:grpSpMkLst>
            <pc:docMk/>
            <pc:sldMk cId="3739254959" sldId="256"/>
            <ac:grpSpMk id="44" creationId="{7E3E1A43-C6A8-4D7C-9D3A-9CD2CB0591E1}"/>
          </ac:grpSpMkLst>
        </pc:grpChg>
        <pc:grpChg chg="add mod">
          <ac:chgData name="Jia Shi" userId="46afd474-ef12-44c7-ab66-108625f733ba" providerId="ADAL" clId="{271F1F47-4225-4D30-98EF-2A0717CF74AC}" dt="2021-12-25T10:07:46.282" v="1213" actId="164"/>
          <ac:grpSpMkLst>
            <pc:docMk/>
            <pc:sldMk cId="3739254959" sldId="256"/>
            <ac:grpSpMk id="46" creationId="{C63CE37C-E4FC-406E-BFC5-E806C57FE1B4}"/>
          </ac:grpSpMkLst>
        </pc:grpChg>
        <pc:grpChg chg="add mod">
          <ac:chgData name="Jia Shi" userId="46afd474-ef12-44c7-ab66-108625f733ba" providerId="ADAL" clId="{271F1F47-4225-4D30-98EF-2A0717CF74AC}" dt="2021-12-28T09:43:42.474" v="2766"/>
          <ac:grpSpMkLst>
            <pc:docMk/>
            <pc:sldMk cId="3739254959" sldId="256"/>
            <ac:grpSpMk id="47" creationId="{45A1B095-C5FE-4902-9D2C-E7E69AD54A6C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3739254959" sldId="256"/>
            <ac:grpSpMk id="48" creationId="{0AF0D902-C15A-4C4E-9088-DCB72D114555}"/>
          </ac:grpSpMkLst>
        </pc:grpChg>
        <pc:grpChg chg="del mod">
          <ac:chgData name="Jia Shi" userId="46afd474-ef12-44c7-ab66-108625f733ba" providerId="ADAL" clId="{271F1F47-4225-4D30-98EF-2A0717CF74AC}" dt="2021-12-22T21:13:08.953" v="128" actId="478"/>
          <ac:grpSpMkLst>
            <pc:docMk/>
            <pc:sldMk cId="3739254959" sldId="256"/>
            <ac:grpSpMk id="50" creationId="{4975E705-EB6D-4D5F-84D7-99F183CDDD64}"/>
          </ac:grpSpMkLst>
        </pc:grpChg>
        <pc:grpChg chg="del mod">
          <ac:chgData name="Jia Shi" userId="46afd474-ef12-44c7-ab66-108625f733ba" providerId="ADAL" clId="{271F1F47-4225-4D30-98EF-2A0717CF74AC}" dt="2021-12-22T21:13:53.373" v="136" actId="478"/>
          <ac:grpSpMkLst>
            <pc:docMk/>
            <pc:sldMk cId="3739254959" sldId="256"/>
            <ac:grpSpMk id="53" creationId="{EDA2D10D-41D7-4E58-8DAD-A97C0812D9A1}"/>
          </ac:grpSpMkLst>
        </pc:grpChg>
        <pc:grpChg chg="del mod">
          <ac:chgData name="Jia Shi" userId="46afd474-ef12-44c7-ab66-108625f733ba" providerId="ADAL" clId="{271F1F47-4225-4D30-98EF-2A0717CF74AC}" dt="2021-12-22T21:14:35.709" v="144" actId="478"/>
          <ac:grpSpMkLst>
            <pc:docMk/>
            <pc:sldMk cId="3739254959" sldId="256"/>
            <ac:grpSpMk id="54" creationId="{BB3719B1-CE5A-43D2-9B87-FE823E66E03E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3739254959" sldId="256"/>
            <ac:grpSpMk id="65" creationId="{A43C01E0-7981-46CE-BF1E-A7A78985231D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3739254959" sldId="256"/>
            <ac:grpSpMk id="71" creationId="{0C2158F8-E03D-482C-936A-DC45A85FF710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3739254959" sldId="256"/>
            <ac:grpSpMk id="77" creationId="{DDF01802-C54F-4FFE-95C6-EB9A08501127}"/>
          </ac:grpSpMkLst>
        </pc:grpChg>
        <pc:grpChg chg="add mod">
          <ac:chgData name="Jia Shi" userId="46afd474-ef12-44c7-ab66-108625f733ba" providerId="ADAL" clId="{271F1F47-4225-4D30-98EF-2A0717CF74AC}" dt="2021-12-25T10:07:46.282" v="1213" actId="164"/>
          <ac:grpSpMkLst>
            <pc:docMk/>
            <pc:sldMk cId="3739254959" sldId="256"/>
            <ac:grpSpMk id="88" creationId="{4FA704DE-FBBF-44A4-A5BB-C3ADE609B8D7}"/>
          </ac:grpSpMkLst>
        </pc:grpChg>
        <pc:grpChg chg="add mod">
          <ac:chgData name="Jia Shi" userId="46afd474-ef12-44c7-ab66-108625f733ba" providerId="ADAL" clId="{271F1F47-4225-4D30-98EF-2A0717CF74AC}" dt="2021-12-25T10:07:46.282" v="1213" actId="164"/>
          <ac:grpSpMkLst>
            <pc:docMk/>
            <pc:sldMk cId="3739254959" sldId="256"/>
            <ac:grpSpMk id="94" creationId="{3060CDB1-5C3F-4858-86E2-B85FE35393E3}"/>
          </ac:grpSpMkLst>
        </pc:grpChg>
        <pc:grpChg chg="add mod">
          <ac:chgData name="Jia Shi" userId="46afd474-ef12-44c7-ab66-108625f733ba" providerId="ADAL" clId="{271F1F47-4225-4D30-98EF-2A0717CF74AC}" dt="2021-12-25T09:39:36.787" v="1099" actId="571"/>
          <ac:grpSpMkLst>
            <pc:docMk/>
            <pc:sldMk cId="3739254959" sldId="256"/>
            <ac:grpSpMk id="103" creationId="{94C8BEAD-30F2-4945-8539-530679C4C969}"/>
          </ac:grpSpMkLst>
        </pc:grpChg>
        <pc:grpChg chg="mod">
          <ac:chgData name="Jia Shi" userId="46afd474-ef12-44c7-ab66-108625f733ba" providerId="ADAL" clId="{271F1F47-4225-4D30-98EF-2A0717CF74AC}" dt="2021-12-25T09:39:36.787" v="1099" actId="571"/>
          <ac:grpSpMkLst>
            <pc:docMk/>
            <pc:sldMk cId="3739254959" sldId="256"/>
            <ac:grpSpMk id="104" creationId="{16BC1C9D-5911-4E3B-ADC6-CD2F05B32030}"/>
          </ac:grpSpMkLst>
        </pc:grpChg>
        <pc:grpChg chg="mod">
          <ac:chgData name="Jia Shi" userId="46afd474-ef12-44c7-ab66-108625f733ba" providerId="ADAL" clId="{271F1F47-4225-4D30-98EF-2A0717CF74AC}" dt="2021-12-25T09:39:36.787" v="1099" actId="571"/>
          <ac:grpSpMkLst>
            <pc:docMk/>
            <pc:sldMk cId="3739254959" sldId="256"/>
            <ac:grpSpMk id="106" creationId="{02CD80FC-7C31-4DAF-AEA0-4F9F06064941}"/>
          </ac:grpSpMkLst>
        </pc:grpChg>
        <pc:grpChg chg="mod">
          <ac:chgData name="Jia Shi" userId="46afd474-ef12-44c7-ab66-108625f733ba" providerId="ADAL" clId="{271F1F47-4225-4D30-98EF-2A0717CF74AC}" dt="2021-12-25T09:39:36.787" v="1099" actId="571"/>
          <ac:grpSpMkLst>
            <pc:docMk/>
            <pc:sldMk cId="3739254959" sldId="256"/>
            <ac:grpSpMk id="109" creationId="{725B393D-CEB7-4FF5-ABEB-A8FE86A52B17}"/>
          </ac:grpSpMkLst>
        </pc:grpChg>
        <pc:grpChg chg="mod">
          <ac:chgData name="Jia Shi" userId="46afd474-ef12-44c7-ab66-108625f733ba" providerId="ADAL" clId="{271F1F47-4225-4D30-98EF-2A0717CF74AC}" dt="2021-12-25T09:39:36.787" v="1099" actId="571"/>
          <ac:grpSpMkLst>
            <pc:docMk/>
            <pc:sldMk cId="3739254959" sldId="256"/>
            <ac:grpSpMk id="110" creationId="{577D0154-6F93-4D71-8CC8-3EA8B88D1154}"/>
          </ac:grpSpMkLst>
        </pc:grpChg>
        <pc:grpChg chg="mod">
          <ac:chgData name="Jia Shi" userId="46afd474-ef12-44c7-ab66-108625f733ba" providerId="ADAL" clId="{271F1F47-4225-4D30-98EF-2A0717CF74AC}" dt="2021-12-25T09:39:36.787" v="1099" actId="571"/>
          <ac:grpSpMkLst>
            <pc:docMk/>
            <pc:sldMk cId="3739254959" sldId="256"/>
            <ac:grpSpMk id="121" creationId="{FEF3D423-A0B3-4A2B-916C-90ABC5F2F286}"/>
          </ac:grpSpMkLst>
        </pc:grpChg>
        <pc:grpChg chg="mod">
          <ac:chgData name="Jia Shi" userId="46afd474-ef12-44c7-ab66-108625f733ba" providerId="ADAL" clId="{271F1F47-4225-4D30-98EF-2A0717CF74AC}" dt="2021-12-25T09:39:36.787" v="1099" actId="571"/>
          <ac:grpSpMkLst>
            <pc:docMk/>
            <pc:sldMk cId="3739254959" sldId="256"/>
            <ac:grpSpMk id="127" creationId="{5CC4D6A0-8549-45B9-AF92-4A9C06739838}"/>
          </ac:grpSpMkLst>
        </pc:grpChg>
        <pc:grpChg chg="mod">
          <ac:chgData name="Jia Shi" userId="46afd474-ef12-44c7-ab66-108625f733ba" providerId="ADAL" clId="{271F1F47-4225-4D30-98EF-2A0717CF74AC}" dt="2021-12-25T09:39:36.787" v="1099" actId="571"/>
          <ac:grpSpMkLst>
            <pc:docMk/>
            <pc:sldMk cId="3739254959" sldId="256"/>
            <ac:grpSpMk id="133" creationId="{A6500C5C-EA5F-4808-B41E-DB2C6E8045FE}"/>
          </ac:grpSpMkLst>
        </pc:grpChg>
        <pc:grpChg chg="add mod">
          <ac:chgData name="Jia Shi" userId="46afd474-ef12-44c7-ab66-108625f733ba" providerId="ADAL" clId="{271F1F47-4225-4D30-98EF-2A0717CF74AC}" dt="2021-12-28T09:43:42.474" v="2766"/>
          <ac:grpSpMkLst>
            <pc:docMk/>
            <pc:sldMk cId="3739254959" sldId="256"/>
            <ac:grpSpMk id="167" creationId="{BC4F62DB-1D5A-474C-BB31-0A7D79AB8F2B}"/>
          </ac:grpSpMkLst>
        </pc:grpChg>
        <pc:grpChg chg="add del mod">
          <ac:chgData name="Jia Shi" userId="46afd474-ef12-44c7-ab66-108625f733ba" providerId="ADAL" clId="{271F1F47-4225-4D30-98EF-2A0717CF74AC}" dt="2021-12-25T11:11:52.948" v="1219" actId="478"/>
          <ac:grpSpMkLst>
            <pc:docMk/>
            <pc:sldMk cId="3739254959" sldId="256"/>
            <ac:grpSpMk id="173" creationId="{FBF2886A-C93D-4064-9AE1-54C2396FE957}"/>
          </ac:grpSpMkLst>
        </pc:grpChg>
        <pc:grpChg chg="add mod">
          <ac:chgData name="Jia Shi" userId="46afd474-ef12-44c7-ab66-108625f733ba" providerId="ADAL" clId="{271F1F47-4225-4D30-98EF-2A0717CF74AC}" dt="2021-12-29T12:11:16.186" v="5781" actId="1076"/>
          <ac:grpSpMkLst>
            <pc:docMk/>
            <pc:sldMk cId="3739254959" sldId="256"/>
            <ac:grpSpMk id="174" creationId="{06B7157D-0A4C-4B43-A1A2-8C73D36E9E5E}"/>
          </ac:grpSpMkLst>
        </pc:grpChg>
        <pc:grpChg chg="add mod">
          <ac:chgData name="Jia Shi" userId="46afd474-ef12-44c7-ab66-108625f733ba" providerId="ADAL" clId="{271F1F47-4225-4D30-98EF-2A0717CF74AC}" dt="2021-12-28T09:43:42.474" v="2766"/>
          <ac:grpSpMkLst>
            <pc:docMk/>
            <pc:sldMk cId="3739254959" sldId="256"/>
            <ac:grpSpMk id="200" creationId="{B8F00ED4-7CA7-4BB9-8712-F5A6D2334DDC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3739254959" sldId="256"/>
            <ac:grpSpMk id="201" creationId="{7DBEB978-4BE9-4979-989A-33DFDCFC3769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3739254959" sldId="256"/>
            <ac:grpSpMk id="226" creationId="{EF44FBE9-5074-49F9-BDC2-03B4E24B803E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3739254959" sldId="256"/>
            <ac:grpSpMk id="228" creationId="{D06C2702-594E-4F14-B6DD-32838CEA0AC6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3739254959" sldId="256"/>
            <ac:grpSpMk id="231" creationId="{52CEAC8A-AF0E-4305-B58C-A350903B774D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3739254959" sldId="256"/>
            <ac:grpSpMk id="232" creationId="{238E617D-0541-4294-9381-41A80EC21B7A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3739254959" sldId="256"/>
            <ac:grpSpMk id="243" creationId="{13A6B626-6F57-4A1C-B6AF-617FCFC1C202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3739254959" sldId="256"/>
            <ac:grpSpMk id="249" creationId="{46A0B2D6-39FD-46E8-A2CE-094C2E7BE9DA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3739254959" sldId="256"/>
            <ac:grpSpMk id="255" creationId="{7C256126-8045-4951-B0EB-EB894FB35EE8}"/>
          </ac:grpSpMkLst>
        </pc:grpChg>
        <pc:cxnChg chg="add del">
          <ac:chgData name="Jia Shi" userId="46afd474-ef12-44c7-ab66-108625f733ba" providerId="ADAL" clId="{271F1F47-4225-4D30-98EF-2A0717CF74AC}" dt="2021-12-29T10:05:16.782" v="5523" actId="478"/>
          <ac:cxnSpMkLst>
            <pc:docMk/>
            <pc:sldMk cId="3739254959" sldId="256"/>
            <ac:cxnSpMk id="3" creationId="{63E54E93-F7FA-475F-A247-A2795A7E8EA8}"/>
          </ac:cxnSpMkLst>
        </pc:cxnChg>
        <pc:cxnChg chg="add mod">
          <ac:chgData name="Jia Shi" userId="46afd474-ef12-44c7-ab66-108625f733ba" providerId="ADAL" clId="{271F1F47-4225-4D30-98EF-2A0717CF74AC}" dt="2021-12-25T09:33:40.715" v="1052" actId="14100"/>
          <ac:cxnSpMkLst>
            <pc:docMk/>
            <pc:sldMk cId="3739254959" sldId="256"/>
            <ac:cxnSpMk id="3" creationId="{CDA6C4FC-5A70-403C-91CE-E950BD1273AC}"/>
          </ac:cxnSpMkLst>
        </pc:cxnChg>
        <pc:cxnChg chg="add mod">
          <ac:chgData name="Jia Shi" userId="46afd474-ef12-44c7-ab66-108625f733ba" providerId="ADAL" clId="{271F1F47-4225-4D30-98EF-2A0717CF74AC}" dt="2021-12-29T10:06:09.098" v="5534" actId="14100"/>
          <ac:cxnSpMkLst>
            <pc:docMk/>
            <pc:sldMk cId="3739254959" sldId="256"/>
            <ac:cxnSpMk id="5" creationId="{CE4B1DDC-2511-46B6-ABA3-056E10B932F8}"/>
          </ac:cxnSpMkLst>
        </pc:cxnChg>
        <pc:cxnChg chg="add mod">
          <ac:chgData name="Jia Shi" userId="46afd474-ef12-44c7-ab66-108625f733ba" providerId="ADAL" clId="{271F1F47-4225-4D30-98EF-2A0717CF74AC}" dt="2021-12-23T07:16:27.842" v="191"/>
          <ac:cxnSpMkLst>
            <pc:docMk/>
            <pc:sldMk cId="3739254959" sldId="256"/>
            <ac:cxnSpMk id="7" creationId="{B2486D44-554C-4980-B81B-B7BC18C37822}"/>
          </ac:cxnSpMkLst>
        </pc:cxnChg>
        <pc:cxnChg chg="add mod">
          <ac:chgData name="Jia Shi" userId="46afd474-ef12-44c7-ab66-108625f733ba" providerId="ADAL" clId="{271F1F47-4225-4D30-98EF-2A0717CF74AC}" dt="2021-12-23T07:16:27.842" v="191"/>
          <ac:cxnSpMkLst>
            <pc:docMk/>
            <pc:sldMk cId="3739254959" sldId="256"/>
            <ac:cxnSpMk id="33" creationId="{EB7E9C6F-99E4-42F8-8477-0D64325B44A1}"/>
          </ac:cxnSpMkLst>
        </pc:cxnChg>
        <pc:cxnChg chg="add mod">
          <ac:chgData name="Jia Shi" userId="46afd474-ef12-44c7-ab66-108625f733ba" providerId="ADAL" clId="{271F1F47-4225-4D30-98EF-2A0717CF74AC}" dt="2021-12-25T10:07:46.282" v="1213" actId="164"/>
          <ac:cxnSpMkLst>
            <pc:docMk/>
            <pc:sldMk cId="3739254959" sldId="256"/>
            <ac:cxnSpMk id="35" creationId="{5525C92B-FB35-4D59-AA0C-D056570881A6}"/>
          </ac:cxnSpMkLst>
        </pc:cxnChg>
        <pc:cxnChg chg="add mod">
          <ac:chgData name="Jia Shi" userId="46afd474-ef12-44c7-ab66-108625f733ba" providerId="ADAL" clId="{271F1F47-4225-4D30-98EF-2A0717CF74AC}" dt="2021-12-23T07:16:27.842" v="191"/>
          <ac:cxnSpMkLst>
            <pc:docMk/>
            <pc:sldMk cId="3739254959" sldId="256"/>
            <ac:cxnSpMk id="38" creationId="{EB9DCD59-D0E2-4558-9E19-B1ECA70050F0}"/>
          </ac:cxnSpMkLst>
        </pc:cxnChg>
        <pc:cxnChg chg="add mod">
          <ac:chgData name="Jia Shi" userId="46afd474-ef12-44c7-ab66-108625f733ba" providerId="ADAL" clId="{271F1F47-4225-4D30-98EF-2A0717CF74AC}" dt="2021-12-23T07:16:27.842" v="191"/>
          <ac:cxnSpMkLst>
            <pc:docMk/>
            <pc:sldMk cId="3739254959" sldId="256"/>
            <ac:cxnSpMk id="41" creationId="{B7493FBC-6A22-43FF-8534-18ED7C4A1E38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739254959" sldId="256"/>
            <ac:cxnSpMk id="51" creationId="{A80CA7A1-FF60-42D4-BC06-60953DE94A93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739254959" sldId="256"/>
            <ac:cxnSpMk id="56" creationId="{D8F0D1BC-18F9-41E8-880F-E60515841CE5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739254959" sldId="256"/>
            <ac:cxnSpMk id="58" creationId="{1946C512-A6AA-47BA-A0B8-6D19B1657282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739254959" sldId="256"/>
            <ac:cxnSpMk id="60" creationId="{950FA414-E2BF-4086-8B65-79BDA11453CE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739254959" sldId="256"/>
            <ac:cxnSpMk id="62" creationId="{74D32C7A-A43A-4253-9474-EF973B35B1E3}"/>
          </ac:cxnSpMkLst>
        </pc:cxnChg>
        <pc:cxnChg chg="add del mod">
          <ac:chgData name="Jia Shi" userId="46afd474-ef12-44c7-ab66-108625f733ba" providerId="ADAL" clId="{271F1F47-4225-4D30-98EF-2A0717CF74AC}" dt="2021-12-25T10:00:05.496" v="1178" actId="478"/>
          <ac:cxnSpMkLst>
            <pc:docMk/>
            <pc:sldMk cId="3739254959" sldId="256"/>
            <ac:cxnSpMk id="70" creationId="{880DB7E6-F728-46F2-BF37-CDF3FC13A9BE}"/>
          </ac:cxnSpMkLst>
        </pc:cxnChg>
        <pc:cxnChg chg="add del mod">
          <ac:chgData name="Jia Shi" userId="46afd474-ef12-44c7-ab66-108625f733ba" providerId="ADAL" clId="{271F1F47-4225-4D30-98EF-2A0717CF74AC}" dt="2021-12-25T09:26:06.066" v="1003" actId="21"/>
          <ac:cxnSpMkLst>
            <pc:docMk/>
            <pc:sldMk cId="3739254959" sldId="256"/>
            <ac:cxnSpMk id="81" creationId="{CBA597EF-1383-4611-B9F0-C3425C75C694}"/>
          </ac:cxnSpMkLst>
        </pc:cxnChg>
        <pc:cxnChg chg="add mod">
          <ac:chgData name="Jia Shi" userId="46afd474-ef12-44c7-ab66-108625f733ba" providerId="ADAL" clId="{271F1F47-4225-4D30-98EF-2A0717CF74AC}" dt="2021-12-25T10:07:46.282" v="1213" actId="164"/>
          <ac:cxnSpMkLst>
            <pc:docMk/>
            <pc:sldMk cId="3739254959" sldId="256"/>
            <ac:cxnSpMk id="100" creationId="{AE5F8FDA-95DB-4D02-829A-1163385CE0C4}"/>
          </ac:cxnSpMkLst>
        </pc:cxnChg>
        <pc:cxnChg chg="mod">
          <ac:chgData name="Jia Shi" userId="46afd474-ef12-44c7-ab66-108625f733ba" providerId="ADAL" clId="{271F1F47-4225-4D30-98EF-2A0717CF74AC}" dt="2021-12-25T09:39:36.787" v="1099" actId="571"/>
          <ac:cxnSpMkLst>
            <pc:docMk/>
            <pc:sldMk cId="3739254959" sldId="256"/>
            <ac:cxnSpMk id="107" creationId="{5E4F9098-C779-4FF4-9AD9-8164B54DB2F0}"/>
          </ac:cxnSpMkLst>
        </pc:cxnChg>
        <pc:cxnChg chg="add mod">
          <ac:chgData name="Jia Shi" userId="46afd474-ef12-44c7-ab66-108625f733ba" providerId="ADAL" clId="{271F1F47-4225-4D30-98EF-2A0717CF74AC}" dt="2021-12-29T12:11:26.208" v="5783" actId="1076"/>
          <ac:cxnSpMkLst>
            <pc:docMk/>
            <pc:sldMk cId="3739254959" sldId="256"/>
            <ac:cxnSpMk id="108" creationId="{C0BA3BCE-255D-4EE3-99DF-6380F629E549}"/>
          </ac:cxnSpMkLst>
        </pc:cxnChg>
        <pc:cxnChg chg="add mod">
          <ac:chgData name="Jia Shi" userId="46afd474-ef12-44c7-ab66-108625f733ba" providerId="ADAL" clId="{271F1F47-4225-4D30-98EF-2A0717CF74AC}" dt="2021-12-29T12:11:26.208" v="5783" actId="1076"/>
          <ac:cxnSpMkLst>
            <pc:docMk/>
            <pc:sldMk cId="3739254959" sldId="256"/>
            <ac:cxnSpMk id="110" creationId="{7E762EE3-3892-46D3-820D-B174AE8B161E}"/>
          </ac:cxnSpMkLst>
        </pc:cxnChg>
        <pc:cxnChg chg="mod">
          <ac:chgData name="Jia Shi" userId="46afd474-ef12-44c7-ab66-108625f733ba" providerId="ADAL" clId="{271F1F47-4225-4D30-98EF-2A0717CF74AC}" dt="2021-12-25T09:39:36.787" v="1099" actId="571"/>
          <ac:cxnSpMkLst>
            <pc:docMk/>
            <pc:sldMk cId="3739254959" sldId="256"/>
            <ac:cxnSpMk id="112" creationId="{4398DD86-6DE2-4DB9-9E88-3CA2DF0252DD}"/>
          </ac:cxnSpMkLst>
        </pc:cxnChg>
        <pc:cxnChg chg="mod">
          <ac:chgData name="Jia Shi" userId="46afd474-ef12-44c7-ab66-108625f733ba" providerId="ADAL" clId="{271F1F47-4225-4D30-98EF-2A0717CF74AC}" dt="2021-12-25T09:39:36.787" v="1099" actId="571"/>
          <ac:cxnSpMkLst>
            <pc:docMk/>
            <pc:sldMk cId="3739254959" sldId="256"/>
            <ac:cxnSpMk id="114" creationId="{1834D792-B3AC-43A5-9521-F9091628ED1A}"/>
          </ac:cxnSpMkLst>
        </pc:cxnChg>
        <pc:cxnChg chg="mod">
          <ac:chgData name="Jia Shi" userId="46afd474-ef12-44c7-ab66-108625f733ba" providerId="ADAL" clId="{271F1F47-4225-4D30-98EF-2A0717CF74AC}" dt="2021-12-25T09:39:36.787" v="1099" actId="571"/>
          <ac:cxnSpMkLst>
            <pc:docMk/>
            <pc:sldMk cId="3739254959" sldId="256"/>
            <ac:cxnSpMk id="116" creationId="{0B3296B7-D26C-4D78-B48B-1551FF90DD66}"/>
          </ac:cxnSpMkLst>
        </pc:cxnChg>
        <pc:cxnChg chg="mod">
          <ac:chgData name="Jia Shi" userId="46afd474-ef12-44c7-ab66-108625f733ba" providerId="ADAL" clId="{271F1F47-4225-4D30-98EF-2A0717CF74AC}" dt="2021-12-25T09:39:36.787" v="1099" actId="571"/>
          <ac:cxnSpMkLst>
            <pc:docMk/>
            <pc:sldMk cId="3739254959" sldId="256"/>
            <ac:cxnSpMk id="118" creationId="{C2CEC03E-3546-49C9-9C1D-366E75188F08}"/>
          </ac:cxnSpMkLst>
        </pc:cxnChg>
        <pc:cxnChg chg="add del mod">
          <ac:chgData name="Jia Shi" userId="46afd474-ef12-44c7-ab66-108625f733ba" providerId="ADAL" clId="{271F1F47-4225-4D30-98EF-2A0717CF74AC}" dt="2021-12-25T09:39:36.246" v="1098"/>
          <ac:cxnSpMkLst>
            <pc:docMk/>
            <pc:sldMk cId="3739254959" sldId="256"/>
            <ac:cxnSpMk id="139" creationId="{BDCAB515-6CBD-4F05-9C35-50E801C531E2}"/>
          </ac:cxnSpMkLst>
        </pc:cxnChg>
        <pc:cxnChg chg="add mod">
          <ac:chgData name="Jia Shi" userId="46afd474-ef12-44c7-ab66-108625f733ba" providerId="ADAL" clId="{271F1F47-4225-4D30-98EF-2A0717CF74AC}" dt="2021-12-25T10:07:46.282" v="1213" actId="164"/>
          <ac:cxnSpMkLst>
            <pc:docMk/>
            <pc:sldMk cId="3739254959" sldId="256"/>
            <ac:cxnSpMk id="141" creationId="{9D2D08D0-A987-4BF6-A6AC-C00EF70C9502}"/>
          </ac:cxnSpMkLst>
        </pc:cxnChg>
        <pc:cxnChg chg="add mod">
          <ac:chgData name="Jia Shi" userId="46afd474-ef12-44c7-ab66-108625f733ba" providerId="ADAL" clId="{271F1F47-4225-4D30-98EF-2A0717CF74AC}" dt="2021-12-25T10:07:46.282" v="1213" actId="164"/>
          <ac:cxnSpMkLst>
            <pc:docMk/>
            <pc:sldMk cId="3739254959" sldId="256"/>
            <ac:cxnSpMk id="143" creationId="{3D46E4C0-C42B-4661-9954-CD21710F2ABF}"/>
          </ac:cxnSpMkLst>
        </pc:cxnChg>
        <pc:cxnChg chg="add mod">
          <ac:chgData name="Jia Shi" userId="46afd474-ef12-44c7-ab66-108625f733ba" providerId="ADAL" clId="{271F1F47-4225-4D30-98EF-2A0717CF74AC}" dt="2021-12-28T09:43:42.474" v="2766"/>
          <ac:cxnSpMkLst>
            <pc:docMk/>
            <pc:sldMk cId="3739254959" sldId="256"/>
            <ac:cxnSpMk id="147" creationId="{47770AC8-C8A7-4E04-A6FA-EC1316A78995}"/>
          </ac:cxnSpMkLst>
        </pc:cxnChg>
        <pc:cxnChg chg="add mod">
          <ac:chgData name="Jia Shi" userId="46afd474-ef12-44c7-ab66-108625f733ba" providerId="ADAL" clId="{271F1F47-4225-4D30-98EF-2A0717CF74AC}" dt="2021-12-28T09:43:42.474" v="2766"/>
          <ac:cxnSpMkLst>
            <pc:docMk/>
            <pc:sldMk cId="3739254959" sldId="256"/>
            <ac:cxnSpMk id="151" creationId="{59999191-4456-497D-A1DB-FE2D151A8C28}"/>
          </ac:cxnSpMkLst>
        </pc:cxnChg>
        <pc:cxnChg chg="add mod">
          <ac:chgData name="Jia Shi" userId="46afd474-ef12-44c7-ab66-108625f733ba" providerId="ADAL" clId="{271F1F47-4225-4D30-98EF-2A0717CF74AC}" dt="2021-12-28T09:43:42.474" v="2766"/>
          <ac:cxnSpMkLst>
            <pc:docMk/>
            <pc:sldMk cId="3739254959" sldId="256"/>
            <ac:cxnSpMk id="154" creationId="{00A3F962-C279-499C-9084-C6217657CA46}"/>
          </ac:cxnSpMkLst>
        </pc:cxnChg>
        <pc:cxnChg chg="add mod">
          <ac:chgData name="Jia Shi" userId="46afd474-ef12-44c7-ab66-108625f733ba" providerId="ADAL" clId="{271F1F47-4225-4D30-98EF-2A0717CF74AC}" dt="2021-12-28T09:43:42.474" v="2766"/>
          <ac:cxnSpMkLst>
            <pc:docMk/>
            <pc:sldMk cId="3739254959" sldId="256"/>
            <ac:cxnSpMk id="158" creationId="{19545D8C-DE87-448F-800B-0638E0946676}"/>
          </ac:cxnSpMkLst>
        </pc:cxnChg>
        <pc:cxnChg chg="add mod">
          <ac:chgData name="Jia Shi" userId="46afd474-ef12-44c7-ab66-108625f733ba" providerId="ADAL" clId="{271F1F47-4225-4D30-98EF-2A0717CF74AC}" dt="2021-12-28T09:43:42.474" v="2766"/>
          <ac:cxnSpMkLst>
            <pc:docMk/>
            <pc:sldMk cId="3739254959" sldId="256"/>
            <ac:cxnSpMk id="160" creationId="{EDC0A7D1-81DD-4EE9-B8EA-426E26999202}"/>
          </ac:cxnSpMkLst>
        </pc:cxnChg>
        <pc:cxnChg chg="add mod">
          <ac:chgData name="Jia Shi" userId="46afd474-ef12-44c7-ab66-108625f733ba" providerId="ADAL" clId="{271F1F47-4225-4D30-98EF-2A0717CF74AC}" dt="2021-12-28T09:43:42.474" v="2766"/>
          <ac:cxnSpMkLst>
            <pc:docMk/>
            <pc:sldMk cId="3739254959" sldId="256"/>
            <ac:cxnSpMk id="168" creationId="{531A9F90-C06A-4837-83DD-6F3955BC4165}"/>
          </ac:cxnSpMkLst>
        </pc:cxnChg>
        <pc:cxnChg chg="add mod">
          <ac:chgData name="Jia Shi" userId="46afd474-ef12-44c7-ab66-108625f733ba" providerId="ADAL" clId="{271F1F47-4225-4D30-98EF-2A0717CF74AC}" dt="2021-12-25T10:07:46.282" v="1213" actId="164"/>
          <ac:cxnSpMkLst>
            <pc:docMk/>
            <pc:sldMk cId="3739254959" sldId="256"/>
            <ac:cxnSpMk id="171" creationId="{E91D34B3-5580-46B9-A763-8507E26E93CB}"/>
          </ac:cxnSpMkLst>
        </pc:cxnChg>
        <pc:cxnChg chg="add del mod">
          <ac:chgData name="Jia Shi" userId="46afd474-ef12-44c7-ab66-108625f733ba" providerId="ADAL" clId="{271F1F47-4225-4D30-98EF-2A0717CF74AC}" dt="2021-12-25T11:11:56.911" v="1221"/>
          <ac:cxnSpMkLst>
            <pc:docMk/>
            <pc:sldMk cId="3739254959" sldId="256"/>
            <ac:cxnSpMk id="179" creationId="{5A28C112-6700-44A3-9EAE-E85227FDB458}"/>
          </ac:cxnSpMkLst>
        </pc:cxnChg>
        <pc:cxnChg chg="add del mod">
          <ac:chgData name="Jia Shi" userId="46afd474-ef12-44c7-ab66-108625f733ba" providerId="ADAL" clId="{271F1F47-4225-4D30-98EF-2A0717CF74AC}" dt="2021-12-25T11:11:56.911" v="1221"/>
          <ac:cxnSpMkLst>
            <pc:docMk/>
            <pc:sldMk cId="3739254959" sldId="256"/>
            <ac:cxnSpMk id="191" creationId="{CF166A87-B316-44CB-AF15-D18B7092E41F}"/>
          </ac:cxnSpMkLst>
        </pc:cxnChg>
        <pc:cxnChg chg="add del mod">
          <ac:chgData name="Jia Shi" userId="46afd474-ef12-44c7-ab66-108625f733ba" providerId="ADAL" clId="{271F1F47-4225-4D30-98EF-2A0717CF74AC}" dt="2021-12-25T11:11:56.911" v="1221"/>
          <ac:cxnSpMkLst>
            <pc:docMk/>
            <pc:sldMk cId="3739254959" sldId="256"/>
            <ac:cxnSpMk id="193" creationId="{0EFA88E1-9198-49C9-93AD-8EB95BA61DF6}"/>
          </ac:cxnSpMkLst>
        </pc:cxnChg>
        <pc:cxnChg chg="add del mod">
          <ac:chgData name="Jia Shi" userId="46afd474-ef12-44c7-ab66-108625f733ba" providerId="ADAL" clId="{271F1F47-4225-4D30-98EF-2A0717CF74AC}" dt="2021-12-25T11:11:56.911" v="1221"/>
          <ac:cxnSpMkLst>
            <pc:docMk/>
            <pc:sldMk cId="3739254959" sldId="256"/>
            <ac:cxnSpMk id="196" creationId="{FE8AEFE7-266F-4418-982C-91CCA4214264}"/>
          </ac:cxnSpMkLst>
        </pc:cxnChg>
        <pc:cxnChg chg="add del mod">
          <ac:chgData name="Jia Shi" userId="46afd474-ef12-44c7-ab66-108625f733ba" providerId="ADAL" clId="{271F1F47-4225-4D30-98EF-2A0717CF74AC}" dt="2021-12-25T11:11:56.911" v="1221"/>
          <ac:cxnSpMkLst>
            <pc:docMk/>
            <pc:sldMk cId="3739254959" sldId="256"/>
            <ac:cxnSpMk id="198" creationId="{80BB37BB-6056-4A31-9F72-09E10784B7C8}"/>
          </ac:cxnSpMkLst>
        </pc:cxnChg>
        <pc:cxnChg chg="del mod">
          <ac:chgData name="Jia Shi" userId="46afd474-ef12-44c7-ab66-108625f733ba" providerId="ADAL" clId="{271F1F47-4225-4D30-98EF-2A0717CF74AC}" dt="2021-12-25T11:13:37.849" v="1251" actId="478"/>
          <ac:cxnSpMkLst>
            <pc:docMk/>
            <pc:sldMk cId="3739254959" sldId="256"/>
            <ac:cxnSpMk id="203" creationId="{A7C80477-2CD3-405F-AC91-CECEDD362CDD}"/>
          </ac:cxnSpMkLst>
        </pc:cxnChg>
        <pc:cxnChg chg="del mod">
          <ac:chgData name="Jia Shi" userId="46afd474-ef12-44c7-ab66-108625f733ba" providerId="ADAL" clId="{271F1F47-4225-4D30-98EF-2A0717CF74AC}" dt="2021-12-25T11:14:04.733" v="1264" actId="478"/>
          <ac:cxnSpMkLst>
            <pc:docMk/>
            <pc:sldMk cId="3739254959" sldId="256"/>
            <ac:cxnSpMk id="207" creationId="{0DAE6633-1EF1-4011-B259-901C615D1824}"/>
          </ac:cxnSpMkLst>
        </pc:cxnChg>
        <pc:cxnChg chg="del mod">
          <ac:chgData name="Jia Shi" userId="46afd474-ef12-44c7-ab66-108625f733ba" providerId="ADAL" clId="{271F1F47-4225-4D30-98EF-2A0717CF74AC}" dt="2021-12-25T11:13:58.317" v="1261" actId="478"/>
          <ac:cxnSpMkLst>
            <pc:docMk/>
            <pc:sldMk cId="3739254959" sldId="256"/>
            <ac:cxnSpMk id="211" creationId="{EA437272-82BD-4943-B23C-9B13CFE62BCA}"/>
          </ac:cxnSpMkLst>
        </pc:cxnChg>
        <pc:cxnChg chg="del mod">
          <ac:chgData name="Jia Shi" userId="46afd474-ef12-44c7-ab66-108625f733ba" providerId="ADAL" clId="{271F1F47-4225-4D30-98EF-2A0717CF74AC}" dt="2021-12-25T11:13:56.342" v="1260" actId="478"/>
          <ac:cxnSpMkLst>
            <pc:docMk/>
            <pc:sldMk cId="3739254959" sldId="256"/>
            <ac:cxnSpMk id="214" creationId="{9C1C9BB4-10B9-4D1A-AD79-10F920387A48}"/>
          </ac:cxnSpMkLst>
        </pc:cxnChg>
        <pc:cxnChg chg="del mod">
          <ac:chgData name="Jia Shi" userId="46afd474-ef12-44c7-ab66-108625f733ba" providerId="ADAL" clId="{271F1F47-4225-4D30-98EF-2A0717CF74AC}" dt="2021-12-25T11:13:51.007" v="1257" actId="478"/>
          <ac:cxnSpMkLst>
            <pc:docMk/>
            <pc:sldMk cId="3739254959" sldId="256"/>
            <ac:cxnSpMk id="218" creationId="{E4DDE658-9456-41C6-A51D-7CD1F4F824C4}"/>
          </ac:cxnSpMkLst>
        </pc:cxnChg>
        <pc:cxnChg chg="mod">
          <ac:chgData name="Jia Shi" userId="46afd474-ef12-44c7-ab66-108625f733ba" providerId="ADAL" clId="{271F1F47-4225-4D30-98EF-2A0717CF74AC}" dt="2021-12-29T10:05:50.410" v="5529" actId="1076"/>
          <ac:cxnSpMkLst>
            <pc:docMk/>
            <pc:sldMk cId="3739254959" sldId="256"/>
            <ac:cxnSpMk id="220" creationId="{CB63350C-4AA9-4131-8A34-547CE422E39C}"/>
          </ac:cxnSpMkLst>
        </pc:cxnChg>
        <pc:cxnChg chg="del mod">
          <ac:chgData name="Jia Shi" userId="46afd474-ef12-44c7-ab66-108625f733ba" providerId="ADAL" clId="{271F1F47-4225-4D30-98EF-2A0717CF74AC}" dt="2021-12-25T11:13:47.625" v="1255" actId="478"/>
          <ac:cxnSpMkLst>
            <pc:docMk/>
            <pc:sldMk cId="3739254959" sldId="256"/>
            <ac:cxnSpMk id="221" creationId="{060EBBD4-BD78-41A7-89A1-63F91E26EC9D}"/>
          </ac:cxnSpMkLst>
        </pc:cxnChg>
        <pc:cxnChg chg="del mod">
          <ac:chgData name="Jia Shi" userId="46afd474-ef12-44c7-ab66-108625f733ba" providerId="ADAL" clId="{271F1F47-4225-4D30-98EF-2A0717CF74AC}" dt="2021-12-25T11:13:45.750" v="1254" actId="478"/>
          <ac:cxnSpMkLst>
            <pc:docMk/>
            <pc:sldMk cId="3739254959" sldId="256"/>
            <ac:cxnSpMk id="224" creationId="{FC4E0E4F-76E2-46CC-8CDA-FC49D0428CCE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739254959" sldId="256"/>
            <ac:cxnSpMk id="229" creationId="{EF3B0044-A543-48CA-B931-4882087970F9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739254959" sldId="256"/>
            <ac:cxnSpMk id="234" creationId="{7FF13A5C-6D29-4AA4-A31B-BC8F7990F948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739254959" sldId="256"/>
            <ac:cxnSpMk id="236" creationId="{4C6B5860-0B7F-456D-8914-E9BAA424D815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739254959" sldId="256"/>
            <ac:cxnSpMk id="238" creationId="{8F34345E-1EA7-4FE0-999E-6FA63C13ECDC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739254959" sldId="256"/>
            <ac:cxnSpMk id="240" creationId="{B85E5485-BDCF-42FA-905F-B79EB93DFD73}"/>
          </ac:cxnSpMkLst>
        </pc:cxnChg>
      </pc:sldChg>
      <pc:sldChg chg="addSp delSp modSp add mod">
        <pc:chgData name="Jia Shi" userId="46afd474-ef12-44c7-ab66-108625f733ba" providerId="ADAL" clId="{271F1F47-4225-4D30-98EF-2A0717CF74AC}" dt="2021-12-28T10:59:31.371" v="3456"/>
        <pc:sldMkLst>
          <pc:docMk/>
          <pc:sldMk cId="2160064311" sldId="257"/>
        </pc:sldMkLst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5" creationId="{DE0FE05E-671E-4DA8-97F7-C06F57649FB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9" creationId="{343A7D5E-008F-40D6-A0AF-6BD8B41FFCC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11" creationId="{79F13419-F29F-4F92-9495-CC91B62037C5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12" creationId="{3EB49213-8BEE-4E6E-B861-C2103565B2F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13" creationId="{9319CD60-67B5-49A3-968C-30D6A5B4B0C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14" creationId="{331F3314-0535-4F97-9C41-3C6CBF6A5A4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18" creationId="{F9014CFD-DE1A-4E83-A5D3-55144D51818D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20" creationId="{A976285D-534E-4FAD-AE52-13D41838C2F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21" creationId="{A13EC34D-453C-46D9-BC50-0FE66A484785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22" creationId="{2AB54714-8C2B-4AD4-A52B-88EC02F8618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23" creationId="{FF7E1E72-0DFA-4F33-BB51-E5B401B3083D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25" creationId="{4E40918C-0ABF-43E4-B540-7D74E405C1C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27" creationId="{738FA529-DF51-41A4-A16F-D0F843378CC3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28" creationId="{86B1E98E-11A6-4DF3-A377-D02B852E0DF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29" creationId="{2CE82CDD-66E1-4B7A-9E60-E32E3566C472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30" creationId="{744AC193-B9CB-400A-9689-2F01CC8BCBBF}"/>
          </ac:spMkLst>
        </pc:spChg>
        <pc:spChg chg="del">
          <ac:chgData name="Jia Shi" userId="46afd474-ef12-44c7-ab66-108625f733ba" providerId="ADAL" clId="{271F1F47-4225-4D30-98EF-2A0717CF74AC}" dt="2021-12-23T11:17:01.918" v="268" actId="478"/>
          <ac:spMkLst>
            <pc:docMk/>
            <pc:sldMk cId="2160064311" sldId="257"/>
            <ac:spMk id="31" creationId="{BFF563CF-A3E4-444A-8FE6-541288E6850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32" creationId="{1DC3B165-8D76-4A95-96D1-7F654655985D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34" creationId="{108EC49F-728F-445F-8C80-39E620F1E22F}"/>
          </ac:spMkLst>
        </pc:spChg>
        <pc:spChg chg="del">
          <ac:chgData name="Jia Shi" userId="46afd474-ef12-44c7-ab66-108625f733ba" providerId="ADAL" clId="{271F1F47-4225-4D30-98EF-2A0717CF74AC}" dt="2021-12-23T11:17:14.431" v="271" actId="478"/>
          <ac:spMkLst>
            <pc:docMk/>
            <pc:sldMk cId="2160064311" sldId="257"/>
            <ac:spMk id="39" creationId="{215A6674-1964-4EF3-8008-521A3B0258BE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42" creationId="{7385306A-8407-4C86-82AC-ADD0DA00B7A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45" creationId="{74FF6EFB-DD67-4BAF-BAE5-332EAD5DD4C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49" creationId="{8DAF9220-8333-4224-8A18-FA889836CA3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52" creationId="{C8DE0030-25F2-4B33-99DD-5B30FDE63A51}"/>
          </ac:spMkLst>
        </pc:spChg>
        <pc:spChg chg="del">
          <ac:chgData name="Jia Shi" userId="46afd474-ef12-44c7-ab66-108625f733ba" providerId="ADAL" clId="{271F1F47-4225-4D30-98EF-2A0717CF74AC}" dt="2021-12-23T11:18:52.912" v="286" actId="478"/>
          <ac:spMkLst>
            <pc:docMk/>
            <pc:sldMk cId="2160064311" sldId="257"/>
            <ac:spMk id="55" creationId="{3932965D-1951-4A2A-BA1F-A092B947247E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57" creationId="{B853AB48-C1EC-4C0A-9F59-96D29722A5D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59" creationId="{32BE710C-081D-4B24-BE84-94DE91C80700}"/>
          </ac:spMkLst>
        </pc:spChg>
        <pc:spChg chg="del">
          <ac:chgData name="Jia Shi" userId="46afd474-ef12-44c7-ab66-108625f733ba" providerId="ADAL" clId="{271F1F47-4225-4D30-98EF-2A0717CF74AC}" dt="2021-12-23T11:18:58.526" v="289" actId="478"/>
          <ac:spMkLst>
            <pc:docMk/>
            <pc:sldMk cId="2160064311" sldId="257"/>
            <ac:spMk id="61" creationId="{50902F8B-EB5A-47CA-943F-CCF0C71AAAA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63" creationId="{FA99E336-44F1-48B3-AD2A-E2DBD3C193A4}"/>
          </ac:spMkLst>
        </pc:spChg>
        <pc:spChg chg="mod">
          <ac:chgData name="Jia Shi" userId="46afd474-ef12-44c7-ab66-108625f733ba" providerId="ADAL" clId="{271F1F47-4225-4D30-98EF-2A0717CF74AC}" dt="2021-12-28T10:59:17.839" v="3455"/>
          <ac:spMkLst>
            <pc:docMk/>
            <pc:sldMk cId="2160064311" sldId="257"/>
            <ac:spMk id="66" creationId="{8035298F-3CEB-4DE0-98F4-BBC06339A000}"/>
          </ac:spMkLst>
        </pc:spChg>
        <pc:spChg chg="mod">
          <ac:chgData name="Jia Shi" userId="46afd474-ef12-44c7-ab66-108625f733ba" providerId="ADAL" clId="{271F1F47-4225-4D30-98EF-2A0717CF74AC}" dt="2021-12-28T10:59:31.371" v="3456"/>
          <ac:spMkLst>
            <pc:docMk/>
            <pc:sldMk cId="2160064311" sldId="257"/>
            <ac:spMk id="67" creationId="{60259267-1AC8-4B45-A4B3-FFEB7F50C513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68" creationId="{8BE50905-FF44-4C6F-8719-54CF37F9DD4F}"/>
          </ac:spMkLst>
        </pc:spChg>
        <pc:spChg chg="mod">
          <ac:chgData name="Jia Shi" userId="46afd474-ef12-44c7-ab66-108625f733ba" providerId="ADAL" clId="{271F1F47-4225-4D30-98EF-2A0717CF74AC}" dt="2021-12-28T10:59:17.839" v="3455"/>
          <ac:spMkLst>
            <pc:docMk/>
            <pc:sldMk cId="2160064311" sldId="257"/>
            <ac:spMk id="72" creationId="{1E228A9C-2BDA-4DA9-A60B-9A9F1D7ABBEA}"/>
          </ac:spMkLst>
        </pc:spChg>
        <pc:spChg chg="mod">
          <ac:chgData name="Jia Shi" userId="46afd474-ef12-44c7-ab66-108625f733ba" providerId="ADAL" clId="{271F1F47-4225-4D30-98EF-2A0717CF74AC}" dt="2021-12-28T10:59:31.371" v="3456"/>
          <ac:spMkLst>
            <pc:docMk/>
            <pc:sldMk cId="2160064311" sldId="257"/>
            <ac:spMk id="73" creationId="{5480AF44-8763-45A0-B754-141A7457DA3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74" creationId="{538AB558-D86C-4FD9-93C2-E14274850D7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75" creationId="{E932648E-987F-4AC6-8506-B5D3313C4704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76" creationId="{E7E0B174-C711-42B4-92CE-1C42FBB12AF5}"/>
          </ac:spMkLst>
        </pc:spChg>
        <pc:spChg chg="mod">
          <ac:chgData name="Jia Shi" userId="46afd474-ef12-44c7-ab66-108625f733ba" providerId="ADAL" clId="{271F1F47-4225-4D30-98EF-2A0717CF74AC}" dt="2021-12-28T10:59:17.839" v="3455"/>
          <ac:spMkLst>
            <pc:docMk/>
            <pc:sldMk cId="2160064311" sldId="257"/>
            <ac:spMk id="78" creationId="{695E1587-A28F-4016-818B-0B50706D8E77}"/>
          </ac:spMkLst>
        </pc:spChg>
        <pc:spChg chg="mod">
          <ac:chgData name="Jia Shi" userId="46afd474-ef12-44c7-ab66-108625f733ba" providerId="ADAL" clId="{271F1F47-4225-4D30-98EF-2A0717CF74AC}" dt="2021-12-28T10:59:31.371" v="3456"/>
          <ac:spMkLst>
            <pc:docMk/>
            <pc:sldMk cId="2160064311" sldId="257"/>
            <ac:spMk id="79" creationId="{FC75CF57-B265-44EB-A832-0F0C78C8104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80" creationId="{DAB96FF9-175A-4CCC-89EE-D2FF7E02F27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82" creationId="{CBFA47F9-6A56-42C6-819D-F322FB2E7A89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85" creationId="{EBE1A193-E6A4-4322-837E-E9F9864A3D33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89" creationId="{FCCB0DCD-8FBF-4AE4-B694-DBFB2E2E5BA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91" creationId="{71EDEFF2-751B-4CBD-B1E8-5E7825DA629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93" creationId="{652FC4E6-5063-4B34-A664-D4FCA3535365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94" creationId="{F6C7D395-B2F1-4CBE-8B79-9144FB531B63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96" creationId="{86EAABE4-071A-4B37-9F0A-52A603BC31A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97" creationId="{3FEE0FA4-4CE7-493D-984F-42296238C34D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98" creationId="{73C0CC30-0A0C-48ED-B9D2-5584703612C9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99" creationId="{D8184AE6-2F84-41D9-A9CA-1BE27594823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100" creationId="{BC70B979-6728-495B-A0C3-7F01821DD8AA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102" creationId="{713CC9EC-6455-4EF6-AD40-A58A936AC9B5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103" creationId="{14F00EC5-64BF-41FB-A6E3-4445A69DCCD5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104" creationId="{FAF7086E-7056-4060-928D-0D000CF7A5F2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105" creationId="{F86B267C-D1CF-40E4-96D3-2ADBA637141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106" creationId="{CA52C9F7-4B2F-49C1-ADC8-EF238460073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108" creationId="{34CA7009-BF51-4748-871E-830327BC7182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109" creationId="{9053799E-2CA7-4DD5-9A2D-177E11AC9FE9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110" creationId="{5F93190A-1A6B-44D0-B860-84EA0160101A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111" creationId="{3D731678-7F59-4C2F-A1D7-E6FE96B12F6B}"/>
          </ac:spMkLst>
        </pc:spChg>
        <pc:spChg chg="mod">
          <ac:chgData name="Jia Shi" userId="46afd474-ef12-44c7-ab66-108625f733ba" providerId="ADAL" clId="{271F1F47-4225-4D30-98EF-2A0717CF74AC}" dt="2021-12-23T11:21:37.933" v="322" actId="20577"/>
          <ac:spMkLst>
            <pc:docMk/>
            <pc:sldMk cId="2160064311" sldId="257"/>
            <ac:spMk id="114" creationId="{ED2A3BAF-6BDD-4CAF-99FB-DE1AA8A30D6B}"/>
          </ac:spMkLst>
        </pc:spChg>
        <pc:spChg chg="mod">
          <ac:chgData name="Jia Shi" userId="46afd474-ef12-44c7-ab66-108625f733ba" providerId="ADAL" clId="{271F1F47-4225-4D30-98EF-2A0717CF74AC}" dt="2021-12-23T11:20:57.266" v="309"/>
          <ac:spMkLst>
            <pc:docMk/>
            <pc:sldMk cId="2160064311" sldId="257"/>
            <ac:spMk id="117" creationId="{067751A9-5415-4B7C-A668-96ADFB2353D1}"/>
          </ac:spMkLst>
        </pc:spChg>
        <pc:spChg chg="mod">
          <ac:chgData name="Jia Shi" userId="46afd474-ef12-44c7-ab66-108625f733ba" providerId="ADAL" clId="{271F1F47-4225-4D30-98EF-2A0717CF74AC}" dt="2021-12-23T11:21:16.950" v="314" actId="20577"/>
          <ac:spMkLst>
            <pc:docMk/>
            <pc:sldMk cId="2160064311" sldId="257"/>
            <ac:spMk id="121" creationId="{630FA5DC-F3EB-438D-B196-FE4BD761EDD5}"/>
          </ac:spMkLst>
        </pc:spChg>
        <pc:spChg chg="mod">
          <ac:chgData name="Jia Shi" userId="46afd474-ef12-44c7-ab66-108625f733ba" providerId="ADAL" clId="{271F1F47-4225-4D30-98EF-2A0717CF74AC}" dt="2021-12-23T11:21:18.925" v="315" actId="20577"/>
          <ac:spMkLst>
            <pc:docMk/>
            <pc:sldMk cId="2160064311" sldId="257"/>
            <ac:spMk id="123" creationId="{C6FAD128-6309-4141-A216-10558E55E2FF}"/>
          </ac:spMkLst>
        </pc:spChg>
        <pc:spChg chg="mod">
          <ac:chgData name="Jia Shi" userId="46afd474-ef12-44c7-ab66-108625f733ba" providerId="ADAL" clId="{271F1F47-4225-4D30-98EF-2A0717CF74AC}" dt="2021-12-23T11:21:20.711" v="316" actId="20577"/>
          <ac:spMkLst>
            <pc:docMk/>
            <pc:sldMk cId="2160064311" sldId="257"/>
            <ac:spMk id="125" creationId="{B84FD875-EBDA-4396-8224-CCF66635BCA0}"/>
          </ac:spMkLst>
        </pc:spChg>
        <pc:spChg chg="mod">
          <ac:chgData name="Jia Shi" userId="46afd474-ef12-44c7-ab66-108625f733ba" providerId="ADAL" clId="{271F1F47-4225-4D30-98EF-2A0717CF74AC}" dt="2021-12-23T11:20:57.266" v="309"/>
          <ac:spMkLst>
            <pc:docMk/>
            <pc:sldMk cId="2160064311" sldId="257"/>
            <ac:spMk id="126" creationId="{858B7200-53FF-498F-B6B8-FE47CAD6EE5D}"/>
          </ac:spMkLst>
        </pc:spChg>
        <pc:spChg chg="mod">
          <ac:chgData name="Jia Shi" userId="46afd474-ef12-44c7-ab66-108625f733ba" providerId="ADAL" clId="{271F1F47-4225-4D30-98EF-2A0717CF74AC}" dt="2021-12-23T11:20:57.266" v="309"/>
          <ac:spMkLst>
            <pc:docMk/>
            <pc:sldMk cId="2160064311" sldId="257"/>
            <ac:spMk id="127" creationId="{AD5389AA-7F17-4855-B6B1-C29547D4E83A}"/>
          </ac:spMkLst>
        </pc:spChg>
        <pc:spChg chg="mod">
          <ac:chgData name="Jia Shi" userId="46afd474-ef12-44c7-ab66-108625f733ba" providerId="ADAL" clId="{271F1F47-4225-4D30-98EF-2A0717CF74AC}" dt="2021-12-23T11:20:57.266" v="309"/>
          <ac:spMkLst>
            <pc:docMk/>
            <pc:sldMk cId="2160064311" sldId="257"/>
            <ac:spMk id="128" creationId="{19EC1332-8F15-4B34-B30B-D235A0FB9BC5}"/>
          </ac:spMkLst>
        </pc:spChg>
        <pc:spChg chg="mod">
          <ac:chgData name="Jia Shi" userId="46afd474-ef12-44c7-ab66-108625f733ba" providerId="ADAL" clId="{271F1F47-4225-4D30-98EF-2A0717CF74AC}" dt="2021-12-23T11:20:57.266" v="309"/>
          <ac:spMkLst>
            <pc:docMk/>
            <pc:sldMk cId="2160064311" sldId="257"/>
            <ac:spMk id="129" creationId="{3338294A-B776-433F-8359-A0A2679BEF09}"/>
          </ac:spMkLst>
        </pc:spChg>
        <pc:spChg chg="mod">
          <ac:chgData name="Jia Shi" userId="46afd474-ef12-44c7-ab66-108625f733ba" providerId="ADAL" clId="{271F1F47-4225-4D30-98EF-2A0717CF74AC}" dt="2021-12-23T11:20:57.266" v="309"/>
          <ac:spMkLst>
            <pc:docMk/>
            <pc:sldMk cId="2160064311" sldId="257"/>
            <ac:spMk id="130" creationId="{1209A1DE-2F26-4295-BFE9-F59324D8A2B8}"/>
          </ac:spMkLst>
        </pc:spChg>
        <pc:spChg chg="mod">
          <ac:chgData name="Jia Shi" userId="46afd474-ef12-44c7-ab66-108625f733ba" providerId="ADAL" clId="{271F1F47-4225-4D30-98EF-2A0717CF74AC}" dt="2021-12-23T11:20:57.266" v="309"/>
          <ac:spMkLst>
            <pc:docMk/>
            <pc:sldMk cId="2160064311" sldId="257"/>
            <ac:spMk id="131" creationId="{1437106F-18AD-4722-85A2-E2719151BA3E}"/>
          </ac:spMkLst>
        </pc:spChg>
        <pc:spChg chg="mod">
          <ac:chgData name="Jia Shi" userId="46afd474-ef12-44c7-ab66-108625f733ba" providerId="ADAL" clId="{271F1F47-4225-4D30-98EF-2A0717CF74AC}" dt="2021-12-23T11:20:57.266" v="309"/>
          <ac:spMkLst>
            <pc:docMk/>
            <pc:sldMk cId="2160064311" sldId="257"/>
            <ac:spMk id="132" creationId="{17CEF251-CA00-4F90-A1B0-648D76F0A374}"/>
          </ac:spMkLst>
        </pc:spChg>
        <pc:spChg chg="mod">
          <ac:chgData name="Jia Shi" userId="46afd474-ef12-44c7-ab66-108625f733ba" providerId="ADAL" clId="{271F1F47-4225-4D30-98EF-2A0717CF74AC}" dt="2021-12-23T11:20:57.266" v="309"/>
          <ac:spMkLst>
            <pc:docMk/>
            <pc:sldMk cId="2160064311" sldId="257"/>
            <ac:spMk id="133" creationId="{DDAD4ED3-F852-47E4-9B69-3098B5316217}"/>
          </ac:spMkLst>
        </pc:spChg>
        <pc:spChg chg="mod">
          <ac:chgData name="Jia Shi" userId="46afd474-ef12-44c7-ab66-108625f733ba" providerId="ADAL" clId="{271F1F47-4225-4D30-98EF-2A0717CF74AC}" dt="2021-12-23T11:20:57.266" v="309"/>
          <ac:spMkLst>
            <pc:docMk/>
            <pc:sldMk cId="2160064311" sldId="257"/>
            <ac:spMk id="134" creationId="{4AE65A31-296D-486A-8BE8-B1E78D70140E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135" creationId="{0BC0F882-FF1A-4E49-B942-6E9A14C60531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137" creationId="{204B9FA6-B0C3-4D98-952C-A920D5D8659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140" creationId="{DEFA512F-B9CC-4E4C-90EC-9BEAFC05FC4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143" creationId="{7589F876-A643-4858-B655-BBD43DEDAA8D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147" creationId="{59B60573-5982-4801-BE0C-7A9E286603C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149" creationId="{647D9511-A328-449B-9CBC-9CFD27CB28FA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151" creationId="{DF67451F-D71E-4976-88B0-8688C85D9A7E}"/>
          </ac:spMkLst>
        </pc:spChg>
        <pc:spChg chg="mod">
          <ac:chgData name="Jia Shi" userId="46afd474-ef12-44c7-ab66-108625f733ba" providerId="ADAL" clId="{271F1F47-4225-4D30-98EF-2A0717CF74AC}" dt="2021-12-28T10:59:17.839" v="3455"/>
          <ac:spMkLst>
            <pc:docMk/>
            <pc:sldMk cId="2160064311" sldId="257"/>
            <ac:spMk id="152" creationId="{0EF4480D-804C-4ADC-9AD2-70B2794E834B}"/>
          </ac:spMkLst>
        </pc:spChg>
        <pc:spChg chg="mod">
          <ac:chgData name="Jia Shi" userId="46afd474-ef12-44c7-ab66-108625f733ba" providerId="ADAL" clId="{271F1F47-4225-4D30-98EF-2A0717CF74AC}" dt="2021-12-28T10:59:31.371" v="3456"/>
          <ac:spMkLst>
            <pc:docMk/>
            <pc:sldMk cId="2160064311" sldId="257"/>
            <ac:spMk id="153" creationId="{F94C9E5E-EEA7-42FC-9B49-4F6AE1BDE063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154" creationId="{6FA0BBD2-01A9-477A-9BE4-2D01CD5A2228}"/>
          </ac:spMkLst>
        </pc:spChg>
        <pc:spChg chg="mod">
          <ac:chgData name="Jia Shi" userId="46afd474-ef12-44c7-ab66-108625f733ba" providerId="ADAL" clId="{271F1F47-4225-4D30-98EF-2A0717CF74AC}" dt="2021-12-28T10:59:17.839" v="3455"/>
          <ac:spMkLst>
            <pc:docMk/>
            <pc:sldMk cId="2160064311" sldId="257"/>
            <ac:spMk id="155" creationId="{3FAAA3C6-232A-4ED6-AED7-7ABF3948B364}"/>
          </ac:spMkLst>
        </pc:spChg>
        <pc:spChg chg="mod">
          <ac:chgData name="Jia Shi" userId="46afd474-ef12-44c7-ab66-108625f733ba" providerId="ADAL" clId="{271F1F47-4225-4D30-98EF-2A0717CF74AC}" dt="2021-12-28T10:59:31.371" v="3456"/>
          <ac:spMkLst>
            <pc:docMk/>
            <pc:sldMk cId="2160064311" sldId="257"/>
            <ac:spMk id="156" creationId="{E596B645-8146-4AC0-8061-FFEB5C8BB01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157" creationId="{AB139DD4-F8A4-44B8-8A93-74389D600C31}"/>
          </ac:spMkLst>
        </pc:spChg>
        <pc:spChg chg="mod">
          <ac:chgData name="Jia Shi" userId="46afd474-ef12-44c7-ab66-108625f733ba" providerId="ADAL" clId="{271F1F47-4225-4D30-98EF-2A0717CF74AC}" dt="2021-12-28T10:59:17.839" v="3455"/>
          <ac:spMkLst>
            <pc:docMk/>
            <pc:sldMk cId="2160064311" sldId="257"/>
            <ac:spMk id="158" creationId="{F8670D4B-AFB3-453E-9CA5-E262A39D68D3}"/>
          </ac:spMkLst>
        </pc:spChg>
        <pc:spChg chg="mod">
          <ac:chgData name="Jia Shi" userId="46afd474-ef12-44c7-ab66-108625f733ba" providerId="ADAL" clId="{271F1F47-4225-4D30-98EF-2A0717CF74AC}" dt="2021-12-28T10:59:31.371" v="3456"/>
          <ac:spMkLst>
            <pc:docMk/>
            <pc:sldMk cId="2160064311" sldId="257"/>
            <ac:spMk id="159" creationId="{D6C92AF6-0E8E-4E34-B19D-93408FB62724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160" creationId="{6C9965FE-FE61-427D-A7E6-4D3B48C18198}"/>
          </ac:spMkLst>
        </pc:s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160064311" sldId="257"/>
            <ac:grpSpMk id="15" creationId="{11904639-A8B1-435A-9ECF-CCB738D07E2A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160064311" sldId="257"/>
            <ac:grpSpMk id="16" creationId="{AAD7AE96-439A-45F8-8F0E-72D2F606E784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160064311" sldId="257"/>
            <ac:grpSpMk id="17" creationId="{21DE0CC8-53EB-4E34-9ECF-0091D41E3508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160064311" sldId="257"/>
            <ac:grpSpMk id="19" creationId="{914EE7DA-FF11-4C98-96D7-21926735B5DE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160064311" sldId="257"/>
            <ac:grpSpMk id="24" creationId="{3CCDE21C-C255-457E-B204-8554F5899405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160064311" sldId="257"/>
            <ac:grpSpMk id="26" creationId="{BF69F728-75D1-4916-BA27-9D3D3A95176D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160064311" sldId="257"/>
            <ac:grpSpMk id="44" creationId="{7E3E1A43-C6A8-4D7C-9D3A-9CD2CB0591E1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160064311" sldId="257"/>
            <ac:grpSpMk id="46" creationId="{C63CE37C-E4FC-406E-BFC5-E806C57FE1B4}"/>
          </ac:grpSpMkLst>
        </pc:grpChg>
        <pc:grpChg chg="add del mod">
          <ac:chgData name="Jia Shi" userId="46afd474-ef12-44c7-ab66-108625f733ba" providerId="ADAL" clId="{271F1F47-4225-4D30-98EF-2A0717CF74AC}" dt="2021-12-28T09:43:42.474" v="2766"/>
          <ac:grpSpMkLst>
            <pc:docMk/>
            <pc:sldMk cId="2160064311" sldId="257"/>
            <ac:grpSpMk id="47" creationId="{45A1B095-C5FE-4902-9D2C-E7E69AD54A6C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160064311" sldId="257"/>
            <ac:grpSpMk id="48" creationId="{0AF0D902-C15A-4C4E-9088-DCB72D114555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160064311" sldId="257"/>
            <ac:grpSpMk id="65" creationId="{A43C01E0-7981-46CE-BF1E-A7A78985231D}"/>
          </ac:grpSpMkLst>
        </pc:grpChg>
        <pc:grpChg chg="add mod">
          <ac:chgData name="Jia Shi" userId="46afd474-ef12-44c7-ab66-108625f733ba" providerId="ADAL" clId="{271F1F47-4225-4D30-98EF-2A0717CF74AC}" dt="2021-12-28T09:43:42.474" v="2766"/>
          <ac:grpSpMkLst>
            <pc:docMk/>
            <pc:sldMk cId="2160064311" sldId="257"/>
            <ac:grpSpMk id="69" creationId="{8B0CAD19-19DD-4E2F-BE16-53264F275C31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160064311" sldId="257"/>
            <ac:grpSpMk id="70" creationId="{A0D0D58E-AA2A-4E5D-8C95-375DF1C42535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160064311" sldId="257"/>
            <ac:grpSpMk id="71" creationId="{0C2158F8-E03D-482C-936A-DC45A85FF710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160064311" sldId="257"/>
            <ac:grpSpMk id="77" creationId="{DDF01802-C54F-4FFE-95C6-EB9A08501127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160064311" sldId="257"/>
            <ac:grpSpMk id="83" creationId="{BE3F05DE-C1CE-4E2F-899E-B9E2404CA119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160064311" sldId="257"/>
            <ac:grpSpMk id="86" creationId="{0D7A3DD7-25DF-4359-9B3E-2C3ED1B29171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160064311" sldId="257"/>
            <ac:grpSpMk id="87" creationId="{62F62418-BF4B-4688-9180-4B5C15A5D360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160064311" sldId="257"/>
            <ac:grpSpMk id="95" creationId="{08F49AE0-44CC-4885-8841-186BAE3AD33D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160064311" sldId="257"/>
            <ac:grpSpMk id="101" creationId="{A4474B20-1987-4203-B94F-3257DB641F71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160064311" sldId="257"/>
            <ac:grpSpMk id="107" creationId="{11CAC9F1-9DD4-4AF3-9267-1CE99C8D5540}"/>
          </ac:grpSpMkLst>
        </pc:grpChg>
        <pc:grpChg chg="add del mod">
          <ac:chgData name="Jia Shi" userId="46afd474-ef12-44c7-ab66-108625f733ba" providerId="ADAL" clId="{271F1F47-4225-4D30-98EF-2A0717CF74AC}" dt="2021-12-23T11:22:28.513" v="329" actId="478"/>
          <ac:grpSpMkLst>
            <pc:docMk/>
            <pc:sldMk cId="2160064311" sldId="257"/>
            <ac:grpSpMk id="112" creationId="{33FFE06C-13D7-484B-B04B-D4820669C74A}"/>
          </ac:grpSpMkLst>
        </pc:grpChg>
        <pc:grpChg chg="mod">
          <ac:chgData name="Jia Shi" userId="46afd474-ef12-44c7-ab66-108625f733ba" providerId="ADAL" clId="{271F1F47-4225-4D30-98EF-2A0717CF74AC}" dt="2021-12-23T11:20:57.266" v="309"/>
          <ac:grpSpMkLst>
            <pc:docMk/>
            <pc:sldMk cId="2160064311" sldId="257"/>
            <ac:grpSpMk id="113" creationId="{557A85D6-8177-414F-8D02-132E82CD569A}"/>
          </ac:grpSpMkLst>
        </pc:grpChg>
        <pc:grpChg chg="mod">
          <ac:chgData name="Jia Shi" userId="46afd474-ef12-44c7-ab66-108625f733ba" providerId="ADAL" clId="{271F1F47-4225-4D30-98EF-2A0717CF74AC}" dt="2021-12-23T11:20:57.266" v="309"/>
          <ac:grpSpMkLst>
            <pc:docMk/>
            <pc:sldMk cId="2160064311" sldId="257"/>
            <ac:grpSpMk id="115" creationId="{6755AE9B-CBBC-4989-8E24-A829312C48AD}"/>
          </ac:grpSpMkLst>
        </pc:grpChg>
        <pc:grpChg chg="mod">
          <ac:chgData name="Jia Shi" userId="46afd474-ef12-44c7-ab66-108625f733ba" providerId="ADAL" clId="{271F1F47-4225-4D30-98EF-2A0717CF74AC}" dt="2021-12-23T11:20:57.266" v="309"/>
          <ac:grpSpMkLst>
            <pc:docMk/>
            <pc:sldMk cId="2160064311" sldId="257"/>
            <ac:grpSpMk id="118" creationId="{DCE900FA-62F6-4A3B-A34E-2E04C8D2D36C}"/>
          </ac:grpSpMkLst>
        </pc:grpChg>
        <pc:grpChg chg="mod">
          <ac:chgData name="Jia Shi" userId="46afd474-ef12-44c7-ab66-108625f733ba" providerId="ADAL" clId="{271F1F47-4225-4D30-98EF-2A0717CF74AC}" dt="2021-12-23T11:20:57.266" v="309"/>
          <ac:grpSpMkLst>
            <pc:docMk/>
            <pc:sldMk cId="2160064311" sldId="257"/>
            <ac:grpSpMk id="119" creationId="{797BAE1D-5DD2-4313-A848-3F4032518AD0}"/>
          </ac:grpSpMkLst>
        </pc:grpChg>
        <pc:grpChg chg="add mod">
          <ac:chgData name="Jia Shi" userId="46afd474-ef12-44c7-ab66-108625f733ba" providerId="ADAL" clId="{271F1F47-4225-4D30-98EF-2A0717CF74AC}" dt="2021-12-28T09:43:42.474" v="2766"/>
          <ac:grpSpMkLst>
            <pc:docMk/>
            <pc:sldMk cId="2160064311" sldId="257"/>
            <ac:grpSpMk id="138" creationId="{D395A71D-FA38-4386-B692-7A2D650722C7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160064311" sldId="257"/>
            <ac:grpSpMk id="139" creationId="{49F94783-C313-49E4-BAA0-04938273663C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160064311" sldId="257"/>
            <ac:grpSpMk id="141" creationId="{782F4E3A-D3DD-4B58-9933-8543B6ED4B3A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160064311" sldId="257"/>
            <ac:grpSpMk id="144" creationId="{A051591A-B542-4528-B11B-9FC51A3725D1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160064311" sldId="257"/>
            <ac:grpSpMk id="145" creationId="{2F9681BC-B30A-4223-B019-417E8189FB77}"/>
          </ac:grpSpMkLst>
        </pc:grp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160064311" sldId="257"/>
            <ac:cxnSpMk id="3" creationId="{CDA6C4FC-5A70-403C-91CE-E950BD1273AC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160064311" sldId="257"/>
            <ac:cxnSpMk id="7" creationId="{B2486D44-554C-4980-B81B-B7BC18C37822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160064311" sldId="257"/>
            <ac:cxnSpMk id="33" creationId="{EB7E9C6F-99E4-42F8-8477-0D64325B44A1}"/>
          </ac:cxnSpMkLst>
        </pc:cxnChg>
        <pc:cxnChg chg="del">
          <ac:chgData name="Jia Shi" userId="46afd474-ef12-44c7-ab66-108625f733ba" providerId="ADAL" clId="{271F1F47-4225-4D30-98EF-2A0717CF74AC}" dt="2021-12-23T11:17:12.303" v="270" actId="478"/>
          <ac:cxnSpMkLst>
            <pc:docMk/>
            <pc:sldMk cId="2160064311" sldId="257"/>
            <ac:cxnSpMk id="38" creationId="{EB9DCD59-D0E2-4558-9E19-B1ECA70050F0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160064311" sldId="257"/>
            <ac:cxnSpMk id="41" creationId="{B7493FBC-6A22-43FF-8534-18ED7C4A1E38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160064311" sldId="257"/>
            <ac:cxnSpMk id="51" creationId="{A80CA7A1-FF60-42D4-BC06-60953DE94A93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160064311" sldId="257"/>
            <ac:cxnSpMk id="56" creationId="{D8F0D1BC-18F9-41E8-880F-E60515841CE5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160064311" sldId="257"/>
            <ac:cxnSpMk id="58" creationId="{1946C512-A6AA-47BA-A0B8-6D19B1657282}"/>
          </ac:cxnSpMkLst>
        </pc:cxnChg>
        <pc:cxnChg chg="del">
          <ac:chgData name="Jia Shi" userId="46afd474-ef12-44c7-ab66-108625f733ba" providerId="ADAL" clId="{271F1F47-4225-4D30-98EF-2A0717CF74AC}" dt="2021-12-23T11:19:00.861" v="290" actId="478"/>
          <ac:cxnSpMkLst>
            <pc:docMk/>
            <pc:sldMk cId="2160064311" sldId="257"/>
            <ac:cxnSpMk id="60" creationId="{950FA414-E2BF-4086-8B65-79BDA11453CE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160064311" sldId="257"/>
            <ac:cxnSpMk id="62" creationId="{74D32C7A-A43A-4253-9474-EF973B35B1E3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160064311" sldId="257"/>
            <ac:cxnSpMk id="81" creationId="{CBA597EF-1383-4611-B9F0-C3425C75C694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160064311" sldId="257"/>
            <ac:cxnSpMk id="84" creationId="{E6D2F7C1-615E-43EF-B942-BF9CB1A568FB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160064311" sldId="257"/>
            <ac:cxnSpMk id="88" creationId="{3F1BECDD-164C-423B-8586-BEFF8384E12D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160064311" sldId="257"/>
            <ac:cxnSpMk id="90" creationId="{6B88EF14-EC06-4473-A7D6-A4A003E4DF5F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160064311" sldId="257"/>
            <ac:cxnSpMk id="92" creationId="{610D1DD4-47E4-424A-8E37-94D29E2B6A7E}"/>
          </ac:cxnSpMkLst>
        </pc:cxnChg>
        <pc:cxnChg chg="mod">
          <ac:chgData name="Jia Shi" userId="46afd474-ef12-44c7-ab66-108625f733ba" providerId="ADAL" clId="{271F1F47-4225-4D30-98EF-2A0717CF74AC}" dt="2021-12-23T11:20:57.266" v="309"/>
          <ac:cxnSpMkLst>
            <pc:docMk/>
            <pc:sldMk cId="2160064311" sldId="257"/>
            <ac:cxnSpMk id="116" creationId="{5678AEBD-A8EF-4AF6-9EC1-040D54B22B85}"/>
          </ac:cxnSpMkLst>
        </pc:cxnChg>
        <pc:cxnChg chg="mod">
          <ac:chgData name="Jia Shi" userId="46afd474-ef12-44c7-ab66-108625f733ba" providerId="ADAL" clId="{271F1F47-4225-4D30-98EF-2A0717CF74AC}" dt="2021-12-23T11:20:57.266" v="309"/>
          <ac:cxnSpMkLst>
            <pc:docMk/>
            <pc:sldMk cId="2160064311" sldId="257"/>
            <ac:cxnSpMk id="120" creationId="{770FF9C2-1333-47BE-9751-FF417696769D}"/>
          </ac:cxnSpMkLst>
        </pc:cxnChg>
        <pc:cxnChg chg="mod">
          <ac:chgData name="Jia Shi" userId="46afd474-ef12-44c7-ab66-108625f733ba" providerId="ADAL" clId="{271F1F47-4225-4D30-98EF-2A0717CF74AC}" dt="2021-12-23T11:20:57.266" v="309"/>
          <ac:cxnSpMkLst>
            <pc:docMk/>
            <pc:sldMk cId="2160064311" sldId="257"/>
            <ac:cxnSpMk id="122" creationId="{2DDD2B1D-3598-4B76-AA3A-595F784F225E}"/>
          </ac:cxnSpMkLst>
        </pc:cxnChg>
        <pc:cxnChg chg="mod">
          <ac:chgData name="Jia Shi" userId="46afd474-ef12-44c7-ab66-108625f733ba" providerId="ADAL" clId="{271F1F47-4225-4D30-98EF-2A0717CF74AC}" dt="2021-12-23T11:20:57.266" v="309"/>
          <ac:cxnSpMkLst>
            <pc:docMk/>
            <pc:sldMk cId="2160064311" sldId="257"/>
            <ac:cxnSpMk id="124" creationId="{8AD7B8C3-147E-499C-8924-E4B3C52C613D}"/>
          </ac:cxnSpMkLst>
        </pc:cxnChg>
        <pc:cxnChg chg="add mod">
          <ac:chgData name="Jia Shi" userId="46afd474-ef12-44c7-ab66-108625f733ba" providerId="ADAL" clId="{271F1F47-4225-4D30-98EF-2A0717CF74AC}" dt="2021-12-28T09:43:42.474" v="2766"/>
          <ac:cxnSpMkLst>
            <pc:docMk/>
            <pc:sldMk cId="2160064311" sldId="257"/>
            <ac:cxnSpMk id="136" creationId="{5725142E-942E-4987-9A78-F12C3E735D36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160064311" sldId="257"/>
            <ac:cxnSpMk id="142" creationId="{A81F628A-5140-4EA0-9338-F759DEAF62EA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160064311" sldId="257"/>
            <ac:cxnSpMk id="146" creationId="{03330481-E5D1-4D27-AB9A-CD148FBB02CA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160064311" sldId="257"/>
            <ac:cxnSpMk id="148" creationId="{4CE7C749-4025-4698-9F0E-1F33F1C6DC32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160064311" sldId="257"/>
            <ac:cxnSpMk id="150" creationId="{A4AF26EB-A5BA-44C9-B10F-A4574BD5171A}"/>
          </ac:cxnSpMkLst>
        </pc:cxnChg>
      </pc:sldChg>
      <pc:sldChg chg="addSp delSp modSp add mod">
        <pc:chgData name="Jia Shi" userId="46afd474-ef12-44c7-ab66-108625f733ba" providerId="ADAL" clId="{271F1F47-4225-4D30-98EF-2A0717CF74AC}" dt="2021-12-29T08:19:21.595" v="5095" actId="1076"/>
        <pc:sldMkLst>
          <pc:docMk/>
          <pc:sldMk cId="3889453032" sldId="258"/>
        </pc:sldMkLst>
        <pc:spChg chg="add del mod">
          <ac:chgData name="Jia Shi" userId="46afd474-ef12-44c7-ab66-108625f733ba" providerId="ADAL" clId="{271F1F47-4225-4D30-98EF-2A0717CF74AC}" dt="2021-12-28T09:15:52.511" v="2315" actId="478"/>
          <ac:spMkLst>
            <pc:docMk/>
            <pc:sldMk cId="3889453032" sldId="258"/>
            <ac:spMk id="2" creationId="{C30149F8-D616-4C12-A240-1AD4A42F9D20}"/>
          </ac:spMkLst>
        </pc:spChg>
        <pc:spChg chg="del">
          <ac:chgData name="Jia Shi" userId="46afd474-ef12-44c7-ab66-108625f733ba" providerId="ADAL" clId="{271F1F47-4225-4D30-98EF-2A0717CF74AC}" dt="2021-12-28T09:15:52.511" v="2315" actId="478"/>
          <ac:spMkLst>
            <pc:docMk/>
            <pc:sldMk cId="3889453032" sldId="258"/>
            <ac:spMk id="20" creationId="{7485799F-C6F9-4698-A54A-89029920D9AA}"/>
          </ac:spMkLst>
        </pc:spChg>
        <pc:spChg chg="del">
          <ac:chgData name="Jia Shi" userId="46afd474-ef12-44c7-ab66-108625f733ba" providerId="ADAL" clId="{271F1F47-4225-4D30-98EF-2A0717CF74AC}" dt="2021-12-28T09:15:52.511" v="2315" actId="478"/>
          <ac:spMkLst>
            <pc:docMk/>
            <pc:sldMk cId="3889453032" sldId="258"/>
            <ac:spMk id="24" creationId="{56273792-016A-4EF8-A28B-8EC3E6548BCB}"/>
          </ac:spMkLst>
        </pc:spChg>
        <pc:spChg chg="del mod">
          <ac:chgData name="Jia Shi" userId="46afd474-ef12-44c7-ab66-108625f733ba" providerId="ADAL" clId="{271F1F47-4225-4D30-98EF-2A0717CF74AC}" dt="2021-12-28T09:15:56.340" v="2317" actId="478"/>
          <ac:spMkLst>
            <pc:docMk/>
            <pc:sldMk cId="3889453032" sldId="258"/>
            <ac:spMk id="26" creationId="{4BB1BB0C-FF7C-4B4F-BCEA-0FD15C04995C}"/>
          </ac:spMkLst>
        </pc:spChg>
        <pc:spChg chg="del">
          <ac:chgData name="Jia Shi" userId="46afd474-ef12-44c7-ab66-108625f733ba" providerId="ADAL" clId="{271F1F47-4225-4D30-98EF-2A0717CF74AC}" dt="2021-12-28T09:15:52.511" v="2315" actId="478"/>
          <ac:spMkLst>
            <pc:docMk/>
            <pc:sldMk cId="3889453032" sldId="258"/>
            <ac:spMk id="28" creationId="{9B454179-3639-4AE0-95CE-0CAD72A55E3F}"/>
          </ac:spMkLst>
        </pc:spChg>
        <pc:spChg chg="del">
          <ac:chgData name="Jia Shi" userId="46afd474-ef12-44c7-ab66-108625f733ba" providerId="ADAL" clId="{271F1F47-4225-4D30-98EF-2A0717CF74AC}" dt="2021-12-28T09:15:52.511" v="2315" actId="478"/>
          <ac:spMkLst>
            <pc:docMk/>
            <pc:sldMk cId="3889453032" sldId="258"/>
            <ac:spMk id="29" creationId="{FAF46E26-57C4-4180-B4D1-3FDC90BB4797}"/>
          </ac:spMkLst>
        </pc:spChg>
        <pc:spChg chg="del">
          <ac:chgData name="Jia Shi" userId="46afd474-ef12-44c7-ab66-108625f733ba" providerId="ADAL" clId="{271F1F47-4225-4D30-98EF-2A0717CF74AC}" dt="2021-12-28T09:15:52.511" v="2315" actId="478"/>
          <ac:spMkLst>
            <pc:docMk/>
            <pc:sldMk cId="3889453032" sldId="258"/>
            <ac:spMk id="33" creationId="{E965FDF1-32BE-4563-BB46-FB944B75CE1F}"/>
          </ac:spMkLst>
        </pc:spChg>
        <pc:spChg chg="add del mod">
          <ac:chgData name="Jia Shi" userId="46afd474-ef12-44c7-ab66-108625f733ba" providerId="ADAL" clId="{271F1F47-4225-4D30-98EF-2A0717CF74AC}" dt="2021-12-28T09:15:52.511" v="2315" actId="478"/>
          <ac:spMkLst>
            <pc:docMk/>
            <pc:sldMk cId="3889453032" sldId="258"/>
            <ac:spMk id="35" creationId="{1B635ACE-B7E4-41AB-B92E-CFDDFE0E3F9D}"/>
          </ac:spMkLst>
        </pc:spChg>
        <pc:spChg chg="del">
          <ac:chgData name="Jia Shi" userId="46afd474-ef12-44c7-ab66-108625f733ba" providerId="ADAL" clId="{271F1F47-4225-4D30-98EF-2A0717CF74AC}" dt="2021-12-28T09:15:52.511" v="2315" actId="478"/>
          <ac:spMkLst>
            <pc:docMk/>
            <pc:sldMk cId="3889453032" sldId="258"/>
            <ac:spMk id="38" creationId="{643C1F8F-B8B8-4E6E-81DE-9223FFBA9CE5}"/>
          </ac:spMkLst>
        </pc:spChg>
        <pc:spChg chg="del">
          <ac:chgData name="Jia Shi" userId="46afd474-ef12-44c7-ab66-108625f733ba" providerId="ADAL" clId="{271F1F47-4225-4D30-98EF-2A0717CF74AC}" dt="2021-12-28T09:15:52.511" v="2315" actId="478"/>
          <ac:spMkLst>
            <pc:docMk/>
            <pc:sldMk cId="3889453032" sldId="258"/>
            <ac:spMk id="39" creationId="{0FF2FEFD-732F-4F4B-997F-48C1D5B39608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889453032" sldId="258"/>
            <ac:spMk id="40" creationId="{43216439-4C07-424A-A89F-B8FCCE42B5C3}"/>
          </ac:spMkLst>
        </pc:spChg>
        <pc:spChg chg="del">
          <ac:chgData name="Jia Shi" userId="46afd474-ef12-44c7-ab66-108625f733ba" providerId="ADAL" clId="{271F1F47-4225-4D30-98EF-2A0717CF74AC}" dt="2021-12-28T09:15:52.511" v="2315" actId="478"/>
          <ac:spMkLst>
            <pc:docMk/>
            <pc:sldMk cId="3889453032" sldId="258"/>
            <ac:spMk id="41" creationId="{6A9BC3FE-A384-44E0-9E1D-BF8A788200F0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889453032" sldId="258"/>
            <ac:spMk id="42" creationId="{4A80E1D0-16ED-40DE-B44E-7789261D8BFA}"/>
          </ac:spMkLst>
        </pc:spChg>
        <pc:spChg chg="add mod">
          <ac:chgData name="Jia Shi" userId="46afd474-ef12-44c7-ab66-108625f733ba" providerId="ADAL" clId="{271F1F47-4225-4D30-98EF-2A0717CF74AC}" dt="2021-12-28T09:56:34.353" v="2983" actId="164"/>
          <ac:spMkLst>
            <pc:docMk/>
            <pc:sldMk cId="3889453032" sldId="258"/>
            <ac:spMk id="44" creationId="{21FA4FC7-D742-4E4F-8103-AC6449E1484C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889453032" sldId="258"/>
            <ac:spMk id="46" creationId="{3922D31D-2E24-409B-B680-E41F05F1CE88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889453032" sldId="258"/>
            <ac:spMk id="47" creationId="{B1679DDC-950F-403D-AB39-60A757F8E0B7}"/>
          </ac:spMkLst>
        </pc:spChg>
        <pc:spChg chg="add del mod">
          <ac:chgData name="Jia Shi" userId="46afd474-ef12-44c7-ab66-108625f733ba" providerId="ADAL" clId="{271F1F47-4225-4D30-98EF-2A0717CF74AC}" dt="2021-12-28T09:15:52.511" v="2315" actId="478"/>
          <ac:spMkLst>
            <pc:docMk/>
            <pc:sldMk cId="3889453032" sldId="258"/>
            <ac:spMk id="51" creationId="{12B45D90-AEE0-4E30-9ADE-DEB40F3361A0}"/>
          </ac:spMkLst>
        </pc:spChg>
        <pc:spChg chg="add del mod">
          <ac:chgData name="Jia Shi" userId="46afd474-ef12-44c7-ab66-108625f733ba" providerId="ADAL" clId="{271F1F47-4225-4D30-98EF-2A0717CF74AC}" dt="2021-12-28T09:15:52.511" v="2315" actId="478"/>
          <ac:spMkLst>
            <pc:docMk/>
            <pc:sldMk cId="3889453032" sldId="258"/>
            <ac:spMk id="52" creationId="{8CD13744-E4AB-48A4-B1D0-C6AAA5C5B129}"/>
          </ac:spMkLst>
        </pc:spChg>
        <pc:spChg chg="add mod">
          <ac:chgData name="Jia Shi" userId="46afd474-ef12-44c7-ab66-108625f733ba" providerId="ADAL" clId="{271F1F47-4225-4D30-98EF-2A0717CF74AC}" dt="2021-12-29T08:19:21.595" v="5095" actId="1076"/>
          <ac:spMkLst>
            <pc:docMk/>
            <pc:sldMk cId="3889453032" sldId="258"/>
            <ac:spMk id="54" creationId="{0A59DDF5-03E6-4C03-9E2F-623890A44A9A}"/>
          </ac:spMkLst>
        </pc:spChg>
        <pc:spChg chg="add del mod">
          <ac:chgData name="Jia Shi" userId="46afd474-ef12-44c7-ab66-108625f733ba" providerId="ADAL" clId="{271F1F47-4225-4D30-98EF-2A0717CF74AC}" dt="2021-12-28T09:24:42.242" v="2510" actId="478"/>
          <ac:spMkLst>
            <pc:docMk/>
            <pc:sldMk cId="3889453032" sldId="258"/>
            <ac:spMk id="55" creationId="{0CF5ABEC-F04A-4F67-AD72-855D72A9AF38}"/>
          </ac:spMkLst>
        </pc:spChg>
        <pc:spChg chg="add mod">
          <ac:chgData name="Jia Shi" userId="46afd474-ef12-44c7-ab66-108625f733ba" providerId="ADAL" clId="{271F1F47-4225-4D30-98EF-2A0717CF74AC}" dt="2021-12-28T10:16:20.972" v="3107" actId="1076"/>
          <ac:spMkLst>
            <pc:docMk/>
            <pc:sldMk cId="3889453032" sldId="258"/>
            <ac:spMk id="56" creationId="{7C1C6949-7FB8-43EC-8D94-46ABEE3FE07B}"/>
          </ac:spMkLst>
        </pc:spChg>
        <pc:spChg chg="add del mod">
          <ac:chgData name="Jia Shi" userId="46afd474-ef12-44c7-ab66-108625f733ba" providerId="ADAL" clId="{271F1F47-4225-4D30-98EF-2A0717CF74AC}" dt="2021-12-29T08:19:16.929" v="5093" actId="478"/>
          <ac:spMkLst>
            <pc:docMk/>
            <pc:sldMk cId="3889453032" sldId="258"/>
            <ac:spMk id="57" creationId="{BD89B6DD-1CEE-4496-91A3-B2D32A879F41}"/>
          </ac:spMkLst>
        </pc:spChg>
        <pc:spChg chg="add del mod">
          <ac:chgData name="Jia Shi" userId="46afd474-ef12-44c7-ab66-108625f733ba" providerId="ADAL" clId="{271F1F47-4225-4D30-98EF-2A0717CF74AC}" dt="2021-12-28T09:30:22.299" v="2649" actId="478"/>
          <ac:spMkLst>
            <pc:docMk/>
            <pc:sldMk cId="3889453032" sldId="258"/>
            <ac:spMk id="57" creationId="{F584E725-24C9-467E-82AE-3FF2BDFABA72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889453032" sldId="258"/>
            <ac:spMk id="58" creationId="{F426E5F2-8A2F-44CF-84DA-15FE175D0386}"/>
          </ac:spMkLst>
        </pc:spChg>
        <pc:spChg chg="add del mod">
          <ac:chgData name="Jia Shi" userId="46afd474-ef12-44c7-ab66-108625f733ba" providerId="ADAL" clId="{271F1F47-4225-4D30-98EF-2A0717CF74AC}" dt="2021-12-29T08:15:37.123" v="5068" actId="21"/>
          <ac:spMkLst>
            <pc:docMk/>
            <pc:sldMk cId="3889453032" sldId="258"/>
            <ac:spMk id="60" creationId="{B7032FB1-4330-4746-8312-A7FD7B2563B1}"/>
          </ac:spMkLst>
        </pc:spChg>
        <pc:spChg chg="add mod">
          <ac:chgData name="Jia Shi" userId="46afd474-ef12-44c7-ab66-108625f733ba" providerId="ADAL" clId="{271F1F47-4225-4D30-98EF-2A0717CF74AC}" dt="2021-12-29T08:15:53.908" v="5072" actId="1076"/>
          <ac:spMkLst>
            <pc:docMk/>
            <pc:sldMk cId="3889453032" sldId="258"/>
            <ac:spMk id="61" creationId="{67620081-A71C-48E0-9AB9-27E9F1FF39E7}"/>
          </ac:spMkLst>
        </pc:spChg>
        <pc:spChg chg="add mod">
          <ac:chgData name="Jia Shi" userId="46afd474-ef12-44c7-ab66-108625f733ba" providerId="ADAL" clId="{271F1F47-4225-4D30-98EF-2A0717CF74AC}" dt="2021-12-29T08:16:32.791" v="5085" actId="1076"/>
          <ac:spMkLst>
            <pc:docMk/>
            <pc:sldMk cId="3889453032" sldId="258"/>
            <ac:spMk id="64" creationId="{AF569968-9815-465A-AAEA-BC053D3A09BD}"/>
          </ac:spMkLst>
        </pc:spChg>
        <pc:spChg chg="add del mod">
          <ac:chgData name="Jia Shi" userId="46afd474-ef12-44c7-ab66-108625f733ba" providerId="ADAL" clId="{271F1F47-4225-4D30-98EF-2A0717CF74AC}" dt="2021-12-28T09:15:52.511" v="2315" actId="478"/>
          <ac:spMkLst>
            <pc:docMk/>
            <pc:sldMk cId="3889453032" sldId="258"/>
            <ac:spMk id="66" creationId="{55A38D5D-9260-4D08-8922-EE2F449B4791}"/>
          </ac:spMkLst>
        </pc:spChg>
        <pc:spChg chg="add mod">
          <ac:chgData name="Jia Shi" userId="46afd474-ef12-44c7-ab66-108625f733ba" providerId="ADAL" clId="{271F1F47-4225-4D30-98EF-2A0717CF74AC}" dt="2021-12-29T08:17:10.299" v="5092" actId="1076"/>
          <ac:spMkLst>
            <pc:docMk/>
            <pc:sldMk cId="3889453032" sldId="258"/>
            <ac:spMk id="67" creationId="{DD6899F6-3476-4E54-8D95-833C6E314A47}"/>
          </ac:spMkLst>
        </pc:spChg>
        <pc:spChg chg="add del mod">
          <ac:chgData name="Jia Shi" userId="46afd474-ef12-44c7-ab66-108625f733ba" providerId="ADAL" clId="{271F1F47-4225-4D30-98EF-2A0717CF74AC}" dt="2021-12-28T09:15:52.511" v="2315" actId="478"/>
          <ac:spMkLst>
            <pc:docMk/>
            <pc:sldMk cId="3889453032" sldId="258"/>
            <ac:spMk id="69" creationId="{3A242909-7377-4762-BF4C-5F3E80BA4710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889453032" sldId="258"/>
            <ac:spMk id="71" creationId="{C4E5A81F-8038-4D4A-BB26-88180F0F7DFF}"/>
          </ac:spMkLst>
        </pc:spChg>
        <pc:spChg chg="add del mod">
          <ac:chgData name="Jia Shi" userId="46afd474-ef12-44c7-ab66-108625f733ba" providerId="ADAL" clId="{271F1F47-4225-4D30-98EF-2A0717CF74AC}" dt="2021-12-28T09:15:52.511" v="2315" actId="478"/>
          <ac:spMkLst>
            <pc:docMk/>
            <pc:sldMk cId="3889453032" sldId="258"/>
            <ac:spMk id="75" creationId="{845C1FFA-CDCA-4948-B56F-04041FA57BC4}"/>
          </ac:spMkLst>
        </pc:spChg>
        <pc:spChg chg="del">
          <ac:chgData name="Jia Shi" userId="46afd474-ef12-44c7-ab66-108625f733ba" providerId="ADAL" clId="{271F1F47-4225-4D30-98EF-2A0717CF74AC}" dt="2021-12-23T11:48:30.755" v="351" actId="478"/>
          <ac:spMkLst>
            <pc:docMk/>
            <pc:sldMk cId="3889453032" sldId="258"/>
            <ac:spMk id="76" creationId="{E7E0B174-C711-42B4-92CE-1C42FBB12AF5}"/>
          </ac:spMkLst>
        </pc:spChg>
        <pc:spChg chg="del">
          <ac:chgData name="Jia Shi" userId="46afd474-ef12-44c7-ab66-108625f733ba" providerId="ADAL" clId="{271F1F47-4225-4D30-98EF-2A0717CF74AC}" dt="2021-12-23T11:48:30.755" v="351" actId="478"/>
          <ac:spMkLst>
            <pc:docMk/>
            <pc:sldMk cId="3889453032" sldId="258"/>
            <ac:spMk id="82" creationId="{CBFA47F9-6A56-42C6-819D-F322FB2E7A89}"/>
          </ac:spMkLst>
        </pc:spChg>
        <pc:spChg chg="add del mod">
          <ac:chgData name="Jia Shi" userId="46afd474-ef12-44c7-ab66-108625f733ba" providerId="ADAL" clId="{271F1F47-4225-4D30-98EF-2A0717CF74AC}" dt="2021-12-28T09:15:52.511" v="2315" actId="478"/>
          <ac:spMkLst>
            <pc:docMk/>
            <pc:sldMk cId="3889453032" sldId="258"/>
            <ac:spMk id="84" creationId="{E50194BD-78BD-4920-93D5-BA77C161CC25}"/>
          </ac:spMkLst>
        </pc:spChg>
        <pc:spChg chg="add del mod">
          <ac:chgData name="Jia Shi" userId="46afd474-ef12-44c7-ab66-108625f733ba" providerId="ADAL" clId="{271F1F47-4225-4D30-98EF-2A0717CF74AC}" dt="2021-12-28T09:15:52.511" v="2315" actId="478"/>
          <ac:spMkLst>
            <pc:docMk/>
            <pc:sldMk cId="3889453032" sldId="258"/>
            <ac:spMk id="85" creationId="{BED502DA-28AE-4333-AEBF-99C6167B6D25}"/>
          </ac:spMkLst>
        </pc:spChg>
        <pc:spChg chg="add del mod">
          <ac:chgData name="Jia Shi" userId="46afd474-ef12-44c7-ab66-108625f733ba" providerId="ADAL" clId="{271F1F47-4225-4D30-98EF-2A0717CF74AC}" dt="2021-12-28T09:15:52.511" v="2315" actId="478"/>
          <ac:spMkLst>
            <pc:docMk/>
            <pc:sldMk cId="3889453032" sldId="258"/>
            <ac:spMk id="89" creationId="{9573DEBA-2F54-47A6-85AB-6F4CAB9A6D3F}"/>
          </ac:spMkLst>
        </pc:spChg>
        <pc:spChg chg="add del mod">
          <ac:chgData name="Jia Shi" userId="46afd474-ef12-44c7-ab66-108625f733ba" providerId="ADAL" clId="{271F1F47-4225-4D30-98EF-2A0717CF74AC}" dt="2021-12-28T09:15:52.511" v="2315" actId="478"/>
          <ac:spMkLst>
            <pc:docMk/>
            <pc:sldMk cId="3889453032" sldId="258"/>
            <ac:spMk id="91" creationId="{3B6FE59D-54DC-435B-A1A6-0D4A2CE1A4EE}"/>
          </ac:spMkLst>
        </pc:spChg>
        <pc:spChg chg="add del mod">
          <ac:chgData name="Jia Shi" userId="46afd474-ef12-44c7-ab66-108625f733ba" providerId="ADAL" clId="{271F1F47-4225-4D30-98EF-2A0717CF74AC}" dt="2021-12-28T09:15:52.511" v="2315" actId="478"/>
          <ac:spMkLst>
            <pc:docMk/>
            <pc:sldMk cId="3889453032" sldId="258"/>
            <ac:spMk id="92" creationId="{0F43DC4D-91F1-40E1-BE0A-E010C2B58EA6}"/>
          </ac:spMkLst>
        </pc:spChg>
        <pc:spChg chg="add del mod">
          <ac:chgData name="Jia Shi" userId="46afd474-ef12-44c7-ab66-108625f733ba" providerId="ADAL" clId="{271F1F47-4225-4D30-98EF-2A0717CF74AC}" dt="2021-12-28T09:15:52.511" v="2315" actId="478"/>
          <ac:spMkLst>
            <pc:docMk/>
            <pc:sldMk cId="3889453032" sldId="258"/>
            <ac:spMk id="93" creationId="{0CACBCA2-4BF2-43B5-BB2A-C451D3297D9A}"/>
          </ac:spMkLst>
        </pc:spChg>
        <pc:spChg chg="add del mod">
          <ac:chgData name="Jia Shi" userId="46afd474-ef12-44c7-ab66-108625f733ba" providerId="ADAL" clId="{271F1F47-4225-4D30-98EF-2A0717CF74AC}" dt="2021-12-28T09:15:52.511" v="2315" actId="478"/>
          <ac:spMkLst>
            <pc:docMk/>
            <pc:sldMk cId="3889453032" sldId="258"/>
            <ac:spMk id="94" creationId="{F72E9AC5-379F-4417-9B3F-F701EBA4FB4E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889453032" sldId="258"/>
            <ac:spMk id="96" creationId="{F5027CE5-394D-43C9-8242-97A46AAD7BFA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889453032" sldId="258"/>
            <ac:spMk id="97" creationId="{09B55EF7-0B11-40BE-AA4D-968A0CA3F0D1}"/>
          </ac:spMkLst>
        </pc:spChg>
        <pc:spChg chg="add del mod">
          <ac:chgData name="Jia Shi" userId="46afd474-ef12-44c7-ab66-108625f733ba" providerId="ADAL" clId="{271F1F47-4225-4D30-98EF-2A0717CF74AC}" dt="2021-12-28T09:28:59.790" v="2630" actId="478"/>
          <ac:spMkLst>
            <pc:docMk/>
            <pc:sldMk cId="3889453032" sldId="258"/>
            <ac:spMk id="102" creationId="{7D1298B0-F99F-4A37-A684-F4AE0FA46DFC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889453032" sldId="258"/>
            <ac:spMk id="104" creationId="{BA6A358F-F0E8-4473-9255-1C64E2A4DDEC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889453032" sldId="258"/>
            <ac:spMk id="110" creationId="{0B9EB7B9-774E-42D1-827E-CE1DAF3A5832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889453032" sldId="258"/>
            <ac:spMk id="111" creationId="{B94B2355-1843-43E0-8374-57E56E9A4862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889453032" sldId="258"/>
            <ac:spMk id="114" creationId="{4AFDE0E9-4B86-4977-BB84-F69584D86FF7}"/>
          </ac:spMkLst>
        </pc:spChg>
        <pc:spChg chg="add mod">
          <ac:chgData name="Jia Shi" userId="46afd474-ef12-44c7-ab66-108625f733ba" providerId="ADAL" clId="{271F1F47-4225-4D30-98EF-2A0717CF74AC}" dt="2021-12-28T10:15:26.644" v="3098" actId="1076"/>
          <ac:spMkLst>
            <pc:docMk/>
            <pc:sldMk cId="3889453032" sldId="258"/>
            <ac:spMk id="120" creationId="{D9EE8E9B-9B88-4081-A469-B468BE5DB891}"/>
          </ac:spMkLst>
        </pc:spChg>
        <pc:spChg chg="add mod">
          <ac:chgData name="Jia Shi" userId="46afd474-ef12-44c7-ab66-108625f733ba" providerId="ADAL" clId="{271F1F47-4225-4D30-98EF-2A0717CF74AC}" dt="2021-12-28T10:31:38.629" v="3195" actId="1076"/>
          <ac:spMkLst>
            <pc:docMk/>
            <pc:sldMk cId="3889453032" sldId="258"/>
            <ac:spMk id="121" creationId="{580C9554-E021-4633-87AC-803C4A1C2B80}"/>
          </ac:spMkLst>
        </pc:spChg>
        <pc:spChg chg="add mod">
          <ac:chgData name="Jia Shi" userId="46afd474-ef12-44c7-ab66-108625f733ba" providerId="ADAL" clId="{271F1F47-4225-4D30-98EF-2A0717CF74AC}" dt="2021-12-28T10:15:26.644" v="3098" actId="1076"/>
          <ac:spMkLst>
            <pc:docMk/>
            <pc:sldMk cId="3889453032" sldId="258"/>
            <ac:spMk id="123" creationId="{7A8F1B85-5504-4972-8BEA-83B04E0C231E}"/>
          </ac:spMkLst>
        </pc:spChg>
        <pc:spChg chg="add mod">
          <ac:chgData name="Jia Shi" userId="46afd474-ef12-44c7-ab66-108625f733ba" providerId="ADAL" clId="{271F1F47-4225-4D30-98EF-2A0717CF74AC}" dt="2021-12-28T10:15:26.644" v="3098" actId="1076"/>
          <ac:spMkLst>
            <pc:docMk/>
            <pc:sldMk cId="3889453032" sldId="258"/>
            <ac:spMk id="124" creationId="{29DB2FFA-4213-4F75-9B10-9535120BF6A1}"/>
          </ac:spMkLst>
        </pc:spChg>
        <pc:spChg chg="add del mod">
          <ac:chgData name="Jia Shi" userId="46afd474-ef12-44c7-ab66-108625f733ba" providerId="ADAL" clId="{271F1F47-4225-4D30-98EF-2A0717CF74AC}" dt="2021-12-28T10:29:26.711" v="3134" actId="478"/>
          <ac:spMkLst>
            <pc:docMk/>
            <pc:sldMk cId="3889453032" sldId="258"/>
            <ac:spMk id="127" creationId="{BDB3E20B-1828-4392-B639-62F2095CBA33}"/>
          </ac:spMkLst>
        </pc:spChg>
        <pc:spChg chg="add del mod">
          <ac:chgData name="Jia Shi" userId="46afd474-ef12-44c7-ab66-108625f733ba" providerId="ADAL" clId="{271F1F47-4225-4D30-98EF-2A0717CF74AC}" dt="2021-12-28T10:16:43.732" v="3112" actId="478"/>
          <ac:spMkLst>
            <pc:docMk/>
            <pc:sldMk cId="3889453032" sldId="258"/>
            <ac:spMk id="128" creationId="{E17F12DB-354C-47AE-97B5-A402305A4A27}"/>
          </ac:spMkLst>
        </pc:spChg>
        <pc:spChg chg="add mod">
          <ac:chgData name="Jia Shi" userId="46afd474-ef12-44c7-ab66-108625f733ba" providerId="ADAL" clId="{271F1F47-4225-4D30-98EF-2A0717CF74AC}" dt="2021-12-28T10:15:15.705" v="3097" actId="1076"/>
          <ac:spMkLst>
            <pc:docMk/>
            <pc:sldMk cId="3889453032" sldId="258"/>
            <ac:spMk id="129" creationId="{C600D1EF-763C-4D07-B2BB-AB00078D57D0}"/>
          </ac:spMkLst>
        </pc:spChg>
        <pc:spChg chg="add mod">
          <ac:chgData name="Jia Shi" userId="46afd474-ef12-44c7-ab66-108625f733ba" providerId="ADAL" clId="{271F1F47-4225-4D30-98EF-2A0717CF74AC}" dt="2021-12-28T10:15:15.705" v="3097" actId="1076"/>
          <ac:spMkLst>
            <pc:docMk/>
            <pc:sldMk cId="3889453032" sldId="258"/>
            <ac:spMk id="132" creationId="{F7A66436-1C2F-4DA3-A608-99E796473A93}"/>
          </ac:spMkLst>
        </pc:spChg>
        <pc:spChg chg="mod">
          <ac:chgData name="Jia Shi" userId="46afd474-ef12-44c7-ab66-108625f733ba" providerId="ADAL" clId="{271F1F47-4225-4D30-98EF-2A0717CF74AC}" dt="2021-12-28T10:14:23.802" v="3094"/>
          <ac:spMkLst>
            <pc:docMk/>
            <pc:sldMk cId="3889453032" sldId="258"/>
            <ac:spMk id="135" creationId="{B06736F4-0603-4675-8BB2-52AD148116CC}"/>
          </ac:spMkLst>
        </pc:spChg>
        <pc:spChg chg="add mod">
          <ac:chgData name="Jia Shi" userId="46afd474-ef12-44c7-ab66-108625f733ba" providerId="ADAL" clId="{271F1F47-4225-4D30-98EF-2A0717CF74AC}" dt="2021-12-28T10:15:26.644" v="3098" actId="1076"/>
          <ac:spMkLst>
            <pc:docMk/>
            <pc:sldMk cId="3889453032" sldId="258"/>
            <ac:spMk id="138" creationId="{F151F327-7EAA-4E24-9756-7B48F1450ED7}"/>
          </ac:spMkLst>
        </pc:spChg>
        <pc:spChg chg="add mod">
          <ac:chgData name="Jia Shi" userId="46afd474-ef12-44c7-ab66-108625f733ba" providerId="ADAL" clId="{271F1F47-4225-4D30-98EF-2A0717CF74AC}" dt="2021-12-28T10:15:26.644" v="3098" actId="1076"/>
          <ac:spMkLst>
            <pc:docMk/>
            <pc:sldMk cId="3889453032" sldId="258"/>
            <ac:spMk id="139" creationId="{199BE3EC-D292-4E30-957B-516BF328A21B}"/>
          </ac:spMkLst>
        </pc:spChg>
        <pc:spChg chg="add mod">
          <ac:chgData name="Jia Shi" userId="46afd474-ef12-44c7-ab66-108625f733ba" providerId="ADAL" clId="{271F1F47-4225-4D30-98EF-2A0717CF74AC}" dt="2021-12-29T08:16:46.766" v="5087" actId="1076"/>
          <ac:spMkLst>
            <pc:docMk/>
            <pc:sldMk cId="3889453032" sldId="258"/>
            <ac:spMk id="140" creationId="{C8D808D0-F900-4D66-8290-817B6ECE7A56}"/>
          </ac:spMkLst>
        </pc:spChg>
        <pc:spChg chg="add mod">
          <ac:chgData name="Jia Shi" userId="46afd474-ef12-44c7-ab66-108625f733ba" providerId="ADAL" clId="{271F1F47-4225-4D30-98EF-2A0717CF74AC}" dt="2021-12-28T10:15:15.705" v="3097" actId="1076"/>
          <ac:spMkLst>
            <pc:docMk/>
            <pc:sldMk cId="3889453032" sldId="258"/>
            <ac:spMk id="141" creationId="{2A9AC6E1-D9E3-462D-ABDC-CE5BEF33005F}"/>
          </ac:spMkLst>
        </pc:spChg>
        <pc:spChg chg="add mod">
          <ac:chgData name="Jia Shi" userId="46afd474-ef12-44c7-ab66-108625f733ba" providerId="ADAL" clId="{271F1F47-4225-4D30-98EF-2A0717CF74AC}" dt="2021-12-28T10:15:26.644" v="3098" actId="1076"/>
          <ac:spMkLst>
            <pc:docMk/>
            <pc:sldMk cId="3889453032" sldId="258"/>
            <ac:spMk id="142" creationId="{849FE1B4-BFB7-45BC-9502-5D3DFF0EF35C}"/>
          </ac:spMkLst>
        </pc:spChg>
        <pc:spChg chg="add mod">
          <ac:chgData name="Jia Shi" userId="46afd474-ef12-44c7-ab66-108625f733ba" providerId="ADAL" clId="{271F1F47-4225-4D30-98EF-2A0717CF74AC}" dt="2021-12-29T08:16:46.766" v="5087" actId="1076"/>
          <ac:spMkLst>
            <pc:docMk/>
            <pc:sldMk cId="3889453032" sldId="258"/>
            <ac:spMk id="143" creationId="{B25EC7B7-E834-41DE-A5DC-0C2117D2CB63}"/>
          </ac:spMkLst>
        </pc:spChg>
        <pc:spChg chg="add mod">
          <ac:chgData name="Jia Shi" userId="46afd474-ef12-44c7-ab66-108625f733ba" providerId="ADAL" clId="{271F1F47-4225-4D30-98EF-2A0717CF74AC}" dt="2021-12-28T10:16:10.744" v="3106"/>
          <ac:spMkLst>
            <pc:docMk/>
            <pc:sldMk cId="3889453032" sldId="258"/>
            <ac:spMk id="147" creationId="{D866EB10-EF16-4070-AB0A-63A667F256A3}"/>
          </ac:spMkLst>
        </pc:spChg>
        <pc:spChg chg="add mod">
          <ac:chgData name="Jia Shi" userId="46afd474-ef12-44c7-ab66-108625f733ba" providerId="ADAL" clId="{271F1F47-4225-4D30-98EF-2A0717CF74AC}" dt="2021-12-29T08:03:30.524" v="5016" actId="1076"/>
          <ac:spMkLst>
            <pc:docMk/>
            <pc:sldMk cId="3889453032" sldId="258"/>
            <ac:spMk id="148" creationId="{0D9F23F4-F5F7-438A-BC5B-4BAFD73348D9}"/>
          </ac:spMkLst>
        </pc:spChg>
        <pc:spChg chg="add mod">
          <ac:chgData name="Jia Shi" userId="46afd474-ef12-44c7-ab66-108625f733ba" providerId="ADAL" clId="{271F1F47-4225-4D30-98EF-2A0717CF74AC}" dt="2021-12-29T08:16:23.463" v="5083" actId="1076"/>
          <ac:spMkLst>
            <pc:docMk/>
            <pc:sldMk cId="3889453032" sldId="258"/>
            <ac:spMk id="149" creationId="{EE4D64B8-D71C-4CC6-BE77-E1EF231ECE34}"/>
          </ac:spMkLst>
        </pc:spChg>
        <pc:spChg chg="add mod">
          <ac:chgData name="Jia Shi" userId="46afd474-ef12-44c7-ab66-108625f733ba" providerId="ADAL" clId="{271F1F47-4225-4D30-98EF-2A0717CF74AC}" dt="2021-12-29T08:13:39.554" v="5063" actId="20577"/>
          <ac:spMkLst>
            <pc:docMk/>
            <pc:sldMk cId="3889453032" sldId="258"/>
            <ac:spMk id="150" creationId="{0CE2C662-7F01-48AD-ACC9-F8DD980523D7}"/>
          </ac:spMkLst>
        </pc:spChg>
        <pc:spChg chg="add mod">
          <ac:chgData name="Jia Shi" userId="46afd474-ef12-44c7-ab66-108625f733ba" providerId="ADAL" clId="{271F1F47-4225-4D30-98EF-2A0717CF74AC}" dt="2021-12-28T10:41:41.967" v="3197" actId="1076"/>
          <ac:spMkLst>
            <pc:docMk/>
            <pc:sldMk cId="3889453032" sldId="258"/>
            <ac:spMk id="152" creationId="{4391CB8A-DAF4-41D6-AF3A-3B3199D80C49}"/>
          </ac:spMkLst>
        </pc:spChg>
        <pc:spChg chg="add mod">
          <ac:chgData name="Jia Shi" userId="46afd474-ef12-44c7-ab66-108625f733ba" providerId="ADAL" clId="{271F1F47-4225-4D30-98EF-2A0717CF74AC}" dt="2021-12-28T10:29:43.428" v="3139" actId="1076"/>
          <ac:spMkLst>
            <pc:docMk/>
            <pc:sldMk cId="3889453032" sldId="258"/>
            <ac:spMk id="155" creationId="{E1278CE2-3D72-4139-9897-E88954788DAF}"/>
          </ac:spMkLst>
        </pc:spChg>
        <pc:spChg chg="add mod">
          <ac:chgData name="Jia Shi" userId="46afd474-ef12-44c7-ab66-108625f733ba" providerId="ADAL" clId="{271F1F47-4225-4D30-98EF-2A0717CF74AC}" dt="2021-12-29T08:11:12.752" v="5017" actId="1076"/>
          <ac:spMkLst>
            <pc:docMk/>
            <pc:sldMk cId="3889453032" sldId="258"/>
            <ac:spMk id="168" creationId="{332F4472-CB96-486B-BE0D-E0139DBFCC1A}"/>
          </ac:spMkLst>
        </pc:spChg>
        <pc:grpChg chg="del">
          <ac:chgData name="Jia Shi" userId="46afd474-ef12-44c7-ab66-108625f733ba" providerId="ADAL" clId="{271F1F47-4225-4D30-98EF-2A0717CF74AC}" dt="2021-12-23T11:48:33.060" v="352" actId="478"/>
          <ac:grpSpMkLst>
            <pc:docMk/>
            <pc:sldMk cId="3889453032" sldId="258"/>
            <ac:grpSpMk id="46" creationId="{C63CE37C-E4FC-406E-BFC5-E806C57FE1B4}"/>
          </ac:grpSpMkLst>
        </pc:grpChg>
        <pc:grpChg chg="del">
          <ac:chgData name="Jia Shi" userId="46afd474-ef12-44c7-ab66-108625f733ba" providerId="ADAL" clId="{271F1F47-4225-4D30-98EF-2A0717CF74AC}" dt="2021-12-23T11:48:33.060" v="352" actId="478"/>
          <ac:grpSpMkLst>
            <pc:docMk/>
            <pc:sldMk cId="3889453032" sldId="258"/>
            <ac:grpSpMk id="47" creationId="{45A1B095-C5FE-4902-9D2C-E7E69AD54A6C}"/>
          </ac:grpSpMkLst>
        </pc:grpChg>
        <pc:grpChg chg="add mod">
          <ac:chgData name="Jia Shi" userId="46afd474-ef12-44c7-ab66-108625f733ba" providerId="ADAL" clId="{271F1F47-4225-4D30-98EF-2A0717CF74AC}" dt="2021-12-28T09:56:34.353" v="2983" actId="164"/>
          <ac:grpSpMkLst>
            <pc:docMk/>
            <pc:sldMk cId="3889453032" sldId="258"/>
            <ac:grpSpMk id="119" creationId="{15DC545F-BD64-41EE-B41C-D39AF6E74991}"/>
          </ac:grpSpMkLst>
        </pc:grpChg>
        <pc:grpChg chg="add mod">
          <ac:chgData name="Jia Shi" userId="46afd474-ef12-44c7-ab66-108625f733ba" providerId="ADAL" clId="{271F1F47-4225-4D30-98EF-2A0717CF74AC}" dt="2021-12-28T10:15:15.705" v="3097" actId="1076"/>
          <ac:grpSpMkLst>
            <pc:docMk/>
            <pc:sldMk cId="3889453032" sldId="258"/>
            <ac:grpSpMk id="134" creationId="{13BD814A-7E3C-4AD6-9817-2306181A3AEB}"/>
          </ac:grpSpMkLst>
        </pc:grpChg>
        <pc:cxnChg chg="add mod">
          <ac:chgData name="Jia Shi" userId="46afd474-ef12-44c7-ab66-108625f733ba" providerId="ADAL" clId="{271F1F47-4225-4D30-98EF-2A0717CF74AC}" dt="2021-12-29T08:17:02.575" v="5090" actId="13822"/>
          <ac:cxnSpMkLst>
            <pc:docMk/>
            <pc:sldMk cId="3889453032" sldId="258"/>
            <ac:cxnSpMk id="3" creationId="{65994F26-7DF9-414A-B08B-042AA1964F12}"/>
          </ac:cxnSpMkLst>
        </pc:cxnChg>
        <pc:cxnChg chg="add del mod">
          <ac:chgData name="Jia Shi" userId="46afd474-ef12-44c7-ab66-108625f733ba" providerId="ADAL" clId="{271F1F47-4225-4D30-98EF-2A0717CF74AC}" dt="2021-12-28T09:15:52.511" v="2315" actId="478"/>
          <ac:cxnSpMkLst>
            <pc:docMk/>
            <pc:sldMk cId="3889453032" sldId="258"/>
            <ac:cxnSpMk id="6" creationId="{C414F455-D37A-497F-A494-AC27C726190F}"/>
          </ac:cxnSpMkLst>
        </pc:cxnChg>
        <pc:cxnChg chg="add mod">
          <ac:chgData name="Jia Shi" userId="46afd474-ef12-44c7-ab66-108625f733ba" providerId="ADAL" clId="{271F1F47-4225-4D30-98EF-2A0717CF74AC}" dt="2021-12-28T09:43:42.474" v="2766"/>
          <ac:cxnSpMkLst>
            <pc:docMk/>
            <pc:sldMk cId="3889453032" sldId="258"/>
            <ac:cxnSpMk id="9" creationId="{BA1682F6-F7F8-49A1-AFD2-FB75A73A036F}"/>
          </ac:cxnSpMkLst>
        </pc:cxnChg>
        <pc:cxnChg chg="add del mod">
          <ac:chgData name="Jia Shi" userId="46afd474-ef12-44c7-ab66-108625f733ba" providerId="ADAL" clId="{271F1F47-4225-4D30-98EF-2A0717CF74AC}" dt="2021-12-28T09:15:52.511" v="2315" actId="478"/>
          <ac:cxnSpMkLst>
            <pc:docMk/>
            <pc:sldMk cId="3889453032" sldId="258"/>
            <ac:cxnSpMk id="10" creationId="{268B8233-3A6E-4A37-BC29-50030DD57653}"/>
          </ac:cxnSpMkLst>
        </pc:cxnChg>
        <pc:cxnChg chg="add del">
          <ac:chgData name="Jia Shi" userId="46afd474-ef12-44c7-ab66-108625f733ba" providerId="ADAL" clId="{271F1F47-4225-4D30-98EF-2A0717CF74AC}" dt="2021-12-24T09:13:05.745" v="822" actId="11529"/>
          <ac:cxnSpMkLst>
            <pc:docMk/>
            <pc:sldMk cId="3889453032" sldId="258"/>
            <ac:cxnSpMk id="11" creationId="{E9B58762-09E2-4227-8A21-712511484826}"/>
          </ac:cxnSpMkLst>
        </pc:cxnChg>
        <pc:cxnChg chg="add mod">
          <ac:chgData name="Jia Shi" userId="46afd474-ef12-44c7-ab66-108625f733ba" providerId="ADAL" clId="{271F1F47-4225-4D30-98EF-2A0717CF74AC}" dt="2021-12-28T09:43:42.474" v="2766"/>
          <ac:cxnSpMkLst>
            <pc:docMk/>
            <pc:sldMk cId="3889453032" sldId="258"/>
            <ac:cxnSpMk id="12" creationId="{AC4C6CBD-F249-4946-A117-C98A92EAF7B9}"/>
          </ac:cxnSpMkLst>
        </pc:cxnChg>
        <pc:cxnChg chg="add del mod">
          <ac:chgData name="Jia Shi" userId="46afd474-ef12-44c7-ab66-108625f733ba" providerId="ADAL" clId="{271F1F47-4225-4D30-98EF-2A0717CF74AC}" dt="2021-12-24T09:13:02.556" v="819" actId="11529"/>
          <ac:cxnSpMkLst>
            <pc:docMk/>
            <pc:sldMk cId="3889453032" sldId="258"/>
            <ac:cxnSpMk id="13" creationId="{235CB2E2-2337-41C6-B2DB-4AA5CC85E77C}"/>
          </ac:cxnSpMkLst>
        </pc:cxnChg>
        <pc:cxnChg chg="add del">
          <ac:chgData name="Jia Shi" userId="46afd474-ef12-44c7-ab66-108625f733ba" providerId="ADAL" clId="{271F1F47-4225-4D30-98EF-2A0717CF74AC}" dt="2021-12-24T09:13:30.897" v="828" actId="478"/>
          <ac:cxnSpMkLst>
            <pc:docMk/>
            <pc:sldMk cId="3889453032" sldId="258"/>
            <ac:cxnSpMk id="23" creationId="{6F61EC11-710F-488C-AE96-4B45E7869D7C}"/>
          </ac:cxnSpMkLst>
        </pc:cxnChg>
        <pc:cxnChg chg="add mod">
          <ac:chgData name="Jia Shi" userId="46afd474-ef12-44c7-ab66-108625f733ba" providerId="ADAL" clId="{271F1F47-4225-4D30-98EF-2A0717CF74AC}" dt="2021-12-28T09:43:42.474" v="2766"/>
          <ac:cxnSpMkLst>
            <pc:docMk/>
            <pc:sldMk cId="3889453032" sldId="258"/>
            <ac:cxnSpMk id="23" creationId="{803E8999-3DDF-4B97-B5D5-EAA7E9851196}"/>
          </ac:cxnSpMkLst>
        </pc:cxnChg>
        <pc:cxnChg chg="del">
          <ac:chgData name="Jia Shi" userId="46afd474-ef12-44c7-ab66-108625f733ba" providerId="ADAL" clId="{271F1F47-4225-4D30-98EF-2A0717CF74AC}" dt="2021-12-28T09:15:52.511" v="2315" actId="478"/>
          <ac:cxnSpMkLst>
            <pc:docMk/>
            <pc:sldMk cId="3889453032" sldId="258"/>
            <ac:cxnSpMk id="25" creationId="{C7D4E309-B207-4F73-A41D-B1A12F3BD7DA}"/>
          </ac:cxnSpMkLst>
        </pc:cxnChg>
        <pc:cxnChg chg="del mod">
          <ac:chgData name="Jia Shi" userId="46afd474-ef12-44c7-ab66-108625f733ba" providerId="ADAL" clId="{271F1F47-4225-4D30-98EF-2A0717CF74AC}" dt="2021-12-28T09:15:52.511" v="2315" actId="478"/>
          <ac:cxnSpMkLst>
            <pc:docMk/>
            <pc:sldMk cId="3889453032" sldId="258"/>
            <ac:cxnSpMk id="27" creationId="{8619B3BC-2CD9-4BDE-94F2-568104B76F8C}"/>
          </ac:cxnSpMkLst>
        </pc:cxnChg>
        <pc:cxnChg chg="del mod">
          <ac:chgData name="Jia Shi" userId="46afd474-ef12-44c7-ab66-108625f733ba" providerId="ADAL" clId="{271F1F47-4225-4D30-98EF-2A0717CF74AC}" dt="2021-12-28T09:15:52.511" v="2315" actId="478"/>
          <ac:cxnSpMkLst>
            <pc:docMk/>
            <pc:sldMk cId="3889453032" sldId="258"/>
            <ac:cxnSpMk id="30" creationId="{7A44C369-B56C-4C2D-B25B-B7F945B5100D}"/>
          </ac:cxnSpMkLst>
        </pc:cxnChg>
        <pc:cxnChg chg="del mod">
          <ac:chgData name="Jia Shi" userId="46afd474-ef12-44c7-ab66-108625f733ba" providerId="ADAL" clId="{271F1F47-4225-4D30-98EF-2A0717CF74AC}" dt="2021-12-28T09:15:52.511" v="2315" actId="478"/>
          <ac:cxnSpMkLst>
            <pc:docMk/>
            <pc:sldMk cId="3889453032" sldId="258"/>
            <ac:cxnSpMk id="31" creationId="{0EEE1565-3644-483E-9670-5DFC61444878}"/>
          </ac:cxnSpMkLst>
        </pc:cxnChg>
        <pc:cxnChg chg="del mod">
          <ac:chgData name="Jia Shi" userId="46afd474-ef12-44c7-ab66-108625f733ba" providerId="ADAL" clId="{271F1F47-4225-4D30-98EF-2A0717CF74AC}" dt="2021-12-28T09:15:52.511" v="2315" actId="478"/>
          <ac:cxnSpMkLst>
            <pc:docMk/>
            <pc:sldMk cId="3889453032" sldId="258"/>
            <ac:cxnSpMk id="32" creationId="{EB5F8744-B1D7-4CFD-A919-8C733917D091}"/>
          </ac:cxnSpMkLst>
        </pc:cxnChg>
        <pc:cxnChg chg="add del mod">
          <ac:chgData name="Jia Shi" userId="46afd474-ef12-44c7-ab66-108625f733ba" providerId="ADAL" clId="{271F1F47-4225-4D30-98EF-2A0717CF74AC}" dt="2021-12-28T09:15:52.511" v="2315" actId="478"/>
          <ac:cxnSpMkLst>
            <pc:docMk/>
            <pc:sldMk cId="3889453032" sldId="258"/>
            <ac:cxnSpMk id="36" creationId="{3A14FD74-FBDC-426F-B070-BF49A924AA69}"/>
          </ac:cxnSpMkLst>
        </pc:cxnChg>
        <pc:cxnChg chg="add del mod">
          <ac:chgData name="Jia Shi" userId="46afd474-ef12-44c7-ab66-108625f733ba" providerId="ADAL" clId="{271F1F47-4225-4D30-98EF-2A0717CF74AC}" dt="2021-12-28T09:15:52.511" v="2315" actId="478"/>
          <ac:cxnSpMkLst>
            <pc:docMk/>
            <pc:sldMk cId="3889453032" sldId="258"/>
            <ac:cxnSpMk id="37" creationId="{D41E584D-B093-4F49-8DDE-D6425B2748B3}"/>
          </ac:cxnSpMkLst>
        </pc:cxnChg>
        <pc:cxnChg chg="add del mod">
          <ac:chgData name="Jia Shi" userId="46afd474-ef12-44c7-ab66-108625f733ba" providerId="ADAL" clId="{271F1F47-4225-4D30-98EF-2A0717CF74AC}" dt="2021-12-28T09:18:43.137" v="2362" actId="478"/>
          <ac:cxnSpMkLst>
            <pc:docMk/>
            <pc:sldMk cId="3889453032" sldId="258"/>
            <ac:cxnSpMk id="43" creationId="{D5A87B8A-E318-4B61-81FF-52147CCDCAD1}"/>
          </ac:cxnSpMkLst>
        </pc:cxnChg>
        <pc:cxnChg chg="add mod">
          <ac:chgData name="Jia Shi" userId="46afd474-ef12-44c7-ab66-108625f733ba" providerId="ADAL" clId="{271F1F47-4225-4D30-98EF-2A0717CF74AC}" dt="2021-12-28T09:43:42.474" v="2766"/>
          <ac:cxnSpMkLst>
            <pc:docMk/>
            <pc:sldMk cId="3889453032" sldId="258"/>
            <ac:cxnSpMk id="45" creationId="{9770FE6A-DB1D-4221-AAE4-CC0DE98FA44E}"/>
          </ac:cxnSpMkLst>
        </pc:cxnChg>
        <pc:cxnChg chg="add mod">
          <ac:chgData name="Jia Shi" userId="46afd474-ef12-44c7-ab66-108625f733ba" providerId="ADAL" clId="{271F1F47-4225-4D30-98EF-2A0717CF74AC}" dt="2021-12-28T09:43:42.474" v="2766"/>
          <ac:cxnSpMkLst>
            <pc:docMk/>
            <pc:sldMk cId="3889453032" sldId="258"/>
            <ac:cxnSpMk id="48" creationId="{62224309-F927-4E82-9BCD-7A3015344D19}"/>
          </ac:cxnSpMkLst>
        </pc:cxnChg>
        <pc:cxnChg chg="add mod">
          <ac:chgData name="Jia Shi" userId="46afd474-ef12-44c7-ab66-108625f733ba" providerId="ADAL" clId="{271F1F47-4225-4D30-98EF-2A0717CF74AC}" dt="2021-12-28T09:43:42.474" v="2766"/>
          <ac:cxnSpMkLst>
            <pc:docMk/>
            <pc:sldMk cId="3889453032" sldId="258"/>
            <ac:cxnSpMk id="49" creationId="{3EB34D33-56DB-48B7-BEA6-E76FEBB39791}"/>
          </ac:cxnSpMkLst>
        </pc:cxnChg>
        <pc:cxnChg chg="add del mod">
          <ac:chgData name="Jia Shi" userId="46afd474-ef12-44c7-ab66-108625f733ba" providerId="ADAL" clId="{271F1F47-4225-4D30-98EF-2A0717CF74AC}" dt="2021-12-28T09:15:52.511" v="2315" actId="478"/>
          <ac:cxnSpMkLst>
            <pc:docMk/>
            <pc:sldMk cId="3889453032" sldId="258"/>
            <ac:cxnSpMk id="50" creationId="{029E1337-99EC-4704-9D31-DFDEC7024129}"/>
          </ac:cxnSpMkLst>
        </pc:cxnChg>
        <pc:cxnChg chg="add del mod">
          <ac:chgData name="Jia Shi" userId="46afd474-ef12-44c7-ab66-108625f733ba" providerId="ADAL" clId="{271F1F47-4225-4D30-98EF-2A0717CF74AC}" dt="2021-12-28T09:22:08.049" v="2455" actId="478"/>
          <ac:cxnSpMkLst>
            <pc:docMk/>
            <pc:sldMk cId="3889453032" sldId="258"/>
            <ac:cxnSpMk id="53" creationId="{5AB842E4-B408-4049-8DB6-29852C748571}"/>
          </ac:cxnSpMkLst>
        </pc:cxnChg>
        <pc:cxnChg chg="add del">
          <ac:chgData name="Jia Shi" userId="46afd474-ef12-44c7-ab66-108625f733ba" providerId="ADAL" clId="{271F1F47-4225-4D30-98EF-2A0717CF74AC}" dt="2021-12-23T13:27:15.468" v="470" actId="478"/>
          <ac:cxnSpMkLst>
            <pc:docMk/>
            <pc:sldMk cId="3889453032" sldId="258"/>
            <ac:cxnSpMk id="54" creationId="{7BE7AA89-C12A-4BF2-B570-08E57AAC41C7}"/>
          </ac:cxnSpMkLst>
        </pc:cxnChg>
        <pc:cxnChg chg="add del mod">
          <ac:chgData name="Jia Shi" userId="46afd474-ef12-44c7-ab66-108625f733ba" providerId="ADAL" clId="{271F1F47-4225-4D30-98EF-2A0717CF74AC}" dt="2021-12-29T08:19:17.551" v="5094" actId="478"/>
          <ac:cxnSpMkLst>
            <pc:docMk/>
            <pc:sldMk cId="3889453032" sldId="258"/>
            <ac:cxnSpMk id="59" creationId="{48FDB0E5-1732-449A-9A6F-2B2DD44FBDA7}"/>
          </ac:cxnSpMkLst>
        </pc:cxnChg>
        <pc:cxnChg chg="add del mod">
          <ac:chgData name="Jia Shi" userId="46afd474-ef12-44c7-ab66-108625f733ba" providerId="ADAL" clId="{271F1F47-4225-4D30-98EF-2A0717CF74AC}" dt="2021-12-29T08:16:20.764" v="5082" actId="478"/>
          <ac:cxnSpMkLst>
            <pc:docMk/>
            <pc:sldMk cId="3889453032" sldId="258"/>
            <ac:cxnSpMk id="62" creationId="{A5F7C79F-97A4-4430-A168-2E23A788D69D}"/>
          </ac:cxnSpMkLst>
        </pc:cxnChg>
        <pc:cxnChg chg="add mod">
          <ac:chgData name="Jia Shi" userId="46afd474-ef12-44c7-ab66-108625f733ba" providerId="ADAL" clId="{271F1F47-4225-4D30-98EF-2A0717CF74AC}" dt="2021-12-29T08:16:19.215" v="5081" actId="1076"/>
          <ac:cxnSpMkLst>
            <pc:docMk/>
            <pc:sldMk cId="3889453032" sldId="258"/>
            <ac:cxnSpMk id="63" creationId="{ABCB8A4D-F868-45F4-9677-2CCA3EF3E4B9}"/>
          </ac:cxnSpMkLst>
        </pc:cxnChg>
        <pc:cxnChg chg="add del mod">
          <ac:chgData name="Jia Shi" userId="46afd474-ef12-44c7-ab66-108625f733ba" providerId="ADAL" clId="{271F1F47-4225-4D30-98EF-2A0717CF74AC}" dt="2021-12-28T09:22:15.422" v="2457" actId="11529"/>
          <ac:cxnSpMkLst>
            <pc:docMk/>
            <pc:sldMk cId="3889453032" sldId="258"/>
            <ac:cxnSpMk id="63" creationId="{D8BC9333-1D6C-4078-823F-45FEC4CE7CC6}"/>
          </ac:cxnSpMkLst>
        </pc:cxnChg>
        <pc:cxnChg chg="add del mod">
          <ac:chgData name="Jia Shi" userId="46afd474-ef12-44c7-ab66-108625f733ba" providerId="ADAL" clId="{271F1F47-4225-4D30-98EF-2A0717CF74AC}" dt="2021-12-28T09:15:52.511" v="2315" actId="478"/>
          <ac:cxnSpMkLst>
            <pc:docMk/>
            <pc:sldMk cId="3889453032" sldId="258"/>
            <ac:cxnSpMk id="65" creationId="{841039A1-956D-4D76-AD82-C27B5F18DFCB}"/>
          </ac:cxnSpMkLst>
        </pc:cxnChg>
        <pc:cxnChg chg="add del mod">
          <ac:chgData name="Jia Shi" userId="46afd474-ef12-44c7-ab66-108625f733ba" providerId="ADAL" clId="{271F1F47-4225-4D30-98EF-2A0717CF74AC}" dt="2021-12-28T09:22:28.379" v="2462" actId="478"/>
          <ac:cxnSpMkLst>
            <pc:docMk/>
            <pc:sldMk cId="3889453032" sldId="258"/>
            <ac:cxnSpMk id="67" creationId="{612ECA89-BC5A-4442-BE97-DBB9013908AF}"/>
          </ac:cxnSpMkLst>
        </pc:cxnChg>
        <pc:cxnChg chg="add del mod">
          <ac:chgData name="Jia Shi" userId="46afd474-ef12-44c7-ab66-108625f733ba" providerId="ADAL" clId="{271F1F47-4225-4D30-98EF-2A0717CF74AC}" dt="2021-12-28T09:15:52.511" v="2315" actId="478"/>
          <ac:cxnSpMkLst>
            <pc:docMk/>
            <pc:sldMk cId="3889453032" sldId="258"/>
            <ac:cxnSpMk id="70" creationId="{DF207026-3C38-4878-9F70-3C072381F259}"/>
          </ac:cxnSpMkLst>
        </pc:cxnChg>
        <pc:cxnChg chg="add mod">
          <ac:chgData name="Jia Shi" userId="46afd474-ef12-44c7-ab66-108625f733ba" providerId="ADAL" clId="{271F1F47-4225-4D30-98EF-2A0717CF74AC}" dt="2021-12-28T09:56:34.353" v="2983" actId="164"/>
          <ac:cxnSpMkLst>
            <pc:docMk/>
            <pc:sldMk cId="3889453032" sldId="258"/>
            <ac:cxnSpMk id="78" creationId="{06DE9368-AFAD-4CB5-A12A-8E9197866194}"/>
          </ac:cxnSpMkLst>
        </pc:cxnChg>
        <pc:cxnChg chg="del">
          <ac:chgData name="Jia Shi" userId="46afd474-ef12-44c7-ab66-108625f733ba" providerId="ADAL" clId="{271F1F47-4225-4D30-98EF-2A0717CF74AC}" dt="2021-12-23T11:48:30.755" v="351" actId="478"/>
          <ac:cxnSpMkLst>
            <pc:docMk/>
            <pc:sldMk cId="3889453032" sldId="258"/>
            <ac:cxnSpMk id="81" creationId="{CBA597EF-1383-4611-B9F0-C3425C75C694}"/>
          </ac:cxnSpMkLst>
        </pc:cxnChg>
        <pc:cxnChg chg="add del mod">
          <ac:chgData name="Jia Shi" userId="46afd474-ef12-44c7-ab66-108625f733ba" providerId="ADAL" clId="{271F1F47-4225-4D30-98EF-2A0717CF74AC}" dt="2021-12-28T09:15:52.511" v="2315" actId="478"/>
          <ac:cxnSpMkLst>
            <pc:docMk/>
            <pc:sldMk cId="3889453032" sldId="258"/>
            <ac:cxnSpMk id="83" creationId="{0D145A6B-2EA2-415E-8927-2724F4AAF52A}"/>
          </ac:cxnSpMkLst>
        </pc:cxnChg>
        <pc:cxnChg chg="add del mod">
          <ac:chgData name="Jia Shi" userId="46afd474-ef12-44c7-ab66-108625f733ba" providerId="ADAL" clId="{271F1F47-4225-4D30-98EF-2A0717CF74AC}" dt="2021-12-23T13:27:02.893" v="467" actId="478"/>
          <ac:cxnSpMkLst>
            <pc:docMk/>
            <pc:sldMk cId="3889453032" sldId="258"/>
            <ac:cxnSpMk id="86" creationId="{B232D139-7A19-412C-871B-AB7E42FC879D}"/>
          </ac:cxnSpMkLst>
        </pc:cxnChg>
        <pc:cxnChg chg="add del mod">
          <ac:chgData name="Jia Shi" userId="46afd474-ef12-44c7-ab66-108625f733ba" providerId="ADAL" clId="{271F1F47-4225-4D30-98EF-2A0717CF74AC}" dt="2021-12-28T09:15:52.511" v="2315" actId="478"/>
          <ac:cxnSpMkLst>
            <pc:docMk/>
            <pc:sldMk cId="3889453032" sldId="258"/>
            <ac:cxnSpMk id="88" creationId="{361C9925-5C75-4478-B7E8-EAB57C9C8E4C}"/>
          </ac:cxnSpMkLst>
        </pc:cxnChg>
        <pc:cxnChg chg="add mod">
          <ac:chgData name="Jia Shi" userId="46afd474-ef12-44c7-ab66-108625f733ba" providerId="ADAL" clId="{271F1F47-4225-4D30-98EF-2A0717CF74AC}" dt="2021-12-28T09:43:42.474" v="2766"/>
          <ac:cxnSpMkLst>
            <pc:docMk/>
            <pc:sldMk cId="3889453032" sldId="258"/>
            <ac:cxnSpMk id="95" creationId="{EA7BFBCB-BD81-4B25-8888-D62B667CFCBF}"/>
          </ac:cxnSpMkLst>
        </pc:cxnChg>
        <pc:cxnChg chg="add del mod">
          <ac:chgData name="Jia Shi" userId="46afd474-ef12-44c7-ab66-108625f733ba" providerId="ADAL" clId="{271F1F47-4225-4D30-98EF-2A0717CF74AC}" dt="2021-12-28T09:29:26.231" v="2639" actId="478"/>
          <ac:cxnSpMkLst>
            <pc:docMk/>
            <pc:sldMk cId="3889453032" sldId="258"/>
            <ac:cxnSpMk id="103" creationId="{7BB1BD02-0A4D-4319-BEF1-D57FFEB716D9}"/>
          </ac:cxnSpMkLst>
        </pc:cxnChg>
        <pc:cxnChg chg="add del mod">
          <ac:chgData name="Jia Shi" userId="46afd474-ef12-44c7-ab66-108625f733ba" providerId="ADAL" clId="{271F1F47-4225-4D30-98EF-2A0717CF74AC}" dt="2021-12-28T10:29:27.530" v="3135" actId="478"/>
          <ac:cxnSpMkLst>
            <pc:docMk/>
            <pc:sldMk cId="3889453032" sldId="258"/>
            <ac:cxnSpMk id="122" creationId="{9FA9FED6-D66B-4521-90E9-56B82B92DEC7}"/>
          </ac:cxnSpMkLst>
        </pc:cxnChg>
        <pc:cxnChg chg="add mod">
          <ac:chgData name="Jia Shi" userId="46afd474-ef12-44c7-ab66-108625f733ba" providerId="ADAL" clId="{271F1F47-4225-4D30-98EF-2A0717CF74AC}" dt="2021-12-28T10:15:26.644" v="3098" actId="1076"/>
          <ac:cxnSpMkLst>
            <pc:docMk/>
            <pc:sldMk cId="3889453032" sldId="258"/>
            <ac:cxnSpMk id="125" creationId="{E66CD593-4DFB-4DD5-B779-7C8087BEFA95}"/>
          </ac:cxnSpMkLst>
        </pc:cxnChg>
        <pc:cxnChg chg="add mod">
          <ac:chgData name="Jia Shi" userId="46afd474-ef12-44c7-ab66-108625f733ba" providerId="ADAL" clId="{271F1F47-4225-4D30-98EF-2A0717CF74AC}" dt="2021-12-28T10:15:26.644" v="3098" actId="1076"/>
          <ac:cxnSpMkLst>
            <pc:docMk/>
            <pc:sldMk cId="3889453032" sldId="258"/>
            <ac:cxnSpMk id="126" creationId="{A45504B8-6E75-45BB-92F4-6C84D9493B9D}"/>
          </ac:cxnSpMkLst>
        </pc:cxnChg>
        <pc:cxnChg chg="add mod">
          <ac:chgData name="Jia Shi" userId="46afd474-ef12-44c7-ab66-108625f733ba" providerId="ADAL" clId="{271F1F47-4225-4D30-98EF-2A0717CF74AC}" dt="2021-12-28T10:15:15.705" v="3097" actId="1076"/>
          <ac:cxnSpMkLst>
            <pc:docMk/>
            <pc:sldMk cId="3889453032" sldId="258"/>
            <ac:cxnSpMk id="130" creationId="{8A96D6B5-E5D6-489D-BB6E-854AD4E0E6C1}"/>
          </ac:cxnSpMkLst>
        </pc:cxnChg>
        <pc:cxnChg chg="add mod">
          <ac:chgData name="Jia Shi" userId="46afd474-ef12-44c7-ab66-108625f733ba" providerId="ADAL" clId="{271F1F47-4225-4D30-98EF-2A0717CF74AC}" dt="2021-12-28T10:15:26.644" v="3098" actId="1076"/>
          <ac:cxnSpMkLst>
            <pc:docMk/>
            <pc:sldMk cId="3889453032" sldId="258"/>
            <ac:cxnSpMk id="131" creationId="{D79AB66B-012E-4BB3-B4C2-6FEE893EBB83}"/>
          </ac:cxnSpMkLst>
        </pc:cxnChg>
        <pc:cxnChg chg="add del mod">
          <ac:chgData name="Jia Shi" userId="46afd474-ef12-44c7-ab66-108625f733ba" providerId="ADAL" clId="{271F1F47-4225-4D30-98EF-2A0717CF74AC}" dt="2021-12-28T10:30:32.607" v="3182" actId="478"/>
          <ac:cxnSpMkLst>
            <pc:docMk/>
            <pc:sldMk cId="3889453032" sldId="258"/>
            <ac:cxnSpMk id="133" creationId="{E5A14BA7-16A0-4828-9AAC-2783806A0AEC}"/>
          </ac:cxnSpMkLst>
        </pc:cxnChg>
        <pc:cxnChg chg="mod">
          <ac:chgData name="Jia Shi" userId="46afd474-ef12-44c7-ab66-108625f733ba" providerId="ADAL" clId="{271F1F47-4225-4D30-98EF-2A0717CF74AC}" dt="2021-12-28T10:14:23.802" v="3094"/>
          <ac:cxnSpMkLst>
            <pc:docMk/>
            <pc:sldMk cId="3889453032" sldId="258"/>
            <ac:cxnSpMk id="136" creationId="{120AFA06-1A4C-4621-9FA3-B5E2BE21CAE4}"/>
          </ac:cxnSpMkLst>
        </pc:cxnChg>
        <pc:cxnChg chg="add mod">
          <ac:chgData name="Jia Shi" userId="46afd474-ef12-44c7-ab66-108625f733ba" providerId="ADAL" clId="{271F1F47-4225-4D30-98EF-2A0717CF74AC}" dt="2021-12-28T10:15:26.644" v="3098" actId="1076"/>
          <ac:cxnSpMkLst>
            <pc:docMk/>
            <pc:sldMk cId="3889453032" sldId="258"/>
            <ac:cxnSpMk id="137" creationId="{1FB4A4A4-32B6-47D1-8322-FB2C763CD693}"/>
          </ac:cxnSpMkLst>
        </pc:cxnChg>
        <pc:cxnChg chg="add mod">
          <ac:chgData name="Jia Shi" userId="46afd474-ef12-44c7-ab66-108625f733ba" providerId="ADAL" clId="{271F1F47-4225-4D30-98EF-2A0717CF74AC}" dt="2021-12-28T10:31:38.629" v="3195" actId="1076"/>
          <ac:cxnSpMkLst>
            <pc:docMk/>
            <pc:sldMk cId="3889453032" sldId="258"/>
            <ac:cxnSpMk id="151" creationId="{1075D0C6-D0B3-49E9-BF8C-12898CBCC09A}"/>
          </ac:cxnSpMkLst>
        </pc:cxnChg>
        <pc:cxnChg chg="add mod">
          <ac:chgData name="Jia Shi" userId="46afd474-ef12-44c7-ab66-108625f733ba" providerId="ADAL" clId="{271F1F47-4225-4D30-98EF-2A0717CF74AC}" dt="2021-12-28T10:29:35.737" v="3137" actId="13822"/>
          <ac:cxnSpMkLst>
            <pc:docMk/>
            <pc:sldMk cId="3889453032" sldId="258"/>
            <ac:cxnSpMk id="154" creationId="{2BD81097-F9B1-4159-8907-FB7D8EAD7074}"/>
          </ac:cxnSpMkLst>
        </pc:cxnChg>
        <pc:cxnChg chg="add mod">
          <ac:chgData name="Jia Shi" userId="46afd474-ef12-44c7-ab66-108625f733ba" providerId="ADAL" clId="{271F1F47-4225-4D30-98EF-2A0717CF74AC}" dt="2021-12-28T10:36:30.651" v="3196" actId="13822"/>
          <ac:cxnSpMkLst>
            <pc:docMk/>
            <pc:sldMk cId="3889453032" sldId="258"/>
            <ac:cxnSpMk id="162" creationId="{AFA345A4-E09F-45C2-A737-FC3151B178DC}"/>
          </ac:cxnSpMkLst>
        </pc:cxnChg>
        <pc:cxnChg chg="add mod">
          <ac:chgData name="Jia Shi" userId="46afd474-ef12-44c7-ab66-108625f733ba" providerId="ADAL" clId="{271F1F47-4225-4D30-98EF-2A0717CF74AC}" dt="2021-12-29T08:19:21.595" v="5095" actId="1076"/>
          <ac:cxnSpMkLst>
            <pc:docMk/>
            <pc:sldMk cId="3889453032" sldId="258"/>
            <ac:cxnSpMk id="167" creationId="{D165659A-8877-45AC-AF28-69B7DB5AD957}"/>
          </ac:cxnSpMkLst>
        </pc:cxnChg>
      </pc:sldChg>
      <pc:sldChg chg="addSp delSp modSp mod">
        <pc:chgData name="Jia Shi" userId="46afd474-ef12-44c7-ab66-108625f733ba" providerId="ADAL" clId="{271F1F47-4225-4D30-98EF-2A0717CF74AC}" dt="2021-12-28T09:43:42.474" v="2766"/>
        <pc:sldMkLst>
          <pc:docMk/>
          <pc:sldMk cId="1893857435" sldId="259"/>
        </pc:sldMkLst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1893857435" sldId="259"/>
            <ac:spMk id="2" creationId="{15EECF41-E524-4265-9BD0-983BC39E5BDA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893857435" sldId="259"/>
            <ac:spMk id="6" creationId="{3866F076-A94D-48B5-B66B-8D39D626AF6F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1893857435" sldId="259"/>
            <ac:spMk id="34" creationId="{8576EB87-C960-467F-BC90-A9FAD9E5BA20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1893857435" sldId="259"/>
            <ac:spMk id="35" creationId="{67B50572-64FA-484D-AC0C-CFFE944AE5BE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1893857435" sldId="259"/>
            <ac:spMk id="36" creationId="{0DA85E7C-20E5-4D1A-BABC-062855C92B4C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1893857435" sldId="259"/>
            <ac:spMk id="37" creationId="{53BBBBCC-81AF-438D-AB51-6AE413FE1188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1893857435" sldId="259"/>
            <ac:spMk id="38" creationId="{A7B8A012-6B06-469D-B0D4-29E8FA470B9C}"/>
          </ac:spMkLst>
        </pc:spChg>
        <pc:spChg chg="add del">
          <ac:chgData name="Jia Shi" userId="46afd474-ef12-44c7-ab66-108625f733ba" providerId="ADAL" clId="{271F1F47-4225-4D30-98EF-2A0717CF74AC}" dt="2021-12-27T16:17:31.877" v="1487" actId="22"/>
          <ac:spMkLst>
            <pc:docMk/>
            <pc:sldMk cId="1893857435" sldId="259"/>
            <ac:spMk id="40" creationId="{10B860A9-C4A4-4CEE-81C4-3F8C9AE581F0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1893857435" sldId="259"/>
            <ac:spMk id="41" creationId="{2DC63F71-2057-41DB-A4BB-45EB7F18D71E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1893857435" sldId="259"/>
            <ac:spMk id="43" creationId="{B85706D6-0CD4-4F9C-937A-54BE1CC205BB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1893857435" sldId="259"/>
            <ac:spMk id="44" creationId="{31532258-D31D-4501-AEBF-932A044C9317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1893857435" sldId="259"/>
            <ac:spMk id="45" creationId="{9564F881-E141-4F64-A7E3-EC4E8CCD179C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1893857435" sldId="259"/>
            <ac:spMk id="46" creationId="{89BB384F-CB02-41BA-B447-6E99AF08556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893857435" sldId="259"/>
            <ac:spMk id="75" creationId="{57560747-81B0-4BDD-BB5C-95C9E57A9E3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893857435" sldId="259"/>
            <ac:spMk id="85" creationId="{19E5795B-31B6-4878-83E7-6C738DF28F2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893857435" sldId="259"/>
            <ac:spMk id="87" creationId="{FB9A9E96-0263-4859-81A3-DBDCCE908C3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893857435" sldId="259"/>
            <ac:spMk id="88" creationId="{E92C7FD3-C53C-42E2-94D2-573C2FB2FCC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893857435" sldId="259"/>
            <ac:spMk id="90" creationId="{43C7E81A-E0E9-4938-B727-164D3ADAF052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893857435" sldId="259"/>
            <ac:spMk id="91" creationId="{B2DEAA73-7288-49A5-A33E-A276CF5E9CB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893857435" sldId="259"/>
            <ac:spMk id="92" creationId="{D324C525-5A49-4CF7-B1B9-194D1460917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893857435" sldId="259"/>
            <ac:spMk id="93" creationId="{3B62C0EC-CE22-422B-B2C5-AC67DD01382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893857435" sldId="259"/>
            <ac:spMk id="94" creationId="{8E7E4523-1797-4583-A5F0-7D7ADEB93270}"/>
          </ac:spMkLst>
        </pc:spChg>
        <pc:spChg chg="mod topLvl">
          <ac:chgData name="Jia Shi" userId="46afd474-ef12-44c7-ab66-108625f733ba" providerId="ADAL" clId="{271F1F47-4225-4D30-98EF-2A0717CF74AC}" dt="2021-12-28T09:43:42.474" v="2766"/>
          <ac:spMkLst>
            <pc:docMk/>
            <pc:sldMk cId="1893857435" sldId="259"/>
            <ac:spMk id="97" creationId="{53C21CE8-178B-49B6-97BD-3BD7917E99E3}"/>
          </ac:spMkLst>
        </pc:spChg>
        <pc:spChg chg="mod topLvl">
          <ac:chgData name="Jia Shi" userId="46afd474-ef12-44c7-ab66-108625f733ba" providerId="ADAL" clId="{271F1F47-4225-4D30-98EF-2A0717CF74AC}" dt="2021-12-28T09:43:42.474" v="2766"/>
          <ac:spMkLst>
            <pc:docMk/>
            <pc:sldMk cId="1893857435" sldId="259"/>
            <ac:spMk id="100" creationId="{FD30F294-BAF0-4233-9451-6A5DC0B5C07A}"/>
          </ac:spMkLst>
        </pc:spChg>
        <pc:spChg chg="mod topLvl">
          <ac:chgData name="Jia Shi" userId="46afd474-ef12-44c7-ab66-108625f733ba" providerId="ADAL" clId="{271F1F47-4225-4D30-98EF-2A0717CF74AC}" dt="2021-12-28T09:43:42.474" v="2766"/>
          <ac:spMkLst>
            <pc:docMk/>
            <pc:sldMk cId="1893857435" sldId="259"/>
            <ac:spMk id="102" creationId="{3CD2F4AD-E127-4B45-90A2-DCBFDDA003DC}"/>
          </ac:spMkLst>
        </pc:spChg>
        <pc:spChg chg="mod topLvl">
          <ac:chgData name="Jia Shi" userId="46afd474-ef12-44c7-ab66-108625f733ba" providerId="ADAL" clId="{271F1F47-4225-4D30-98EF-2A0717CF74AC}" dt="2021-12-28T09:43:42.474" v="2766"/>
          <ac:spMkLst>
            <pc:docMk/>
            <pc:sldMk cId="1893857435" sldId="259"/>
            <ac:spMk id="103" creationId="{AC1847D2-71FF-4A3C-AC4D-806D7975BA83}"/>
          </ac:spMkLst>
        </pc:spChg>
        <pc:spChg chg="mod topLvl">
          <ac:chgData name="Jia Shi" userId="46afd474-ef12-44c7-ab66-108625f733ba" providerId="ADAL" clId="{271F1F47-4225-4D30-98EF-2A0717CF74AC}" dt="2021-12-28T09:43:42.474" v="2766"/>
          <ac:spMkLst>
            <pc:docMk/>
            <pc:sldMk cId="1893857435" sldId="259"/>
            <ac:spMk id="105" creationId="{BC234BB0-3FF4-46F7-B060-CDC0A841AB34}"/>
          </ac:spMkLst>
        </pc:spChg>
        <pc:spChg chg="mod topLvl">
          <ac:chgData name="Jia Shi" userId="46afd474-ef12-44c7-ab66-108625f733ba" providerId="ADAL" clId="{271F1F47-4225-4D30-98EF-2A0717CF74AC}" dt="2021-12-28T09:43:42.474" v="2766"/>
          <ac:spMkLst>
            <pc:docMk/>
            <pc:sldMk cId="1893857435" sldId="259"/>
            <ac:spMk id="106" creationId="{AB56DEB1-1BE4-47D5-8818-87D2800EB7F1}"/>
          </ac:spMkLst>
        </pc:spChg>
        <pc:spChg chg="mod topLvl">
          <ac:chgData name="Jia Shi" userId="46afd474-ef12-44c7-ab66-108625f733ba" providerId="ADAL" clId="{271F1F47-4225-4D30-98EF-2A0717CF74AC}" dt="2021-12-28T09:43:42.474" v="2766"/>
          <ac:spMkLst>
            <pc:docMk/>
            <pc:sldMk cId="1893857435" sldId="259"/>
            <ac:spMk id="107" creationId="{AE50B597-B881-4866-A820-0BAD05603ED4}"/>
          </ac:spMkLst>
        </pc:spChg>
        <pc:spChg chg="mod topLvl">
          <ac:chgData name="Jia Shi" userId="46afd474-ef12-44c7-ab66-108625f733ba" providerId="ADAL" clId="{271F1F47-4225-4D30-98EF-2A0717CF74AC}" dt="2021-12-28T09:43:42.474" v="2766"/>
          <ac:spMkLst>
            <pc:docMk/>
            <pc:sldMk cId="1893857435" sldId="259"/>
            <ac:spMk id="108" creationId="{58B1DC03-5206-4DF8-96EA-724D8D117D4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893857435" sldId="259"/>
            <ac:spMk id="109" creationId="{4021CEDB-C1B9-47E9-8FBB-7DB379107E1C}"/>
          </ac:spMkLst>
        </pc:spChg>
        <pc:grpChg chg="add del mod">
          <ac:chgData name="Jia Shi" userId="46afd474-ef12-44c7-ab66-108625f733ba" providerId="ADAL" clId="{271F1F47-4225-4D30-98EF-2A0717CF74AC}" dt="2021-12-27T16:41:48.839" v="1494" actId="165"/>
          <ac:grpSpMkLst>
            <pc:docMk/>
            <pc:sldMk cId="1893857435" sldId="259"/>
            <ac:grpSpMk id="4" creationId="{7C52ADF4-A942-47DD-B510-BB2A6F7D754C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893857435" sldId="259"/>
            <ac:grpSpMk id="69" creationId="{B6B06ED7-1700-4E3D-8C1C-8AE1D954A9A2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893857435" sldId="259"/>
            <ac:grpSpMk id="70" creationId="{6EE2B947-69CC-4426-9784-647C866733A2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893857435" sldId="259"/>
            <ac:grpSpMk id="83" creationId="{66676283-6B15-4D4E-9C71-91C13F309FF2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893857435" sldId="259"/>
            <ac:grpSpMk id="89" creationId="{8F9046F9-5D48-4A0E-9DC7-32C7671AB4D7}"/>
          </ac:grpSpMkLst>
        </pc:grpChg>
        <pc:grpChg chg="del mod">
          <ac:chgData name="Jia Shi" userId="46afd474-ef12-44c7-ab66-108625f733ba" providerId="ADAL" clId="{271F1F47-4225-4D30-98EF-2A0717CF74AC}" dt="2021-12-27T16:41:40.996" v="1492" actId="165"/>
          <ac:grpSpMkLst>
            <pc:docMk/>
            <pc:sldMk cId="1893857435" sldId="259"/>
            <ac:grpSpMk id="95" creationId="{E3B7900C-9991-4F6E-94B0-E4C525D18708}"/>
          </ac:grpSpMkLst>
        </pc:grpChg>
        <pc:grpChg chg="del mod topLvl">
          <ac:chgData name="Jia Shi" userId="46afd474-ef12-44c7-ab66-108625f733ba" providerId="ADAL" clId="{271F1F47-4225-4D30-98EF-2A0717CF74AC}" dt="2021-12-27T16:41:51.137" v="1495" actId="165"/>
          <ac:grpSpMkLst>
            <pc:docMk/>
            <pc:sldMk cId="1893857435" sldId="259"/>
            <ac:grpSpMk id="96" creationId="{B20F8085-94B3-4672-8433-35C75BF09EF0}"/>
          </ac:grpSpMkLst>
        </pc:grpChg>
        <pc:grpChg chg="del mod topLvl">
          <ac:chgData name="Jia Shi" userId="46afd474-ef12-44c7-ab66-108625f733ba" providerId="ADAL" clId="{271F1F47-4225-4D30-98EF-2A0717CF74AC}" dt="2021-12-27T16:41:54.405" v="1496" actId="165"/>
          <ac:grpSpMkLst>
            <pc:docMk/>
            <pc:sldMk cId="1893857435" sldId="259"/>
            <ac:grpSpMk id="98" creationId="{46D39C5B-9DAD-4E7C-A288-2F762E69145D}"/>
          </ac:grpSpMkLst>
        </pc:grpChg>
        <pc:grpChg chg="del mod topLvl">
          <ac:chgData name="Jia Shi" userId="46afd474-ef12-44c7-ab66-108625f733ba" providerId="ADAL" clId="{271F1F47-4225-4D30-98EF-2A0717CF74AC}" dt="2021-12-27T16:41:58.450" v="1497" actId="165"/>
          <ac:grpSpMkLst>
            <pc:docMk/>
            <pc:sldMk cId="1893857435" sldId="259"/>
            <ac:grpSpMk id="104" creationId="{1BD9E847-1DCA-45E6-BEFF-EBB2649B3C68}"/>
          </ac:grpSpMkLst>
        </pc:grp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893857435" sldId="259"/>
            <ac:cxnSpMk id="84" creationId="{1BDD60FF-BABD-48E2-AA1E-08EB3B9F0932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893857435" sldId="259"/>
            <ac:cxnSpMk id="86" creationId="{40575BFE-AA38-49FD-98EC-AE3F283F846D}"/>
          </ac:cxnSpMkLst>
        </pc:cxnChg>
        <pc:cxnChg chg="mod topLvl">
          <ac:chgData name="Jia Shi" userId="46afd474-ef12-44c7-ab66-108625f733ba" providerId="ADAL" clId="{271F1F47-4225-4D30-98EF-2A0717CF74AC}" dt="2021-12-28T09:43:42.474" v="2766"/>
          <ac:cxnSpMkLst>
            <pc:docMk/>
            <pc:sldMk cId="1893857435" sldId="259"/>
            <ac:cxnSpMk id="99" creationId="{CDE9AEDE-9295-424C-A218-13977734F1B4}"/>
          </ac:cxnSpMkLst>
        </pc:cxnChg>
        <pc:cxnChg chg="mod topLvl">
          <ac:chgData name="Jia Shi" userId="46afd474-ef12-44c7-ab66-108625f733ba" providerId="ADAL" clId="{271F1F47-4225-4D30-98EF-2A0717CF74AC}" dt="2021-12-28T09:43:42.474" v="2766"/>
          <ac:cxnSpMkLst>
            <pc:docMk/>
            <pc:sldMk cId="1893857435" sldId="259"/>
            <ac:cxnSpMk id="101" creationId="{769D577A-1372-4AD8-A7EB-132AEAB00802}"/>
          </ac:cxnSpMkLst>
        </pc:cxnChg>
      </pc:sldChg>
      <pc:sldChg chg="addSp delSp modSp add mod modNotes">
        <pc:chgData name="Jia Shi" userId="46afd474-ef12-44c7-ab66-108625f733ba" providerId="ADAL" clId="{271F1F47-4225-4D30-98EF-2A0717CF74AC}" dt="2021-12-28T10:59:31.371" v="3456"/>
        <pc:sldMkLst>
          <pc:docMk/>
          <pc:sldMk cId="2556081111" sldId="260"/>
        </pc:sldMkLst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5" creationId="{DE0FE05E-671E-4DA8-97F7-C06F57649FB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9" creationId="{343A7D5E-008F-40D6-A0AF-6BD8B41FFCC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11" creationId="{79F13419-F29F-4F92-9495-CC91B62037C5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12" creationId="{3EB49213-8BEE-4E6E-B861-C2103565B2F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13" creationId="{9319CD60-67B5-49A3-968C-30D6A5B4B0C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14" creationId="{331F3314-0535-4F97-9C41-3C6CBF6A5A4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18" creationId="{F9014CFD-DE1A-4E83-A5D3-55144D51818D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20" creationId="{A976285D-534E-4FAD-AE52-13D41838C2F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21" creationId="{A13EC34D-453C-46D9-BC50-0FE66A484785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22" creationId="{2AB54714-8C2B-4AD4-A52B-88EC02F8618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23" creationId="{FF7E1E72-0DFA-4F33-BB51-E5B401B3083D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25" creationId="{4E40918C-0ABF-43E4-B540-7D74E405C1C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27" creationId="{738FA529-DF51-41A4-A16F-D0F843378CC3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28" creationId="{86B1E98E-11A6-4DF3-A377-D02B852E0DF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29" creationId="{2CE82CDD-66E1-4B7A-9E60-E32E3566C472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30" creationId="{744AC193-B9CB-400A-9689-2F01CC8BCBB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31" creationId="{BFF563CF-A3E4-444A-8FE6-541288E6850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32" creationId="{1DC3B165-8D76-4A95-96D1-7F654655985D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34" creationId="{108EC49F-728F-445F-8C80-39E620F1E22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39" creationId="{215A6674-1964-4EF3-8008-521A3B0258BE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42" creationId="{7385306A-8407-4C86-82AC-ADD0DA00B7A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45" creationId="{74FF6EFB-DD67-4BAF-BAE5-332EAD5DD4C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49" creationId="{8DAF9220-8333-4224-8A18-FA889836CA3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52" creationId="{C8DE0030-25F2-4B33-99DD-5B30FDE63A5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55" creationId="{3932965D-1951-4A2A-BA1F-A092B947247E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57" creationId="{B853AB48-C1EC-4C0A-9F59-96D29722A5D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59" creationId="{32BE710C-081D-4B24-BE84-94DE91C8070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61" creationId="{50902F8B-EB5A-47CA-943F-CCF0C71AAAA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63" creationId="{FA99E336-44F1-48B3-AD2A-E2DBD3C193A4}"/>
          </ac:spMkLst>
        </pc:spChg>
        <pc:spChg chg="mod">
          <ac:chgData name="Jia Shi" userId="46afd474-ef12-44c7-ab66-108625f733ba" providerId="ADAL" clId="{271F1F47-4225-4D30-98EF-2A0717CF74AC}" dt="2021-12-28T10:59:17.839" v="3455"/>
          <ac:spMkLst>
            <pc:docMk/>
            <pc:sldMk cId="2556081111" sldId="260"/>
            <ac:spMk id="66" creationId="{8035298F-3CEB-4DE0-98F4-BBC06339A000}"/>
          </ac:spMkLst>
        </pc:spChg>
        <pc:spChg chg="mod">
          <ac:chgData name="Jia Shi" userId="46afd474-ef12-44c7-ab66-108625f733ba" providerId="ADAL" clId="{271F1F47-4225-4D30-98EF-2A0717CF74AC}" dt="2021-12-28T10:59:31.371" v="3456"/>
          <ac:spMkLst>
            <pc:docMk/>
            <pc:sldMk cId="2556081111" sldId="260"/>
            <ac:spMk id="67" creationId="{60259267-1AC8-4B45-A4B3-FFEB7F50C513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68" creationId="{8BE50905-FF44-4C6F-8719-54CF37F9DD4F}"/>
          </ac:spMkLst>
        </pc:spChg>
        <pc:spChg chg="add del mod">
          <ac:chgData name="Jia Shi" userId="46afd474-ef12-44c7-ab66-108625f733ba" providerId="ADAL" clId="{271F1F47-4225-4D30-98EF-2A0717CF74AC}" dt="2021-12-23T20:44:05.611" v="542" actId="478"/>
          <ac:spMkLst>
            <pc:docMk/>
            <pc:sldMk cId="2556081111" sldId="260"/>
            <ac:spMk id="69" creationId="{93DBAD68-4028-4E57-BF23-9A82925BEEA9}"/>
          </ac:spMkLst>
        </pc:spChg>
        <pc:spChg chg="add del mod">
          <ac:chgData name="Jia Shi" userId="46afd474-ef12-44c7-ab66-108625f733ba" providerId="ADAL" clId="{271F1F47-4225-4D30-98EF-2A0717CF74AC}" dt="2021-12-23T20:54:57.305" v="548" actId="478"/>
          <ac:spMkLst>
            <pc:docMk/>
            <pc:sldMk cId="2556081111" sldId="260"/>
            <ac:spMk id="70" creationId="{6BC343A4-786C-44FE-AEA8-725765F32E0F}"/>
          </ac:spMkLst>
        </pc:spChg>
        <pc:spChg chg="mod">
          <ac:chgData name="Jia Shi" userId="46afd474-ef12-44c7-ab66-108625f733ba" providerId="ADAL" clId="{271F1F47-4225-4D30-98EF-2A0717CF74AC}" dt="2021-12-28T10:59:17.839" v="3455"/>
          <ac:spMkLst>
            <pc:docMk/>
            <pc:sldMk cId="2556081111" sldId="260"/>
            <ac:spMk id="72" creationId="{1E228A9C-2BDA-4DA9-A60B-9A9F1D7ABBEA}"/>
          </ac:spMkLst>
        </pc:spChg>
        <pc:spChg chg="mod">
          <ac:chgData name="Jia Shi" userId="46afd474-ef12-44c7-ab66-108625f733ba" providerId="ADAL" clId="{271F1F47-4225-4D30-98EF-2A0717CF74AC}" dt="2021-12-28T10:59:31.371" v="3456"/>
          <ac:spMkLst>
            <pc:docMk/>
            <pc:sldMk cId="2556081111" sldId="260"/>
            <ac:spMk id="73" creationId="{5480AF44-8763-45A0-B754-141A7457DA3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74" creationId="{538AB558-D86C-4FD9-93C2-E14274850D77}"/>
          </ac:spMkLst>
        </pc:spChg>
        <pc:spChg chg="add del mod">
          <ac:chgData name="Jia Shi" userId="46afd474-ef12-44c7-ab66-108625f733ba" providerId="ADAL" clId="{271F1F47-4225-4D30-98EF-2A0717CF74AC}" dt="2021-12-23T20:57:24.116" v="554" actId="21"/>
          <ac:spMkLst>
            <pc:docMk/>
            <pc:sldMk cId="2556081111" sldId="260"/>
            <ac:spMk id="75" creationId="{B1E63BCC-C687-4215-B610-09266C92C6B6}"/>
          </ac:spMkLst>
        </pc:spChg>
        <pc:spChg chg="mod or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76" creationId="{E7E0B174-C711-42B4-92CE-1C42FBB12AF5}"/>
          </ac:spMkLst>
        </pc:spChg>
        <pc:spChg chg="mod">
          <ac:chgData name="Jia Shi" userId="46afd474-ef12-44c7-ab66-108625f733ba" providerId="ADAL" clId="{271F1F47-4225-4D30-98EF-2A0717CF74AC}" dt="2021-12-28T10:59:17.839" v="3455"/>
          <ac:spMkLst>
            <pc:docMk/>
            <pc:sldMk cId="2556081111" sldId="260"/>
            <ac:spMk id="78" creationId="{695E1587-A28F-4016-818B-0B50706D8E77}"/>
          </ac:spMkLst>
        </pc:spChg>
        <pc:spChg chg="mod">
          <ac:chgData name="Jia Shi" userId="46afd474-ef12-44c7-ab66-108625f733ba" providerId="ADAL" clId="{271F1F47-4225-4D30-98EF-2A0717CF74AC}" dt="2021-12-28T10:59:31.371" v="3456"/>
          <ac:spMkLst>
            <pc:docMk/>
            <pc:sldMk cId="2556081111" sldId="260"/>
            <ac:spMk id="79" creationId="{FC75CF57-B265-44EB-A832-0F0C78C8104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80" creationId="{DAB96FF9-175A-4CCC-89EE-D2FF7E02F271}"/>
          </ac:spMkLst>
        </pc:spChg>
        <pc:spChg chg="mod or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82" creationId="{CBFA47F9-6A56-42C6-819D-F322FB2E7A89}"/>
          </ac:spMkLst>
        </pc:spChg>
        <pc:spChg chg="add mod or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83" creationId="{C8FEEBFF-1514-46BE-B4E9-5BD29EE480CC}"/>
          </ac:spMkLst>
        </pc:spChg>
        <pc:spChg chg="add mod or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84" creationId="{1E45E274-7F2D-42C7-AB25-577544451F4C}"/>
          </ac:spMkLst>
        </pc:spChg>
        <pc:spChg chg="add mod or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86" creationId="{37FAC792-FD6F-4553-91AB-F59929A56B23}"/>
          </ac:spMkLst>
        </pc:spChg>
        <pc:spChg chg="add mod or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87" creationId="{C6EF8637-450D-4E38-B6E6-F94783E74C3E}"/>
          </ac:spMkLst>
        </pc:spChg>
        <pc:spChg chg="add mod or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88" creationId="{A4B0B967-9B26-43A3-9AD8-7E11531B5813}"/>
          </ac:spMkLst>
        </pc:spChg>
        <pc:spChg chg="add mod or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90" creationId="{6F76206B-F1DA-4787-922A-ACAF1551A85D}"/>
          </ac:spMkLst>
        </pc:spChg>
        <pc:spChg chg="add mod or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91" creationId="{2878965F-EC34-49E4-A854-6BF90B061F76}"/>
          </ac:spMkLst>
        </pc:spChg>
        <pc:spChg chg="add del mod">
          <ac:chgData name="Jia Shi" userId="46afd474-ef12-44c7-ab66-108625f733ba" providerId="ADAL" clId="{271F1F47-4225-4D30-98EF-2A0717CF74AC}" dt="2021-12-23T21:02:45.830" v="610" actId="478"/>
          <ac:spMkLst>
            <pc:docMk/>
            <pc:sldMk cId="2556081111" sldId="260"/>
            <ac:spMk id="92" creationId="{8D5C931B-6EA2-4010-B6F4-E97DA9EDFC9E}"/>
          </ac:spMkLst>
        </pc:spChg>
        <pc:spChg chg="add mod or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94" creationId="{EE518B79-904C-4FDC-AA00-E5D8544E8E99}"/>
          </ac:spMkLst>
        </pc:spChg>
        <pc:spChg chg="add mod or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95" creationId="{CE5C3905-198D-4D53-AE64-BF5591940B20}"/>
          </ac:spMkLst>
        </pc:spChg>
        <pc:spChg chg="add mod or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96" creationId="{FA316B6B-D1CC-42BB-A338-46DB7290F9FE}"/>
          </ac:spMkLst>
        </pc:spChg>
        <pc:spChg chg="add mod or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98" creationId="{0A78A46A-C75D-4ABD-B310-EA01EB68BCF7}"/>
          </ac:spMkLst>
        </pc:spChg>
        <pc:spChg chg="add mod or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101" creationId="{DD2CEDAC-3B1D-412A-99E8-E651D560AD3F}"/>
          </ac:spMkLst>
        </pc:spChg>
        <pc:spChg chg="add mod or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102" creationId="{0DE4419B-F764-4405-848D-92F81FEA309C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104" creationId="{18398018-0121-4FAF-9201-457335DF85E3}"/>
          </ac:spMkLst>
        </pc:spChg>
        <pc:spChg chg="add mod or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106" creationId="{04F56067-45EF-45A1-9254-605F1A5654C6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12" creationId="{4791D722-82A6-4864-BF26-3892D233FFEA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13" creationId="{D3EF4792-5CE6-40EF-B6A1-DA652A530964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16" creationId="{5EBE18B4-6EE8-4149-AD1A-BE8B89970E46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18" creationId="{11BD540B-4F70-4C98-B0F7-C60A1A72948B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20" creationId="{492CCAE3-FC13-4CD1-A52E-7A78C3FAB45D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21" creationId="{5B363FF2-9622-4F2B-A5D0-ECE656077307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22" creationId="{3C2A3487-2EAD-4177-AE98-CC6E2D4CF6A1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23" creationId="{F3E9118C-D66F-4013-8A50-7997EAC5C9BF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24" creationId="{C2A9E6AD-328D-4D7E-8386-D9588D38F0D3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25" creationId="{85F74A58-20C8-47F3-9AC2-E2904BEB0901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26" creationId="{17FDF878-F767-4B7A-9F58-BF59D715E1F8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27" creationId="{2CF84AAD-CA87-441E-ACD9-80146F323BF2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28" creationId="{834C1B89-D750-4E32-8EB8-478CB154C43F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29" creationId="{2C0A9053-7A11-4624-8EB3-790472070771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30" creationId="{10DD31BB-D789-4AEB-98D2-51661BF9DE08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31" creationId="{A358AC32-0C4C-405B-B24E-456F42E4926A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32" creationId="{72B0D5F2-0B71-4AB8-83CE-2AB4CB336596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33" creationId="{79219006-F660-4BCE-8698-13FE69CA1E65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34" creationId="{F5348E3D-2B89-43C8-A78B-DDD2B0E46884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35" creationId="{A3445F48-96DD-4C96-9D83-182BA2B130E7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37" creationId="{5E1EE3D6-DE3E-4227-98FC-101BD9DCB48E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40" creationId="{554764FE-2AFC-4F6C-B933-2AEE1D8F52C0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43" creationId="{089A0533-1989-4FAC-B526-848F0B44E39C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45" creationId="{27034F5E-F2A6-4674-BD90-0CDD02581064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47" creationId="{72942904-60A1-4D3D-A5AA-4D6F02B4B2E8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49" creationId="{C481211A-E2ED-4EBD-B67F-F1FEE3E1C541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51" creationId="{5A832F1B-7CF2-481F-A996-3D85C58DCDB6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52" creationId="{0645D57B-883D-4E79-978F-D34C7CD7D324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54" creationId="{D867CBB6-C5AB-411A-B783-BF8D6C072BC3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55" creationId="{76C6A224-8423-42B9-8EB0-B59036252E21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56" creationId="{9B18474C-B404-4567-B0F2-3B8DFF915242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57" creationId="{6CAF4478-65E1-47D2-944C-751FDE256BFF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58" creationId="{34FD1421-9730-4D8D-AB2D-53E39971413E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60" creationId="{1D1D3FBA-C8A7-4B11-9EAB-BBCA0EFE60E4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61" creationId="{F3979F63-A003-457E-ACBB-2A6D1336FEE9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62" creationId="{59A086FD-FA14-4595-B35F-188D4BB7C0E3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63" creationId="{8AE809A5-7AAC-441C-A74C-AE7B6D87E1A2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64" creationId="{865B3ACB-D326-4AE3-B261-06F6217E8AC6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66" creationId="{2FBDB481-14D8-450B-B4FF-95ED4C9A52C2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67" creationId="{0125248B-5247-4C6F-A429-0DFF3E4FC46B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68" creationId="{0907890F-8022-415E-8FBB-2DF66582C0AB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69" creationId="{4C0C9A01-7AD6-4E09-A2E8-1529644BEFB5}"/>
          </ac:spMkLst>
        </pc:s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556081111" sldId="260"/>
            <ac:grpSpMk id="15" creationId="{11904639-A8B1-435A-9ECF-CCB738D07E2A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556081111" sldId="260"/>
            <ac:grpSpMk id="16" creationId="{AAD7AE96-439A-45F8-8F0E-72D2F606E784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556081111" sldId="260"/>
            <ac:grpSpMk id="17" creationId="{21DE0CC8-53EB-4E34-9ECF-0091D41E3508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556081111" sldId="260"/>
            <ac:grpSpMk id="19" creationId="{914EE7DA-FF11-4C98-96D7-21926735B5DE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556081111" sldId="260"/>
            <ac:grpSpMk id="24" creationId="{3CCDE21C-C255-457E-B204-8554F5899405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556081111" sldId="260"/>
            <ac:grpSpMk id="26" creationId="{BF69F728-75D1-4916-BA27-9D3D3A95176D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556081111" sldId="260"/>
            <ac:grpSpMk id="44" creationId="{7E3E1A43-C6A8-4D7C-9D3A-9CD2CB0591E1}"/>
          </ac:grpSpMkLst>
        </pc:grpChg>
        <pc:grpChg chg="mod ord">
          <ac:chgData name="Jia Shi" userId="46afd474-ef12-44c7-ab66-108625f733ba" providerId="ADAL" clId="{271F1F47-4225-4D30-98EF-2A0717CF74AC}" dt="2021-12-28T09:43:42.474" v="2766"/>
          <ac:grpSpMkLst>
            <pc:docMk/>
            <pc:sldMk cId="2556081111" sldId="260"/>
            <ac:grpSpMk id="46" creationId="{C63CE37C-E4FC-406E-BFC5-E806C57FE1B4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556081111" sldId="260"/>
            <ac:grpSpMk id="47" creationId="{45A1B095-C5FE-4902-9D2C-E7E69AD54A6C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556081111" sldId="260"/>
            <ac:grpSpMk id="48" creationId="{0AF0D902-C15A-4C4E-9088-DCB72D114555}"/>
          </ac:grpSpMkLst>
        </pc:grpChg>
        <pc:grpChg chg="add mod">
          <ac:chgData name="Jia Shi" userId="46afd474-ef12-44c7-ab66-108625f733ba" providerId="ADAL" clId="{271F1F47-4225-4D30-98EF-2A0717CF74AC}" dt="2021-12-28T09:43:42.474" v="2766"/>
          <ac:grpSpMkLst>
            <pc:docMk/>
            <pc:sldMk cId="2556081111" sldId="260"/>
            <ac:grpSpMk id="53" creationId="{F88FA2BC-9D83-4C04-BC33-B49AA1361A7B}"/>
          </ac:grpSpMkLst>
        </pc:grpChg>
        <pc:grpChg chg="add mod">
          <ac:chgData name="Jia Shi" userId="46afd474-ef12-44c7-ab66-108625f733ba" providerId="ADAL" clId="{271F1F47-4225-4D30-98EF-2A0717CF74AC}" dt="2021-12-28T09:43:42.474" v="2766"/>
          <ac:grpSpMkLst>
            <pc:docMk/>
            <pc:sldMk cId="2556081111" sldId="260"/>
            <ac:grpSpMk id="54" creationId="{A874D2A9-A0C4-46DC-8B1C-C166C685715F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556081111" sldId="260"/>
            <ac:grpSpMk id="65" creationId="{A43C01E0-7981-46CE-BF1E-A7A78985231D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556081111" sldId="260"/>
            <ac:grpSpMk id="71" creationId="{0C2158F8-E03D-482C-936A-DC45A85FF710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556081111" sldId="260"/>
            <ac:grpSpMk id="77" creationId="{DDF01802-C54F-4FFE-95C6-EB9A08501127}"/>
          </ac:grpSpMkLst>
        </pc:grpChg>
        <pc:grpChg chg="add del mod">
          <ac:chgData name="Jia Shi" userId="46afd474-ef12-44c7-ab66-108625f733ba" providerId="ADAL" clId="{271F1F47-4225-4D30-98EF-2A0717CF74AC}" dt="2021-12-25T11:11:20.715" v="1217" actId="478"/>
          <ac:grpSpMkLst>
            <pc:docMk/>
            <pc:sldMk cId="2556081111" sldId="260"/>
            <ac:grpSpMk id="92" creationId="{6DC00008-E343-4D3E-82BE-89A30DE33ACB}"/>
          </ac:grpSpMkLst>
        </pc:grpChg>
        <pc:grpChg chg="mod">
          <ac:chgData name="Jia Shi" userId="46afd474-ef12-44c7-ab66-108625f733ba" providerId="ADAL" clId="{271F1F47-4225-4D30-98EF-2A0717CF74AC}" dt="2021-12-25T11:11:17.725" v="1216"/>
          <ac:grpSpMkLst>
            <pc:docMk/>
            <pc:sldMk cId="2556081111" sldId="260"/>
            <ac:grpSpMk id="107" creationId="{5B2E2369-1EFB-476C-A038-C25BC674EDEC}"/>
          </ac:grpSpMkLst>
        </pc:grpChg>
        <pc:grpChg chg="mod">
          <ac:chgData name="Jia Shi" userId="46afd474-ef12-44c7-ab66-108625f733ba" providerId="ADAL" clId="{271F1F47-4225-4D30-98EF-2A0717CF74AC}" dt="2021-12-25T11:11:17.725" v="1216"/>
          <ac:grpSpMkLst>
            <pc:docMk/>
            <pc:sldMk cId="2556081111" sldId="260"/>
            <ac:grpSpMk id="108" creationId="{9D3012DA-9178-4807-8B7D-0BD87015EA43}"/>
          </ac:grpSpMkLst>
        </pc:grpChg>
        <pc:grpChg chg="mod">
          <ac:chgData name="Jia Shi" userId="46afd474-ef12-44c7-ab66-108625f733ba" providerId="ADAL" clId="{271F1F47-4225-4D30-98EF-2A0717CF74AC}" dt="2021-12-25T11:11:17.725" v="1216"/>
          <ac:grpSpMkLst>
            <pc:docMk/>
            <pc:sldMk cId="2556081111" sldId="260"/>
            <ac:grpSpMk id="109" creationId="{9CD7318A-0E86-4967-9089-5318651F0E15}"/>
          </ac:grpSpMkLst>
        </pc:grpChg>
        <pc:grpChg chg="mod">
          <ac:chgData name="Jia Shi" userId="46afd474-ef12-44c7-ab66-108625f733ba" providerId="ADAL" clId="{271F1F47-4225-4D30-98EF-2A0717CF74AC}" dt="2021-12-25T11:11:17.725" v="1216"/>
          <ac:grpSpMkLst>
            <pc:docMk/>
            <pc:sldMk cId="2556081111" sldId="260"/>
            <ac:grpSpMk id="110" creationId="{4EAC8809-830F-4F99-B10A-6EDABA4C4837}"/>
          </ac:grpSpMkLst>
        </pc:grpChg>
        <pc:grpChg chg="mod">
          <ac:chgData name="Jia Shi" userId="46afd474-ef12-44c7-ab66-108625f733ba" providerId="ADAL" clId="{271F1F47-4225-4D30-98EF-2A0717CF74AC}" dt="2021-12-25T11:11:17.725" v="1216"/>
          <ac:grpSpMkLst>
            <pc:docMk/>
            <pc:sldMk cId="2556081111" sldId="260"/>
            <ac:grpSpMk id="136" creationId="{0609EA28-A9D0-4C60-8837-C42F4C478228}"/>
          </ac:grpSpMkLst>
        </pc:grpChg>
        <pc:grpChg chg="mod">
          <ac:chgData name="Jia Shi" userId="46afd474-ef12-44c7-ab66-108625f733ba" providerId="ADAL" clId="{271F1F47-4225-4D30-98EF-2A0717CF74AC}" dt="2021-12-25T11:11:17.725" v="1216"/>
          <ac:grpSpMkLst>
            <pc:docMk/>
            <pc:sldMk cId="2556081111" sldId="260"/>
            <ac:grpSpMk id="138" creationId="{78449F7D-414C-4989-9388-BCC408B17603}"/>
          </ac:grpSpMkLst>
        </pc:grpChg>
        <pc:grpChg chg="mod">
          <ac:chgData name="Jia Shi" userId="46afd474-ef12-44c7-ab66-108625f733ba" providerId="ADAL" clId="{271F1F47-4225-4D30-98EF-2A0717CF74AC}" dt="2021-12-25T11:11:17.725" v="1216"/>
          <ac:grpSpMkLst>
            <pc:docMk/>
            <pc:sldMk cId="2556081111" sldId="260"/>
            <ac:grpSpMk id="141" creationId="{51D4A5CF-CDBA-4F4E-86C7-478842FB0D64}"/>
          </ac:grpSpMkLst>
        </pc:grpChg>
        <pc:grpChg chg="mod">
          <ac:chgData name="Jia Shi" userId="46afd474-ef12-44c7-ab66-108625f733ba" providerId="ADAL" clId="{271F1F47-4225-4D30-98EF-2A0717CF74AC}" dt="2021-12-25T11:11:17.725" v="1216"/>
          <ac:grpSpMkLst>
            <pc:docMk/>
            <pc:sldMk cId="2556081111" sldId="260"/>
            <ac:grpSpMk id="142" creationId="{37FE73E4-AA43-428C-91FA-BDE65A130563}"/>
          </ac:grpSpMkLst>
        </pc:grpChg>
        <pc:grpChg chg="mod">
          <ac:chgData name="Jia Shi" userId="46afd474-ef12-44c7-ab66-108625f733ba" providerId="ADAL" clId="{271F1F47-4225-4D30-98EF-2A0717CF74AC}" dt="2021-12-25T11:11:17.725" v="1216"/>
          <ac:grpSpMkLst>
            <pc:docMk/>
            <pc:sldMk cId="2556081111" sldId="260"/>
            <ac:grpSpMk id="153" creationId="{7BA58D71-A473-4E7C-9C4D-FB8E5818960C}"/>
          </ac:grpSpMkLst>
        </pc:grpChg>
        <pc:grpChg chg="mod">
          <ac:chgData name="Jia Shi" userId="46afd474-ef12-44c7-ab66-108625f733ba" providerId="ADAL" clId="{271F1F47-4225-4D30-98EF-2A0717CF74AC}" dt="2021-12-25T11:11:17.725" v="1216"/>
          <ac:grpSpMkLst>
            <pc:docMk/>
            <pc:sldMk cId="2556081111" sldId="260"/>
            <ac:grpSpMk id="159" creationId="{47230CB3-C363-4209-B945-2E73C8C7669C}"/>
          </ac:grpSpMkLst>
        </pc:grpChg>
        <pc:grpChg chg="mod">
          <ac:chgData name="Jia Shi" userId="46afd474-ef12-44c7-ab66-108625f733ba" providerId="ADAL" clId="{271F1F47-4225-4D30-98EF-2A0717CF74AC}" dt="2021-12-25T11:11:17.725" v="1216"/>
          <ac:grpSpMkLst>
            <pc:docMk/>
            <pc:sldMk cId="2556081111" sldId="260"/>
            <ac:grpSpMk id="165" creationId="{555DCD1E-629C-43A7-8A13-16528E16FF41}"/>
          </ac:grpSpMkLst>
        </pc:grp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556081111" sldId="260"/>
            <ac:cxnSpMk id="3" creationId="{CDA6C4FC-5A70-403C-91CE-E950BD1273AC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556081111" sldId="260"/>
            <ac:cxnSpMk id="7" creationId="{B2486D44-554C-4980-B81B-B7BC18C37822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556081111" sldId="260"/>
            <ac:cxnSpMk id="33" creationId="{EB7E9C6F-99E4-42F8-8477-0D64325B44A1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556081111" sldId="260"/>
            <ac:cxnSpMk id="38" creationId="{EB9DCD59-D0E2-4558-9E19-B1ECA70050F0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556081111" sldId="260"/>
            <ac:cxnSpMk id="41" creationId="{B7493FBC-6A22-43FF-8534-18ED7C4A1E38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556081111" sldId="260"/>
            <ac:cxnSpMk id="51" creationId="{A80CA7A1-FF60-42D4-BC06-60953DE94A93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556081111" sldId="260"/>
            <ac:cxnSpMk id="56" creationId="{D8F0D1BC-18F9-41E8-880F-E60515841CE5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556081111" sldId="260"/>
            <ac:cxnSpMk id="58" creationId="{1946C512-A6AA-47BA-A0B8-6D19B1657282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556081111" sldId="260"/>
            <ac:cxnSpMk id="60" creationId="{950FA414-E2BF-4086-8B65-79BDA11453CE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556081111" sldId="260"/>
            <ac:cxnSpMk id="62" creationId="{74D32C7A-A43A-4253-9474-EF973B35B1E3}"/>
          </ac:cxnSpMkLst>
        </pc:cxnChg>
        <pc:cxnChg chg="mod ord">
          <ac:chgData name="Jia Shi" userId="46afd474-ef12-44c7-ab66-108625f733ba" providerId="ADAL" clId="{271F1F47-4225-4D30-98EF-2A0717CF74AC}" dt="2021-12-28T09:43:42.474" v="2766"/>
          <ac:cxnSpMkLst>
            <pc:docMk/>
            <pc:sldMk cId="2556081111" sldId="260"/>
            <ac:cxnSpMk id="81" creationId="{CBA597EF-1383-4611-B9F0-C3425C75C694}"/>
          </ac:cxnSpMkLst>
        </pc:cxnChg>
        <pc:cxnChg chg="add mod ord">
          <ac:chgData name="Jia Shi" userId="46afd474-ef12-44c7-ab66-108625f733ba" providerId="ADAL" clId="{271F1F47-4225-4D30-98EF-2A0717CF74AC}" dt="2021-12-28T09:43:42.474" v="2766"/>
          <ac:cxnSpMkLst>
            <pc:docMk/>
            <pc:sldMk cId="2556081111" sldId="260"/>
            <ac:cxnSpMk id="85" creationId="{805B3899-802F-4427-9838-A0787E96F7D3}"/>
          </ac:cxnSpMkLst>
        </pc:cxnChg>
        <pc:cxnChg chg="add mod ord">
          <ac:chgData name="Jia Shi" userId="46afd474-ef12-44c7-ab66-108625f733ba" providerId="ADAL" clId="{271F1F47-4225-4D30-98EF-2A0717CF74AC}" dt="2021-12-28T09:43:42.474" v="2766"/>
          <ac:cxnSpMkLst>
            <pc:docMk/>
            <pc:sldMk cId="2556081111" sldId="260"/>
            <ac:cxnSpMk id="89" creationId="{C330A73B-0A17-4DDF-B26C-90A684601FB1}"/>
          </ac:cxnSpMkLst>
        </pc:cxnChg>
        <pc:cxnChg chg="add mod ord">
          <ac:chgData name="Jia Shi" userId="46afd474-ef12-44c7-ab66-108625f733ba" providerId="ADAL" clId="{271F1F47-4225-4D30-98EF-2A0717CF74AC}" dt="2021-12-28T09:43:42.474" v="2766"/>
          <ac:cxnSpMkLst>
            <pc:docMk/>
            <pc:sldMk cId="2556081111" sldId="260"/>
            <ac:cxnSpMk id="93" creationId="{DF3F80E3-89BB-4E57-90AE-BE667044C13B}"/>
          </ac:cxnSpMkLst>
        </pc:cxnChg>
        <pc:cxnChg chg="add mod ord">
          <ac:chgData name="Jia Shi" userId="46afd474-ef12-44c7-ab66-108625f733ba" providerId="ADAL" clId="{271F1F47-4225-4D30-98EF-2A0717CF74AC}" dt="2021-12-28T09:43:42.474" v="2766"/>
          <ac:cxnSpMkLst>
            <pc:docMk/>
            <pc:sldMk cId="2556081111" sldId="260"/>
            <ac:cxnSpMk id="97" creationId="{DB4BB919-CD1F-447B-8453-98817B2D7DC0}"/>
          </ac:cxnSpMkLst>
        </pc:cxnChg>
        <pc:cxnChg chg="add mod ord">
          <ac:chgData name="Jia Shi" userId="46afd474-ef12-44c7-ab66-108625f733ba" providerId="ADAL" clId="{271F1F47-4225-4D30-98EF-2A0717CF74AC}" dt="2021-12-28T09:43:42.474" v="2766"/>
          <ac:cxnSpMkLst>
            <pc:docMk/>
            <pc:sldMk cId="2556081111" sldId="260"/>
            <ac:cxnSpMk id="99" creationId="{B9DBF4F7-B07E-4D15-8725-D5C23BB349BA}"/>
          </ac:cxnSpMkLst>
        </pc:cxnChg>
        <pc:cxnChg chg="add mod ord">
          <ac:chgData name="Jia Shi" userId="46afd474-ef12-44c7-ab66-108625f733ba" providerId="ADAL" clId="{271F1F47-4225-4D30-98EF-2A0717CF74AC}" dt="2021-12-28T09:43:42.474" v="2766"/>
          <ac:cxnSpMkLst>
            <pc:docMk/>
            <pc:sldMk cId="2556081111" sldId="260"/>
            <ac:cxnSpMk id="100" creationId="{D52DFF8B-F66E-41BC-B4F5-09A4DEF4369E}"/>
          </ac:cxnSpMkLst>
        </pc:cxnChg>
        <pc:cxnChg chg="add mod">
          <ac:chgData name="Jia Shi" userId="46afd474-ef12-44c7-ab66-108625f733ba" providerId="ADAL" clId="{271F1F47-4225-4D30-98EF-2A0717CF74AC}" dt="2021-12-28T09:43:42.474" v="2766"/>
          <ac:cxnSpMkLst>
            <pc:docMk/>
            <pc:sldMk cId="2556081111" sldId="260"/>
            <ac:cxnSpMk id="103" creationId="{D747F1C5-AEB3-4FA9-A290-F76ED9F58017}"/>
          </ac:cxnSpMkLst>
        </pc:cxnChg>
        <pc:cxnChg chg="add mod ord">
          <ac:chgData name="Jia Shi" userId="46afd474-ef12-44c7-ab66-108625f733ba" providerId="ADAL" clId="{271F1F47-4225-4D30-98EF-2A0717CF74AC}" dt="2021-12-28T09:43:42.474" v="2766"/>
          <ac:cxnSpMkLst>
            <pc:docMk/>
            <pc:sldMk cId="2556081111" sldId="260"/>
            <ac:cxnSpMk id="105" creationId="{0F44482B-1BF3-4F8E-891F-A35C9606D24C}"/>
          </ac:cxnSpMkLst>
        </pc:cxnChg>
        <pc:cxnChg chg="mod">
          <ac:chgData name="Jia Shi" userId="46afd474-ef12-44c7-ab66-108625f733ba" providerId="ADAL" clId="{271F1F47-4225-4D30-98EF-2A0717CF74AC}" dt="2021-12-25T11:11:17.725" v="1216"/>
          <ac:cxnSpMkLst>
            <pc:docMk/>
            <pc:sldMk cId="2556081111" sldId="260"/>
            <ac:cxnSpMk id="111" creationId="{BAA9C04E-F771-4677-A88B-50E0F253E59B}"/>
          </ac:cxnSpMkLst>
        </pc:cxnChg>
        <pc:cxnChg chg="mod">
          <ac:chgData name="Jia Shi" userId="46afd474-ef12-44c7-ab66-108625f733ba" providerId="ADAL" clId="{271F1F47-4225-4D30-98EF-2A0717CF74AC}" dt="2021-12-25T11:11:17.725" v="1216"/>
          <ac:cxnSpMkLst>
            <pc:docMk/>
            <pc:sldMk cId="2556081111" sldId="260"/>
            <ac:cxnSpMk id="114" creationId="{224CCBBB-834B-42E9-A776-246981062532}"/>
          </ac:cxnSpMkLst>
        </pc:cxnChg>
        <pc:cxnChg chg="mod">
          <ac:chgData name="Jia Shi" userId="46afd474-ef12-44c7-ab66-108625f733ba" providerId="ADAL" clId="{271F1F47-4225-4D30-98EF-2A0717CF74AC}" dt="2021-12-25T11:11:17.725" v="1216"/>
          <ac:cxnSpMkLst>
            <pc:docMk/>
            <pc:sldMk cId="2556081111" sldId="260"/>
            <ac:cxnSpMk id="115" creationId="{59F8B30F-DAB1-46BE-A0AA-1EFD43CF974B}"/>
          </ac:cxnSpMkLst>
        </pc:cxnChg>
        <pc:cxnChg chg="mod">
          <ac:chgData name="Jia Shi" userId="46afd474-ef12-44c7-ab66-108625f733ba" providerId="ADAL" clId="{271F1F47-4225-4D30-98EF-2A0717CF74AC}" dt="2021-12-25T11:11:17.725" v="1216"/>
          <ac:cxnSpMkLst>
            <pc:docMk/>
            <pc:sldMk cId="2556081111" sldId="260"/>
            <ac:cxnSpMk id="117" creationId="{3C48FEB5-2097-4824-B714-ED20717C3F87}"/>
          </ac:cxnSpMkLst>
        </pc:cxnChg>
        <pc:cxnChg chg="mod">
          <ac:chgData name="Jia Shi" userId="46afd474-ef12-44c7-ab66-108625f733ba" providerId="ADAL" clId="{271F1F47-4225-4D30-98EF-2A0717CF74AC}" dt="2021-12-25T11:11:17.725" v="1216"/>
          <ac:cxnSpMkLst>
            <pc:docMk/>
            <pc:sldMk cId="2556081111" sldId="260"/>
            <ac:cxnSpMk id="119" creationId="{F7238ABE-2516-4876-A000-7E77A4872595}"/>
          </ac:cxnSpMkLst>
        </pc:cxnChg>
        <pc:cxnChg chg="mod">
          <ac:chgData name="Jia Shi" userId="46afd474-ef12-44c7-ab66-108625f733ba" providerId="ADAL" clId="{271F1F47-4225-4D30-98EF-2A0717CF74AC}" dt="2021-12-25T11:11:17.725" v="1216"/>
          <ac:cxnSpMkLst>
            <pc:docMk/>
            <pc:sldMk cId="2556081111" sldId="260"/>
            <ac:cxnSpMk id="139" creationId="{DC59C0DF-9158-478A-80CC-1D8E825E5EC8}"/>
          </ac:cxnSpMkLst>
        </pc:cxnChg>
        <pc:cxnChg chg="mod">
          <ac:chgData name="Jia Shi" userId="46afd474-ef12-44c7-ab66-108625f733ba" providerId="ADAL" clId="{271F1F47-4225-4D30-98EF-2A0717CF74AC}" dt="2021-12-25T11:11:17.725" v="1216"/>
          <ac:cxnSpMkLst>
            <pc:docMk/>
            <pc:sldMk cId="2556081111" sldId="260"/>
            <ac:cxnSpMk id="144" creationId="{A57FAC6E-3D05-4C22-81F9-42E75CF7AE68}"/>
          </ac:cxnSpMkLst>
        </pc:cxnChg>
        <pc:cxnChg chg="mod">
          <ac:chgData name="Jia Shi" userId="46afd474-ef12-44c7-ab66-108625f733ba" providerId="ADAL" clId="{271F1F47-4225-4D30-98EF-2A0717CF74AC}" dt="2021-12-25T11:11:17.725" v="1216"/>
          <ac:cxnSpMkLst>
            <pc:docMk/>
            <pc:sldMk cId="2556081111" sldId="260"/>
            <ac:cxnSpMk id="146" creationId="{F5F35959-39DF-4747-937D-8CB683227C8B}"/>
          </ac:cxnSpMkLst>
        </pc:cxnChg>
        <pc:cxnChg chg="mod">
          <ac:chgData name="Jia Shi" userId="46afd474-ef12-44c7-ab66-108625f733ba" providerId="ADAL" clId="{271F1F47-4225-4D30-98EF-2A0717CF74AC}" dt="2021-12-25T11:11:17.725" v="1216"/>
          <ac:cxnSpMkLst>
            <pc:docMk/>
            <pc:sldMk cId="2556081111" sldId="260"/>
            <ac:cxnSpMk id="148" creationId="{F22D58BC-C609-4FD0-A30D-BC612F5C3824}"/>
          </ac:cxnSpMkLst>
        </pc:cxnChg>
        <pc:cxnChg chg="mod">
          <ac:chgData name="Jia Shi" userId="46afd474-ef12-44c7-ab66-108625f733ba" providerId="ADAL" clId="{271F1F47-4225-4D30-98EF-2A0717CF74AC}" dt="2021-12-25T11:11:17.725" v="1216"/>
          <ac:cxnSpMkLst>
            <pc:docMk/>
            <pc:sldMk cId="2556081111" sldId="260"/>
            <ac:cxnSpMk id="150" creationId="{F30BC26E-F14A-43A2-B217-2E6283387647}"/>
          </ac:cxnSpMkLst>
        </pc:cxnChg>
      </pc:sldChg>
      <pc:sldChg chg="addSp modSp add mod modNotes">
        <pc:chgData name="Jia Shi" userId="46afd474-ef12-44c7-ab66-108625f733ba" providerId="ADAL" clId="{271F1F47-4225-4D30-98EF-2A0717CF74AC}" dt="2021-12-28T10:59:31.371" v="3456"/>
        <pc:sldMkLst>
          <pc:docMk/>
          <pc:sldMk cId="1660479129" sldId="261"/>
        </pc:sldMkLst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5" creationId="{DE0FE05E-671E-4DA8-97F7-C06F57649FB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9" creationId="{343A7D5E-008F-40D6-A0AF-6BD8B41FFCC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1" creationId="{79F13419-F29F-4F92-9495-CC91B62037C5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2" creationId="{3EB49213-8BEE-4E6E-B861-C2103565B2F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3" creationId="{9319CD60-67B5-49A3-968C-30D6A5B4B0C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4" creationId="{331F3314-0535-4F97-9C41-3C6CBF6A5A4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8" creationId="{F9014CFD-DE1A-4E83-A5D3-55144D51818D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20" creationId="{A976285D-534E-4FAD-AE52-13D41838C2F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21" creationId="{A13EC34D-453C-46D9-BC50-0FE66A484785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22" creationId="{2AB54714-8C2B-4AD4-A52B-88EC02F8618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23" creationId="{FF7E1E72-0DFA-4F33-BB51-E5B401B3083D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25" creationId="{4E40918C-0ABF-43E4-B540-7D74E405C1C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27" creationId="{738FA529-DF51-41A4-A16F-D0F843378CC3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28" creationId="{86B1E98E-11A6-4DF3-A377-D02B852E0DF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29" creationId="{2CE82CDD-66E1-4B7A-9E60-E32E3566C472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30" creationId="{744AC193-B9CB-400A-9689-2F01CC8BCBB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31" creationId="{BFF563CF-A3E4-444A-8FE6-541288E6850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32" creationId="{1DC3B165-8D76-4A95-96D1-7F654655985D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34" creationId="{108EC49F-728F-445F-8C80-39E620F1E22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39" creationId="{215A6674-1964-4EF3-8008-521A3B0258BE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42" creationId="{7385306A-8407-4C86-82AC-ADD0DA00B7A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45" creationId="{74FF6EFB-DD67-4BAF-BAE5-332EAD5DD4C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49" creationId="{8DAF9220-8333-4224-8A18-FA889836CA3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52" creationId="{C8DE0030-25F2-4B33-99DD-5B30FDE63A5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55" creationId="{3932965D-1951-4A2A-BA1F-A092B947247E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57" creationId="{B853AB48-C1EC-4C0A-9F59-96D29722A5D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59" creationId="{32BE710C-081D-4B24-BE84-94DE91C8070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61" creationId="{50902F8B-EB5A-47CA-943F-CCF0C71AAAA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63" creationId="{FA99E336-44F1-48B3-AD2A-E2DBD3C193A4}"/>
          </ac:spMkLst>
        </pc:spChg>
        <pc:spChg chg="mod">
          <ac:chgData name="Jia Shi" userId="46afd474-ef12-44c7-ab66-108625f733ba" providerId="ADAL" clId="{271F1F47-4225-4D30-98EF-2A0717CF74AC}" dt="2021-12-28T10:59:17.839" v="3455"/>
          <ac:spMkLst>
            <pc:docMk/>
            <pc:sldMk cId="1660479129" sldId="261"/>
            <ac:spMk id="66" creationId="{8035298F-3CEB-4DE0-98F4-BBC06339A000}"/>
          </ac:spMkLst>
        </pc:spChg>
        <pc:spChg chg="mod">
          <ac:chgData name="Jia Shi" userId="46afd474-ef12-44c7-ab66-108625f733ba" providerId="ADAL" clId="{271F1F47-4225-4D30-98EF-2A0717CF74AC}" dt="2021-12-28T10:59:31.371" v="3456"/>
          <ac:spMkLst>
            <pc:docMk/>
            <pc:sldMk cId="1660479129" sldId="261"/>
            <ac:spMk id="67" creationId="{60259267-1AC8-4B45-A4B3-FFEB7F50C513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68" creationId="{8BE50905-FF44-4C6F-8719-54CF37F9DD4F}"/>
          </ac:spMkLst>
        </pc:spChg>
        <pc:spChg chg="mod">
          <ac:chgData name="Jia Shi" userId="46afd474-ef12-44c7-ab66-108625f733ba" providerId="ADAL" clId="{271F1F47-4225-4D30-98EF-2A0717CF74AC}" dt="2021-12-28T10:59:17.839" v="3455"/>
          <ac:spMkLst>
            <pc:docMk/>
            <pc:sldMk cId="1660479129" sldId="261"/>
            <ac:spMk id="72" creationId="{1E228A9C-2BDA-4DA9-A60B-9A9F1D7ABBEA}"/>
          </ac:spMkLst>
        </pc:spChg>
        <pc:spChg chg="mod">
          <ac:chgData name="Jia Shi" userId="46afd474-ef12-44c7-ab66-108625f733ba" providerId="ADAL" clId="{271F1F47-4225-4D30-98EF-2A0717CF74AC}" dt="2021-12-28T10:59:31.371" v="3456"/>
          <ac:spMkLst>
            <pc:docMk/>
            <pc:sldMk cId="1660479129" sldId="261"/>
            <ac:spMk id="73" creationId="{5480AF44-8763-45A0-B754-141A7457DA3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74" creationId="{538AB558-D86C-4FD9-93C2-E14274850D7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76" creationId="{E7E0B174-C711-42B4-92CE-1C42FBB12AF5}"/>
          </ac:spMkLst>
        </pc:spChg>
        <pc:spChg chg="mod">
          <ac:chgData name="Jia Shi" userId="46afd474-ef12-44c7-ab66-108625f733ba" providerId="ADAL" clId="{271F1F47-4225-4D30-98EF-2A0717CF74AC}" dt="2021-12-28T10:59:17.839" v="3455"/>
          <ac:spMkLst>
            <pc:docMk/>
            <pc:sldMk cId="1660479129" sldId="261"/>
            <ac:spMk id="78" creationId="{695E1587-A28F-4016-818B-0B50706D8E77}"/>
          </ac:spMkLst>
        </pc:spChg>
        <pc:spChg chg="mod">
          <ac:chgData name="Jia Shi" userId="46afd474-ef12-44c7-ab66-108625f733ba" providerId="ADAL" clId="{271F1F47-4225-4D30-98EF-2A0717CF74AC}" dt="2021-12-28T10:59:31.371" v="3456"/>
          <ac:spMkLst>
            <pc:docMk/>
            <pc:sldMk cId="1660479129" sldId="261"/>
            <ac:spMk id="79" creationId="{FC75CF57-B265-44EB-A832-0F0C78C8104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80" creationId="{DAB96FF9-175A-4CCC-89EE-D2FF7E02F27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82" creationId="{CBFA47F9-6A56-42C6-819D-F322FB2E7A89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83" creationId="{C8FEEBFF-1514-46BE-B4E9-5BD29EE480CC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84" creationId="{1E45E274-7F2D-42C7-AB25-577544451F4C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86" creationId="{37FAC792-FD6F-4553-91AB-F59929A56B23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87" creationId="{C6EF8637-450D-4E38-B6E6-F94783E74C3E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88" creationId="{A4B0B967-9B26-43A3-9AD8-7E11531B5813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90" creationId="{6F76206B-F1DA-4787-922A-ACAF1551A85D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91" creationId="{2878965F-EC34-49E4-A854-6BF90B061F7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94" creationId="{EE518B79-904C-4FDC-AA00-E5D8544E8E99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95" creationId="{CE5C3905-198D-4D53-AE64-BF5591940B2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96" creationId="{FA316B6B-D1CC-42BB-A338-46DB7290F9FE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98" creationId="{0A78A46A-C75D-4ABD-B310-EA01EB68BCF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01" creationId="{DD2CEDAC-3B1D-412A-99E8-E651D560AD3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02" creationId="{0DE4419B-F764-4405-848D-92F81FEA309C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04" creationId="{18398018-0121-4FAF-9201-457335DF85E3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06" creationId="{04F56067-45EF-45A1-9254-605F1A5654C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09" creationId="{401BF612-E658-4051-9A45-287C837AB145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11" creationId="{3042583C-92AE-4FB8-82D7-EAEBF6B0B17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14" creationId="{16F50FF6-3862-403D-BDFD-3BD48A40BD54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17" creationId="{F597E6D5-072D-4D72-924A-F4ADDAC5B6C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19" creationId="{CDF8CD9F-EF83-4EA8-A4EE-E863C7C8D50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21" creationId="{8EB555A5-B979-47B5-8D03-37B23E683D6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23" creationId="{4B553897-059D-4C51-A53B-D06B263D5E4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25" creationId="{9FE682F5-92C0-4FF7-913A-1846A8024340}"/>
          </ac:spMkLst>
        </pc:spChg>
        <pc:spChg chg="mod">
          <ac:chgData name="Jia Shi" userId="46afd474-ef12-44c7-ab66-108625f733ba" providerId="ADAL" clId="{271F1F47-4225-4D30-98EF-2A0717CF74AC}" dt="2021-12-28T10:59:17.839" v="3455"/>
          <ac:spMkLst>
            <pc:docMk/>
            <pc:sldMk cId="1660479129" sldId="261"/>
            <ac:spMk id="126" creationId="{ED1F8485-D120-46E6-B804-5F519E63CC5C}"/>
          </ac:spMkLst>
        </pc:spChg>
        <pc:spChg chg="mod">
          <ac:chgData name="Jia Shi" userId="46afd474-ef12-44c7-ab66-108625f733ba" providerId="ADAL" clId="{271F1F47-4225-4D30-98EF-2A0717CF74AC}" dt="2021-12-28T10:59:31.371" v="3456"/>
          <ac:spMkLst>
            <pc:docMk/>
            <pc:sldMk cId="1660479129" sldId="261"/>
            <ac:spMk id="127" creationId="{D1AC62C9-A6E9-4264-BEC4-5A12A10F126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28" creationId="{42D5405C-50F2-4939-82E1-496925833C3B}"/>
          </ac:spMkLst>
        </pc:spChg>
        <pc:spChg chg="mod">
          <ac:chgData name="Jia Shi" userId="46afd474-ef12-44c7-ab66-108625f733ba" providerId="ADAL" clId="{271F1F47-4225-4D30-98EF-2A0717CF74AC}" dt="2021-12-28T10:59:17.839" v="3455"/>
          <ac:spMkLst>
            <pc:docMk/>
            <pc:sldMk cId="1660479129" sldId="261"/>
            <ac:spMk id="129" creationId="{5E93FE8E-D6CE-4678-8BBD-99990F345793}"/>
          </ac:spMkLst>
        </pc:spChg>
        <pc:spChg chg="mod">
          <ac:chgData name="Jia Shi" userId="46afd474-ef12-44c7-ab66-108625f733ba" providerId="ADAL" clId="{271F1F47-4225-4D30-98EF-2A0717CF74AC}" dt="2021-12-28T10:59:31.371" v="3456"/>
          <ac:spMkLst>
            <pc:docMk/>
            <pc:sldMk cId="1660479129" sldId="261"/>
            <ac:spMk id="130" creationId="{F247F6BA-0A48-4863-8B45-8D3DF89B585D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31" creationId="{C5B0CA28-CF8E-43A9-9610-83184A58344B}"/>
          </ac:spMkLst>
        </pc:spChg>
        <pc:spChg chg="mod">
          <ac:chgData name="Jia Shi" userId="46afd474-ef12-44c7-ab66-108625f733ba" providerId="ADAL" clId="{271F1F47-4225-4D30-98EF-2A0717CF74AC}" dt="2021-12-28T10:59:17.839" v="3455"/>
          <ac:spMkLst>
            <pc:docMk/>
            <pc:sldMk cId="1660479129" sldId="261"/>
            <ac:spMk id="132" creationId="{B0002E34-BBD5-416B-8536-46E0C23882CE}"/>
          </ac:spMkLst>
        </pc:spChg>
        <pc:spChg chg="mod">
          <ac:chgData name="Jia Shi" userId="46afd474-ef12-44c7-ab66-108625f733ba" providerId="ADAL" clId="{271F1F47-4225-4D30-98EF-2A0717CF74AC}" dt="2021-12-28T10:59:31.371" v="3456"/>
          <ac:spMkLst>
            <pc:docMk/>
            <pc:sldMk cId="1660479129" sldId="261"/>
            <ac:spMk id="133" creationId="{6DF2727F-E27B-4124-B419-C60ACC2D060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34" creationId="{F6C76FDB-88BD-4476-9576-6E1339029032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37" creationId="{F3B7BBAD-206E-408D-B18C-327C5622F1D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39" creationId="{7DBC8DD6-619F-421E-869C-573C7A66F632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40" creationId="{A786C792-C10F-46BB-9709-6E5F76DF7D8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41" creationId="{A19A2A96-EDB8-4EA5-8EF0-0AFC7E60C6E3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43" creationId="{522E2A41-28DC-41BB-B290-C313C8CC773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44" creationId="{58C335F6-4BEF-4C76-BFFC-F9F744D7B5E2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45" creationId="{672DE4BE-2BAA-4E68-AB8C-3BF97BEA6A2A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47" creationId="{CDB32B46-001F-432A-BE21-67302CC47CD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48" creationId="{63709132-B222-47F1-9C85-A42461AAE40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50" creationId="{3961DBD4-1470-417B-86DE-66AFEAABA1C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51" creationId="{E25D0470-BA64-4BA5-899D-18D8BF2CB31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52" creationId="{82DA7666-7BE2-42BF-8A55-ED1A711BD38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54" creationId="{BDEE2630-608B-4E05-92C3-746FE9634A8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57" creationId="{0672A9DB-1050-4516-9150-FB9AC0C8C6B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58" creationId="{BE62FD7A-31E1-4B1B-8903-BBA41E4E53BC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60" creationId="{583063CC-5A06-4FCE-B068-28B448F64E0D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62" creationId="{08DEC078-F19E-49BD-920C-34C6D8F4E22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65" creationId="{601463D1-32EA-4193-BAF7-B4ECC8C35A2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68" creationId="{C6DD9B0C-F3E6-419D-A3A8-81A1456D99FD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70" creationId="{2DDDE64C-DB24-4D47-A72F-532504A3EF09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72" creationId="{2E30252D-A49F-4F6E-A57A-FA3364990AB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74" creationId="{E1E537ED-99D8-4255-9507-02186FDD14FE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76" creationId="{A0A286C3-C42E-4FF0-962D-D04ADF458F3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77" creationId="{8FC2F72D-B595-40F5-84C2-67D9B5726D32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79" creationId="{481093DC-1FC5-4927-BEF3-F29CCE9E1ED2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80" creationId="{3D3A7982-2D75-4D19-9949-E35D7B9E8AB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81" creationId="{511B4535-5372-4EDA-B969-8595B47415D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82" creationId="{0A8A9F6D-F1A7-494D-ADEA-892AC2FB92E5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83" creationId="{F8224FFE-FDC3-41AC-9932-23F86FC1BB2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85" creationId="{577DA8F9-68DA-4939-A60D-5593E683B71C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86" creationId="{03DB9269-4B12-493C-876E-01268FD86CED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87" creationId="{187BDF3A-F61E-46A0-8654-9E687F6ADF4A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88" creationId="{E1F709B1-3F24-45B8-9A6D-9923FF323BC9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89" creationId="{47E79100-BD53-4482-8EAC-78A9BA9BB662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91" creationId="{44A4C594-CB16-4C45-A428-0CF80C7A5C89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92" creationId="{7D4E6731-2711-4B57-BE98-386274663C7A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93" creationId="{E5779F28-D3A4-49F5-BCE0-7C397758A7A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94" creationId="{987556DF-664C-45B2-81E1-FBB1BA19634A}"/>
          </ac:spMkLst>
        </pc:s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60479129" sldId="261"/>
            <ac:grpSpMk id="15" creationId="{11904639-A8B1-435A-9ECF-CCB738D07E2A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60479129" sldId="261"/>
            <ac:grpSpMk id="16" creationId="{AAD7AE96-439A-45F8-8F0E-72D2F606E784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60479129" sldId="261"/>
            <ac:grpSpMk id="17" creationId="{21DE0CC8-53EB-4E34-9ECF-0091D41E3508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60479129" sldId="261"/>
            <ac:grpSpMk id="19" creationId="{914EE7DA-FF11-4C98-96D7-21926735B5DE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60479129" sldId="261"/>
            <ac:grpSpMk id="24" creationId="{3CCDE21C-C255-457E-B204-8554F5899405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60479129" sldId="261"/>
            <ac:grpSpMk id="26" creationId="{BF69F728-75D1-4916-BA27-9D3D3A95176D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60479129" sldId="261"/>
            <ac:grpSpMk id="44" creationId="{7E3E1A43-C6A8-4D7C-9D3A-9CD2CB0591E1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60479129" sldId="261"/>
            <ac:grpSpMk id="46" creationId="{C63CE37C-E4FC-406E-BFC5-E806C57FE1B4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60479129" sldId="261"/>
            <ac:grpSpMk id="47" creationId="{45A1B095-C5FE-4902-9D2C-E7E69AD54A6C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60479129" sldId="261"/>
            <ac:grpSpMk id="48" creationId="{0AF0D902-C15A-4C4E-9088-DCB72D114555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60479129" sldId="261"/>
            <ac:grpSpMk id="53" creationId="{F88FA2BC-9D83-4C04-BC33-B49AA1361A7B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60479129" sldId="261"/>
            <ac:grpSpMk id="54" creationId="{A874D2A9-A0C4-46DC-8B1C-C166C685715F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60479129" sldId="261"/>
            <ac:grpSpMk id="65" creationId="{A43C01E0-7981-46CE-BF1E-A7A78985231D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60479129" sldId="261"/>
            <ac:grpSpMk id="71" creationId="{0C2158F8-E03D-482C-936A-DC45A85FF710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60479129" sldId="261"/>
            <ac:grpSpMk id="77" creationId="{DDF01802-C54F-4FFE-95C6-EB9A08501127}"/>
          </ac:grpSpMkLst>
        </pc:grpChg>
        <pc:grpChg chg="add mod">
          <ac:chgData name="Jia Shi" userId="46afd474-ef12-44c7-ab66-108625f733ba" providerId="ADAL" clId="{271F1F47-4225-4D30-98EF-2A0717CF74AC}" dt="2021-12-28T09:43:42.474" v="2766"/>
          <ac:grpSpMkLst>
            <pc:docMk/>
            <pc:sldMk cId="1660479129" sldId="261"/>
            <ac:grpSpMk id="92" creationId="{8CC49268-9BC1-49A1-8C1F-8228B9A7DF53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60479129" sldId="261"/>
            <ac:grpSpMk id="107" creationId="{86660A28-EF2F-4701-A185-3B11C2678CE1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60479129" sldId="261"/>
            <ac:grpSpMk id="110" creationId="{4FDE3001-07CB-46A6-A8AC-657BB4C97783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60479129" sldId="261"/>
            <ac:grpSpMk id="112" creationId="{9912349B-A66D-4975-984A-36DDAB8D039D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60479129" sldId="261"/>
            <ac:grpSpMk id="115" creationId="{A4EE755E-C4DD-4340-9BB0-6BE13576A93F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60479129" sldId="261"/>
            <ac:grpSpMk id="116" creationId="{C97C9B1C-87B9-44B2-AC0D-C74289612008}"/>
          </ac:grpSpMkLst>
        </pc:grpChg>
        <pc:grpChg chg="add mod">
          <ac:chgData name="Jia Shi" userId="46afd474-ef12-44c7-ab66-108625f733ba" providerId="ADAL" clId="{271F1F47-4225-4D30-98EF-2A0717CF74AC}" dt="2021-12-28T09:43:42.474" v="2766"/>
          <ac:grpSpMkLst>
            <pc:docMk/>
            <pc:sldMk cId="1660479129" sldId="261"/>
            <ac:grpSpMk id="135" creationId="{64680596-77F5-4AC0-9C7C-D5DFDF7A2FD8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60479129" sldId="261"/>
            <ac:grpSpMk id="136" creationId="{96BF42B4-3789-44C5-B923-EEF7E651EED2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60479129" sldId="261"/>
            <ac:grpSpMk id="161" creationId="{C6F4282A-87EE-4BF4-9FED-AFC7883EE9E3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60479129" sldId="261"/>
            <ac:grpSpMk id="163" creationId="{BC17AB6A-EADB-4C0E-BDA2-2020AA2D5C58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60479129" sldId="261"/>
            <ac:grpSpMk id="166" creationId="{04EF6E8F-4958-4EA5-ABBE-9FBF615BC973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60479129" sldId="261"/>
            <ac:grpSpMk id="167" creationId="{17F8213A-3B4D-4164-9E0D-DABFAAA70D9D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60479129" sldId="261"/>
            <ac:grpSpMk id="178" creationId="{750C05AF-C48E-4512-B551-F8534C2AFDC1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60479129" sldId="261"/>
            <ac:grpSpMk id="184" creationId="{AA3EB27D-0988-40D8-BBE9-EE33B6C11168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60479129" sldId="261"/>
            <ac:grpSpMk id="190" creationId="{693BCDB9-DA94-4F7D-B876-79C4F40B7B93}"/>
          </ac:grpSpMkLst>
        </pc:grp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3" creationId="{CDA6C4FC-5A70-403C-91CE-E950BD1273AC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7" creationId="{B2486D44-554C-4980-B81B-B7BC18C37822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33" creationId="{EB7E9C6F-99E4-42F8-8477-0D64325B44A1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38" creationId="{EB9DCD59-D0E2-4558-9E19-B1ECA70050F0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41" creationId="{B7493FBC-6A22-43FF-8534-18ED7C4A1E38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51" creationId="{A80CA7A1-FF60-42D4-BC06-60953DE94A93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56" creationId="{D8F0D1BC-18F9-41E8-880F-E60515841CE5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58" creationId="{1946C512-A6AA-47BA-A0B8-6D19B1657282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60" creationId="{950FA414-E2BF-4086-8B65-79BDA11453CE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62" creationId="{74D32C7A-A43A-4253-9474-EF973B35B1E3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81" creationId="{CBA597EF-1383-4611-B9F0-C3425C75C694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85" creationId="{805B3899-802F-4427-9838-A0787E96F7D3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89" creationId="{C330A73B-0A17-4DDF-B26C-90A684601FB1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93" creationId="{DF3F80E3-89BB-4E57-90AE-BE667044C13B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97" creationId="{DB4BB919-CD1F-447B-8453-98817B2D7DC0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99" creationId="{B9DBF4F7-B07E-4D15-8725-D5C23BB349BA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100" creationId="{D52DFF8B-F66E-41BC-B4F5-09A4DEF4369E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103" creationId="{D747F1C5-AEB3-4FA9-A290-F76ED9F58017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105" creationId="{0F44482B-1BF3-4F8E-891F-A35C9606D24C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108" creationId="{E00F1652-3B05-4EF1-91E3-C8B722AF89B3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113" creationId="{29D60A70-FA70-446F-9BD4-0BB3AC719873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118" creationId="{018E29B3-78FC-446D-B542-B7B0F081DD0C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120" creationId="{34F10313-BA72-498E-AD19-CF6B54107B7F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122" creationId="{CA3F2EFF-0D25-4D0C-9FA9-354DFAEDDA82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124" creationId="{2148D6CC-6926-4C7C-BF9F-662CE5C2B304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138" creationId="{82EFF8C1-B0C7-4EF3-9F89-12A70A8DCC61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142" creationId="{34D7C314-DE40-41FA-93A5-987066B7856B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146" creationId="{17160366-7FA9-43F3-B14F-5257775DC0BD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149" creationId="{4C4ED5F9-9D48-4AE4-8691-8E67AD2DDC98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153" creationId="{839FA7A3-DDB9-4726-9959-EA6312B9DB67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155" creationId="{490E51CE-C4D7-4E5C-B1C7-C8FE6CEC4086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156" creationId="{2FE5B65D-F170-4D50-8404-CB9E01280C0E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159" creationId="{7F807B15-AF01-4E74-8B69-67D37E68CB4B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164" creationId="{46DB36A7-AF4D-4300-BE77-24E01215541D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169" creationId="{2060A353-FB66-4426-BFDD-BF46EFC7FC31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171" creationId="{2CA23555-DEB9-4C6C-8B77-551B6EBB4A05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173" creationId="{74AB4204-E52A-49D1-8897-298A5E10D0B1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175" creationId="{E43A1337-9B54-46B1-B0FD-F39274094C86}"/>
          </ac:cxnSpMkLst>
        </pc:cxnChg>
      </pc:sldChg>
      <pc:sldChg chg="modSp add mod modNotes">
        <pc:chgData name="Jia Shi" userId="46afd474-ef12-44c7-ab66-108625f733ba" providerId="ADAL" clId="{271F1F47-4225-4D30-98EF-2A0717CF74AC}" dt="2021-12-28T10:59:31.371" v="3456"/>
        <pc:sldMkLst>
          <pc:docMk/>
          <pc:sldMk cId="2937319851" sldId="262"/>
        </pc:sldMkLst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5" creationId="{DE0FE05E-671E-4DA8-97F7-C06F57649FB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9" creationId="{343A7D5E-008F-40D6-A0AF-6BD8B41FFCC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11" creationId="{79F13419-F29F-4F92-9495-CC91B62037C5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12" creationId="{3EB49213-8BEE-4E6E-B861-C2103565B2F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13" creationId="{9319CD60-67B5-49A3-968C-30D6A5B4B0C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14" creationId="{331F3314-0535-4F97-9C41-3C6CBF6A5A4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18" creationId="{F9014CFD-DE1A-4E83-A5D3-55144D51818D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20" creationId="{A976285D-534E-4FAD-AE52-13D41838C2F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21" creationId="{A13EC34D-453C-46D9-BC50-0FE66A484785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22" creationId="{2AB54714-8C2B-4AD4-A52B-88EC02F8618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23" creationId="{FF7E1E72-0DFA-4F33-BB51-E5B401B3083D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25" creationId="{4E40918C-0ABF-43E4-B540-7D74E405C1C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27" creationId="{738FA529-DF51-41A4-A16F-D0F843378CC3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28" creationId="{86B1E98E-11A6-4DF3-A377-D02B852E0DF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29" creationId="{2CE82CDD-66E1-4B7A-9E60-E32E3566C472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30" creationId="{744AC193-B9CB-400A-9689-2F01CC8BCBB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31" creationId="{BFF563CF-A3E4-444A-8FE6-541288E6850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32" creationId="{1DC3B165-8D76-4A95-96D1-7F654655985D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34" creationId="{108EC49F-728F-445F-8C80-39E620F1E22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39" creationId="{215A6674-1964-4EF3-8008-521A3B0258BE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42" creationId="{7385306A-8407-4C86-82AC-ADD0DA00B7A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45" creationId="{74FF6EFB-DD67-4BAF-BAE5-332EAD5DD4C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49" creationId="{8DAF9220-8333-4224-8A18-FA889836CA3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52" creationId="{C8DE0030-25F2-4B33-99DD-5B30FDE63A5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55" creationId="{3932965D-1951-4A2A-BA1F-A092B947247E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57" creationId="{B853AB48-C1EC-4C0A-9F59-96D29722A5D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59" creationId="{32BE710C-081D-4B24-BE84-94DE91C8070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61" creationId="{50902F8B-EB5A-47CA-943F-CCF0C71AAAA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63" creationId="{FA99E336-44F1-48B3-AD2A-E2DBD3C193A4}"/>
          </ac:spMkLst>
        </pc:spChg>
        <pc:spChg chg="mod">
          <ac:chgData name="Jia Shi" userId="46afd474-ef12-44c7-ab66-108625f733ba" providerId="ADAL" clId="{271F1F47-4225-4D30-98EF-2A0717CF74AC}" dt="2021-12-28T10:59:17.839" v="3455"/>
          <ac:spMkLst>
            <pc:docMk/>
            <pc:sldMk cId="2937319851" sldId="262"/>
            <ac:spMk id="66" creationId="{8035298F-3CEB-4DE0-98F4-BBC06339A000}"/>
          </ac:spMkLst>
        </pc:spChg>
        <pc:spChg chg="mod">
          <ac:chgData name="Jia Shi" userId="46afd474-ef12-44c7-ab66-108625f733ba" providerId="ADAL" clId="{271F1F47-4225-4D30-98EF-2A0717CF74AC}" dt="2021-12-28T10:59:31.371" v="3456"/>
          <ac:spMkLst>
            <pc:docMk/>
            <pc:sldMk cId="2937319851" sldId="262"/>
            <ac:spMk id="67" creationId="{60259267-1AC8-4B45-A4B3-FFEB7F50C513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68" creationId="{8BE50905-FF44-4C6F-8719-54CF37F9DD4F}"/>
          </ac:spMkLst>
        </pc:spChg>
        <pc:spChg chg="mod">
          <ac:chgData name="Jia Shi" userId="46afd474-ef12-44c7-ab66-108625f733ba" providerId="ADAL" clId="{271F1F47-4225-4D30-98EF-2A0717CF74AC}" dt="2021-12-28T10:59:17.839" v="3455"/>
          <ac:spMkLst>
            <pc:docMk/>
            <pc:sldMk cId="2937319851" sldId="262"/>
            <ac:spMk id="72" creationId="{1E228A9C-2BDA-4DA9-A60B-9A9F1D7ABBEA}"/>
          </ac:spMkLst>
        </pc:spChg>
        <pc:spChg chg="mod">
          <ac:chgData name="Jia Shi" userId="46afd474-ef12-44c7-ab66-108625f733ba" providerId="ADAL" clId="{271F1F47-4225-4D30-98EF-2A0717CF74AC}" dt="2021-12-28T10:59:31.371" v="3456"/>
          <ac:spMkLst>
            <pc:docMk/>
            <pc:sldMk cId="2937319851" sldId="262"/>
            <ac:spMk id="73" creationId="{5480AF44-8763-45A0-B754-141A7457DA3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74" creationId="{538AB558-D86C-4FD9-93C2-E14274850D77}"/>
          </ac:spMkLst>
        </pc:spChg>
        <pc:spChg chg="mod">
          <ac:chgData name="Jia Shi" userId="46afd474-ef12-44c7-ab66-108625f733ba" providerId="ADAL" clId="{271F1F47-4225-4D30-98EF-2A0717CF74AC}" dt="2021-12-28T10:59:17.839" v="3455"/>
          <ac:spMkLst>
            <pc:docMk/>
            <pc:sldMk cId="2937319851" sldId="262"/>
            <ac:spMk id="78" creationId="{695E1587-A28F-4016-818B-0B50706D8E77}"/>
          </ac:spMkLst>
        </pc:spChg>
        <pc:spChg chg="mod">
          <ac:chgData name="Jia Shi" userId="46afd474-ef12-44c7-ab66-108625f733ba" providerId="ADAL" clId="{271F1F47-4225-4D30-98EF-2A0717CF74AC}" dt="2021-12-28T10:59:31.371" v="3456"/>
          <ac:spMkLst>
            <pc:docMk/>
            <pc:sldMk cId="2937319851" sldId="262"/>
            <ac:spMk id="79" creationId="{FC75CF57-B265-44EB-A832-0F0C78C8104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80" creationId="{DAB96FF9-175A-4CCC-89EE-D2FF7E02F27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83" creationId="{78CE54A2-DDE5-44A1-A7DB-CD104F9EA58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84" creationId="{D417C0A8-B149-44CC-B835-2D549B0D3D1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85" creationId="{09CABD5A-E758-4FA4-A9FB-653E7C1ACF7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86" creationId="{54035DB6-7CC2-4B47-B5BA-9BAC52868D6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87" creationId="{F82121FA-BB52-4889-BF30-CBD2488D6C7A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89" creationId="{8AC65CFF-7EFC-4839-8E1D-7392043EB34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90" creationId="{6CD0BE2C-82CE-4F18-B80E-AEE1AD7FAA3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91" creationId="{1DF632DB-B620-43D8-BB93-E7AC0647DD4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92" creationId="{58D5D79E-8BFD-49A9-B794-513BCF0FC8B2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93" creationId="{987DDBF1-748E-4E78-A7D1-38A1CC32B7C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95" creationId="{1749946C-81B0-4758-95BB-67BE74E75EE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96" creationId="{2AD823FF-A658-41FF-B0D7-518024837CD5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97" creationId="{042F64B4-11ED-404B-A531-6B9B99BF9309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98" creationId="{E954A8A9-17FB-4138-AF15-8A9A7747662C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99" creationId="{4460ED4A-4A45-4691-8305-368664A59F0E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101" creationId="{3E2D7884-AE88-43D1-B3D9-E18B6348F309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102" creationId="{8727E017-102B-4C4D-AC40-BE27C2CA49EC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142" creationId="{7A6B383A-39AF-40C4-87E9-EACFD63628F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144" creationId="{89909118-91B2-4954-90C8-E4091375147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145" creationId="{5AC40449-A95C-456A-B7A6-96976B70EFBA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146" creationId="{13AF2330-D391-45D9-A861-1C53F967A7BA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148" creationId="{D5E16F36-7054-454D-A85E-4F08180142B5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149" creationId="{A373E754-3FA6-4A24-928B-B650E7CED3F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150" creationId="{A3C580C7-671D-4076-836F-59152934DB6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152" creationId="{3D2858AD-6F92-418B-BE90-0602675C81D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153" creationId="{275B11FA-4C4C-41E1-A664-593E51CF997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155" creationId="{93FD8D3B-5345-4207-8D60-180BB3190ECC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156" creationId="{653E40B4-F835-43BE-AC18-04A933FAB70E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157" creationId="{C4173D18-7ABB-40CD-A86F-0717A9F05C4A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159" creationId="{A1D55409-9E63-4D94-8C12-DCCEDEC7B02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161" creationId="{8E53B32D-BC89-4796-8ACA-99EC50674EC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169" creationId="{A73AD977-3027-4E41-A5EC-C0921542906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172" creationId="{B3DC51F0-0452-44D5-BA17-38BF31A093DD}"/>
          </ac:spMkLst>
        </pc:s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937319851" sldId="262"/>
            <ac:grpSpMk id="2" creationId="{7E836825-B5D8-4FB3-A479-13638337905D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937319851" sldId="262"/>
            <ac:grpSpMk id="15" creationId="{11904639-A8B1-435A-9ECF-CCB738D07E2A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937319851" sldId="262"/>
            <ac:grpSpMk id="16" creationId="{AAD7AE96-439A-45F8-8F0E-72D2F606E784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937319851" sldId="262"/>
            <ac:grpSpMk id="17" creationId="{21DE0CC8-53EB-4E34-9ECF-0091D41E3508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937319851" sldId="262"/>
            <ac:grpSpMk id="19" creationId="{914EE7DA-FF11-4C98-96D7-21926735B5DE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937319851" sldId="262"/>
            <ac:grpSpMk id="24" creationId="{3CCDE21C-C255-457E-B204-8554F5899405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937319851" sldId="262"/>
            <ac:grpSpMk id="26" creationId="{BF69F728-75D1-4916-BA27-9D3D3A95176D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937319851" sldId="262"/>
            <ac:grpSpMk id="44" creationId="{7E3E1A43-C6A8-4D7C-9D3A-9CD2CB0591E1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937319851" sldId="262"/>
            <ac:grpSpMk id="46" creationId="{C63CE37C-E4FC-406E-BFC5-E806C57FE1B4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937319851" sldId="262"/>
            <ac:grpSpMk id="47" creationId="{45A1B095-C5FE-4902-9D2C-E7E69AD54A6C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937319851" sldId="262"/>
            <ac:grpSpMk id="48" creationId="{0AF0D902-C15A-4C4E-9088-DCB72D114555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937319851" sldId="262"/>
            <ac:grpSpMk id="65" creationId="{A43C01E0-7981-46CE-BF1E-A7A78985231D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937319851" sldId="262"/>
            <ac:grpSpMk id="71" creationId="{0C2158F8-E03D-482C-936A-DC45A85FF710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937319851" sldId="262"/>
            <ac:grpSpMk id="77" creationId="{DDF01802-C54F-4FFE-95C6-EB9A08501127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937319851" sldId="262"/>
            <ac:grpSpMk id="88" creationId="{4FA704DE-FBBF-44A4-A5BB-C3ADE609B8D7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937319851" sldId="262"/>
            <ac:grpSpMk id="94" creationId="{3060CDB1-5C3F-4858-86E2-B85FE35393E3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937319851" sldId="262"/>
            <ac:grpSpMk id="167" creationId="{BC4F62DB-1D5A-474C-BB31-0A7D79AB8F2B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937319851" sldId="262"/>
            <ac:grpSpMk id="173" creationId="{FBF2886A-C93D-4064-9AE1-54C2396FE957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937319851" sldId="262"/>
            <ac:grpSpMk id="174" creationId="{06B7157D-0A4C-4B43-A1A2-8C73D36E9E5E}"/>
          </ac:grpSpMkLst>
        </pc:grp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937319851" sldId="262"/>
            <ac:cxnSpMk id="3" creationId="{CDA6C4FC-5A70-403C-91CE-E950BD1273AC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937319851" sldId="262"/>
            <ac:cxnSpMk id="7" creationId="{B2486D44-554C-4980-B81B-B7BC18C37822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937319851" sldId="262"/>
            <ac:cxnSpMk id="33" creationId="{EB7E9C6F-99E4-42F8-8477-0D64325B44A1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937319851" sldId="262"/>
            <ac:cxnSpMk id="35" creationId="{5525C92B-FB35-4D59-AA0C-D056570881A6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937319851" sldId="262"/>
            <ac:cxnSpMk id="38" creationId="{EB9DCD59-D0E2-4558-9E19-B1ECA70050F0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937319851" sldId="262"/>
            <ac:cxnSpMk id="41" creationId="{B7493FBC-6A22-43FF-8534-18ED7C4A1E38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937319851" sldId="262"/>
            <ac:cxnSpMk id="51" creationId="{A80CA7A1-FF60-42D4-BC06-60953DE94A93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937319851" sldId="262"/>
            <ac:cxnSpMk id="56" creationId="{D8F0D1BC-18F9-41E8-880F-E60515841CE5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937319851" sldId="262"/>
            <ac:cxnSpMk id="58" creationId="{1946C512-A6AA-47BA-A0B8-6D19B1657282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937319851" sldId="262"/>
            <ac:cxnSpMk id="60" creationId="{950FA414-E2BF-4086-8B65-79BDA11453CE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937319851" sldId="262"/>
            <ac:cxnSpMk id="62" creationId="{74D32C7A-A43A-4253-9474-EF973B35B1E3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937319851" sldId="262"/>
            <ac:cxnSpMk id="100" creationId="{AE5F8FDA-95DB-4D02-829A-1163385CE0C4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937319851" sldId="262"/>
            <ac:cxnSpMk id="141" creationId="{9D2D08D0-A987-4BF6-A6AC-C00EF70C9502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937319851" sldId="262"/>
            <ac:cxnSpMk id="143" creationId="{3D46E4C0-C42B-4661-9954-CD21710F2ABF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937319851" sldId="262"/>
            <ac:cxnSpMk id="147" creationId="{47770AC8-C8A7-4E04-A6FA-EC1316A78995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937319851" sldId="262"/>
            <ac:cxnSpMk id="151" creationId="{59999191-4456-497D-A1DB-FE2D151A8C28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937319851" sldId="262"/>
            <ac:cxnSpMk id="154" creationId="{00A3F962-C279-499C-9084-C6217657CA46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937319851" sldId="262"/>
            <ac:cxnSpMk id="158" creationId="{19545D8C-DE87-448F-800B-0638E0946676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937319851" sldId="262"/>
            <ac:cxnSpMk id="160" creationId="{EDC0A7D1-81DD-4EE9-B8EA-426E26999202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937319851" sldId="262"/>
            <ac:cxnSpMk id="168" creationId="{531A9F90-C06A-4837-83DD-6F3955BC4165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937319851" sldId="262"/>
            <ac:cxnSpMk id="171" creationId="{E91D34B3-5580-46B9-A763-8507E26E93CB}"/>
          </ac:cxnSpMkLst>
        </pc:cxnChg>
      </pc:sldChg>
      <pc:sldChg chg="addSp delSp modSp add mod modNotes">
        <pc:chgData name="Jia Shi" userId="46afd474-ef12-44c7-ab66-108625f733ba" providerId="ADAL" clId="{271F1F47-4225-4D30-98EF-2A0717CF74AC}" dt="2021-12-28T10:59:31.371" v="3456"/>
        <pc:sldMkLst>
          <pc:docMk/>
          <pc:sldMk cId="916729413" sldId="263"/>
        </pc:sldMkLst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49" creationId="{8DAF9220-8333-4224-8A18-FA889836CA3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52" creationId="{C8DE0030-25F2-4B33-99DD-5B30FDE63A51}"/>
          </ac:spMkLst>
        </pc:spChg>
        <pc:spChg chg="add del 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55" creationId="{3932965D-1951-4A2A-BA1F-A092B947247E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57" creationId="{B853AB48-C1EC-4C0A-9F59-96D29722A5D1}"/>
          </ac:spMkLst>
        </pc:spChg>
        <pc:spChg chg="del mod">
          <ac:chgData name="Jia Shi" userId="46afd474-ef12-44c7-ab66-108625f733ba" providerId="ADAL" clId="{271F1F47-4225-4D30-98EF-2A0717CF74AC}" dt="2021-12-25T14:11:24.879" v="1332" actId="478"/>
          <ac:spMkLst>
            <pc:docMk/>
            <pc:sldMk cId="916729413" sldId="263"/>
            <ac:spMk id="59" creationId="{32BE710C-081D-4B24-BE84-94DE91C8070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61" creationId="{50902F8B-EB5A-47CA-943F-CCF0C71AAAA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63" creationId="{FA99E336-44F1-48B3-AD2A-E2DBD3C193A4}"/>
          </ac:spMkLst>
        </pc:spChg>
        <pc:spChg chg="add del mod">
          <ac:chgData name="Jia Shi" userId="46afd474-ef12-44c7-ab66-108625f733ba" providerId="ADAL" clId="{271F1F47-4225-4D30-98EF-2A0717CF74AC}" dt="2021-12-28T10:59:17.839" v="3455"/>
          <ac:spMkLst>
            <pc:docMk/>
            <pc:sldMk cId="916729413" sldId="263"/>
            <ac:spMk id="66" creationId="{8035298F-3CEB-4DE0-98F4-BBC06339A000}"/>
          </ac:spMkLst>
        </pc:spChg>
        <pc:spChg chg="add del mod">
          <ac:chgData name="Jia Shi" userId="46afd474-ef12-44c7-ab66-108625f733ba" providerId="ADAL" clId="{271F1F47-4225-4D30-98EF-2A0717CF74AC}" dt="2021-12-28T10:59:31.371" v="3456"/>
          <ac:spMkLst>
            <pc:docMk/>
            <pc:sldMk cId="916729413" sldId="263"/>
            <ac:spMk id="67" creationId="{60259267-1AC8-4B45-A4B3-FFEB7F50C513}"/>
          </ac:spMkLst>
        </pc:spChg>
        <pc:spChg chg="add del 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68" creationId="{8BE50905-FF44-4C6F-8719-54CF37F9DD4F}"/>
          </ac:spMkLst>
        </pc:spChg>
        <pc:spChg chg="del">
          <ac:chgData name="Jia Shi" userId="46afd474-ef12-44c7-ab66-108625f733ba" providerId="ADAL" clId="{271F1F47-4225-4D30-98EF-2A0717CF74AC}" dt="2021-12-25T14:11:16.022" v="1328" actId="478"/>
          <ac:spMkLst>
            <pc:docMk/>
            <pc:sldMk cId="916729413" sldId="263"/>
            <ac:spMk id="72" creationId="{1E228A9C-2BDA-4DA9-A60B-9A9F1D7ABBEA}"/>
          </ac:spMkLst>
        </pc:spChg>
        <pc:spChg chg="del">
          <ac:chgData name="Jia Shi" userId="46afd474-ef12-44c7-ab66-108625f733ba" providerId="ADAL" clId="{271F1F47-4225-4D30-98EF-2A0717CF74AC}" dt="2021-12-25T14:11:13.604" v="1327" actId="478"/>
          <ac:spMkLst>
            <pc:docMk/>
            <pc:sldMk cId="916729413" sldId="263"/>
            <ac:spMk id="73" creationId="{5480AF44-8763-45A0-B754-141A7457DA3F}"/>
          </ac:spMkLst>
        </pc:spChg>
        <pc:spChg chg="del">
          <ac:chgData name="Jia Shi" userId="46afd474-ef12-44c7-ab66-108625f733ba" providerId="ADAL" clId="{271F1F47-4225-4D30-98EF-2A0717CF74AC}" dt="2021-12-25T14:11:12.435" v="1326" actId="478"/>
          <ac:spMkLst>
            <pc:docMk/>
            <pc:sldMk cId="916729413" sldId="263"/>
            <ac:spMk id="74" creationId="{538AB558-D86C-4FD9-93C2-E14274850D77}"/>
          </ac:spMkLst>
        </pc:spChg>
        <pc:spChg chg="mod">
          <ac:chgData name="Jia Shi" userId="46afd474-ef12-44c7-ab66-108625f733ba" providerId="ADAL" clId="{271F1F47-4225-4D30-98EF-2A0717CF74AC}" dt="2021-12-28T10:59:17.839" v="3455"/>
          <ac:spMkLst>
            <pc:docMk/>
            <pc:sldMk cId="916729413" sldId="263"/>
            <ac:spMk id="78" creationId="{695E1587-A28F-4016-818B-0B50706D8E77}"/>
          </ac:spMkLst>
        </pc:spChg>
        <pc:spChg chg="mod">
          <ac:chgData name="Jia Shi" userId="46afd474-ef12-44c7-ab66-108625f733ba" providerId="ADAL" clId="{271F1F47-4225-4D30-98EF-2A0717CF74AC}" dt="2021-12-28T10:59:31.371" v="3456"/>
          <ac:spMkLst>
            <pc:docMk/>
            <pc:sldMk cId="916729413" sldId="263"/>
            <ac:spMk id="79" creationId="{FC75CF57-B265-44EB-A832-0F0C78C8104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80" creationId="{DAB96FF9-175A-4CCC-89EE-D2FF7E02F271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90" creationId="{08AB2F21-13A8-4024-8F66-C41C9CAB0610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92" creationId="{C3954283-178D-4534-A438-E02A05657EBE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93" creationId="{3ADD36A1-DD9D-4C3A-99BF-A001AD977CF3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95" creationId="{AA09E63C-5E72-4D17-B227-1A1913FFED79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96" creationId="{3AC2CC99-5C20-48E4-A54A-8D3DA8211C40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97" creationId="{E102906B-092F-40FF-BEA4-67F026CA9B7B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99" creationId="{9DF211D2-D65B-4EAE-BBE2-F43293FBB50E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00" creationId="{1ECC7A6F-2335-4B15-AED0-739BECCF948F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02" creationId="{D751AC56-7E7D-4E2D-AB08-FA750C147915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03" creationId="{54FB9869-66DF-4457-935D-8C3406E578DB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04" creationId="{4BB17BFC-EA2C-4697-9A26-5BE1EBBCC802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06" creationId="{C5652B04-82D5-4C4D-B319-8C3D89F13970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08" creationId="{1F499080-E7E8-46D2-AF98-20989D2B7905}"/>
          </ac:spMkLst>
        </pc:spChg>
        <pc:spChg chg="mod">
          <ac:chgData name="Jia Shi" userId="46afd474-ef12-44c7-ab66-108625f733ba" providerId="ADAL" clId="{271F1F47-4225-4D30-98EF-2A0717CF74AC}" dt="2021-12-25T14:06:46.658" v="1298" actId="14100"/>
          <ac:spMkLst>
            <pc:docMk/>
            <pc:sldMk cId="916729413" sldId="263"/>
            <ac:spMk id="110" creationId="{9B090F70-60F2-4035-BC54-F54E1B4D8646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13" creationId="{96710915-46B6-4F7D-A4D1-5602C428B49B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16" creationId="{16060388-23A9-4E5F-A4EE-64A082B3CA25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18" creationId="{661D988D-52F5-4E88-BD03-88CDE3597EC9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20" creationId="{2E4187FE-73B6-42C7-B304-ECB8788C296C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22" creationId="{D5EF4E1C-FF5A-4FFB-9AD8-EF6396A23DB6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24" creationId="{B7F88BDE-8D00-44B5-82B9-69C358BB51DF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25" creationId="{7D771A53-6112-4F7F-B083-FA8EE3CB1BB8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26" creationId="{59D05F25-0C02-496B-B5EE-C51223343EBC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27" creationId="{710040C2-51BC-4645-A1A4-1A8D54DB80D7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28" creationId="{F8C521FE-A243-47EF-A3F5-35CA44CCE72E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29" creationId="{91BF3A7D-ABA8-4C2C-B6F5-E2221A1A0763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30" creationId="{7D9B6849-3C9D-4B53-A7D9-14756EFDCE48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31" creationId="{850F1199-B78B-4865-8878-5FF40D31BAA1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32" creationId="{A9D0843C-0723-464C-A83D-65698C54BF83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33" creationId="{C42D97BA-BEC0-4FC4-B0AC-C05EFF9EDAF1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37" creationId="{F11DEBB7-80B5-4D9E-B94D-07820C101A4B}"/>
          </ac:spMkLst>
        </pc:spChg>
        <pc:spChg chg="mod">
          <ac:chgData name="Jia Shi" userId="46afd474-ef12-44c7-ab66-108625f733ba" providerId="ADAL" clId="{271F1F47-4225-4D30-98EF-2A0717CF74AC}" dt="2021-12-25T14:06:43.628" v="1297" actId="20577"/>
          <ac:spMkLst>
            <pc:docMk/>
            <pc:sldMk cId="916729413" sldId="263"/>
            <ac:spMk id="139" creationId="{802A4D99-ECEE-43C1-8D1A-8750B9B61568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42" creationId="{DAA15E84-E79B-4DD0-97D5-81ED231BA98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145" creationId="{5AC40449-A95C-456A-B7A6-96976B70EFBA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146" creationId="{13AF2330-D391-45D9-A861-1C53F967A7BA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148" creationId="{D5E16F36-7054-454D-A85E-4F08180142B5}"/>
          </ac:spMkLst>
        </pc:spChg>
        <pc:spChg chg="del">
          <ac:chgData name="Jia Shi" userId="46afd474-ef12-44c7-ab66-108625f733ba" providerId="ADAL" clId="{271F1F47-4225-4D30-98EF-2A0717CF74AC}" dt="2021-12-25T14:11:18.631" v="1329" actId="478"/>
          <ac:spMkLst>
            <pc:docMk/>
            <pc:sldMk cId="916729413" sldId="263"/>
            <ac:spMk id="149" creationId="{A373E754-3FA6-4A24-928B-B650E7CED3F1}"/>
          </ac:spMkLst>
        </pc:spChg>
        <pc:spChg chg="del">
          <ac:chgData name="Jia Shi" userId="46afd474-ef12-44c7-ab66-108625f733ba" providerId="ADAL" clId="{271F1F47-4225-4D30-98EF-2A0717CF74AC}" dt="2021-12-25T14:11:20.209" v="1330" actId="478"/>
          <ac:spMkLst>
            <pc:docMk/>
            <pc:sldMk cId="916729413" sldId="263"/>
            <ac:spMk id="150" creationId="{A3C580C7-671D-4076-836F-59152934DB61}"/>
          </ac:spMkLst>
        </pc:spChg>
        <pc:spChg chg="del">
          <ac:chgData name="Jia Shi" userId="46afd474-ef12-44c7-ab66-108625f733ba" providerId="ADAL" clId="{271F1F47-4225-4D30-98EF-2A0717CF74AC}" dt="2021-12-25T14:11:30.146" v="1335" actId="478"/>
          <ac:spMkLst>
            <pc:docMk/>
            <pc:sldMk cId="916729413" sldId="263"/>
            <ac:spMk id="152" creationId="{3D2858AD-6F92-418B-BE90-0602675C81D7}"/>
          </ac:spMkLst>
        </pc:spChg>
        <pc:spChg chg="add del 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153" creationId="{275B11FA-4C4C-41E1-A664-593E51CF997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155" creationId="{93FD8D3B-5345-4207-8D60-180BB3190ECC}"/>
          </ac:spMkLst>
        </pc:spChg>
        <pc:spChg chg="add del 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156" creationId="{653E40B4-F835-43BE-AC18-04A933FAB70E}"/>
          </ac:spMkLst>
        </pc:spChg>
        <pc:spChg chg="add del 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157" creationId="{C4173D18-7ABB-40CD-A86F-0717A9F05C4A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159" creationId="{A1D55409-9E63-4D94-8C12-DCCEDEC7B02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161" creationId="{8E53B32D-BC89-4796-8ACA-99EC50674ECB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62" creationId="{7B068470-3758-41E4-9478-EA014A5C5570}"/>
          </ac:spMkLst>
        </pc:spChg>
        <pc:spChg chg="mod">
          <ac:chgData name="Jia Shi" userId="46afd474-ef12-44c7-ab66-108625f733ba" providerId="ADAL" clId="{271F1F47-4225-4D30-98EF-2A0717CF74AC}" dt="2021-12-25T14:08:18.781" v="1300" actId="20577"/>
          <ac:spMkLst>
            <pc:docMk/>
            <pc:sldMk cId="916729413" sldId="263"/>
            <ac:spMk id="164" creationId="{D2056DFE-0C75-4A41-A880-D72F7B9EE389}"/>
          </ac:spMkLst>
        </pc:spChg>
        <pc:spChg chg="mod">
          <ac:chgData name="Jia Shi" userId="46afd474-ef12-44c7-ab66-108625f733ba" providerId="ADAL" clId="{271F1F47-4225-4D30-98EF-2A0717CF74AC}" dt="2021-12-25T14:08:21.919" v="1301" actId="20577"/>
          <ac:spMkLst>
            <pc:docMk/>
            <pc:sldMk cId="916729413" sldId="263"/>
            <ac:spMk id="166" creationId="{A22DC0A5-D767-4307-8FEA-29F13EAB2454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169" creationId="{A73AD977-3027-4E41-A5EC-C09215429067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71" creationId="{C0AC8D96-35DC-4124-91EB-912DE7C7C136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73" creationId="{C1FE6F63-B49B-423D-9CD9-3F96F30DBC3D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75" creationId="{02670D2E-E850-4F45-81D5-6632C28F23F2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77" creationId="{B995E2AC-9A4C-4EF5-8170-9941E9E670B8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78" creationId="{74D715A6-423B-4DC6-ACD4-ED83207BAD78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79" creationId="{6F3B652A-46A1-4722-BD6A-E1D39BF3EAFA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80" creationId="{F0361700-F48D-49D9-B1BE-6F43DF430789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81" creationId="{A0A4AA46-71CB-49D6-A4C2-A73ED9CFB3A4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83" creationId="{2D121EEB-EC68-436D-8B5C-563347E49B9D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84" creationId="{62B9A7C4-D30F-47FB-9A57-F5BB3848ECD6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85" creationId="{E31E1538-B20B-436C-BAAD-5F6AAA6D9EDB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86" creationId="{95F10533-BDAF-48AF-9A44-AE3819A3A54D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87" creationId="{9058E984-BBA4-4D0C-A3A6-CC4206A412CC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89" creationId="{83FF0015-3D72-4FFB-814B-D1DDFE2507F4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90" creationId="{DCFAE232-CCEF-4F90-B822-F7467E4BED3A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91" creationId="{27071EED-9B61-4EC7-A8A1-35328098A9B0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92" creationId="{676139B5-F140-4567-8C2B-2FFD2C7BD944}"/>
          </ac:spMkLst>
        </pc:spChg>
        <pc:spChg chg="mod">
          <ac:chgData name="Jia Shi" userId="46afd474-ef12-44c7-ab66-108625f733ba" providerId="ADAL" clId="{271F1F47-4225-4D30-98EF-2A0717CF74AC}" dt="2021-12-25T14:21:39.839" v="1370"/>
          <ac:spMkLst>
            <pc:docMk/>
            <pc:sldMk cId="916729413" sldId="263"/>
            <ac:spMk id="196" creationId="{CFB366AE-A05E-4BC6-9DA4-ADD60C3BBFB4}"/>
          </ac:spMkLst>
        </pc:spChg>
        <pc:spChg chg="mod">
          <ac:chgData name="Jia Shi" userId="46afd474-ef12-44c7-ab66-108625f733ba" providerId="ADAL" clId="{271F1F47-4225-4D30-98EF-2A0717CF74AC}" dt="2021-12-25T14:21:39.839" v="1370"/>
          <ac:spMkLst>
            <pc:docMk/>
            <pc:sldMk cId="916729413" sldId="263"/>
            <ac:spMk id="198" creationId="{A5C8B232-B406-451C-BF51-23158839C0CD}"/>
          </ac:spMkLst>
        </pc:spChg>
        <pc:spChg chg="mod">
          <ac:chgData name="Jia Shi" userId="46afd474-ef12-44c7-ab66-108625f733ba" providerId="ADAL" clId="{271F1F47-4225-4D30-98EF-2A0717CF74AC}" dt="2021-12-25T14:21:39.839" v="1370"/>
          <ac:spMkLst>
            <pc:docMk/>
            <pc:sldMk cId="916729413" sldId="263"/>
            <ac:spMk id="199" creationId="{1110EAAB-2A09-4C0F-8E50-EEB58FDD3661}"/>
          </ac:spMkLst>
        </pc:spChg>
        <pc:spChg chg="mod">
          <ac:chgData name="Jia Shi" userId="46afd474-ef12-44c7-ab66-108625f733ba" providerId="ADAL" clId="{271F1F47-4225-4D30-98EF-2A0717CF74AC}" dt="2021-12-25T14:23:10.364" v="1378" actId="20577"/>
          <ac:spMkLst>
            <pc:docMk/>
            <pc:sldMk cId="916729413" sldId="263"/>
            <ac:spMk id="203" creationId="{C948B16D-A5C2-4CEE-A725-1C9EAE5EB7EE}"/>
          </ac:spMkLst>
        </pc:spChg>
        <pc:spChg chg="mod">
          <ac:chgData name="Jia Shi" userId="46afd474-ef12-44c7-ab66-108625f733ba" providerId="ADAL" clId="{271F1F47-4225-4D30-98EF-2A0717CF74AC}" dt="2021-12-25T14:21:39.839" v="1370"/>
          <ac:spMkLst>
            <pc:docMk/>
            <pc:sldMk cId="916729413" sldId="263"/>
            <ac:spMk id="204" creationId="{B5A34E40-3879-4EF7-99BC-DBD590E243E5}"/>
          </ac:spMkLst>
        </pc:spChg>
        <pc:spChg chg="mod">
          <ac:chgData name="Jia Shi" userId="46afd474-ef12-44c7-ab66-108625f733ba" providerId="ADAL" clId="{271F1F47-4225-4D30-98EF-2A0717CF74AC}" dt="2021-12-25T14:21:39.839" v="1370"/>
          <ac:spMkLst>
            <pc:docMk/>
            <pc:sldMk cId="916729413" sldId="263"/>
            <ac:spMk id="206" creationId="{DB81CA55-DA58-4A53-B304-9BFC10606197}"/>
          </ac:spMkLst>
        </pc:spChg>
        <pc:spChg chg="mod">
          <ac:chgData name="Jia Shi" userId="46afd474-ef12-44c7-ab66-108625f733ba" providerId="ADAL" clId="{271F1F47-4225-4D30-98EF-2A0717CF74AC}" dt="2021-12-25T14:21:39.839" v="1370"/>
          <ac:spMkLst>
            <pc:docMk/>
            <pc:sldMk cId="916729413" sldId="263"/>
            <ac:spMk id="207" creationId="{AAE393CC-3D41-4547-8B35-88731BB66986}"/>
          </ac:spMkLst>
        </pc:spChg>
        <pc:spChg chg="mod">
          <ac:chgData name="Jia Shi" userId="46afd474-ef12-44c7-ab66-108625f733ba" providerId="ADAL" clId="{271F1F47-4225-4D30-98EF-2A0717CF74AC}" dt="2021-12-25T14:21:39.839" v="1370"/>
          <ac:spMkLst>
            <pc:docMk/>
            <pc:sldMk cId="916729413" sldId="263"/>
            <ac:spMk id="208" creationId="{5509A20C-C810-42DA-8B3A-A2894C60768C}"/>
          </ac:spMkLst>
        </pc:spChg>
        <pc:spChg chg="mod">
          <ac:chgData name="Jia Shi" userId="46afd474-ef12-44c7-ab66-108625f733ba" providerId="ADAL" clId="{271F1F47-4225-4D30-98EF-2A0717CF74AC}" dt="2021-12-25T14:23:15.311" v="1379" actId="20577"/>
          <ac:spMkLst>
            <pc:docMk/>
            <pc:sldMk cId="916729413" sldId="263"/>
            <ac:spMk id="210" creationId="{DB5317B3-3C2B-4D3F-BCC5-3EFB9DB980BF}"/>
          </ac:spMkLst>
        </pc:spChg>
        <pc:spChg chg="mod">
          <ac:chgData name="Jia Shi" userId="46afd474-ef12-44c7-ab66-108625f733ba" providerId="ADAL" clId="{271F1F47-4225-4D30-98EF-2A0717CF74AC}" dt="2021-12-25T14:21:39.839" v="1370"/>
          <ac:spMkLst>
            <pc:docMk/>
            <pc:sldMk cId="916729413" sldId="263"/>
            <ac:spMk id="212" creationId="{8FBD510B-8D53-4D7C-94B6-7D2B79CB9C16}"/>
          </ac:spMkLst>
        </pc:spChg>
        <pc:spChg chg="mod">
          <ac:chgData name="Jia Shi" userId="46afd474-ef12-44c7-ab66-108625f733ba" providerId="ADAL" clId="{271F1F47-4225-4D30-98EF-2A0717CF74AC}" dt="2021-12-25T14:23:24.242" v="1381" actId="20577"/>
          <ac:spMkLst>
            <pc:docMk/>
            <pc:sldMk cId="916729413" sldId="263"/>
            <ac:spMk id="214" creationId="{95295850-2F6E-4DA3-90BC-F07663460554}"/>
          </ac:spMkLst>
        </pc:spChg>
        <pc:spChg chg="mod">
          <ac:chgData name="Jia Shi" userId="46afd474-ef12-44c7-ab66-108625f733ba" providerId="ADAL" clId="{271F1F47-4225-4D30-98EF-2A0717CF74AC}" dt="2021-12-25T14:21:39.839" v="1370"/>
          <ac:spMkLst>
            <pc:docMk/>
            <pc:sldMk cId="916729413" sldId="263"/>
            <ac:spMk id="217" creationId="{5C6788E6-C6CE-4354-B63A-B21BDC98D6F5}"/>
          </ac:spMkLst>
        </pc:spChg>
        <pc:spChg chg="mod">
          <ac:chgData name="Jia Shi" userId="46afd474-ef12-44c7-ab66-108625f733ba" providerId="ADAL" clId="{271F1F47-4225-4D30-98EF-2A0717CF74AC}" dt="2021-12-25T14:21:39.839" v="1370"/>
          <ac:spMkLst>
            <pc:docMk/>
            <pc:sldMk cId="916729413" sldId="263"/>
            <ac:spMk id="219" creationId="{DDAF67B3-A088-4B46-9E38-4401D6A3FAA5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222" creationId="{EE7DAF87-40A6-4884-AA0F-4A0DADD7772D}"/>
          </ac:spMkLst>
        </pc:spChg>
        <pc:spChg chg="mod">
          <ac:chgData name="Jia Shi" userId="46afd474-ef12-44c7-ab66-108625f733ba" providerId="ADAL" clId="{271F1F47-4225-4D30-98EF-2A0717CF74AC}" dt="2021-12-25T14:23:06.754" v="1376" actId="20577"/>
          <ac:spMkLst>
            <pc:docMk/>
            <pc:sldMk cId="916729413" sldId="263"/>
            <ac:spMk id="223" creationId="{119BA95B-C40B-498D-80B4-68E138E23C68}"/>
          </ac:spMkLst>
        </pc:spChg>
        <pc:spChg chg="mod">
          <ac:chgData name="Jia Shi" userId="46afd474-ef12-44c7-ab66-108625f733ba" providerId="ADAL" clId="{271F1F47-4225-4D30-98EF-2A0717CF74AC}" dt="2021-12-25T14:21:39.839" v="1370"/>
          <ac:spMkLst>
            <pc:docMk/>
            <pc:sldMk cId="916729413" sldId="263"/>
            <ac:spMk id="225" creationId="{E32BA274-3310-415B-B47A-9457987F307E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227" creationId="{E23AF3A9-5FEF-4039-96C2-065BA781D53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230" creationId="{C5621BFD-A611-4308-A25C-FB7FCDFD88F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233" creationId="{5CD28AAE-7E0C-45A9-BA81-FBD833FC7F15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235" creationId="{BE6D55C4-4A9D-41D4-B616-891185F9AB1B}"/>
          </ac:spMkLst>
        </pc:spChg>
        <pc:spChg chg="del">
          <ac:chgData name="Jia Shi" userId="46afd474-ef12-44c7-ab66-108625f733ba" providerId="ADAL" clId="{271F1F47-4225-4D30-98EF-2A0717CF74AC}" dt="2021-12-25T14:08:54.881" v="1307" actId="478"/>
          <ac:spMkLst>
            <pc:docMk/>
            <pc:sldMk cId="916729413" sldId="263"/>
            <ac:spMk id="237" creationId="{A7EDDC54-582B-4789-9339-2D5219FD8CFA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239" creationId="{F12CE7E4-D13B-43CD-A41F-11B2105643BE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241" creationId="{118B649A-6D8D-401E-AFA7-D66A2E0BBE55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242" creationId="{666481E2-5522-4D89-9F82-3623F3FD6F43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244" creationId="{6FF99E39-B432-4EAA-9828-1DC48B988464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245" creationId="{9C5DF5C1-3B1E-4FF0-BCA3-4D295E0B24FC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246" creationId="{AF8E0A9A-8170-4EAD-BE8E-524FBDEA7E1D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247" creationId="{520F204B-168A-4CC2-A5B9-92E8EE18FF6A}"/>
          </ac:spMkLst>
        </pc:spChg>
        <pc:spChg chg="del">
          <ac:chgData name="Jia Shi" userId="46afd474-ef12-44c7-ab66-108625f733ba" providerId="ADAL" clId="{271F1F47-4225-4D30-98EF-2A0717CF74AC}" dt="2021-12-25T14:08:45.724" v="1303" actId="478"/>
          <ac:spMkLst>
            <pc:docMk/>
            <pc:sldMk cId="916729413" sldId="263"/>
            <ac:spMk id="248" creationId="{3928A6DC-F964-4AF9-9690-7C40A16E3E79}"/>
          </ac:spMkLst>
        </pc:spChg>
        <pc:spChg chg="del">
          <ac:chgData name="Jia Shi" userId="46afd474-ef12-44c7-ab66-108625f733ba" providerId="ADAL" clId="{271F1F47-4225-4D30-98EF-2A0717CF74AC}" dt="2021-12-25T14:08:52.001" v="1306" actId="478"/>
          <ac:spMkLst>
            <pc:docMk/>
            <pc:sldMk cId="916729413" sldId="263"/>
            <ac:spMk id="250" creationId="{D4F64983-C487-45D1-BCB7-AE3401EEFB6E}"/>
          </ac:spMkLst>
        </pc:spChg>
        <pc:spChg chg="del">
          <ac:chgData name="Jia Shi" userId="46afd474-ef12-44c7-ab66-108625f733ba" providerId="ADAL" clId="{271F1F47-4225-4D30-98EF-2A0717CF74AC}" dt="2021-12-25T14:08:49.980" v="1305" actId="478"/>
          <ac:spMkLst>
            <pc:docMk/>
            <pc:sldMk cId="916729413" sldId="263"/>
            <ac:spMk id="251" creationId="{94BFD96A-675E-465B-AEF5-4AE458D45BA8}"/>
          </ac:spMkLst>
        </pc:spChg>
        <pc:spChg chg="del">
          <ac:chgData name="Jia Shi" userId="46afd474-ef12-44c7-ab66-108625f733ba" providerId="ADAL" clId="{271F1F47-4225-4D30-98EF-2A0717CF74AC}" dt="2021-12-25T14:08:48.067" v="1304" actId="478"/>
          <ac:spMkLst>
            <pc:docMk/>
            <pc:sldMk cId="916729413" sldId="263"/>
            <ac:spMk id="252" creationId="{32EF46EE-3581-43CC-95C8-16FB6F380EDC}"/>
          </ac:spMkLst>
        </pc:spChg>
        <pc:spChg chg="del">
          <ac:chgData name="Jia Shi" userId="46afd474-ef12-44c7-ab66-108625f733ba" providerId="ADAL" clId="{271F1F47-4225-4D30-98EF-2A0717CF74AC}" dt="2021-12-25T14:08:42.494" v="1302" actId="478"/>
          <ac:spMkLst>
            <pc:docMk/>
            <pc:sldMk cId="916729413" sldId="263"/>
            <ac:spMk id="253" creationId="{BA8FC2E9-F612-4EB8-BEFB-D1533C4A656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254" creationId="{C851D527-CCBC-43F7-B3CF-1625689E09F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256" creationId="{08FAC081-628F-4DE1-B0E7-D40DC52D87A4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257" creationId="{98F21E5B-D3D8-409F-B969-4E498CF643D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258" creationId="{C3493374-EBDA-47F7-89BA-D0CA21EF8FBA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259" creationId="{77992378-7331-4BF1-BB74-01AB2A3BD930}"/>
          </ac:spMkLst>
        </pc:spChg>
        <pc:spChg chg="mod">
          <ac:chgData name="Jia Shi" userId="46afd474-ef12-44c7-ab66-108625f733ba" providerId="ADAL" clId="{271F1F47-4225-4D30-98EF-2A0717CF74AC}" dt="2021-12-25T14:23:18.790" v="1380" actId="20577"/>
          <ac:spMkLst>
            <pc:docMk/>
            <pc:sldMk cId="916729413" sldId="263"/>
            <ac:spMk id="261" creationId="{6C74CF18-D9D2-4C0D-A080-3395109FA9C6}"/>
          </ac:spMkLst>
        </pc:spChg>
        <pc:spChg chg="mod">
          <ac:chgData name="Jia Shi" userId="46afd474-ef12-44c7-ab66-108625f733ba" providerId="ADAL" clId="{271F1F47-4225-4D30-98EF-2A0717CF74AC}" dt="2021-12-25T14:21:39.839" v="1370"/>
          <ac:spMkLst>
            <pc:docMk/>
            <pc:sldMk cId="916729413" sldId="263"/>
            <ac:spMk id="262" creationId="{293F5DD0-249A-4C1D-90A8-44F7A47784FA}"/>
          </ac:spMkLst>
        </pc:spChg>
        <pc:spChg chg="mod">
          <ac:chgData name="Jia Shi" userId="46afd474-ef12-44c7-ab66-108625f733ba" providerId="ADAL" clId="{271F1F47-4225-4D30-98EF-2A0717CF74AC}" dt="2021-12-25T14:21:39.839" v="1370"/>
          <ac:spMkLst>
            <pc:docMk/>
            <pc:sldMk cId="916729413" sldId="263"/>
            <ac:spMk id="263" creationId="{615835EE-8ECE-4A91-B3C1-6835DA84519F}"/>
          </ac:spMkLst>
        </pc:spChg>
        <pc:spChg chg="mod">
          <ac:chgData name="Jia Shi" userId="46afd474-ef12-44c7-ab66-108625f733ba" providerId="ADAL" clId="{271F1F47-4225-4D30-98EF-2A0717CF74AC}" dt="2021-12-25T14:21:39.839" v="1370"/>
          <ac:spMkLst>
            <pc:docMk/>
            <pc:sldMk cId="916729413" sldId="263"/>
            <ac:spMk id="264" creationId="{7B49A589-EB8E-439A-B992-0F48FE104B68}"/>
          </ac:spMkLst>
        </pc:spChg>
        <pc:spChg chg="mod">
          <ac:chgData name="Jia Shi" userId="46afd474-ef12-44c7-ab66-108625f733ba" providerId="ADAL" clId="{271F1F47-4225-4D30-98EF-2A0717CF74AC}" dt="2021-12-25T14:21:39.839" v="1370"/>
          <ac:spMkLst>
            <pc:docMk/>
            <pc:sldMk cId="916729413" sldId="263"/>
            <ac:spMk id="265" creationId="{C5972673-7615-4212-B644-C7453E6BCF84}"/>
          </ac:spMkLst>
        </pc:spChg>
        <pc:spChg chg="mod">
          <ac:chgData name="Jia Shi" userId="46afd474-ef12-44c7-ab66-108625f733ba" providerId="ADAL" clId="{271F1F47-4225-4D30-98EF-2A0717CF74AC}" dt="2021-12-25T14:21:39.839" v="1370"/>
          <ac:spMkLst>
            <pc:docMk/>
            <pc:sldMk cId="916729413" sldId="263"/>
            <ac:spMk id="266" creationId="{7471D632-65C4-4729-A884-D0F0523798F6}"/>
          </ac:spMkLst>
        </pc:spChg>
        <pc:spChg chg="mod">
          <ac:chgData name="Jia Shi" userId="46afd474-ef12-44c7-ab66-108625f733ba" providerId="ADAL" clId="{271F1F47-4225-4D30-98EF-2A0717CF74AC}" dt="2021-12-25T14:21:39.839" v="1370"/>
          <ac:spMkLst>
            <pc:docMk/>
            <pc:sldMk cId="916729413" sldId="263"/>
            <ac:spMk id="267" creationId="{F38A9E38-C346-4763-A127-F06430F2707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271" creationId="{42E3413E-B280-4B6F-8A44-8A83F8B5F42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273" creationId="{71FCAB0C-C865-4CA3-848F-47E00C2A809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276" creationId="{4DA6ED36-B536-4654-8E47-91D44189F4C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278" creationId="{AD5577FA-4824-4567-997D-B5AE0C0A379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280" creationId="{12A51848-AC5B-4C92-85E8-FDA8C0AA167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282" creationId="{9F3BACE8-945C-471F-9266-658D4CE639A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284" creationId="{E974E8DE-35AF-4172-A8C9-AD4A30D3A3B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285" creationId="{F0DA2E6F-E00D-46E1-8696-F6275B25B2ED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287" creationId="{EABB82C0-1FB0-47E9-B6FB-4D51196A0BAA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288" creationId="{A644523B-B6F9-4ABF-A93A-ED720E506F0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289" creationId="{53CFE236-2DEC-4E82-AC0C-8E3FF4E4F1FA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290" creationId="{44949DCC-AF73-4CE1-806E-8D3805A8B59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291" creationId="{90BFFC91-EA7B-4E2F-AE28-CE97B433C7E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293" creationId="{97A39E0E-E3C3-406C-BDE3-D2777B61E884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294" creationId="{B2C0B20E-DB6E-4A99-836D-EED14D614E35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295" creationId="{979EC213-4DE8-4A07-ADEC-EB2EAD670209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296" creationId="{2AFD2F8D-9F82-49F6-AFAE-520E908D91AE}"/>
          </ac:spMkLst>
        </pc:spChg>
        <pc:spChg chg="add del mod">
          <ac:chgData name="Jia Shi" userId="46afd474-ef12-44c7-ab66-108625f733ba" providerId="ADAL" clId="{271F1F47-4225-4D30-98EF-2A0717CF74AC}" dt="2021-12-25T14:27:34.584" v="1388" actId="478"/>
          <ac:spMkLst>
            <pc:docMk/>
            <pc:sldMk cId="916729413" sldId="263"/>
            <ac:spMk id="297" creationId="{D06B8D2F-AE7C-4620-8B08-5A9A0E3F7621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298" creationId="{F0FEFFEB-0DF7-409C-B5E9-4CBE94F6C069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300" creationId="{67A523F9-BA46-4B18-96CE-C7D0DC4490A4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302" creationId="{DD09A20E-A6A9-4A41-A861-3D7AE00778E4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305" creationId="{2D500110-E58C-49CD-BFFF-93167EDE3F0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307" creationId="{1BC4922C-3993-465F-BA68-4105896DF082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309" creationId="{0BD629AA-F2CF-4F55-B1C9-318C42BB692D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312" creationId="{FA4BEAE5-6C83-430D-B12E-E4B92491F21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314" creationId="{C687A02B-3397-4C33-891F-C3DF8A1AB03A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315" creationId="{3403A347-7B17-400E-8BA0-05EB6B857F02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317" creationId="{B0F78653-EBC5-4FB4-AE5D-0FCA66EE9F42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318" creationId="{0095B4D7-6891-4A4A-AC8A-3434843296E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320" creationId="{B22579E3-F454-4A65-9FD7-F7462AD2493D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321" creationId="{DC0FE4F1-498B-4BE9-9B33-8B13F6116129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322" creationId="{CBE6D11A-7198-43C0-8611-8C342755C762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324" creationId="{2C9AD9B3-55ED-45B5-9E1F-71FEE6A3FC22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326" creationId="{A1D19A90-7B2F-4F75-B58B-51255D442F1A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328" creationId="{5F1A3336-E920-40D9-B87B-1F38DAEA4A44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331" creationId="{A5D10A84-484F-498D-A985-A1554AAAE842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333" creationId="{40D8121C-5AB0-4779-A077-07E34BA4985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335" creationId="{2DD7A6FE-820A-4B23-8200-77BA9C139E2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337" creationId="{FA0E8025-674E-49C2-B461-7A01586CB7B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339" creationId="{D6AF1435-830D-4730-B501-B5D98C8D918F}"/>
          </ac:spMkLst>
        </pc:spChg>
        <pc:spChg chg="mod">
          <ac:chgData name="Jia Shi" userId="46afd474-ef12-44c7-ab66-108625f733ba" providerId="ADAL" clId="{271F1F47-4225-4D30-98EF-2A0717CF74AC}" dt="2021-12-28T10:59:17.839" v="3455"/>
          <ac:spMkLst>
            <pc:docMk/>
            <pc:sldMk cId="916729413" sldId="263"/>
            <ac:spMk id="340" creationId="{CFDFCC65-4295-41DE-929A-EA0891A42451}"/>
          </ac:spMkLst>
        </pc:spChg>
        <pc:spChg chg="mod">
          <ac:chgData name="Jia Shi" userId="46afd474-ef12-44c7-ab66-108625f733ba" providerId="ADAL" clId="{271F1F47-4225-4D30-98EF-2A0717CF74AC}" dt="2021-12-28T10:59:31.371" v="3456"/>
          <ac:spMkLst>
            <pc:docMk/>
            <pc:sldMk cId="916729413" sldId="263"/>
            <ac:spMk id="341" creationId="{645F9611-F4FF-4BAB-B2C8-ECB9D52D00A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342" creationId="{91BE36FD-0364-4A8E-8B07-66AFDBC5767F}"/>
          </ac:spMkLst>
        </pc:spChg>
        <pc:spChg chg="mod">
          <ac:chgData name="Jia Shi" userId="46afd474-ef12-44c7-ab66-108625f733ba" providerId="ADAL" clId="{271F1F47-4225-4D30-98EF-2A0717CF74AC}" dt="2021-12-28T10:59:17.839" v="3455"/>
          <ac:spMkLst>
            <pc:docMk/>
            <pc:sldMk cId="916729413" sldId="263"/>
            <ac:spMk id="343" creationId="{27A50CFC-1E1C-4BED-AA67-39B7E673FB85}"/>
          </ac:spMkLst>
        </pc:spChg>
        <pc:spChg chg="mod">
          <ac:chgData name="Jia Shi" userId="46afd474-ef12-44c7-ab66-108625f733ba" providerId="ADAL" clId="{271F1F47-4225-4D30-98EF-2A0717CF74AC}" dt="2021-12-28T10:59:31.371" v="3456"/>
          <ac:spMkLst>
            <pc:docMk/>
            <pc:sldMk cId="916729413" sldId="263"/>
            <ac:spMk id="344" creationId="{A8FB6FED-BDBE-4682-ADD8-889B389B1A22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345" creationId="{99AA2511-48C2-4571-8694-793710073BE4}"/>
          </ac:spMkLst>
        </pc:spChg>
        <pc:grpChg chg="add mod">
          <ac:chgData name="Jia Shi" userId="46afd474-ef12-44c7-ab66-108625f733ba" providerId="ADAL" clId="{271F1F47-4225-4D30-98EF-2A0717CF74AC}" dt="2021-12-28T09:43:42.474" v="2766"/>
          <ac:grpSpMkLst>
            <pc:docMk/>
            <pc:sldMk cId="916729413" sldId="263"/>
            <ac:grpSpMk id="11" creationId="{0483A293-7D43-44CA-9840-476131417092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916729413" sldId="263"/>
            <ac:grpSpMk id="47" creationId="{45A1B095-C5FE-4902-9D2C-E7E69AD54A6C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916729413" sldId="263"/>
            <ac:grpSpMk id="48" creationId="{0AF0D902-C15A-4C4E-9088-DCB72D114555}"/>
          </ac:grpSpMkLst>
        </pc:grpChg>
        <pc:grpChg chg="add del mod">
          <ac:chgData name="Jia Shi" userId="46afd474-ef12-44c7-ab66-108625f733ba" providerId="ADAL" clId="{271F1F47-4225-4D30-98EF-2A0717CF74AC}" dt="2021-12-28T09:43:42.474" v="2766"/>
          <ac:grpSpMkLst>
            <pc:docMk/>
            <pc:sldMk cId="916729413" sldId="263"/>
            <ac:grpSpMk id="65" creationId="{A43C01E0-7981-46CE-BF1E-A7A78985231D}"/>
          </ac:grpSpMkLst>
        </pc:grpChg>
        <pc:grpChg chg="del">
          <ac:chgData name="Jia Shi" userId="46afd474-ef12-44c7-ab66-108625f733ba" providerId="ADAL" clId="{271F1F47-4225-4D30-98EF-2A0717CF74AC}" dt="2021-12-25T14:11:13.604" v="1327" actId="478"/>
          <ac:grpSpMkLst>
            <pc:docMk/>
            <pc:sldMk cId="916729413" sldId="263"/>
            <ac:grpSpMk id="71" creationId="{0C2158F8-E03D-482C-936A-DC45A85FF710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916729413" sldId="263"/>
            <ac:grpSpMk id="77" creationId="{DDF01802-C54F-4FFE-95C6-EB9A08501127}"/>
          </ac:grpSpMkLst>
        </pc:grpChg>
        <pc:grpChg chg="add del mod">
          <ac:chgData name="Jia Shi" userId="46afd474-ef12-44c7-ab66-108625f733ba" providerId="ADAL" clId="{271F1F47-4225-4D30-98EF-2A0717CF74AC}" dt="2021-12-25T14:09:00.261" v="1309" actId="478"/>
          <ac:grpSpMkLst>
            <pc:docMk/>
            <pc:sldMk cId="916729413" sldId="263"/>
            <ac:grpSpMk id="87" creationId="{AB33377E-200E-466D-87A2-7579A07E7E9E}"/>
          </ac:grpSpMkLst>
        </pc:grpChg>
        <pc:grpChg chg="mod">
          <ac:chgData name="Jia Shi" userId="46afd474-ef12-44c7-ab66-108625f733ba" providerId="ADAL" clId="{271F1F47-4225-4D30-98EF-2A0717CF74AC}" dt="2021-12-25T14:05:28.593" v="1274"/>
          <ac:grpSpMkLst>
            <pc:docMk/>
            <pc:sldMk cId="916729413" sldId="263"/>
            <ac:grpSpMk id="88" creationId="{1900936F-63BB-4A81-9D3B-D7F0C05C6A5A}"/>
          </ac:grpSpMkLst>
        </pc:grpChg>
        <pc:grpChg chg="mod">
          <ac:chgData name="Jia Shi" userId="46afd474-ef12-44c7-ab66-108625f733ba" providerId="ADAL" clId="{271F1F47-4225-4D30-98EF-2A0717CF74AC}" dt="2021-12-25T14:05:28.593" v="1274"/>
          <ac:grpSpMkLst>
            <pc:docMk/>
            <pc:sldMk cId="916729413" sldId="263"/>
            <ac:grpSpMk id="91" creationId="{C12DB43A-E2E6-40FA-B7ED-2A00B756E4D5}"/>
          </ac:grpSpMkLst>
        </pc:grpChg>
        <pc:grpChg chg="mod">
          <ac:chgData name="Jia Shi" userId="46afd474-ef12-44c7-ab66-108625f733ba" providerId="ADAL" clId="{271F1F47-4225-4D30-98EF-2A0717CF74AC}" dt="2021-12-25T14:05:28.593" v="1274"/>
          <ac:grpSpMkLst>
            <pc:docMk/>
            <pc:sldMk cId="916729413" sldId="263"/>
            <ac:grpSpMk id="109" creationId="{5A6A16C9-B5EF-404E-9B95-4FB64033576F}"/>
          </ac:grpSpMkLst>
        </pc:grpChg>
        <pc:grpChg chg="mod">
          <ac:chgData name="Jia Shi" userId="46afd474-ef12-44c7-ab66-108625f733ba" providerId="ADAL" clId="{271F1F47-4225-4D30-98EF-2A0717CF74AC}" dt="2021-12-25T14:05:28.593" v="1274"/>
          <ac:grpSpMkLst>
            <pc:docMk/>
            <pc:sldMk cId="916729413" sldId="263"/>
            <ac:grpSpMk id="111" creationId="{A9719F55-52CE-4081-8BB0-124CFD185DD3}"/>
          </ac:grpSpMkLst>
        </pc:grpChg>
        <pc:grpChg chg="mod">
          <ac:chgData name="Jia Shi" userId="46afd474-ef12-44c7-ab66-108625f733ba" providerId="ADAL" clId="{271F1F47-4225-4D30-98EF-2A0717CF74AC}" dt="2021-12-25T14:05:28.593" v="1274"/>
          <ac:grpSpMkLst>
            <pc:docMk/>
            <pc:sldMk cId="916729413" sldId="263"/>
            <ac:grpSpMk id="114" creationId="{FA522BE5-B49E-4F20-ABFB-CE8DC05BC72E}"/>
          </ac:grpSpMkLst>
        </pc:grpChg>
        <pc:grpChg chg="mod">
          <ac:chgData name="Jia Shi" userId="46afd474-ef12-44c7-ab66-108625f733ba" providerId="ADAL" clId="{271F1F47-4225-4D30-98EF-2A0717CF74AC}" dt="2021-12-25T14:05:28.593" v="1274"/>
          <ac:grpSpMkLst>
            <pc:docMk/>
            <pc:sldMk cId="916729413" sldId="263"/>
            <ac:grpSpMk id="115" creationId="{69DC2119-26C8-48FD-960D-A41C146F37C2}"/>
          </ac:grpSpMkLst>
        </pc:grpChg>
        <pc:grpChg chg="add del mod">
          <ac:chgData name="Jia Shi" userId="46afd474-ef12-44c7-ab66-108625f733ba" providerId="ADAL" clId="{271F1F47-4225-4D30-98EF-2A0717CF74AC}" dt="2021-12-25T14:09:00.261" v="1309" actId="478"/>
          <ac:grpSpMkLst>
            <pc:docMk/>
            <pc:sldMk cId="916729413" sldId="263"/>
            <ac:grpSpMk id="134" creationId="{90EA2C61-2EDB-41F5-B228-77E40FAC3506}"/>
          </ac:grpSpMkLst>
        </pc:grpChg>
        <pc:grpChg chg="mod">
          <ac:chgData name="Jia Shi" userId="46afd474-ef12-44c7-ab66-108625f733ba" providerId="ADAL" clId="{271F1F47-4225-4D30-98EF-2A0717CF74AC}" dt="2021-12-25T14:05:28.593" v="1274"/>
          <ac:grpSpMkLst>
            <pc:docMk/>
            <pc:sldMk cId="916729413" sldId="263"/>
            <ac:grpSpMk id="135" creationId="{FF66E147-2CED-44B6-9E56-9F81E9102229}"/>
          </ac:grpSpMkLst>
        </pc:grpChg>
        <pc:grpChg chg="mod">
          <ac:chgData name="Jia Shi" userId="46afd474-ef12-44c7-ab66-108625f733ba" providerId="ADAL" clId="{271F1F47-4225-4D30-98EF-2A0717CF74AC}" dt="2021-12-25T14:05:28.593" v="1274"/>
          <ac:grpSpMkLst>
            <pc:docMk/>
            <pc:sldMk cId="916729413" sldId="263"/>
            <ac:grpSpMk id="138" creationId="{785E9B72-116B-49E7-8D42-A15A7AD60979}"/>
          </ac:grpSpMkLst>
        </pc:grpChg>
        <pc:grpChg chg="mod">
          <ac:chgData name="Jia Shi" userId="46afd474-ef12-44c7-ab66-108625f733ba" providerId="ADAL" clId="{271F1F47-4225-4D30-98EF-2A0717CF74AC}" dt="2021-12-25T14:05:28.593" v="1274"/>
          <ac:grpSpMkLst>
            <pc:docMk/>
            <pc:sldMk cId="916729413" sldId="263"/>
            <ac:grpSpMk id="140" creationId="{8774BB55-8C19-4FD0-AD2D-12BA4BA5684A}"/>
          </ac:grpSpMkLst>
        </pc:grpChg>
        <pc:grpChg chg="mod">
          <ac:chgData name="Jia Shi" userId="46afd474-ef12-44c7-ab66-108625f733ba" providerId="ADAL" clId="{271F1F47-4225-4D30-98EF-2A0717CF74AC}" dt="2021-12-25T14:05:28.593" v="1274"/>
          <ac:grpSpMkLst>
            <pc:docMk/>
            <pc:sldMk cId="916729413" sldId="263"/>
            <ac:grpSpMk id="143" creationId="{709EB07E-6F27-43B5-9B91-6785901EA85E}"/>
          </ac:grpSpMkLst>
        </pc:grpChg>
        <pc:grpChg chg="mod">
          <ac:chgData name="Jia Shi" userId="46afd474-ef12-44c7-ab66-108625f733ba" providerId="ADAL" clId="{271F1F47-4225-4D30-98EF-2A0717CF74AC}" dt="2021-12-25T14:05:28.593" v="1274"/>
          <ac:grpSpMkLst>
            <pc:docMk/>
            <pc:sldMk cId="916729413" sldId="263"/>
            <ac:grpSpMk id="144" creationId="{5D99A207-692E-41D5-921E-EA3D20FA4C75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916729413" sldId="263"/>
            <ac:grpSpMk id="167" creationId="{BC4F62DB-1D5A-474C-BB31-0A7D79AB8F2B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916729413" sldId="263"/>
            <ac:grpSpMk id="174" creationId="{06B7157D-0A4C-4B43-A1A2-8C73D36E9E5E}"/>
          </ac:grpSpMkLst>
        </pc:grpChg>
        <pc:grpChg chg="mod">
          <ac:chgData name="Jia Shi" userId="46afd474-ef12-44c7-ab66-108625f733ba" providerId="ADAL" clId="{271F1F47-4225-4D30-98EF-2A0717CF74AC}" dt="2021-12-25T14:05:28.593" v="1274"/>
          <ac:grpSpMkLst>
            <pc:docMk/>
            <pc:sldMk cId="916729413" sldId="263"/>
            <ac:grpSpMk id="176" creationId="{AD4884BD-C7DA-4490-A20C-B1AF67126137}"/>
          </ac:grpSpMkLst>
        </pc:grpChg>
        <pc:grpChg chg="mod">
          <ac:chgData name="Jia Shi" userId="46afd474-ef12-44c7-ab66-108625f733ba" providerId="ADAL" clId="{271F1F47-4225-4D30-98EF-2A0717CF74AC}" dt="2021-12-25T14:05:28.593" v="1274"/>
          <ac:grpSpMkLst>
            <pc:docMk/>
            <pc:sldMk cId="916729413" sldId="263"/>
            <ac:grpSpMk id="182" creationId="{CA9D784A-FF22-40D8-ABE6-4EC8BB51CF1A}"/>
          </ac:grpSpMkLst>
        </pc:grpChg>
        <pc:grpChg chg="mod">
          <ac:chgData name="Jia Shi" userId="46afd474-ef12-44c7-ab66-108625f733ba" providerId="ADAL" clId="{271F1F47-4225-4D30-98EF-2A0717CF74AC}" dt="2021-12-25T14:05:28.593" v="1274"/>
          <ac:grpSpMkLst>
            <pc:docMk/>
            <pc:sldMk cId="916729413" sldId="263"/>
            <ac:grpSpMk id="188" creationId="{F2AC8B2A-BEB3-4845-A2D8-204C7241DC7B}"/>
          </ac:grpSpMkLst>
        </pc:grpChg>
        <pc:grpChg chg="add del mod">
          <ac:chgData name="Jia Shi" userId="46afd474-ef12-44c7-ab66-108625f733ba" providerId="ADAL" clId="{271F1F47-4225-4D30-98EF-2A0717CF74AC}" dt="2021-12-25T14:34:34.195" v="1427" actId="478"/>
          <ac:grpSpMkLst>
            <pc:docMk/>
            <pc:sldMk cId="916729413" sldId="263"/>
            <ac:grpSpMk id="193" creationId="{E4A0A9B8-ABA3-4AF6-AC87-254347070079}"/>
          </ac:grpSpMkLst>
        </pc:grpChg>
        <pc:grpChg chg="mod">
          <ac:chgData name="Jia Shi" userId="46afd474-ef12-44c7-ab66-108625f733ba" providerId="ADAL" clId="{271F1F47-4225-4D30-98EF-2A0717CF74AC}" dt="2021-12-25T14:21:39.839" v="1370"/>
          <ac:grpSpMkLst>
            <pc:docMk/>
            <pc:sldMk cId="916729413" sldId="263"/>
            <ac:grpSpMk id="194" creationId="{3C6007EF-6A6F-4490-94AA-756E8864A9AD}"/>
          </ac:grpSpMkLst>
        </pc:grpChg>
        <pc:grpChg chg="mod">
          <ac:chgData name="Jia Shi" userId="46afd474-ef12-44c7-ab66-108625f733ba" providerId="ADAL" clId="{271F1F47-4225-4D30-98EF-2A0717CF74AC}" dt="2021-12-25T14:21:39.839" v="1370"/>
          <ac:grpSpMkLst>
            <pc:docMk/>
            <pc:sldMk cId="916729413" sldId="263"/>
            <ac:grpSpMk id="197" creationId="{24DADDEE-FA31-4BFF-B9F1-1A3E0A0D4F39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916729413" sldId="263"/>
            <ac:grpSpMk id="200" creationId="{B8F00ED4-7CA7-4BB9-8712-F5A6D2334DDC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916729413" sldId="263"/>
            <ac:grpSpMk id="201" creationId="{7DBEB978-4BE9-4979-989A-33DFDCFC3769}"/>
          </ac:grpSpMkLst>
        </pc:grpChg>
        <pc:grpChg chg="mod">
          <ac:chgData name="Jia Shi" userId="46afd474-ef12-44c7-ab66-108625f733ba" providerId="ADAL" clId="{271F1F47-4225-4D30-98EF-2A0717CF74AC}" dt="2021-12-25T14:21:39.839" v="1370"/>
          <ac:grpSpMkLst>
            <pc:docMk/>
            <pc:sldMk cId="916729413" sldId="263"/>
            <ac:grpSpMk id="213" creationId="{3C63D1DB-55AF-4B60-A2DC-3E531FDB4FFE}"/>
          </ac:grpSpMkLst>
        </pc:grpChg>
        <pc:grpChg chg="mod">
          <ac:chgData name="Jia Shi" userId="46afd474-ef12-44c7-ab66-108625f733ba" providerId="ADAL" clId="{271F1F47-4225-4D30-98EF-2A0717CF74AC}" dt="2021-12-25T14:21:39.839" v="1370"/>
          <ac:grpSpMkLst>
            <pc:docMk/>
            <pc:sldMk cId="916729413" sldId="263"/>
            <ac:grpSpMk id="215" creationId="{2AE76F6F-E5E1-41B2-B61C-19DCB66115E9}"/>
          </ac:grpSpMkLst>
        </pc:grpChg>
        <pc:grpChg chg="mod">
          <ac:chgData name="Jia Shi" userId="46afd474-ef12-44c7-ab66-108625f733ba" providerId="ADAL" clId="{271F1F47-4225-4D30-98EF-2A0717CF74AC}" dt="2021-12-25T14:21:39.839" v="1370"/>
          <ac:grpSpMkLst>
            <pc:docMk/>
            <pc:sldMk cId="916729413" sldId="263"/>
            <ac:grpSpMk id="218" creationId="{F4BCD094-EF65-4BEC-ACBD-844E57E10EEE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916729413" sldId="263"/>
            <ac:grpSpMk id="226" creationId="{EF44FBE9-5074-49F9-BDC2-03B4E24B803E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916729413" sldId="263"/>
            <ac:grpSpMk id="228" creationId="{D06C2702-594E-4F14-B6DD-32838CEA0AC6}"/>
          </ac:grpSpMkLst>
        </pc:grpChg>
        <pc:grpChg chg="del">
          <ac:chgData name="Jia Shi" userId="46afd474-ef12-44c7-ab66-108625f733ba" providerId="ADAL" clId="{271F1F47-4225-4D30-98EF-2A0717CF74AC}" dt="2021-12-25T14:08:45.724" v="1303" actId="478"/>
          <ac:grpSpMkLst>
            <pc:docMk/>
            <pc:sldMk cId="916729413" sldId="263"/>
            <ac:grpSpMk id="231" creationId="{52CEAC8A-AF0E-4305-B58C-A350903B774D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916729413" sldId="263"/>
            <ac:grpSpMk id="232" creationId="{238E617D-0541-4294-9381-41A80EC21B7A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916729413" sldId="263"/>
            <ac:grpSpMk id="243" creationId="{13A6B626-6F57-4A1C-B6AF-617FCFC1C202}"/>
          </ac:grpSpMkLst>
        </pc:grpChg>
        <pc:grpChg chg="del">
          <ac:chgData name="Jia Shi" userId="46afd474-ef12-44c7-ab66-108625f733ba" providerId="ADAL" clId="{271F1F47-4225-4D30-98EF-2A0717CF74AC}" dt="2021-12-25T14:08:49.980" v="1305" actId="478"/>
          <ac:grpSpMkLst>
            <pc:docMk/>
            <pc:sldMk cId="916729413" sldId="263"/>
            <ac:grpSpMk id="249" creationId="{46A0B2D6-39FD-46E8-A2CE-094C2E7BE9DA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916729413" sldId="263"/>
            <ac:grpSpMk id="255" creationId="{7C256126-8045-4951-B0EB-EB894FB35EE8}"/>
          </ac:grpSpMkLst>
        </pc:grpChg>
        <pc:grpChg chg="add mod">
          <ac:chgData name="Jia Shi" userId="46afd474-ef12-44c7-ab66-108625f733ba" providerId="ADAL" clId="{271F1F47-4225-4D30-98EF-2A0717CF74AC}" dt="2021-12-28T09:43:42.474" v="2766"/>
          <ac:grpSpMkLst>
            <pc:docMk/>
            <pc:sldMk cId="916729413" sldId="263"/>
            <ac:grpSpMk id="268" creationId="{0267C797-382A-4036-99DF-0C753DF3614A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916729413" sldId="263"/>
            <ac:grpSpMk id="269" creationId="{A2F71761-FF0D-48FB-94E9-820EF598919F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916729413" sldId="263"/>
            <ac:grpSpMk id="272" creationId="{C853F597-8BB9-4807-9098-AC2F808A2B69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916729413" sldId="263"/>
            <ac:grpSpMk id="274" creationId="{38EE5376-3D85-403F-B1B1-91E1438D4C99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916729413" sldId="263"/>
            <ac:grpSpMk id="277" creationId="{005AEE7D-7371-4ABE-89BA-FA9DAD732B3C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916729413" sldId="263"/>
            <ac:grpSpMk id="286" creationId="{4AD7A214-34AF-4F4D-9B68-83154DF23960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916729413" sldId="263"/>
            <ac:grpSpMk id="292" creationId="{541907EC-FD01-42F9-93AA-3855E2309856}"/>
          </ac:grpSpMkLst>
        </pc:grpChg>
        <pc:grpChg chg="add mod">
          <ac:chgData name="Jia Shi" userId="46afd474-ef12-44c7-ab66-108625f733ba" providerId="ADAL" clId="{271F1F47-4225-4D30-98EF-2A0717CF74AC}" dt="2021-12-28T09:43:42.474" v="2766"/>
          <ac:grpSpMkLst>
            <pc:docMk/>
            <pc:sldMk cId="916729413" sldId="263"/>
            <ac:grpSpMk id="303" creationId="{E41FCEA0-70E8-4A02-9D87-FA09A9E7B87B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916729413" sldId="263"/>
            <ac:grpSpMk id="304" creationId="{182AEC3F-FD9E-4AAF-A849-CADC02EEF5A7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916729413" sldId="263"/>
            <ac:grpSpMk id="310" creationId="{E2A3B044-71CE-4BE9-A654-60909B6C90E4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916729413" sldId="263"/>
            <ac:grpSpMk id="313" creationId="{BB41AF46-ABBB-4DC1-BB72-6B7BD92B47C1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916729413" sldId="263"/>
            <ac:grpSpMk id="327" creationId="{A6E48796-3D08-4723-AC38-50A268ED368A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916729413" sldId="263"/>
            <ac:grpSpMk id="329" creationId="{2936087C-5383-4E30-9EE9-5D8097AD68E8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916729413" sldId="263"/>
            <ac:grpSpMk id="332" creationId="{4A58D804-F119-4CE7-AA80-71D31DD4A1DC}"/>
          </ac:grpSpMkLst>
        </pc:grp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916729413" sldId="263"/>
            <ac:cxnSpMk id="51" creationId="{A80CA7A1-FF60-42D4-BC06-60953DE94A93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916729413" sldId="263"/>
            <ac:cxnSpMk id="56" creationId="{D8F0D1BC-18F9-41E8-880F-E60515841CE5}"/>
          </ac:cxnSpMkLst>
        </pc:cxnChg>
        <pc:cxnChg chg="del">
          <ac:chgData name="Jia Shi" userId="46afd474-ef12-44c7-ab66-108625f733ba" providerId="ADAL" clId="{271F1F47-4225-4D30-98EF-2A0717CF74AC}" dt="2021-12-25T14:11:26.749" v="1333" actId="478"/>
          <ac:cxnSpMkLst>
            <pc:docMk/>
            <pc:sldMk cId="916729413" sldId="263"/>
            <ac:cxnSpMk id="58" creationId="{1946C512-A6AA-47BA-A0B8-6D19B1657282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916729413" sldId="263"/>
            <ac:cxnSpMk id="60" creationId="{950FA414-E2BF-4086-8B65-79BDA11453CE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916729413" sldId="263"/>
            <ac:cxnSpMk id="62" creationId="{74D32C7A-A43A-4253-9474-EF973B35B1E3}"/>
          </ac:cxnSpMkLst>
        </pc:cxnChg>
        <pc:cxnChg chg="mod">
          <ac:chgData name="Jia Shi" userId="46afd474-ef12-44c7-ab66-108625f733ba" providerId="ADAL" clId="{271F1F47-4225-4D30-98EF-2A0717CF74AC}" dt="2021-12-25T14:05:28.593" v="1274"/>
          <ac:cxnSpMkLst>
            <pc:docMk/>
            <pc:sldMk cId="916729413" sldId="263"/>
            <ac:cxnSpMk id="89" creationId="{C043B9D3-A648-4C79-B52B-B4797CB31D06}"/>
          </ac:cxnSpMkLst>
        </pc:cxnChg>
        <pc:cxnChg chg="mod">
          <ac:chgData name="Jia Shi" userId="46afd474-ef12-44c7-ab66-108625f733ba" providerId="ADAL" clId="{271F1F47-4225-4D30-98EF-2A0717CF74AC}" dt="2021-12-25T14:05:28.593" v="1274"/>
          <ac:cxnSpMkLst>
            <pc:docMk/>
            <pc:sldMk cId="916729413" sldId="263"/>
            <ac:cxnSpMk id="94" creationId="{13EF34E7-6091-4AB3-B5D3-7D827C02FF9B}"/>
          </ac:cxnSpMkLst>
        </pc:cxnChg>
        <pc:cxnChg chg="mod">
          <ac:chgData name="Jia Shi" userId="46afd474-ef12-44c7-ab66-108625f733ba" providerId="ADAL" clId="{271F1F47-4225-4D30-98EF-2A0717CF74AC}" dt="2021-12-25T14:05:28.593" v="1274"/>
          <ac:cxnSpMkLst>
            <pc:docMk/>
            <pc:sldMk cId="916729413" sldId="263"/>
            <ac:cxnSpMk id="98" creationId="{80D00D96-0410-486B-A5BD-B2FEDC3C234F}"/>
          </ac:cxnSpMkLst>
        </pc:cxnChg>
        <pc:cxnChg chg="mod">
          <ac:chgData name="Jia Shi" userId="46afd474-ef12-44c7-ab66-108625f733ba" providerId="ADAL" clId="{271F1F47-4225-4D30-98EF-2A0717CF74AC}" dt="2021-12-25T14:05:28.593" v="1274"/>
          <ac:cxnSpMkLst>
            <pc:docMk/>
            <pc:sldMk cId="916729413" sldId="263"/>
            <ac:cxnSpMk id="101" creationId="{BFD0C9C4-B736-4DD2-9EA8-DA8D0F588F90}"/>
          </ac:cxnSpMkLst>
        </pc:cxnChg>
        <pc:cxnChg chg="mod">
          <ac:chgData name="Jia Shi" userId="46afd474-ef12-44c7-ab66-108625f733ba" providerId="ADAL" clId="{271F1F47-4225-4D30-98EF-2A0717CF74AC}" dt="2021-12-25T14:05:28.593" v="1274"/>
          <ac:cxnSpMkLst>
            <pc:docMk/>
            <pc:sldMk cId="916729413" sldId="263"/>
            <ac:cxnSpMk id="105" creationId="{8B7EBE88-C6D6-4CD5-8861-48AC0E5A15FE}"/>
          </ac:cxnSpMkLst>
        </pc:cxnChg>
        <pc:cxnChg chg="mod">
          <ac:chgData name="Jia Shi" userId="46afd474-ef12-44c7-ab66-108625f733ba" providerId="ADAL" clId="{271F1F47-4225-4D30-98EF-2A0717CF74AC}" dt="2021-12-25T14:05:28.593" v="1274"/>
          <ac:cxnSpMkLst>
            <pc:docMk/>
            <pc:sldMk cId="916729413" sldId="263"/>
            <ac:cxnSpMk id="107" creationId="{497F35BA-BD71-4E09-8AFE-C892C7F09829}"/>
          </ac:cxnSpMkLst>
        </pc:cxnChg>
        <pc:cxnChg chg="mod">
          <ac:chgData name="Jia Shi" userId="46afd474-ef12-44c7-ab66-108625f733ba" providerId="ADAL" clId="{271F1F47-4225-4D30-98EF-2A0717CF74AC}" dt="2021-12-25T14:05:28.593" v="1274"/>
          <ac:cxnSpMkLst>
            <pc:docMk/>
            <pc:sldMk cId="916729413" sldId="263"/>
            <ac:cxnSpMk id="112" creationId="{62E30BBF-E239-425C-A70B-E8F4EA1EC5D7}"/>
          </ac:cxnSpMkLst>
        </pc:cxnChg>
        <pc:cxnChg chg="mod">
          <ac:chgData name="Jia Shi" userId="46afd474-ef12-44c7-ab66-108625f733ba" providerId="ADAL" clId="{271F1F47-4225-4D30-98EF-2A0717CF74AC}" dt="2021-12-25T14:05:28.593" v="1274"/>
          <ac:cxnSpMkLst>
            <pc:docMk/>
            <pc:sldMk cId="916729413" sldId="263"/>
            <ac:cxnSpMk id="117" creationId="{BB4488F4-480D-407C-8FD1-230C68408163}"/>
          </ac:cxnSpMkLst>
        </pc:cxnChg>
        <pc:cxnChg chg="mod">
          <ac:chgData name="Jia Shi" userId="46afd474-ef12-44c7-ab66-108625f733ba" providerId="ADAL" clId="{271F1F47-4225-4D30-98EF-2A0717CF74AC}" dt="2021-12-25T14:05:28.593" v="1274"/>
          <ac:cxnSpMkLst>
            <pc:docMk/>
            <pc:sldMk cId="916729413" sldId="263"/>
            <ac:cxnSpMk id="119" creationId="{97B80C57-7DEA-4AF8-87CC-9F8CA1AEC356}"/>
          </ac:cxnSpMkLst>
        </pc:cxnChg>
        <pc:cxnChg chg="mod">
          <ac:chgData name="Jia Shi" userId="46afd474-ef12-44c7-ab66-108625f733ba" providerId="ADAL" clId="{271F1F47-4225-4D30-98EF-2A0717CF74AC}" dt="2021-12-25T14:05:28.593" v="1274"/>
          <ac:cxnSpMkLst>
            <pc:docMk/>
            <pc:sldMk cId="916729413" sldId="263"/>
            <ac:cxnSpMk id="121" creationId="{295AB31F-5A09-4A6C-A5F1-D02569E05362}"/>
          </ac:cxnSpMkLst>
        </pc:cxnChg>
        <pc:cxnChg chg="mod">
          <ac:chgData name="Jia Shi" userId="46afd474-ef12-44c7-ab66-108625f733ba" providerId="ADAL" clId="{271F1F47-4225-4D30-98EF-2A0717CF74AC}" dt="2021-12-25T14:05:28.593" v="1274"/>
          <ac:cxnSpMkLst>
            <pc:docMk/>
            <pc:sldMk cId="916729413" sldId="263"/>
            <ac:cxnSpMk id="123" creationId="{638F6059-CC08-49F2-AC46-238D35F69A40}"/>
          </ac:cxnSpMkLst>
        </pc:cxnChg>
        <pc:cxnChg chg="mod">
          <ac:chgData name="Jia Shi" userId="46afd474-ef12-44c7-ab66-108625f733ba" providerId="ADAL" clId="{271F1F47-4225-4D30-98EF-2A0717CF74AC}" dt="2021-12-25T14:05:28.593" v="1274"/>
          <ac:cxnSpMkLst>
            <pc:docMk/>
            <pc:sldMk cId="916729413" sldId="263"/>
            <ac:cxnSpMk id="136" creationId="{27E43986-A0C9-4910-B048-923EF98BBADE}"/>
          </ac:cxnSpMkLst>
        </pc:cxnChg>
        <pc:cxnChg chg="mod">
          <ac:chgData name="Jia Shi" userId="46afd474-ef12-44c7-ab66-108625f733ba" providerId="ADAL" clId="{271F1F47-4225-4D30-98EF-2A0717CF74AC}" dt="2021-12-25T14:05:28.593" v="1274"/>
          <ac:cxnSpMkLst>
            <pc:docMk/>
            <pc:sldMk cId="916729413" sldId="263"/>
            <ac:cxnSpMk id="141" creationId="{70C7BF9F-E78A-402A-940B-A81676012846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916729413" sldId="263"/>
            <ac:cxnSpMk id="147" creationId="{47770AC8-C8A7-4E04-A6FA-EC1316A78995}"/>
          </ac:cxnSpMkLst>
        </pc:cxnChg>
        <pc:cxnChg chg="del">
          <ac:chgData name="Jia Shi" userId="46afd474-ef12-44c7-ab66-108625f733ba" providerId="ADAL" clId="{271F1F47-4225-4D30-98EF-2A0717CF74AC}" dt="2021-12-25T14:11:28.335" v="1334" actId="478"/>
          <ac:cxnSpMkLst>
            <pc:docMk/>
            <pc:sldMk cId="916729413" sldId="263"/>
            <ac:cxnSpMk id="151" creationId="{59999191-4456-497D-A1DB-FE2D151A8C28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916729413" sldId="263"/>
            <ac:cxnSpMk id="154" creationId="{00A3F962-C279-499C-9084-C6217657CA46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916729413" sldId="263"/>
            <ac:cxnSpMk id="158" creationId="{19545D8C-DE87-448F-800B-0638E0946676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916729413" sldId="263"/>
            <ac:cxnSpMk id="160" creationId="{EDC0A7D1-81DD-4EE9-B8EA-426E26999202}"/>
          </ac:cxnSpMkLst>
        </pc:cxnChg>
        <pc:cxnChg chg="mod">
          <ac:chgData name="Jia Shi" userId="46afd474-ef12-44c7-ab66-108625f733ba" providerId="ADAL" clId="{271F1F47-4225-4D30-98EF-2A0717CF74AC}" dt="2021-12-25T14:05:28.593" v="1274"/>
          <ac:cxnSpMkLst>
            <pc:docMk/>
            <pc:sldMk cId="916729413" sldId="263"/>
            <ac:cxnSpMk id="163" creationId="{654117B4-3A8F-4D1E-903E-C0445E0F65FD}"/>
          </ac:cxnSpMkLst>
        </pc:cxnChg>
        <pc:cxnChg chg="mod">
          <ac:chgData name="Jia Shi" userId="46afd474-ef12-44c7-ab66-108625f733ba" providerId="ADAL" clId="{271F1F47-4225-4D30-98EF-2A0717CF74AC}" dt="2021-12-25T14:05:28.593" v="1274"/>
          <ac:cxnSpMkLst>
            <pc:docMk/>
            <pc:sldMk cId="916729413" sldId="263"/>
            <ac:cxnSpMk id="165" creationId="{3DB4E343-36B1-4F84-9641-F5D00B7FDF9C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916729413" sldId="263"/>
            <ac:cxnSpMk id="168" creationId="{531A9F90-C06A-4837-83DD-6F3955BC4165}"/>
          </ac:cxnSpMkLst>
        </pc:cxnChg>
        <pc:cxnChg chg="mod">
          <ac:chgData name="Jia Shi" userId="46afd474-ef12-44c7-ab66-108625f733ba" providerId="ADAL" clId="{271F1F47-4225-4D30-98EF-2A0717CF74AC}" dt="2021-12-25T14:05:28.593" v="1274"/>
          <ac:cxnSpMkLst>
            <pc:docMk/>
            <pc:sldMk cId="916729413" sldId="263"/>
            <ac:cxnSpMk id="170" creationId="{1A9C8593-EC5A-44FB-B5C5-D7874F279AFE}"/>
          </ac:cxnSpMkLst>
        </pc:cxnChg>
        <pc:cxnChg chg="mod">
          <ac:chgData name="Jia Shi" userId="46afd474-ef12-44c7-ab66-108625f733ba" providerId="ADAL" clId="{271F1F47-4225-4D30-98EF-2A0717CF74AC}" dt="2021-12-25T14:05:28.593" v="1274"/>
          <ac:cxnSpMkLst>
            <pc:docMk/>
            <pc:sldMk cId="916729413" sldId="263"/>
            <ac:cxnSpMk id="172" creationId="{68C39D43-B052-49B9-B3CB-3E85CE31C9EF}"/>
          </ac:cxnSpMkLst>
        </pc:cxnChg>
        <pc:cxnChg chg="mod">
          <ac:chgData name="Jia Shi" userId="46afd474-ef12-44c7-ab66-108625f733ba" providerId="ADAL" clId="{271F1F47-4225-4D30-98EF-2A0717CF74AC}" dt="2021-12-25T14:21:39.839" v="1370"/>
          <ac:cxnSpMkLst>
            <pc:docMk/>
            <pc:sldMk cId="916729413" sldId="263"/>
            <ac:cxnSpMk id="195" creationId="{A8D70687-083A-435C-A51E-4C34E86670A2}"/>
          </ac:cxnSpMkLst>
        </pc:cxnChg>
        <pc:cxnChg chg="mod">
          <ac:chgData name="Jia Shi" userId="46afd474-ef12-44c7-ab66-108625f733ba" providerId="ADAL" clId="{271F1F47-4225-4D30-98EF-2A0717CF74AC}" dt="2021-12-25T14:21:39.839" v="1370"/>
          <ac:cxnSpMkLst>
            <pc:docMk/>
            <pc:sldMk cId="916729413" sldId="263"/>
            <ac:cxnSpMk id="202" creationId="{5F6C3333-6388-4AFD-A2FD-194BC2DBEAEE}"/>
          </ac:cxnSpMkLst>
        </pc:cxnChg>
        <pc:cxnChg chg="mod">
          <ac:chgData name="Jia Shi" userId="46afd474-ef12-44c7-ab66-108625f733ba" providerId="ADAL" clId="{271F1F47-4225-4D30-98EF-2A0717CF74AC}" dt="2021-12-25T14:21:39.839" v="1370"/>
          <ac:cxnSpMkLst>
            <pc:docMk/>
            <pc:sldMk cId="916729413" sldId="263"/>
            <ac:cxnSpMk id="205" creationId="{587248D0-9F1F-441D-9696-42F2C24E6F18}"/>
          </ac:cxnSpMkLst>
        </pc:cxnChg>
        <pc:cxnChg chg="mod">
          <ac:chgData name="Jia Shi" userId="46afd474-ef12-44c7-ab66-108625f733ba" providerId="ADAL" clId="{271F1F47-4225-4D30-98EF-2A0717CF74AC}" dt="2021-12-25T14:21:39.839" v="1370"/>
          <ac:cxnSpMkLst>
            <pc:docMk/>
            <pc:sldMk cId="916729413" sldId="263"/>
            <ac:cxnSpMk id="209" creationId="{CDD4C1D6-5124-4602-8F11-06AC5DA5585C}"/>
          </ac:cxnSpMkLst>
        </pc:cxnChg>
        <pc:cxnChg chg="mod">
          <ac:chgData name="Jia Shi" userId="46afd474-ef12-44c7-ab66-108625f733ba" providerId="ADAL" clId="{271F1F47-4225-4D30-98EF-2A0717CF74AC}" dt="2021-12-25T14:21:39.839" v="1370"/>
          <ac:cxnSpMkLst>
            <pc:docMk/>
            <pc:sldMk cId="916729413" sldId="263"/>
            <ac:cxnSpMk id="211" creationId="{497F17CB-7653-4DF6-A513-7DC6E25A9BF5}"/>
          </ac:cxnSpMkLst>
        </pc:cxnChg>
        <pc:cxnChg chg="mod">
          <ac:chgData name="Jia Shi" userId="46afd474-ef12-44c7-ab66-108625f733ba" providerId="ADAL" clId="{271F1F47-4225-4D30-98EF-2A0717CF74AC}" dt="2021-12-25T14:21:39.839" v="1370"/>
          <ac:cxnSpMkLst>
            <pc:docMk/>
            <pc:sldMk cId="916729413" sldId="263"/>
            <ac:cxnSpMk id="216" creationId="{9FB52D15-6185-490C-AC89-822769F09A00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916729413" sldId="263"/>
            <ac:cxnSpMk id="220" creationId="{CB63350C-4AA9-4131-8A34-547CE422E39C}"/>
          </ac:cxnSpMkLst>
        </pc:cxnChg>
        <pc:cxnChg chg="mod">
          <ac:chgData name="Jia Shi" userId="46afd474-ef12-44c7-ab66-108625f733ba" providerId="ADAL" clId="{271F1F47-4225-4D30-98EF-2A0717CF74AC}" dt="2021-12-25T14:21:39.839" v="1370"/>
          <ac:cxnSpMkLst>
            <pc:docMk/>
            <pc:sldMk cId="916729413" sldId="263"/>
            <ac:cxnSpMk id="221" creationId="{B2A2AB79-3988-4A2A-AC7A-82B6A6029375}"/>
          </ac:cxnSpMkLst>
        </pc:cxnChg>
        <pc:cxnChg chg="mod">
          <ac:chgData name="Jia Shi" userId="46afd474-ef12-44c7-ab66-108625f733ba" providerId="ADAL" clId="{271F1F47-4225-4D30-98EF-2A0717CF74AC}" dt="2021-12-25T14:21:39.839" v="1370"/>
          <ac:cxnSpMkLst>
            <pc:docMk/>
            <pc:sldMk cId="916729413" sldId="263"/>
            <ac:cxnSpMk id="224" creationId="{6D57E4EF-8EE3-46A0-8592-E7A3432B6416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916729413" sldId="263"/>
            <ac:cxnSpMk id="229" creationId="{EF3B0044-A543-48CA-B931-4882087970F9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916729413" sldId="263"/>
            <ac:cxnSpMk id="234" creationId="{7FF13A5C-6D29-4AA4-A31B-BC8F7990F948}"/>
          </ac:cxnSpMkLst>
        </pc:cxnChg>
        <pc:cxnChg chg="del">
          <ac:chgData name="Jia Shi" userId="46afd474-ef12-44c7-ab66-108625f733ba" providerId="ADAL" clId="{271F1F47-4225-4D30-98EF-2A0717CF74AC}" dt="2021-12-25T14:08:56.288" v="1308" actId="478"/>
          <ac:cxnSpMkLst>
            <pc:docMk/>
            <pc:sldMk cId="916729413" sldId="263"/>
            <ac:cxnSpMk id="236" creationId="{4C6B5860-0B7F-456D-8914-E9BAA424D815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916729413" sldId="263"/>
            <ac:cxnSpMk id="238" creationId="{8F34345E-1EA7-4FE0-999E-6FA63C13ECDC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916729413" sldId="263"/>
            <ac:cxnSpMk id="240" creationId="{B85E5485-BDCF-42FA-905F-B79EB93DFD73}"/>
          </ac:cxnSpMkLst>
        </pc:cxnChg>
        <pc:cxnChg chg="mod">
          <ac:chgData name="Jia Shi" userId="46afd474-ef12-44c7-ab66-108625f733ba" providerId="ADAL" clId="{271F1F47-4225-4D30-98EF-2A0717CF74AC}" dt="2021-12-25T14:21:39.839" v="1370"/>
          <ac:cxnSpMkLst>
            <pc:docMk/>
            <pc:sldMk cId="916729413" sldId="263"/>
            <ac:cxnSpMk id="260" creationId="{26BB78FD-F4AE-4949-AD68-59FDCCCFDDB5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916729413" sldId="263"/>
            <ac:cxnSpMk id="270" creationId="{468784D1-9E27-4834-A932-63F02198D1BF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916729413" sldId="263"/>
            <ac:cxnSpMk id="275" creationId="{EC8002D7-CD6E-44FC-8003-9B44C4CBEBA1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916729413" sldId="263"/>
            <ac:cxnSpMk id="279" creationId="{DA7D6BA9-E99B-485D-97FE-890FA8420D3F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916729413" sldId="263"/>
            <ac:cxnSpMk id="281" creationId="{0632CBE8-B0BF-4F80-A067-14631BACFB41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916729413" sldId="263"/>
            <ac:cxnSpMk id="283" creationId="{4B364BD7-8005-46D6-AE1E-816B0B77CF8A}"/>
          </ac:cxnSpMkLst>
        </pc:cxnChg>
        <pc:cxnChg chg="add mod">
          <ac:chgData name="Jia Shi" userId="46afd474-ef12-44c7-ab66-108625f733ba" providerId="ADAL" clId="{271F1F47-4225-4D30-98EF-2A0717CF74AC}" dt="2021-12-28T09:43:42.474" v="2766"/>
          <ac:cxnSpMkLst>
            <pc:docMk/>
            <pc:sldMk cId="916729413" sldId="263"/>
            <ac:cxnSpMk id="299" creationId="{705D369F-E4E8-44A0-8766-BF1B4DB9D2A0}"/>
          </ac:cxnSpMkLst>
        </pc:cxnChg>
        <pc:cxnChg chg="add mod">
          <ac:chgData name="Jia Shi" userId="46afd474-ef12-44c7-ab66-108625f733ba" providerId="ADAL" clId="{271F1F47-4225-4D30-98EF-2A0717CF74AC}" dt="2021-12-28T09:43:42.474" v="2766"/>
          <ac:cxnSpMkLst>
            <pc:docMk/>
            <pc:sldMk cId="916729413" sldId="263"/>
            <ac:cxnSpMk id="301" creationId="{52685CC7-7089-47F6-A765-B46BA16A215A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916729413" sldId="263"/>
            <ac:cxnSpMk id="306" creationId="{9C61A54E-351C-4A7F-99F3-694EA0197897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916729413" sldId="263"/>
            <ac:cxnSpMk id="308" creationId="{614353A5-9D31-4BFD-B90D-41B13C9D1498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916729413" sldId="263"/>
            <ac:cxnSpMk id="311" creationId="{E53B4B64-BEEA-4A6E-ADBF-A168ACB01AF2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916729413" sldId="263"/>
            <ac:cxnSpMk id="316" creationId="{204B921E-8E11-4829-8567-B3E9065E2DDC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916729413" sldId="263"/>
            <ac:cxnSpMk id="319" creationId="{6A465B86-8593-4A2C-B2CB-B526BBC24732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916729413" sldId="263"/>
            <ac:cxnSpMk id="323" creationId="{B14A9124-765B-43AD-97A8-307490EBC343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916729413" sldId="263"/>
            <ac:cxnSpMk id="325" creationId="{24731D52-A39D-4438-BFA9-EF575F6CB51D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916729413" sldId="263"/>
            <ac:cxnSpMk id="330" creationId="{AA5089C9-A053-49AD-8EFC-B4FB313F9903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916729413" sldId="263"/>
            <ac:cxnSpMk id="334" creationId="{111CAD69-8988-4A3E-8879-503B6D9FA4B7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916729413" sldId="263"/>
            <ac:cxnSpMk id="336" creationId="{AC75A93E-47B8-4E14-B61F-C248A3C23C38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916729413" sldId="263"/>
            <ac:cxnSpMk id="338" creationId="{1D7AFBA2-8073-4C5A-AC37-775A81706D20}"/>
          </ac:cxnSpMkLst>
        </pc:cxnChg>
      </pc:sldChg>
      <pc:sldChg chg="modSp add modNotes">
        <pc:chgData name="Jia Shi" userId="46afd474-ef12-44c7-ab66-108625f733ba" providerId="ADAL" clId="{271F1F47-4225-4D30-98EF-2A0717CF74AC}" dt="2021-12-28T10:59:31.371" v="3456"/>
        <pc:sldMkLst>
          <pc:docMk/>
          <pc:sldMk cId="168281124" sldId="264"/>
        </pc:sldMkLst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49" creationId="{8DAF9220-8333-4224-8A18-FA889836CA3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52" creationId="{C8DE0030-25F2-4B33-99DD-5B30FDE63A5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55" creationId="{3932965D-1951-4A2A-BA1F-A092B947247E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57" creationId="{B853AB48-C1EC-4C0A-9F59-96D29722A5D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61" creationId="{50902F8B-EB5A-47CA-943F-CCF0C71AAAA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63" creationId="{FA99E336-44F1-48B3-AD2A-E2DBD3C193A4}"/>
          </ac:spMkLst>
        </pc:spChg>
        <pc:spChg chg="mod">
          <ac:chgData name="Jia Shi" userId="46afd474-ef12-44c7-ab66-108625f733ba" providerId="ADAL" clId="{271F1F47-4225-4D30-98EF-2A0717CF74AC}" dt="2021-12-28T10:59:17.839" v="3455"/>
          <ac:spMkLst>
            <pc:docMk/>
            <pc:sldMk cId="168281124" sldId="264"/>
            <ac:spMk id="66" creationId="{8035298F-3CEB-4DE0-98F4-BBC06339A000}"/>
          </ac:spMkLst>
        </pc:spChg>
        <pc:spChg chg="mod">
          <ac:chgData name="Jia Shi" userId="46afd474-ef12-44c7-ab66-108625f733ba" providerId="ADAL" clId="{271F1F47-4225-4D30-98EF-2A0717CF74AC}" dt="2021-12-28T10:59:31.371" v="3456"/>
          <ac:spMkLst>
            <pc:docMk/>
            <pc:sldMk cId="168281124" sldId="264"/>
            <ac:spMk id="67" creationId="{60259267-1AC8-4B45-A4B3-FFEB7F50C513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68" creationId="{8BE50905-FF44-4C6F-8719-54CF37F9DD4F}"/>
          </ac:spMkLst>
        </pc:spChg>
        <pc:spChg chg="mod">
          <ac:chgData name="Jia Shi" userId="46afd474-ef12-44c7-ab66-108625f733ba" providerId="ADAL" clId="{271F1F47-4225-4D30-98EF-2A0717CF74AC}" dt="2021-12-28T10:59:17.839" v="3455"/>
          <ac:spMkLst>
            <pc:docMk/>
            <pc:sldMk cId="168281124" sldId="264"/>
            <ac:spMk id="78" creationId="{695E1587-A28F-4016-818B-0B50706D8E77}"/>
          </ac:spMkLst>
        </pc:spChg>
        <pc:spChg chg="mod">
          <ac:chgData name="Jia Shi" userId="46afd474-ef12-44c7-ab66-108625f733ba" providerId="ADAL" clId="{271F1F47-4225-4D30-98EF-2A0717CF74AC}" dt="2021-12-28T10:59:31.371" v="3456"/>
          <ac:spMkLst>
            <pc:docMk/>
            <pc:sldMk cId="168281124" sldId="264"/>
            <ac:spMk id="79" creationId="{FC75CF57-B265-44EB-A832-0F0C78C8104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80" creationId="{DAB96FF9-175A-4CCC-89EE-D2FF7E02F27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145" creationId="{5AC40449-A95C-456A-B7A6-96976B70EFBA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146" creationId="{13AF2330-D391-45D9-A861-1C53F967A7BA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148" creationId="{D5E16F36-7054-454D-A85E-4F08180142B5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153" creationId="{275B11FA-4C4C-41E1-A664-593E51CF997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155" creationId="{93FD8D3B-5345-4207-8D60-180BB3190ECC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156" creationId="{653E40B4-F835-43BE-AC18-04A933FAB70E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157" creationId="{C4173D18-7ABB-40CD-A86F-0717A9F05C4A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159" creationId="{A1D55409-9E63-4D94-8C12-DCCEDEC7B02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161" creationId="{8E53B32D-BC89-4796-8ACA-99EC50674EC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169" creationId="{A73AD977-3027-4E41-A5EC-C0921542906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196" creationId="{CFB366AE-A05E-4BC6-9DA4-ADD60C3BBFB4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198" creationId="{A5C8B232-B406-451C-BF51-23158839C0CD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199" creationId="{1110EAAB-2A09-4C0F-8E50-EEB58FDD366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03" creationId="{C948B16D-A5C2-4CEE-A725-1C9EAE5EB7EE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04" creationId="{B5A34E40-3879-4EF7-99BC-DBD590E243E5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06" creationId="{DB81CA55-DA58-4A53-B304-9BFC1060619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07" creationId="{AAE393CC-3D41-4547-8B35-88731BB6698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08" creationId="{5509A20C-C810-42DA-8B3A-A2894C60768C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10" creationId="{DB5317B3-3C2B-4D3F-BCC5-3EFB9DB980B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12" creationId="{8FBD510B-8D53-4D7C-94B6-7D2B79CB9C1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14" creationId="{95295850-2F6E-4DA3-90BC-F07663460554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17" creationId="{5C6788E6-C6CE-4354-B63A-B21BDC98D6F5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19" creationId="{DDAF67B3-A088-4B46-9E38-4401D6A3FAA5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22" creationId="{EE7DAF87-40A6-4884-AA0F-4A0DADD7772D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23" creationId="{119BA95B-C40B-498D-80B4-68E138E23C6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25" creationId="{E32BA274-3310-415B-B47A-9457987F307E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27" creationId="{E23AF3A9-5FEF-4039-96C2-065BA781D53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30" creationId="{C5621BFD-A611-4308-A25C-FB7FCDFD88F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33" creationId="{5CD28AAE-7E0C-45A9-BA81-FBD833FC7F15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35" creationId="{BE6D55C4-4A9D-41D4-B616-891185F9AB1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39" creationId="{F12CE7E4-D13B-43CD-A41F-11B2105643BE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41" creationId="{118B649A-6D8D-401E-AFA7-D66A2E0BBE55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42" creationId="{666481E2-5522-4D89-9F82-3623F3FD6F43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44" creationId="{6FF99E39-B432-4EAA-9828-1DC48B988464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45" creationId="{9C5DF5C1-3B1E-4FF0-BCA3-4D295E0B24FC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46" creationId="{AF8E0A9A-8170-4EAD-BE8E-524FBDEA7E1D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47" creationId="{520F204B-168A-4CC2-A5B9-92E8EE18FF6A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54" creationId="{C851D527-CCBC-43F7-B3CF-1625689E09F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56" creationId="{08FAC081-628F-4DE1-B0E7-D40DC52D87A4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57" creationId="{98F21E5B-D3D8-409F-B969-4E498CF643D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58" creationId="{C3493374-EBDA-47F7-89BA-D0CA21EF8FBA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59" creationId="{77992378-7331-4BF1-BB74-01AB2A3BD93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61" creationId="{6C74CF18-D9D2-4C0D-A080-3395109FA9C6}"/>
          </ac:spMkLst>
        </pc:spChg>
        <pc:spChg chg="mod">
          <ac:chgData name="Jia Shi" userId="46afd474-ef12-44c7-ab66-108625f733ba" providerId="ADAL" clId="{271F1F47-4225-4D30-98EF-2A0717CF74AC}" dt="2021-12-28T10:59:17.839" v="3455"/>
          <ac:spMkLst>
            <pc:docMk/>
            <pc:sldMk cId="168281124" sldId="264"/>
            <ac:spMk id="262" creationId="{293F5DD0-249A-4C1D-90A8-44F7A47784FA}"/>
          </ac:spMkLst>
        </pc:spChg>
        <pc:spChg chg="mod">
          <ac:chgData name="Jia Shi" userId="46afd474-ef12-44c7-ab66-108625f733ba" providerId="ADAL" clId="{271F1F47-4225-4D30-98EF-2A0717CF74AC}" dt="2021-12-28T10:59:31.371" v="3456"/>
          <ac:spMkLst>
            <pc:docMk/>
            <pc:sldMk cId="168281124" sldId="264"/>
            <ac:spMk id="263" creationId="{615835EE-8ECE-4A91-B3C1-6835DA84519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64" creationId="{7B49A589-EB8E-439A-B992-0F48FE104B68}"/>
          </ac:spMkLst>
        </pc:spChg>
        <pc:spChg chg="mod">
          <ac:chgData name="Jia Shi" userId="46afd474-ef12-44c7-ab66-108625f733ba" providerId="ADAL" clId="{271F1F47-4225-4D30-98EF-2A0717CF74AC}" dt="2021-12-28T10:59:17.839" v="3455"/>
          <ac:spMkLst>
            <pc:docMk/>
            <pc:sldMk cId="168281124" sldId="264"/>
            <ac:spMk id="265" creationId="{C5972673-7615-4212-B644-C7453E6BCF84}"/>
          </ac:spMkLst>
        </pc:spChg>
        <pc:spChg chg="mod">
          <ac:chgData name="Jia Shi" userId="46afd474-ef12-44c7-ab66-108625f733ba" providerId="ADAL" clId="{271F1F47-4225-4D30-98EF-2A0717CF74AC}" dt="2021-12-28T10:59:31.371" v="3456"/>
          <ac:spMkLst>
            <pc:docMk/>
            <pc:sldMk cId="168281124" sldId="264"/>
            <ac:spMk id="266" creationId="{7471D632-65C4-4729-A884-D0F0523798F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67" creationId="{F38A9E38-C346-4763-A127-F06430F2707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71" creationId="{42E3413E-B280-4B6F-8A44-8A83F8B5F42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73" creationId="{71FCAB0C-C865-4CA3-848F-47E00C2A809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76" creationId="{4DA6ED36-B536-4654-8E47-91D44189F4C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78" creationId="{AD5577FA-4824-4567-997D-B5AE0C0A379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80" creationId="{12A51848-AC5B-4C92-85E8-FDA8C0AA167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82" creationId="{9F3BACE8-945C-471F-9266-658D4CE639A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84" creationId="{E974E8DE-35AF-4172-A8C9-AD4A30D3A3B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85" creationId="{F0DA2E6F-E00D-46E1-8696-F6275B25B2ED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87" creationId="{EABB82C0-1FB0-47E9-B6FB-4D51196A0BAA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88" creationId="{A644523B-B6F9-4ABF-A93A-ED720E506F0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89" creationId="{53CFE236-2DEC-4E82-AC0C-8E3FF4E4F1FA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90" creationId="{44949DCC-AF73-4CE1-806E-8D3805A8B59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91" creationId="{90BFFC91-EA7B-4E2F-AE28-CE97B433C7E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93" creationId="{97A39E0E-E3C3-406C-BDE3-D2777B61E884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94" creationId="{B2C0B20E-DB6E-4A99-836D-EED14D614E35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95" creationId="{979EC213-4DE8-4A07-ADEC-EB2EAD670209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96" creationId="{2AFD2F8D-9F82-49F6-AFAE-520E908D91AE}"/>
          </ac:spMkLst>
        </pc:s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8281124" sldId="264"/>
            <ac:grpSpMk id="47" creationId="{45A1B095-C5FE-4902-9D2C-E7E69AD54A6C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8281124" sldId="264"/>
            <ac:grpSpMk id="48" creationId="{0AF0D902-C15A-4C4E-9088-DCB72D114555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8281124" sldId="264"/>
            <ac:grpSpMk id="65" creationId="{A43C01E0-7981-46CE-BF1E-A7A78985231D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8281124" sldId="264"/>
            <ac:grpSpMk id="77" creationId="{DDF01802-C54F-4FFE-95C6-EB9A08501127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8281124" sldId="264"/>
            <ac:grpSpMk id="167" creationId="{BC4F62DB-1D5A-474C-BB31-0A7D79AB8F2B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8281124" sldId="264"/>
            <ac:grpSpMk id="174" creationId="{06B7157D-0A4C-4B43-A1A2-8C73D36E9E5E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8281124" sldId="264"/>
            <ac:grpSpMk id="193" creationId="{E4A0A9B8-ABA3-4AF6-AC87-254347070079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8281124" sldId="264"/>
            <ac:grpSpMk id="194" creationId="{3C6007EF-6A6F-4490-94AA-756E8864A9AD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8281124" sldId="264"/>
            <ac:grpSpMk id="197" creationId="{24DADDEE-FA31-4BFF-B9F1-1A3E0A0D4F39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8281124" sldId="264"/>
            <ac:grpSpMk id="200" creationId="{B8F00ED4-7CA7-4BB9-8712-F5A6D2334DDC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8281124" sldId="264"/>
            <ac:grpSpMk id="201" creationId="{7DBEB978-4BE9-4979-989A-33DFDCFC3769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8281124" sldId="264"/>
            <ac:grpSpMk id="213" creationId="{3C63D1DB-55AF-4B60-A2DC-3E531FDB4FFE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8281124" sldId="264"/>
            <ac:grpSpMk id="215" creationId="{2AE76F6F-E5E1-41B2-B61C-19DCB66115E9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8281124" sldId="264"/>
            <ac:grpSpMk id="218" creationId="{F4BCD094-EF65-4BEC-ACBD-844E57E10EEE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8281124" sldId="264"/>
            <ac:grpSpMk id="226" creationId="{EF44FBE9-5074-49F9-BDC2-03B4E24B803E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8281124" sldId="264"/>
            <ac:grpSpMk id="228" creationId="{D06C2702-594E-4F14-B6DD-32838CEA0AC6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8281124" sldId="264"/>
            <ac:grpSpMk id="232" creationId="{238E617D-0541-4294-9381-41A80EC21B7A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8281124" sldId="264"/>
            <ac:grpSpMk id="243" creationId="{13A6B626-6F57-4A1C-B6AF-617FCFC1C202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8281124" sldId="264"/>
            <ac:grpSpMk id="255" creationId="{7C256126-8045-4951-B0EB-EB894FB35EE8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8281124" sldId="264"/>
            <ac:grpSpMk id="268" creationId="{0267C797-382A-4036-99DF-0C753DF3614A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8281124" sldId="264"/>
            <ac:grpSpMk id="269" creationId="{A2F71761-FF0D-48FB-94E9-820EF598919F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8281124" sldId="264"/>
            <ac:grpSpMk id="272" creationId="{C853F597-8BB9-4807-9098-AC2F808A2B69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8281124" sldId="264"/>
            <ac:grpSpMk id="274" creationId="{38EE5376-3D85-403F-B1B1-91E1438D4C99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8281124" sldId="264"/>
            <ac:grpSpMk id="277" creationId="{005AEE7D-7371-4ABE-89BA-FA9DAD732B3C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8281124" sldId="264"/>
            <ac:grpSpMk id="286" creationId="{4AD7A214-34AF-4F4D-9B68-83154DF23960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8281124" sldId="264"/>
            <ac:grpSpMk id="292" creationId="{541907EC-FD01-42F9-93AA-3855E2309856}"/>
          </ac:grpSpMkLst>
        </pc:grp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8281124" sldId="264"/>
            <ac:cxnSpMk id="51" creationId="{A80CA7A1-FF60-42D4-BC06-60953DE94A93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8281124" sldId="264"/>
            <ac:cxnSpMk id="56" creationId="{D8F0D1BC-18F9-41E8-880F-E60515841CE5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8281124" sldId="264"/>
            <ac:cxnSpMk id="60" creationId="{950FA414-E2BF-4086-8B65-79BDA11453CE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8281124" sldId="264"/>
            <ac:cxnSpMk id="62" creationId="{74D32C7A-A43A-4253-9474-EF973B35B1E3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8281124" sldId="264"/>
            <ac:cxnSpMk id="147" creationId="{47770AC8-C8A7-4E04-A6FA-EC1316A78995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8281124" sldId="264"/>
            <ac:cxnSpMk id="154" creationId="{00A3F962-C279-499C-9084-C6217657CA46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8281124" sldId="264"/>
            <ac:cxnSpMk id="158" creationId="{19545D8C-DE87-448F-800B-0638E0946676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8281124" sldId="264"/>
            <ac:cxnSpMk id="160" creationId="{EDC0A7D1-81DD-4EE9-B8EA-426E26999202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8281124" sldId="264"/>
            <ac:cxnSpMk id="168" creationId="{531A9F90-C06A-4837-83DD-6F3955BC4165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8281124" sldId="264"/>
            <ac:cxnSpMk id="195" creationId="{A8D70687-083A-435C-A51E-4C34E86670A2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8281124" sldId="264"/>
            <ac:cxnSpMk id="202" creationId="{5F6C3333-6388-4AFD-A2FD-194BC2DBEAEE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8281124" sldId="264"/>
            <ac:cxnSpMk id="205" creationId="{587248D0-9F1F-441D-9696-42F2C24E6F18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8281124" sldId="264"/>
            <ac:cxnSpMk id="209" creationId="{CDD4C1D6-5124-4602-8F11-06AC5DA5585C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8281124" sldId="264"/>
            <ac:cxnSpMk id="211" creationId="{497F17CB-7653-4DF6-A513-7DC6E25A9BF5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8281124" sldId="264"/>
            <ac:cxnSpMk id="216" creationId="{9FB52D15-6185-490C-AC89-822769F09A00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8281124" sldId="264"/>
            <ac:cxnSpMk id="220" creationId="{CB63350C-4AA9-4131-8A34-547CE422E39C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8281124" sldId="264"/>
            <ac:cxnSpMk id="221" creationId="{B2A2AB79-3988-4A2A-AC7A-82B6A6029375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8281124" sldId="264"/>
            <ac:cxnSpMk id="224" creationId="{6D57E4EF-8EE3-46A0-8592-E7A3432B6416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8281124" sldId="264"/>
            <ac:cxnSpMk id="229" creationId="{EF3B0044-A543-48CA-B931-4882087970F9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8281124" sldId="264"/>
            <ac:cxnSpMk id="234" creationId="{7FF13A5C-6D29-4AA4-A31B-BC8F7990F948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8281124" sldId="264"/>
            <ac:cxnSpMk id="238" creationId="{8F34345E-1EA7-4FE0-999E-6FA63C13ECDC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8281124" sldId="264"/>
            <ac:cxnSpMk id="240" creationId="{B85E5485-BDCF-42FA-905F-B79EB93DFD73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8281124" sldId="264"/>
            <ac:cxnSpMk id="260" creationId="{26BB78FD-F4AE-4949-AD68-59FDCCCFDDB5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8281124" sldId="264"/>
            <ac:cxnSpMk id="270" creationId="{468784D1-9E27-4834-A932-63F02198D1BF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8281124" sldId="264"/>
            <ac:cxnSpMk id="275" creationId="{EC8002D7-CD6E-44FC-8003-9B44C4CBEBA1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8281124" sldId="264"/>
            <ac:cxnSpMk id="279" creationId="{DA7D6BA9-E99B-485D-97FE-890FA8420D3F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8281124" sldId="264"/>
            <ac:cxnSpMk id="281" creationId="{0632CBE8-B0BF-4F80-A067-14631BACFB41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8281124" sldId="264"/>
            <ac:cxnSpMk id="283" creationId="{4B364BD7-8005-46D6-AE1E-816B0B77CF8A}"/>
          </ac:cxnSpMkLst>
        </pc:cxnChg>
      </pc:sldChg>
      <pc:sldChg chg="addSp delSp modSp add mod modNotes">
        <pc:chgData name="Jia Shi" userId="46afd474-ef12-44c7-ab66-108625f733ba" providerId="ADAL" clId="{271F1F47-4225-4D30-98EF-2A0717CF74AC}" dt="2021-12-28T10:59:31.371" v="3456"/>
        <pc:sldMkLst>
          <pc:docMk/>
          <pc:sldMk cId="3347208012" sldId="265"/>
        </pc:sldMkLst>
        <pc:spChg chg="mod">
          <ac:chgData name="Jia Shi" userId="46afd474-ef12-44c7-ab66-108625f733ba" providerId="ADAL" clId="{271F1F47-4225-4D30-98EF-2A0717CF74AC}" dt="2021-12-27T20:39:37.609" v="1647" actId="164"/>
          <ac:spMkLst>
            <pc:docMk/>
            <pc:sldMk cId="3347208012" sldId="265"/>
            <ac:spMk id="2" creationId="{15EECF41-E524-4265-9BD0-983BC39E5BDA}"/>
          </ac:spMkLst>
        </pc:spChg>
        <pc:spChg chg="del mod">
          <ac:chgData name="Jia Shi" userId="46afd474-ef12-44c7-ab66-108625f733ba" providerId="ADAL" clId="{271F1F47-4225-4D30-98EF-2A0717CF74AC}" dt="2021-12-27T20:37:44.284" v="1646" actId="478"/>
          <ac:spMkLst>
            <pc:docMk/>
            <pc:sldMk cId="3347208012" sldId="265"/>
            <ac:spMk id="6" creationId="{3866F076-A94D-48B5-B66B-8D39D626AF6F}"/>
          </ac:spMkLst>
        </pc:spChg>
        <pc:spChg chg="add del mod topLvl">
          <ac:chgData name="Jia Shi" userId="46afd474-ef12-44c7-ab66-108625f733ba" providerId="ADAL" clId="{271F1F47-4225-4D30-98EF-2A0717CF74AC}" dt="2021-12-28T09:37:31.086" v="2728" actId="478"/>
          <ac:spMkLst>
            <pc:docMk/>
            <pc:sldMk cId="3347208012" sldId="265"/>
            <ac:spMk id="6" creationId="{AD5A5AE3-C0E9-4FA8-A7ED-F6418005F9B3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7" creationId="{739055F3-B8F9-4DE9-A3A5-CBE7775EE126}"/>
          </ac:spMkLst>
        </pc:spChg>
        <pc:spChg chg="mod">
          <ac:chgData name="Jia Shi" userId="46afd474-ef12-44c7-ab66-108625f733ba" providerId="ADAL" clId="{271F1F47-4225-4D30-98EF-2A0717CF74AC}" dt="2021-12-27T20:39:37.609" v="1647" actId="164"/>
          <ac:spMkLst>
            <pc:docMk/>
            <pc:sldMk cId="3347208012" sldId="265"/>
            <ac:spMk id="34" creationId="{8576EB87-C960-467F-BC90-A9FAD9E5BA20}"/>
          </ac:spMkLst>
        </pc:spChg>
        <pc:spChg chg="mod">
          <ac:chgData name="Jia Shi" userId="46afd474-ef12-44c7-ab66-108625f733ba" providerId="ADAL" clId="{271F1F47-4225-4D30-98EF-2A0717CF74AC}" dt="2021-12-27T20:39:37.609" v="1647" actId="164"/>
          <ac:spMkLst>
            <pc:docMk/>
            <pc:sldMk cId="3347208012" sldId="265"/>
            <ac:spMk id="35" creationId="{67B50572-64FA-484D-AC0C-CFFE944AE5BE}"/>
          </ac:spMkLst>
        </pc:spChg>
        <pc:spChg chg="mod">
          <ac:chgData name="Jia Shi" userId="46afd474-ef12-44c7-ab66-108625f733ba" providerId="ADAL" clId="{271F1F47-4225-4D30-98EF-2A0717CF74AC}" dt="2021-12-27T20:39:37.609" v="1647" actId="164"/>
          <ac:spMkLst>
            <pc:docMk/>
            <pc:sldMk cId="3347208012" sldId="265"/>
            <ac:spMk id="36" creationId="{0DA85E7C-20E5-4D1A-BABC-062855C92B4C}"/>
          </ac:spMkLst>
        </pc:spChg>
        <pc:spChg chg="mod">
          <ac:chgData name="Jia Shi" userId="46afd474-ef12-44c7-ab66-108625f733ba" providerId="ADAL" clId="{271F1F47-4225-4D30-98EF-2A0717CF74AC}" dt="2021-12-27T20:39:37.609" v="1647" actId="164"/>
          <ac:spMkLst>
            <pc:docMk/>
            <pc:sldMk cId="3347208012" sldId="265"/>
            <ac:spMk id="37" creationId="{53BBBBCC-81AF-438D-AB51-6AE413FE1188}"/>
          </ac:spMkLst>
        </pc:spChg>
        <pc:spChg chg="mod">
          <ac:chgData name="Jia Shi" userId="46afd474-ef12-44c7-ab66-108625f733ba" providerId="ADAL" clId="{271F1F47-4225-4D30-98EF-2A0717CF74AC}" dt="2021-12-28T09:44:07.188" v="2767" actId="1076"/>
          <ac:spMkLst>
            <pc:docMk/>
            <pc:sldMk cId="3347208012" sldId="265"/>
            <ac:spMk id="38" creationId="{A7B8A012-6B06-469D-B0D4-29E8FA470B9C}"/>
          </ac:spMkLst>
        </pc:spChg>
        <pc:spChg chg="mod">
          <ac:chgData name="Jia Shi" userId="46afd474-ef12-44c7-ab66-108625f733ba" providerId="ADAL" clId="{271F1F47-4225-4D30-98EF-2A0717CF74AC}" dt="2021-12-27T20:39:37.609" v="1647" actId="164"/>
          <ac:spMkLst>
            <pc:docMk/>
            <pc:sldMk cId="3347208012" sldId="265"/>
            <ac:spMk id="41" creationId="{2DC63F71-2057-41DB-A4BB-45EB7F18D71E}"/>
          </ac:spMkLst>
        </pc:spChg>
        <pc:spChg chg="mod">
          <ac:chgData name="Jia Shi" userId="46afd474-ef12-44c7-ab66-108625f733ba" providerId="ADAL" clId="{271F1F47-4225-4D30-98EF-2A0717CF74AC}" dt="2021-12-27T20:39:37.609" v="1647" actId="164"/>
          <ac:spMkLst>
            <pc:docMk/>
            <pc:sldMk cId="3347208012" sldId="265"/>
            <ac:spMk id="43" creationId="{B85706D6-0CD4-4F9C-937A-54BE1CC205BB}"/>
          </ac:spMkLst>
        </pc:spChg>
        <pc:spChg chg="mod">
          <ac:chgData name="Jia Shi" userId="46afd474-ef12-44c7-ab66-108625f733ba" providerId="ADAL" clId="{271F1F47-4225-4D30-98EF-2A0717CF74AC}" dt="2021-12-27T20:39:37.609" v="1647" actId="164"/>
          <ac:spMkLst>
            <pc:docMk/>
            <pc:sldMk cId="3347208012" sldId="265"/>
            <ac:spMk id="44" creationId="{31532258-D31D-4501-AEBF-932A044C9317}"/>
          </ac:spMkLst>
        </pc:spChg>
        <pc:spChg chg="mod">
          <ac:chgData name="Jia Shi" userId="46afd474-ef12-44c7-ab66-108625f733ba" providerId="ADAL" clId="{271F1F47-4225-4D30-98EF-2A0717CF74AC}" dt="2021-12-27T20:39:37.609" v="1647" actId="164"/>
          <ac:spMkLst>
            <pc:docMk/>
            <pc:sldMk cId="3347208012" sldId="265"/>
            <ac:spMk id="45" creationId="{9564F881-E141-4F64-A7E3-EC4E8CCD179C}"/>
          </ac:spMkLst>
        </pc:spChg>
        <pc:spChg chg="mod">
          <ac:chgData name="Jia Shi" userId="46afd474-ef12-44c7-ab66-108625f733ba" providerId="ADAL" clId="{271F1F47-4225-4D30-98EF-2A0717CF74AC}" dt="2021-12-27T20:39:37.609" v="1647" actId="164"/>
          <ac:spMkLst>
            <pc:docMk/>
            <pc:sldMk cId="3347208012" sldId="265"/>
            <ac:spMk id="46" creationId="{89BB384F-CB02-41BA-B447-6E99AF085568}"/>
          </ac:spMkLst>
        </pc:spChg>
        <pc:spChg chg="mod topLvl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48" creationId="{D3457C0C-9DD6-4EFF-9095-4C7B98BCA128}"/>
          </ac:spMkLst>
        </pc:spChg>
        <pc:spChg chg="mod topLvl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49" creationId="{18F86E38-B8CB-4B50-A552-E190DAFA4B1D}"/>
          </ac:spMkLst>
        </pc:spChg>
        <pc:spChg chg="mod topLvl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50" creationId="{AF0B78D7-5991-444D-AB0C-6059E2712B5E}"/>
          </ac:spMkLst>
        </pc:spChg>
        <pc:spChg chg="mod topLvl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51" creationId="{79C65A5C-9F8B-4662-B73D-BB515D6365F5}"/>
          </ac:spMkLst>
        </pc:spChg>
        <pc:spChg chg="mod topLvl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52" creationId="{0D6F139F-4E9E-4C04-B619-621F66B27158}"/>
          </ac:spMkLst>
        </pc:spChg>
        <pc:spChg chg="mod topLvl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54" creationId="{1600FBD1-F08A-4515-8C1F-F03AE59AF8D6}"/>
          </ac:spMkLst>
        </pc:spChg>
        <pc:spChg chg="mod topLvl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56" creationId="{364465A2-D481-4897-850F-C805B6975DBB}"/>
          </ac:spMkLst>
        </pc:spChg>
        <pc:spChg chg="mod topLvl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57" creationId="{D4FC7414-D864-4ED1-AA43-08B7ED426E53}"/>
          </ac:spMkLst>
        </pc:spChg>
        <pc:spChg chg="mod topLvl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58" creationId="{B1B34604-EDAA-4928-AB99-4759797823FC}"/>
          </ac:spMkLst>
        </pc:spChg>
        <pc:spChg chg="mod topLvl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59" creationId="{530AB70A-89E4-4491-A73D-7D6B24AAD30C}"/>
          </ac:spMkLst>
        </pc:spChg>
        <pc:spChg chg="mod topLvl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60" creationId="{845441B8-8C17-4767-83EC-33156E02CFA2}"/>
          </ac:spMkLst>
        </pc:spChg>
        <pc:spChg chg="mod topLvl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61" creationId="{CA0C4E3C-14D8-45B0-B3D5-8CAC7FE11EA8}"/>
          </ac:spMkLst>
        </pc:spChg>
        <pc:spChg chg="mod topLvl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62" creationId="{E80F14EE-EA0D-454E-90E6-DCF937F694BA}"/>
          </ac:spMkLst>
        </pc:spChg>
        <pc:spChg chg="mod topLvl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63" creationId="{A671D224-9E59-47D0-812D-8C00D51C98B2}"/>
          </ac:spMkLst>
        </pc:spChg>
        <pc:spChg chg="mod topLvl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64" creationId="{33488D0E-9978-48B4-8302-966BD8BB5A5E}"/>
          </ac:spMkLst>
        </pc:spChg>
        <pc:spChg chg="mod topLvl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65" creationId="{7D9779D7-F3CE-40EB-B270-7D5C024459CF}"/>
          </ac:spMkLst>
        </pc:spChg>
        <pc:spChg chg="mod topLvl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66" creationId="{A7677780-047F-4B5C-B3A4-CCE997C4FB19}"/>
          </ac:spMkLst>
        </pc:spChg>
        <pc:spChg chg="mod topLvl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67" creationId="{340AF8F5-922C-47D8-A563-3C5A73274502}"/>
          </ac:spMkLst>
        </pc:spChg>
        <pc:spChg chg="mod">
          <ac:chgData name="Jia Shi" userId="46afd474-ef12-44c7-ab66-108625f733ba" providerId="ADAL" clId="{271F1F47-4225-4D30-98EF-2A0717CF74AC}" dt="2021-12-27T20:41:18.564" v="1656"/>
          <ac:spMkLst>
            <pc:docMk/>
            <pc:sldMk cId="3347208012" sldId="265"/>
            <ac:spMk id="71" creationId="{5D796CC1-39E0-4450-BA5C-09E9B1DD0BD8}"/>
          </ac:spMkLst>
        </pc:spChg>
        <pc:spChg chg="mod">
          <ac:chgData name="Jia Shi" userId="46afd474-ef12-44c7-ab66-108625f733ba" providerId="ADAL" clId="{271F1F47-4225-4D30-98EF-2A0717CF74AC}" dt="2021-12-27T20:41:18.564" v="1656"/>
          <ac:spMkLst>
            <pc:docMk/>
            <pc:sldMk cId="3347208012" sldId="265"/>
            <ac:spMk id="72" creationId="{6BFD7F27-4835-44D1-AD9E-8DC63FBD96C4}"/>
          </ac:spMkLst>
        </pc:spChg>
        <pc:spChg chg="mod">
          <ac:chgData name="Jia Shi" userId="46afd474-ef12-44c7-ab66-108625f733ba" providerId="ADAL" clId="{271F1F47-4225-4D30-98EF-2A0717CF74AC}" dt="2021-12-27T20:41:18.564" v="1656"/>
          <ac:spMkLst>
            <pc:docMk/>
            <pc:sldMk cId="3347208012" sldId="265"/>
            <ac:spMk id="73" creationId="{079B36EC-B1ED-4B5F-B518-B4DA792B34B2}"/>
          </ac:spMkLst>
        </pc:spChg>
        <pc:spChg chg="mod">
          <ac:chgData name="Jia Shi" userId="46afd474-ef12-44c7-ab66-108625f733ba" providerId="ADAL" clId="{271F1F47-4225-4D30-98EF-2A0717CF74AC}" dt="2021-12-27T20:41:18.564" v="1656"/>
          <ac:spMkLst>
            <pc:docMk/>
            <pc:sldMk cId="3347208012" sldId="265"/>
            <ac:spMk id="74" creationId="{A0033122-9A3E-4EF2-B693-3048FA23FF3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75" creationId="{57560747-81B0-4BDD-BB5C-95C9E57A9E38}"/>
          </ac:spMkLst>
        </pc:spChg>
        <pc:spChg chg="mod">
          <ac:chgData name="Jia Shi" userId="46afd474-ef12-44c7-ab66-108625f733ba" providerId="ADAL" clId="{271F1F47-4225-4D30-98EF-2A0717CF74AC}" dt="2021-12-27T20:41:18.564" v="1656"/>
          <ac:spMkLst>
            <pc:docMk/>
            <pc:sldMk cId="3347208012" sldId="265"/>
            <ac:spMk id="76" creationId="{63BDB668-D957-4D8C-9B8F-E197ED8441DC}"/>
          </ac:spMkLst>
        </pc:spChg>
        <pc:spChg chg="mod">
          <ac:chgData name="Jia Shi" userId="46afd474-ef12-44c7-ab66-108625f733ba" providerId="ADAL" clId="{271F1F47-4225-4D30-98EF-2A0717CF74AC}" dt="2021-12-27T20:41:18.564" v="1656"/>
          <ac:spMkLst>
            <pc:docMk/>
            <pc:sldMk cId="3347208012" sldId="265"/>
            <ac:spMk id="78" creationId="{CDDED14E-49F3-4981-BA06-9EA05D7B9F6B}"/>
          </ac:spMkLst>
        </pc:spChg>
        <pc:spChg chg="mod">
          <ac:chgData name="Jia Shi" userId="46afd474-ef12-44c7-ab66-108625f733ba" providerId="ADAL" clId="{271F1F47-4225-4D30-98EF-2A0717CF74AC}" dt="2021-12-27T20:41:18.564" v="1656"/>
          <ac:spMkLst>
            <pc:docMk/>
            <pc:sldMk cId="3347208012" sldId="265"/>
            <ac:spMk id="80" creationId="{CC9FF607-6ED6-4814-8193-6330AFFA1785}"/>
          </ac:spMkLst>
        </pc:spChg>
        <pc:spChg chg="mod">
          <ac:chgData name="Jia Shi" userId="46afd474-ef12-44c7-ab66-108625f733ba" providerId="ADAL" clId="{271F1F47-4225-4D30-98EF-2A0717CF74AC}" dt="2021-12-27T20:41:18.564" v="1656"/>
          <ac:spMkLst>
            <pc:docMk/>
            <pc:sldMk cId="3347208012" sldId="265"/>
            <ac:spMk id="81" creationId="{D6D30C7A-15B7-4620-844E-A55A2EA7150A}"/>
          </ac:spMkLst>
        </pc:spChg>
        <pc:spChg chg="mod">
          <ac:chgData name="Jia Shi" userId="46afd474-ef12-44c7-ab66-108625f733ba" providerId="ADAL" clId="{271F1F47-4225-4D30-98EF-2A0717CF74AC}" dt="2021-12-27T20:41:18.564" v="1656"/>
          <ac:spMkLst>
            <pc:docMk/>
            <pc:sldMk cId="3347208012" sldId="265"/>
            <ac:spMk id="82" creationId="{167D34B4-C728-4B6A-8B40-AD6CEDD6766E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85" creationId="{19E5795B-31B6-4878-83E7-6C738DF28F2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87" creationId="{FB9A9E96-0263-4859-81A3-DBDCCE908C3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88" creationId="{E92C7FD3-C53C-42E2-94D2-573C2FB2FCC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90" creationId="{43C7E81A-E0E9-4938-B727-164D3ADAF052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91" creationId="{B2DEAA73-7288-49A5-A33E-A276CF5E9CB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92" creationId="{D324C525-5A49-4CF7-B1B9-194D1460917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93" creationId="{3B62C0EC-CE22-422B-B2C5-AC67DD01382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94" creationId="{8E7E4523-1797-4583-A5F0-7D7ADEB93270}"/>
          </ac:spMkLst>
        </pc:spChg>
        <pc:spChg chg="mod">
          <ac:chgData name="Jia Shi" userId="46afd474-ef12-44c7-ab66-108625f733ba" providerId="ADAL" clId="{271F1F47-4225-4D30-98EF-2A0717CF74AC}" dt="2021-12-27T20:41:18.564" v="1656"/>
          <ac:spMkLst>
            <pc:docMk/>
            <pc:sldMk cId="3347208012" sldId="265"/>
            <ac:spMk id="95" creationId="{447973D3-F20B-4D3D-9D13-78474807A965}"/>
          </ac:spMkLst>
        </pc:spChg>
        <pc:spChg chg="mod">
          <ac:chgData name="Jia Shi" userId="46afd474-ef12-44c7-ab66-108625f733ba" providerId="ADAL" clId="{271F1F47-4225-4D30-98EF-2A0717CF74AC}" dt="2021-12-27T20:41:18.564" v="1656"/>
          <ac:spMkLst>
            <pc:docMk/>
            <pc:sldMk cId="3347208012" sldId="265"/>
            <ac:spMk id="96" creationId="{4DBDB4BD-48F7-4B7D-B833-DD07027EA2E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97" creationId="{53C21CE8-178B-49B6-97BD-3BD7917E99E3}"/>
          </ac:spMkLst>
        </pc:spChg>
        <pc:spChg chg="mod">
          <ac:chgData name="Jia Shi" userId="46afd474-ef12-44c7-ab66-108625f733ba" providerId="ADAL" clId="{271F1F47-4225-4D30-98EF-2A0717CF74AC}" dt="2021-12-27T20:41:18.564" v="1656"/>
          <ac:spMkLst>
            <pc:docMk/>
            <pc:sldMk cId="3347208012" sldId="265"/>
            <ac:spMk id="98" creationId="{0AA7D563-B0FF-43FE-8FDC-9A0492E64ED7}"/>
          </ac:spMkLst>
        </pc:spChg>
        <pc:spChg chg="mod">
          <ac:chgData name="Jia Shi" userId="46afd474-ef12-44c7-ab66-108625f733ba" providerId="ADAL" clId="{271F1F47-4225-4D30-98EF-2A0717CF74AC}" dt="2021-12-27T20:39:37.609" v="1647" actId="164"/>
          <ac:spMkLst>
            <pc:docMk/>
            <pc:sldMk cId="3347208012" sldId="265"/>
            <ac:spMk id="100" creationId="{FD30F294-BAF0-4233-9451-6A5DC0B5C07A}"/>
          </ac:spMkLst>
        </pc:spChg>
        <pc:spChg chg="mod">
          <ac:chgData name="Jia Shi" userId="46afd474-ef12-44c7-ab66-108625f733ba" providerId="ADAL" clId="{271F1F47-4225-4D30-98EF-2A0717CF74AC}" dt="2021-12-27T20:39:37.609" v="1647" actId="164"/>
          <ac:spMkLst>
            <pc:docMk/>
            <pc:sldMk cId="3347208012" sldId="265"/>
            <ac:spMk id="102" creationId="{3CD2F4AD-E127-4B45-90A2-DCBFDDA003DC}"/>
          </ac:spMkLst>
        </pc:spChg>
        <pc:spChg chg="mod">
          <ac:chgData name="Jia Shi" userId="46afd474-ef12-44c7-ab66-108625f733ba" providerId="ADAL" clId="{271F1F47-4225-4D30-98EF-2A0717CF74AC}" dt="2021-12-27T20:39:37.609" v="1647" actId="164"/>
          <ac:spMkLst>
            <pc:docMk/>
            <pc:sldMk cId="3347208012" sldId="265"/>
            <ac:spMk id="103" creationId="{AC1847D2-71FF-4A3C-AC4D-806D7975BA83}"/>
          </ac:spMkLst>
        </pc:spChg>
        <pc:spChg chg="mod">
          <ac:chgData name="Jia Shi" userId="46afd474-ef12-44c7-ab66-108625f733ba" providerId="ADAL" clId="{271F1F47-4225-4D30-98EF-2A0717CF74AC}" dt="2021-12-27T20:41:18.564" v="1656"/>
          <ac:spMkLst>
            <pc:docMk/>
            <pc:sldMk cId="3347208012" sldId="265"/>
            <ac:spMk id="104" creationId="{70C79430-F499-45F8-AE49-E686E8CA94BB}"/>
          </ac:spMkLst>
        </pc:spChg>
        <pc:spChg chg="mod">
          <ac:chgData name="Jia Shi" userId="46afd474-ef12-44c7-ab66-108625f733ba" providerId="ADAL" clId="{271F1F47-4225-4D30-98EF-2A0717CF74AC}" dt="2021-12-27T20:43:49.883" v="1659" actId="20577"/>
          <ac:spMkLst>
            <pc:docMk/>
            <pc:sldMk cId="3347208012" sldId="265"/>
            <ac:spMk id="105" creationId="{BC234BB0-3FF4-46F7-B060-CDC0A841AB34}"/>
          </ac:spMkLst>
        </pc:spChg>
        <pc:spChg chg="mod">
          <ac:chgData name="Jia Shi" userId="46afd474-ef12-44c7-ab66-108625f733ba" providerId="ADAL" clId="{271F1F47-4225-4D30-98EF-2A0717CF74AC}" dt="2021-12-27T20:39:37.609" v="1647" actId="164"/>
          <ac:spMkLst>
            <pc:docMk/>
            <pc:sldMk cId="3347208012" sldId="265"/>
            <ac:spMk id="106" creationId="{AB56DEB1-1BE4-47D5-8818-87D2800EB7F1}"/>
          </ac:spMkLst>
        </pc:spChg>
        <pc:spChg chg="mod">
          <ac:chgData name="Jia Shi" userId="46afd474-ef12-44c7-ab66-108625f733ba" providerId="ADAL" clId="{271F1F47-4225-4D30-98EF-2A0717CF74AC}" dt="2021-12-27T20:39:37.609" v="1647" actId="164"/>
          <ac:spMkLst>
            <pc:docMk/>
            <pc:sldMk cId="3347208012" sldId="265"/>
            <ac:spMk id="107" creationId="{AE50B597-B881-4866-A820-0BAD05603ED4}"/>
          </ac:spMkLst>
        </pc:spChg>
        <pc:spChg chg="mod">
          <ac:chgData name="Jia Shi" userId="46afd474-ef12-44c7-ab66-108625f733ba" providerId="ADAL" clId="{271F1F47-4225-4D30-98EF-2A0717CF74AC}" dt="2021-12-27T20:39:37.609" v="1647" actId="164"/>
          <ac:spMkLst>
            <pc:docMk/>
            <pc:sldMk cId="3347208012" sldId="265"/>
            <ac:spMk id="108" creationId="{58B1DC03-5206-4DF8-96EA-724D8D117D47}"/>
          </ac:spMkLst>
        </pc:spChg>
        <pc:spChg chg="mod">
          <ac:chgData name="Jia Shi" userId="46afd474-ef12-44c7-ab66-108625f733ba" providerId="ADAL" clId="{271F1F47-4225-4D30-98EF-2A0717CF74AC}" dt="2021-12-27T20:39:37.609" v="1647" actId="164"/>
          <ac:spMkLst>
            <pc:docMk/>
            <pc:sldMk cId="3347208012" sldId="265"/>
            <ac:spMk id="109" creationId="{4021CEDB-C1B9-47E9-8FBB-7DB379107E1C}"/>
          </ac:spMkLst>
        </pc:spChg>
        <pc:spChg chg="mod">
          <ac:chgData name="Jia Shi" userId="46afd474-ef12-44c7-ab66-108625f733ba" providerId="ADAL" clId="{271F1F47-4225-4D30-98EF-2A0717CF74AC}" dt="2021-12-27T20:41:18.564" v="1656"/>
          <ac:spMkLst>
            <pc:docMk/>
            <pc:sldMk cId="3347208012" sldId="265"/>
            <ac:spMk id="110" creationId="{99EEF26C-EE66-4890-8B77-4ED248E77BC6}"/>
          </ac:spMkLst>
        </pc:spChg>
        <pc:spChg chg="mod">
          <ac:chgData name="Jia Shi" userId="46afd474-ef12-44c7-ab66-108625f733ba" providerId="ADAL" clId="{271F1F47-4225-4D30-98EF-2A0717CF74AC}" dt="2021-12-27T20:41:18.564" v="1656"/>
          <ac:spMkLst>
            <pc:docMk/>
            <pc:sldMk cId="3347208012" sldId="265"/>
            <ac:spMk id="111" creationId="{E33885EA-E822-40A6-889B-93421B06518C}"/>
          </ac:spMkLst>
        </pc:spChg>
        <pc:spChg chg="mod">
          <ac:chgData name="Jia Shi" userId="46afd474-ef12-44c7-ab66-108625f733ba" providerId="ADAL" clId="{271F1F47-4225-4D30-98EF-2A0717CF74AC}" dt="2021-12-27T20:41:18.564" v="1656"/>
          <ac:spMkLst>
            <pc:docMk/>
            <pc:sldMk cId="3347208012" sldId="265"/>
            <ac:spMk id="112" creationId="{E2E5B9FF-0B36-4066-A82A-216225B69563}"/>
          </ac:spMkLst>
        </pc:spChg>
        <pc:spChg chg="mod">
          <ac:chgData name="Jia Shi" userId="46afd474-ef12-44c7-ab66-108625f733ba" providerId="ADAL" clId="{271F1F47-4225-4D30-98EF-2A0717CF74AC}" dt="2021-12-27T20:41:18.564" v="1656"/>
          <ac:spMkLst>
            <pc:docMk/>
            <pc:sldMk cId="3347208012" sldId="265"/>
            <ac:spMk id="113" creationId="{FCBFDE73-B834-47C2-8B5C-ED2AD7EAF3EC}"/>
          </ac:spMkLst>
        </pc:spChg>
        <pc:spChg chg="mod">
          <ac:chgData name="Jia Shi" userId="46afd474-ef12-44c7-ab66-108625f733ba" providerId="ADAL" clId="{271F1F47-4225-4D30-98EF-2A0717CF74AC}" dt="2021-12-27T20:41:18.564" v="1656"/>
          <ac:spMkLst>
            <pc:docMk/>
            <pc:sldMk cId="3347208012" sldId="265"/>
            <ac:spMk id="114" creationId="{60BA5750-B01E-4A87-9EA2-FEAB6E61D2BD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16" creationId="{5210A9B0-5CA5-4AB8-8DA2-F2406CA0347A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17" creationId="{A06AB9FF-24E1-49CC-97BB-6A1432B50925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18" creationId="{3EE2A6BF-254D-41D8-8A57-E930D22130FD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19" creationId="{BB0A8E16-526F-4299-AA8B-08E0F199F5B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20" creationId="{82ACF791-BCAC-4753-834B-2D1BEC8C7CD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22" creationId="{93686E74-D5DD-4923-974A-DAC2D4F6B62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24" creationId="{2B69D6E8-AE38-498E-B802-EC50F47457E4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25" creationId="{428F7043-1279-4EC8-B8C0-2F595FBB74FE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26" creationId="{6E24F5EA-BE41-4A00-B364-9A96F235ACE9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27" creationId="{D6B0BF76-F185-40A8-9968-84283E31560C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28" creationId="{E83DF1FC-AD2A-47F1-BFFE-251D4821D9E2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29" creationId="{BE139491-17C6-4FB1-BBE2-96AC616E6D5D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30" creationId="{1C76909C-51B0-4952-80F1-4528BDEDBA0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31" creationId="{B755ED5F-9732-48C4-A6C9-DF50E455A6A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32" creationId="{4FDB9677-FBE0-444A-BD4C-E6914B8DD63E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33" creationId="{86F37DF4-64E8-44FF-8206-3B56B4E85D5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34" creationId="{A7CECFD2-E04C-48D0-8DB1-53219885E33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35" creationId="{E2485627-EACF-4022-9DD3-00836A814484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37" creationId="{75CC29EB-CF78-4C42-B020-BAE39040824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38" creationId="{3F3EAF9A-2B52-45BE-A172-EDEB3831701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39" creationId="{6C6DD782-CBE7-4A1D-B61E-0A254EEBEA6C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40" creationId="{2AD0280D-6760-46D8-B6BF-B7B1C02D8E3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41" creationId="{FCCB447F-B680-4058-9CD8-E7B8ABED9D4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43" creationId="{11732863-4394-4A4A-896D-1590284912F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45" creationId="{01E53B4B-9C4F-4092-811B-EA01D24903F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46" creationId="{736BA8C8-4491-4204-9AC5-AF24DB1D3584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47" creationId="{04F41C43-78D9-4F21-A783-0E174C88ADD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48" creationId="{E639EF17-0235-469A-BD7D-4DA9063DD159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49" creationId="{744E3495-14FF-45A6-913D-069020E136AC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50" creationId="{B7F32E16-FDE3-4020-BD48-BD7A8950B5F4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51" creationId="{5F6F760B-CA44-4130-96D7-ECE4ABAED9D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52" creationId="{4E89B081-68B3-4240-AC3C-283F7E16D45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53" creationId="{F9F907B9-7927-4353-AEF9-FB5DCE07E29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54" creationId="{759BED9C-2BAC-4890-AC25-62A8E1B011CC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55" creationId="{1C3FEB78-5D5F-4788-86B8-1DA05174C28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56" creationId="{A35F0606-5D31-4234-A650-1B98C751FF5F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57" creationId="{0E6D6BEB-031F-468F-B939-EAB0C3BCB5A8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58" creationId="{BF49CF53-B5DB-4382-AD0D-7B1A38180BAA}"/>
          </ac:spMkLst>
        </pc:spChg>
        <pc:spChg chg="add del">
          <ac:chgData name="Jia Shi" userId="46afd474-ef12-44c7-ab66-108625f733ba" providerId="ADAL" clId="{271F1F47-4225-4D30-98EF-2A0717CF74AC}" dt="2021-12-27T20:56:18.941" v="1801" actId="22"/>
          <ac:spMkLst>
            <pc:docMk/>
            <pc:sldMk cId="3347208012" sldId="265"/>
            <ac:spMk id="159" creationId="{9CE89D82-52B9-45D6-8084-59C228A0F0DD}"/>
          </ac:spMkLst>
        </pc:spChg>
        <pc:spChg chg="add del mod">
          <ac:chgData name="Jia Shi" userId="46afd474-ef12-44c7-ab66-108625f733ba" providerId="ADAL" clId="{271F1F47-4225-4D30-98EF-2A0717CF74AC}" dt="2021-12-27T21:04:28.983" v="1861" actId="478"/>
          <ac:spMkLst>
            <pc:docMk/>
            <pc:sldMk cId="3347208012" sldId="265"/>
            <ac:spMk id="160" creationId="{47B29CBF-7F88-417D-B8BF-DB1A69397D04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62" creationId="{0ED4F2F1-CA76-4764-9B9D-76BBF8010AA6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63" creationId="{5655E175-ED29-4473-8083-CD8F4D19121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65" creationId="{BB6D6929-BA93-42FB-8031-F5C463A5CAFD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67" creationId="{078446C5-7AFB-442A-8CDC-521BF48E6EC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68" creationId="{D5027963-A09C-4095-91B1-354349EDCA6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69" creationId="{3C3BAC02-0FF9-4087-98D8-C6D851106745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70" creationId="{3016CDE3-3CD2-4165-84A8-741DA2BC4F4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71" creationId="{C7D7E791-4842-4889-AB19-106A748EB96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73" creationId="{6AB0654B-32A6-4520-A090-58261769E9D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75" creationId="{E40C019C-9547-4C4E-AE16-58BD29ED4F6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76" creationId="{E089316A-E507-4D9E-BA21-6645B626B9A3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77" creationId="{D724D39C-6F7E-44CF-8F40-BCE3BD7705B2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78" creationId="{F50FA1C3-793B-4579-906C-FE20D0F954F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79" creationId="{CD7E6D1D-457F-4948-AF57-346C32F1CB4D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80" creationId="{0B3B5D56-723C-4999-83C2-3422E03D77FC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81" creationId="{42C9A505-6F30-488C-80F8-FF0B647BCB3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82" creationId="{349A629B-3808-40A8-8038-9D64E677DF49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83" creationId="{18F58E29-E733-4DFF-B974-9E00AB129F19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84" creationId="{3F85056E-B54B-4FAE-B07C-7CEB54229B6E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85" creationId="{E8CE7BA6-68A9-49BD-A4D9-9486718325E9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86" creationId="{93845E50-8634-4C42-AA4B-82F2E32BD331}"/>
          </ac:spMkLst>
        </pc:spChg>
        <pc:spChg chg="add mod">
          <ac:chgData name="Jia Shi" userId="46afd474-ef12-44c7-ab66-108625f733ba" providerId="ADAL" clId="{271F1F47-4225-4D30-98EF-2A0717CF74AC}" dt="2021-12-28T08:49:08.794" v="2241" actId="571"/>
          <ac:spMkLst>
            <pc:docMk/>
            <pc:sldMk cId="3347208012" sldId="265"/>
            <ac:spMk id="188" creationId="{34332344-F179-4091-B1BD-7FD72F68A590}"/>
          </ac:spMkLst>
        </pc:spChg>
        <pc:spChg chg="mod">
          <ac:chgData name="Jia Shi" userId="46afd474-ef12-44c7-ab66-108625f733ba" providerId="ADAL" clId="{271F1F47-4225-4D30-98EF-2A0717CF74AC}" dt="2021-12-27T21:38:10.871" v="2093"/>
          <ac:spMkLst>
            <pc:docMk/>
            <pc:sldMk cId="3347208012" sldId="265"/>
            <ac:spMk id="189" creationId="{423191F1-C4B0-4D3B-8135-A21DA56DC694}"/>
          </ac:spMkLst>
        </pc:spChg>
        <pc:spChg chg="mod">
          <ac:chgData name="Jia Shi" userId="46afd474-ef12-44c7-ab66-108625f733ba" providerId="ADAL" clId="{271F1F47-4225-4D30-98EF-2A0717CF74AC}" dt="2021-12-28T10:59:17.839" v="3455"/>
          <ac:spMkLst>
            <pc:docMk/>
            <pc:sldMk cId="3347208012" sldId="265"/>
            <ac:spMk id="190" creationId="{8D4BA2A3-A599-41DD-9E9F-1DC904926301}"/>
          </ac:spMkLst>
        </pc:spChg>
        <pc:spChg chg="mod">
          <ac:chgData name="Jia Shi" userId="46afd474-ef12-44c7-ab66-108625f733ba" providerId="ADAL" clId="{271F1F47-4225-4D30-98EF-2A0717CF74AC}" dt="2021-12-27T21:38:10.871" v="2093"/>
          <ac:spMkLst>
            <pc:docMk/>
            <pc:sldMk cId="3347208012" sldId="265"/>
            <ac:spMk id="190" creationId="{E5519919-71CA-4383-B0B7-BBA873F1AF90}"/>
          </ac:spMkLst>
        </pc:spChg>
        <pc:spChg chg="mod">
          <ac:chgData name="Jia Shi" userId="46afd474-ef12-44c7-ab66-108625f733ba" providerId="ADAL" clId="{271F1F47-4225-4D30-98EF-2A0717CF74AC}" dt="2021-12-27T21:38:10.871" v="2093"/>
          <ac:spMkLst>
            <pc:docMk/>
            <pc:sldMk cId="3347208012" sldId="265"/>
            <ac:spMk id="191" creationId="{8F71C380-9B62-4704-95C4-6F4460C5F1B8}"/>
          </ac:spMkLst>
        </pc:spChg>
        <pc:spChg chg="mod">
          <ac:chgData name="Jia Shi" userId="46afd474-ef12-44c7-ab66-108625f733ba" providerId="ADAL" clId="{271F1F47-4225-4D30-98EF-2A0717CF74AC}" dt="2021-12-28T10:59:31.371" v="3456"/>
          <ac:spMkLst>
            <pc:docMk/>
            <pc:sldMk cId="3347208012" sldId="265"/>
            <ac:spMk id="191" creationId="{CAB573F3-5056-47AE-B2FD-8A58EBE53B9A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92" creationId="{561DE704-DE73-416D-9C7D-8041237091AB}"/>
          </ac:spMkLst>
        </pc:spChg>
        <pc:spChg chg="mod">
          <ac:chgData name="Jia Shi" userId="46afd474-ef12-44c7-ab66-108625f733ba" providerId="ADAL" clId="{271F1F47-4225-4D30-98EF-2A0717CF74AC}" dt="2021-12-27T21:38:10.871" v="2093"/>
          <ac:spMkLst>
            <pc:docMk/>
            <pc:sldMk cId="3347208012" sldId="265"/>
            <ac:spMk id="192" creationId="{B84BB4BD-A204-4722-80F5-85F210538278}"/>
          </ac:spMkLst>
        </pc:spChg>
        <pc:spChg chg="mod">
          <ac:chgData name="Jia Shi" userId="46afd474-ef12-44c7-ab66-108625f733ba" providerId="ADAL" clId="{271F1F47-4225-4D30-98EF-2A0717CF74AC}" dt="2021-12-27T21:38:10.871" v="2093"/>
          <ac:spMkLst>
            <pc:docMk/>
            <pc:sldMk cId="3347208012" sldId="265"/>
            <ac:spMk id="193" creationId="{EE156B74-E746-4B4E-9248-A8E68BA20D6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94" creationId="{5947B0E6-B506-43E2-88E2-1F6123CC02EE}"/>
          </ac:spMkLst>
        </pc:spChg>
        <pc:spChg chg="mod">
          <ac:chgData name="Jia Shi" userId="46afd474-ef12-44c7-ab66-108625f733ba" providerId="ADAL" clId="{271F1F47-4225-4D30-98EF-2A0717CF74AC}" dt="2021-12-27T21:38:10.871" v="2093"/>
          <ac:spMkLst>
            <pc:docMk/>
            <pc:sldMk cId="3347208012" sldId="265"/>
            <ac:spMk id="194" creationId="{B3F1C6AB-A66A-4744-83B1-875ADBB70B5C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96" creationId="{22BE069A-8AF1-42B4-9CA4-48737D1B0C56}"/>
          </ac:spMkLst>
        </pc:spChg>
        <pc:spChg chg="mod">
          <ac:chgData name="Jia Shi" userId="46afd474-ef12-44c7-ab66-108625f733ba" providerId="ADAL" clId="{271F1F47-4225-4D30-98EF-2A0717CF74AC}" dt="2021-12-27T21:38:10.871" v="2093"/>
          <ac:spMkLst>
            <pc:docMk/>
            <pc:sldMk cId="3347208012" sldId="265"/>
            <ac:spMk id="196" creationId="{44D1EA2C-FA82-443E-A1D6-FF5FF853459A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97" creationId="{E2590CB0-3FA5-47E4-8C3D-B6A2C2D89094}"/>
          </ac:spMkLst>
        </pc:spChg>
        <pc:spChg chg="mod">
          <ac:chgData name="Jia Shi" userId="46afd474-ef12-44c7-ab66-108625f733ba" providerId="ADAL" clId="{271F1F47-4225-4D30-98EF-2A0717CF74AC}" dt="2021-12-27T21:38:10.871" v="2093"/>
          <ac:spMkLst>
            <pc:docMk/>
            <pc:sldMk cId="3347208012" sldId="265"/>
            <ac:spMk id="198" creationId="{783E1E48-08CD-4FE4-B8FC-7D824602FCA2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98" creationId="{DA82C45E-C407-444E-9D23-1A03D69FE229}"/>
          </ac:spMkLst>
        </pc:spChg>
        <pc:spChg chg="mod">
          <ac:chgData name="Jia Shi" userId="46afd474-ef12-44c7-ab66-108625f733ba" providerId="ADAL" clId="{271F1F47-4225-4D30-98EF-2A0717CF74AC}" dt="2021-12-27T21:38:10.871" v="2093"/>
          <ac:spMkLst>
            <pc:docMk/>
            <pc:sldMk cId="3347208012" sldId="265"/>
            <ac:spMk id="199" creationId="{92DC6BD9-A21D-4335-B806-D45AE745BAB5}"/>
          </ac:spMkLst>
        </pc:spChg>
        <pc:spChg chg="mod">
          <ac:chgData name="Jia Shi" userId="46afd474-ef12-44c7-ab66-108625f733ba" providerId="ADAL" clId="{271F1F47-4225-4D30-98EF-2A0717CF74AC}" dt="2021-12-27T21:38:10.871" v="2093"/>
          <ac:spMkLst>
            <pc:docMk/>
            <pc:sldMk cId="3347208012" sldId="265"/>
            <ac:spMk id="200" creationId="{59DCBF62-0E30-4D86-91DD-C624D5D9A3D4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00" creationId="{E044AE2E-C61B-4E2C-9C6D-54D10BE1C3CB}"/>
          </ac:spMkLst>
        </pc:spChg>
        <pc:spChg chg="mod">
          <ac:chgData name="Jia Shi" userId="46afd474-ef12-44c7-ab66-108625f733ba" providerId="ADAL" clId="{271F1F47-4225-4D30-98EF-2A0717CF74AC}" dt="2021-12-27T21:38:10.871" v="2093"/>
          <ac:spMkLst>
            <pc:docMk/>
            <pc:sldMk cId="3347208012" sldId="265"/>
            <ac:spMk id="201" creationId="{292E8A6C-746F-4C3B-95A3-5296CF823BB1}"/>
          </ac:spMkLst>
        </pc:spChg>
        <pc:spChg chg="mod">
          <ac:chgData name="Jia Shi" userId="46afd474-ef12-44c7-ab66-108625f733ba" providerId="ADAL" clId="{271F1F47-4225-4D30-98EF-2A0717CF74AC}" dt="2021-12-27T21:38:10.871" v="2093"/>
          <ac:spMkLst>
            <pc:docMk/>
            <pc:sldMk cId="3347208012" sldId="265"/>
            <ac:spMk id="202" creationId="{60919BA3-FB40-4659-B902-1001E210FB4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02" creationId="{6563244A-470A-451B-A0DF-86503E86C0D4}"/>
          </ac:spMkLst>
        </pc:spChg>
        <pc:spChg chg="mod">
          <ac:chgData name="Jia Shi" userId="46afd474-ef12-44c7-ab66-108625f733ba" providerId="ADAL" clId="{271F1F47-4225-4D30-98EF-2A0717CF74AC}" dt="2021-12-27T21:38:10.871" v="2093"/>
          <ac:spMkLst>
            <pc:docMk/>
            <pc:sldMk cId="3347208012" sldId="265"/>
            <ac:spMk id="203" creationId="{F30B2660-3319-4A79-A917-60131B5853AC}"/>
          </ac:spMkLst>
        </pc:spChg>
        <pc:spChg chg="mod">
          <ac:chgData name="Jia Shi" userId="46afd474-ef12-44c7-ab66-108625f733ba" providerId="ADAL" clId="{271F1F47-4225-4D30-98EF-2A0717CF74AC}" dt="2021-12-27T21:38:10.871" v="2093"/>
          <ac:spMkLst>
            <pc:docMk/>
            <pc:sldMk cId="3347208012" sldId="265"/>
            <ac:spMk id="204" creationId="{51BCA509-FB30-46D0-AA41-1AD581F8E30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04" creationId="{556D1CA5-403B-4698-8D4D-FB9B1CA0317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05" creationId="{918621E2-F66A-4007-A941-C279B6E01578}"/>
          </ac:spMkLst>
        </pc:spChg>
        <pc:spChg chg="mod">
          <ac:chgData name="Jia Shi" userId="46afd474-ef12-44c7-ab66-108625f733ba" providerId="ADAL" clId="{271F1F47-4225-4D30-98EF-2A0717CF74AC}" dt="2021-12-27T21:38:10.871" v="2093"/>
          <ac:spMkLst>
            <pc:docMk/>
            <pc:sldMk cId="3347208012" sldId="265"/>
            <ac:spMk id="205" creationId="{F209D2DD-5300-4E37-9DD4-CC8970F93A4A}"/>
          </ac:spMkLst>
        </pc:spChg>
        <pc:spChg chg="mod">
          <ac:chgData name="Jia Shi" userId="46afd474-ef12-44c7-ab66-108625f733ba" providerId="ADAL" clId="{271F1F47-4225-4D30-98EF-2A0717CF74AC}" dt="2021-12-27T21:38:10.871" v="2093"/>
          <ac:spMkLst>
            <pc:docMk/>
            <pc:sldMk cId="3347208012" sldId="265"/>
            <ac:spMk id="206" creationId="{EAAABC4A-D2CB-4E8E-B386-246EBAAEC693}"/>
          </ac:spMkLst>
        </pc:spChg>
        <pc:spChg chg="add mod topLvl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06" creationId="{FEF7FA04-33B5-42D0-BEFF-5072959A4F79}"/>
          </ac:spMkLst>
        </pc:spChg>
        <pc:spChg chg="mod">
          <ac:chgData name="Jia Shi" userId="46afd474-ef12-44c7-ab66-108625f733ba" providerId="ADAL" clId="{271F1F47-4225-4D30-98EF-2A0717CF74AC}" dt="2021-12-27T21:38:10.871" v="2093"/>
          <ac:spMkLst>
            <pc:docMk/>
            <pc:sldMk cId="3347208012" sldId="265"/>
            <ac:spMk id="207" creationId="{800C74F8-C334-4EE4-883A-5267AA70D826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07" creationId="{C5B1EE52-03E6-4457-9EDE-B08741E8B4C8}"/>
          </ac:spMkLst>
        </pc:spChg>
        <pc:spChg chg="mod">
          <ac:chgData name="Jia Shi" userId="46afd474-ef12-44c7-ab66-108625f733ba" providerId="ADAL" clId="{271F1F47-4225-4D30-98EF-2A0717CF74AC}" dt="2021-12-27T21:38:10.871" v="2093"/>
          <ac:spMkLst>
            <pc:docMk/>
            <pc:sldMk cId="3347208012" sldId="265"/>
            <ac:spMk id="208" creationId="{1C97AD4C-F538-43CA-8FDE-0D55283BED01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08" creationId="{2DA626AC-BD24-441B-87D3-09DB7DCD5389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09" creationId="{6E35C91B-3D22-4CDA-B15B-47A72B233AA1}"/>
          </ac:spMkLst>
        </pc:spChg>
        <pc:spChg chg="mod">
          <ac:chgData name="Jia Shi" userId="46afd474-ef12-44c7-ab66-108625f733ba" providerId="ADAL" clId="{271F1F47-4225-4D30-98EF-2A0717CF74AC}" dt="2021-12-27T21:38:10.871" v="2093"/>
          <ac:spMkLst>
            <pc:docMk/>
            <pc:sldMk cId="3347208012" sldId="265"/>
            <ac:spMk id="209" creationId="{A95CA8EE-BECA-4139-A5A5-E18FD974F1D6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11" creationId="{85FCDF57-358A-4542-AF4B-136621E2453D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13" creationId="{DB927F2A-99AB-41A1-9CF1-D7BD4DAA2AB4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14" creationId="{5FC01C6E-53D4-4F1A-9B1B-0E2F3C8D8A4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16" creationId="{CD1C8AF0-1F49-4494-BD87-14F051A24B6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18" creationId="{67E21099-7A13-4FE5-8D9A-60B8B48188D4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19" creationId="{6B719A66-A270-44F6-B8E8-796B2D0DC144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20" creationId="{9C471A43-B177-4B96-937F-AE4B1FE3EE3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21" creationId="{05814E36-D174-4E1E-B4B9-CB676469AF24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22" creationId="{D05B1EE4-D4D7-4252-B264-CACADC74398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24" creationId="{C84928B8-9A78-4F15-808F-2663A3F58D5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26" creationId="{F075A26D-DCC4-4CF4-B0D9-970A298C084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27" creationId="{4A8BE5D6-3E69-4A62-8BE0-9D422650FA6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28" creationId="{694D3BBE-EC65-4C07-8BAE-5612F0BAD963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29" creationId="{686C6EFF-3840-46C8-BFD6-D49CD1EACC13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30" creationId="{41C4AAB8-CA68-4B45-95F4-82FD5C22C07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31" creationId="{65FFA1E5-2D6B-4B6D-A73C-2E3A1BC1CEBE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32" creationId="{9EFEAB97-EBE9-4B0C-A1A2-94C8541734F9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33" creationId="{871A2CB9-D79B-4A9E-93F9-8DB15A46281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34" creationId="{A8D04F91-D207-46B5-B2B1-056F6F18699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35" creationId="{9F1BF8B5-D597-4637-A1E4-9B5892A3C95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36" creationId="{A4F7880D-AAEE-4A67-A20F-E2D024AEE959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37" creationId="{668CB3B2-54EE-442B-954E-2AA49E72A352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38" creationId="{EAABC4AB-5B36-4567-8C88-FA089F4EB755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39" creationId="{D5E8003B-7683-4D4F-9F5A-5F6189AEF907}"/>
          </ac:spMkLst>
        </pc:spChg>
        <pc:spChg chg="del mod topLvl">
          <ac:chgData name="Jia Shi" userId="46afd474-ef12-44c7-ab66-108625f733ba" providerId="ADAL" clId="{271F1F47-4225-4D30-98EF-2A0717CF74AC}" dt="2021-12-27T21:46:55.533" v="2173" actId="21"/>
          <ac:spMkLst>
            <pc:docMk/>
            <pc:sldMk cId="3347208012" sldId="265"/>
            <ac:spMk id="240" creationId="{BF7FEC50-CB95-4A04-AD0E-38CE4FC1071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42" creationId="{407CBE79-4C98-4516-B0A3-1CCBB645E2AC}"/>
          </ac:spMkLst>
        </pc:spChg>
        <pc:spChg chg="del mod topLvl">
          <ac:chgData name="Jia Shi" userId="46afd474-ef12-44c7-ab66-108625f733ba" providerId="ADAL" clId="{271F1F47-4225-4D30-98EF-2A0717CF74AC}" dt="2021-12-27T21:46:55.533" v="2173" actId="21"/>
          <ac:spMkLst>
            <pc:docMk/>
            <pc:sldMk cId="3347208012" sldId="265"/>
            <ac:spMk id="242" creationId="{81D3D345-91FF-4E3B-9DCF-EA9E04859041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43" creationId="{20608580-0E5E-4D70-B888-D196EEAD111D}"/>
          </ac:spMkLst>
        </pc:spChg>
        <pc:spChg chg="del mod topLvl">
          <ac:chgData name="Jia Shi" userId="46afd474-ef12-44c7-ab66-108625f733ba" providerId="ADAL" clId="{271F1F47-4225-4D30-98EF-2A0717CF74AC}" dt="2021-12-27T21:46:55.533" v="2173" actId="21"/>
          <ac:spMkLst>
            <pc:docMk/>
            <pc:sldMk cId="3347208012" sldId="265"/>
            <ac:spMk id="244" creationId="{6BCFFF89-B97D-4550-B2AA-3B4A0C8004FA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44" creationId="{6C521036-2570-4F65-B3B7-188F738F0077}"/>
          </ac:spMkLst>
        </pc:spChg>
        <pc:spChg chg="mod topLvl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47" creationId="{D4CCBD1B-9ADC-45FA-AC45-02D5C17DAF4E}"/>
          </ac:spMkLst>
        </pc:spChg>
        <pc:spChg chg="mod">
          <ac:chgData name="Jia Shi" userId="46afd474-ef12-44c7-ab66-108625f733ba" providerId="ADAL" clId="{271F1F47-4225-4D30-98EF-2A0717CF74AC}" dt="2021-12-28T10:59:17.839" v="3455"/>
          <ac:spMkLst>
            <pc:docMk/>
            <pc:sldMk cId="3347208012" sldId="265"/>
            <ac:spMk id="248" creationId="{4F3C671A-1DA3-42F2-879C-6B40641B8D2A}"/>
          </ac:spMkLst>
        </pc:spChg>
        <pc:spChg chg="mod topLvl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49" creationId="{AB4D6FDF-E8D7-433B-AF15-AF8F7D4FB3E2}"/>
          </ac:spMkLst>
        </pc:spChg>
        <pc:spChg chg="mod topLvl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50" creationId="{806BD1F2-D112-4CB0-9307-75BE8B93A091}"/>
          </ac:spMkLst>
        </pc:spChg>
        <pc:spChg chg="mod topLvl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52" creationId="{CAAB2517-5A46-46B3-B494-A7B46E8204FC}"/>
          </ac:spMkLst>
        </pc:spChg>
        <pc:spChg chg="del mod">
          <ac:chgData name="Jia Shi" userId="46afd474-ef12-44c7-ab66-108625f733ba" providerId="ADAL" clId="{271F1F47-4225-4D30-98EF-2A0717CF74AC}" dt="2021-12-27T21:41:23.339" v="2129" actId="478"/>
          <ac:spMkLst>
            <pc:docMk/>
            <pc:sldMk cId="3347208012" sldId="265"/>
            <ac:spMk id="253" creationId="{0357ED25-3D6E-45B8-899C-147BE4D1A546}"/>
          </ac:spMkLst>
        </pc:spChg>
        <pc:spChg chg="mod">
          <ac:chgData name="Jia Shi" userId="46afd474-ef12-44c7-ab66-108625f733ba" providerId="ADAL" clId="{271F1F47-4225-4D30-98EF-2A0717CF74AC}" dt="2021-12-28T10:59:31.371" v="3456"/>
          <ac:spMkLst>
            <pc:docMk/>
            <pc:sldMk cId="3347208012" sldId="265"/>
            <ac:spMk id="253" creationId="{CEACBE0C-8B7B-43D4-B5DE-A362BE4FDE8E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54" creationId="{16D49B0C-4FC7-46D6-9253-F98B35ADD2FC}"/>
          </ac:spMkLst>
        </pc:spChg>
        <pc:spChg chg="del mod">
          <ac:chgData name="Jia Shi" userId="46afd474-ef12-44c7-ab66-108625f733ba" providerId="ADAL" clId="{271F1F47-4225-4D30-98EF-2A0717CF74AC}" dt="2021-12-27T21:42:12.445" v="2139" actId="478"/>
          <ac:spMkLst>
            <pc:docMk/>
            <pc:sldMk cId="3347208012" sldId="265"/>
            <ac:spMk id="255" creationId="{B8B69AEC-7F22-4E2C-AA9C-0366F5FFEC9D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56" creationId="{3B139652-230D-4CDD-931B-E0AFC1EC8B89}"/>
          </ac:spMkLst>
        </pc:spChg>
        <pc:spChg chg="del mod">
          <ac:chgData name="Jia Shi" userId="46afd474-ef12-44c7-ab66-108625f733ba" providerId="ADAL" clId="{271F1F47-4225-4D30-98EF-2A0717CF74AC}" dt="2021-12-27T21:41:26.563" v="2131" actId="478"/>
          <ac:spMkLst>
            <pc:docMk/>
            <pc:sldMk cId="3347208012" sldId="265"/>
            <ac:spMk id="256" creationId="{E3DA1DF9-6E40-4177-ADB3-80DA51E7768F}"/>
          </ac:spMkLst>
        </pc:spChg>
        <pc:spChg chg="del mod">
          <ac:chgData name="Jia Shi" userId="46afd474-ef12-44c7-ab66-108625f733ba" providerId="ADAL" clId="{271F1F47-4225-4D30-98EF-2A0717CF74AC}" dt="2021-12-27T21:41:25.362" v="2130" actId="478"/>
          <ac:spMkLst>
            <pc:docMk/>
            <pc:sldMk cId="3347208012" sldId="265"/>
            <ac:spMk id="257" creationId="{3DFB0FF3-90DE-4C9C-8AF0-E996A5EDAE74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58" creationId="{0171AAA5-BB91-43AB-8297-FA58AF9DE08D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59" creationId="{762DD3C4-3274-436F-98E3-89FF3EB2D5A7}"/>
          </ac:spMkLst>
        </pc:spChg>
        <pc:spChg chg="del mod">
          <ac:chgData name="Jia Shi" userId="46afd474-ef12-44c7-ab66-108625f733ba" providerId="ADAL" clId="{271F1F47-4225-4D30-98EF-2A0717CF74AC}" dt="2021-12-27T21:42:15.866" v="2141" actId="478"/>
          <ac:spMkLst>
            <pc:docMk/>
            <pc:sldMk cId="3347208012" sldId="265"/>
            <ac:spMk id="259" creationId="{962D65D6-146A-4FED-940A-8D2094C64478}"/>
          </ac:spMkLst>
        </pc:spChg>
        <pc:spChg chg="mod topLvl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61" creationId="{14B41B10-5C33-43C4-8E65-D2CBF93B56E2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62" creationId="{48410052-1F59-4FCC-8F36-3B92A5762A2E}"/>
          </ac:spMkLst>
        </pc:spChg>
        <pc:spChg chg="mod topLvl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63" creationId="{20CBCEF8-2F7E-4646-B932-0DEA7E148146}"/>
          </ac:spMkLst>
        </pc:spChg>
        <pc:spChg chg="mod topLvl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66" creationId="{39904FAC-FD42-4065-9AEC-444A6F0FF5D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67" creationId="{FB14B726-73B5-4CC6-B3B8-3AEFB3268C26}"/>
          </ac:spMkLst>
        </pc:spChg>
        <pc:spChg chg="del mod">
          <ac:chgData name="Jia Shi" userId="46afd474-ef12-44c7-ab66-108625f733ba" providerId="ADAL" clId="{271F1F47-4225-4D30-98EF-2A0717CF74AC}" dt="2021-12-27T21:41:17.666" v="2125" actId="478"/>
          <ac:spMkLst>
            <pc:docMk/>
            <pc:sldMk cId="3347208012" sldId="265"/>
            <ac:spMk id="268" creationId="{4992EA7F-D15B-4F10-ACF4-8599F6006D48}"/>
          </ac:spMkLst>
        </pc:spChg>
        <pc:spChg chg="mod topLvl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70" creationId="{71ADE786-4856-4889-A2E3-360BB1D4899C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71" creationId="{45BF3BAE-AE08-4BFB-88F9-F9FF43F614F0}"/>
          </ac:spMkLst>
        </pc:spChg>
        <pc:spChg chg="del mod">
          <ac:chgData name="Jia Shi" userId="46afd474-ef12-44c7-ab66-108625f733ba" providerId="ADAL" clId="{271F1F47-4225-4D30-98EF-2A0717CF74AC}" dt="2021-12-27T21:41:34.299" v="2134" actId="478"/>
          <ac:spMkLst>
            <pc:docMk/>
            <pc:sldMk cId="3347208012" sldId="265"/>
            <ac:spMk id="272" creationId="{EFADDD80-0574-45C4-A271-CF7F8A97520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73" creationId="{5E1D779C-3E48-4AD3-A3D9-3CA979E0A08A}"/>
          </ac:spMkLst>
        </pc:spChg>
        <pc:spChg chg="del mod">
          <ac:chgData name="Jia Shi" userId="46afd474-ef12-44c7-ab66-108625f733ba" providerId="ADAL" clId="{271F1F47-4225-4D30-98EF-2A0717CF74AC}" dt="2021-12-27T21:41:30.920" v="2132" actId="478"/>
          <ac:spMkLst>
            <pc:docMk/>
            <pc:sldMk cId="3347208012" sldId="265"/>
            <ac:spMk id="274" creationId="{0274E8C1-ADE9-4D2A-876C-E6A5F28E2B29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74" creationId="{67F7B691-FD44-4DDD-AB75-D08053F4CBBF}"/>
          </ac:spMkLst>
        </pc:spChg>
        <pc:spChg chg="del mod">
          <ac:chgData name="Jia Shi" userId="46afd474-ef12-44c7-ab66-108625f733ba" providerId="ADAL" clId="{271F1F47-4225-4D30-98EF-2A0717CF74AC}" dt="2021-12-27T21:41:19.692" v="2126" actId="478"/>
          <ac:spMkLst>
            <pc:docMk/>
            <pc:sldMk cId="3347208012" sldId="265"/>
            <ac:spMk id="275" creationId="{2BCDD82F-3474-4915-BA65-23760D7D199D}"/>
          </ac:spMkLst>
        </pc:spChg>
        <pc:spChg chg="add del">
          <ac:chgData name="Jia Shi" userId="46afd474-ef12-44c7-ab66-108625f733ba" providerId="ADAL" clId="{271F1F47-4225-4D30-98EF-2A0717CF74AC}" dt="2021-12-28T09:42:52.526" v="2764" actId="22"/>
          <ac:spMkLst>
            <pc:docMk/>
            <pc:sldMk cId="3347208012" sldId="265"/>
            <ac:spMk id="275" creationId="{5017BA25-47A2-479D-AC4D-23FB4832270A}"/>
          </ac:spMkLst>
        </pc:spChg>
        <pc:spChg chg="del mod">
          <ac:chgData name="Jia Shi" userId="46afd474-ef12-44c7-ab66-108625f733ba" providerId="ADAL" clId="{271F1F47-4225-4D30-98EF-2A0717CF74AC}" dt="2021-12-27T21:41:20.711" v="2127" actId="478"/>
          <ac:spMkLst>
            <pc:docMk/>
            <pc:sldMk cId="3347208012" sldId="265"/>
            <ac:spMk id="276" creationId="{4F1911C5-8391-4DAB-AD47-DE6FB00C7044}"/>
          </ac:spMkLst>
        </pc:spChg>
        <pc:spChg chg="del mod">
          <ac:chgData name="Jia Shi" userId="46afd474-ef12-44c7-ab66-108625f733ba" providerId="ADAL" clId="{271F1F47-4225-4D30-98EF-2A0717CF74AC}" dt="2021-12-27T21:41:21.743" v="2128" actId="478"/>
          <ac:spMkLst>
            <pc:docMk/>
            <pc:sldMk cId="3347208012" sldId="265"/>
            <ac:spMk id="277" creationId="{D866CC60-A1D6-48B5-A7F0-0912EB3879A7}"/>
          </ac:spMkLst>
        </pc:spChg>
        <pc:spChg chg="mod topLvl">
          <ac:chgData name="Jia Shi" userId="46afd474-ef12-44c7-ab66-108625f733ba" providerId="ADAL" clId="{271F1F47-4225-4D30-98EF-2A0717CF74AC}" dt="2021-12-28T10:59:17.839" v="3455"/>
          <ac:spMkLst>
            <pc:docMk/>
            <pc:sldMk cId="3347208012" sldId="265"/>
            <ac:spMk id="278" creationId="{DB845D8A-B926-4C49-A4C4-A48B1FF40D3C}"/>
          </ac:spMkLst>
        </pc:spChg>
        <pc:spChg chg="mod topLvl">
          <ac:chgData name="Jia Shi" userId="46afd474-ef12-44c7-ab66-108625f733ba" providerId="ADAL" clId="{271F1F47-4225-4D30-98EF-2A0717CF74AC}" dt="2021-12-28T10:59:31.371" v="3456"/>
          <ac:spMkLst>
            <pc:docMk/>
            <pc:sldMk cId="3347208012" sldId="265"/>
            <ac:spMk id="279" creationId="{F271F559-F13C-479D-874D-53BC02B350C2}"/>
          </ac:spMkLst>
        </pc:spChg>
        <pc:spChg chg="mod topLvl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80" creationId="{FA4F9B50-A675-4D43-B9F7-61C84AB5FA7F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81" creationId="{DC8CE0A2-69A0-436F-8E8A-1EAD6A9002F8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82" creationId="{E2984616-D43C-41C6-8466-612E9FF2C96D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84" creationId="{88B5482A-5DA1-43FA-9879-6ECEB624C0A1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86" creationId="{673A0AFD-1B85-4E4E-8BAE-CB213822685F}"/>
          </ac:spMkLst>
        </pc:spChg>
        <pc:spChg chg="mod">
          <ac:chgData name="Jia Shi" userId="46afd474-ef12-44c7-ab66-108625f733ba" providerId="ADAL" clId="{271F1F47-4225-4D30-98EF-2A0717CF74AC}" dt="2021-12-28T09:44:10.064" v="2768"/>
          <ac:spMkLst>
            <pc:docMk/>
            <pc:sldMk cId="3347208012" sldId="265"/>
            <ac:spMk id="287" creationId="{22EACF2B-7322-4804-854B-354A97CE504E}"/>
          </ac:spMkLst>
        </pc:spChg>
        <pc:spChg chg="mod">
          <ac:chgData name="Jia Shi" userId="46afd474-ef12-44c7-ab66-108625f733ba" providerId="ADAL" clId="{271F1F47-4225-4D30-98EF-2A0717CF74AC}" dt="2021-12-28T09:44:10.064" v="2768"/>
          <ac:spMkLst>
            <pc:docMk/>
            <pc:sldMk cId="3347208012" sldId="265"/>
            <ac:spMk id="288" creationId="{5619A5D2-3585-46B8-A509-11365BFCF8A2}"/>
          </ac:spMkLst>
        </pc:spChg>
        <pc:spChg chg="mod">
          <ac:chgData name="Jia Shi" userId="46afd474-ef12-44c7-ab66-108625f733ba" providerId="ADAL" clId="{271F1F47-4225-4D30-98EF-2A0717CF74AC}" dt="2021-12-28T09:44:10.064" v="2768"/>
          <ac:spMkLst>
            <pc:docMk/>
            <pc:sldMk cId="3347208012" sldId="265"/>
            <ac:spMk id="289" creationId="{6E670C26-51F2-4F59-9F43-CB1D4377874E}"/>
          </ac:spMkLst>
        </pc:spChg>
        <pc:spChg chg="mod">
          <ac:chgData name="Jia Shi" userId="46afd474-ef12-44c7-ab66-108625f733ba" providerId="ADAL" clId="{271F1F47-4225-4D30-98EF-2A0717CF74AC}" dt="2021-12-28T09:44:10.064" v="2768"/>
          <ac:spMkLst>
            <pc:docMk/>
            <pc:sldMk cId="3347208012" sldId="265"/>
            <ac:spMk id="290" creationId="{ED53B80E-A555-4D2B-8736-75C5A4EF145D}"/>
          </ac:spMkLst>
        </pc:spChg>
        <pc:spChg chg="mod">
          <ac:chgData name="Jia Shi" userId="46afd474-ef12-44c7-ab66-108625f733ba" providerId="ADAL" clId="{271F1F47-4225-4D30-98EF-2A0717CF74AC}" dt="2021-12-28T09:44:10.064" v="2768"/>
          <ac:spMkLst>
            <pc:docMk/>
            <pc:sldMk cId="3347208012" sldId="265"/>
            <ac:spMk id="291" creationId="{BF5DADE5-9792-4F65-BBB5-ABFCD6D78EA5}"/>
          </ac:spMkLst>
        </pc:spChg>
        <pc:spChg chg="mod">
          <ac:chgData name="Jia Shi" userId="46afd474-ef12-44c7-ab66-108625f733ba" providerId="ADAL" clId="{271F1F47-4225-4D30-98EF-2A0717CF74AC}" dt="2021-12-28T09:44:10.064" v="2768"/>
          <ac:spMkLst>
            <pc:docMk/>
            <pc:sldMk cId="3347208012" sldId="265"/>
            <ac:spMk id="292" creationId="{0DCB1B77-5139-460D-95EF-B32907E4FA43}"/>
          </ac:spMkLst>
        </pc:spChg>
        <pc:spChg chg="mod">
          <ac:chgData name="Jia Shi" userId="46afd474-ef12-44c7-ab66-108625f733ba" providerId="ADAL" clId="{271F1F47-4225-4D30-98EF-2A0717CF74AC}" dt="2021-12-28T09:44:10.064" v="2768"/>
          <ac:spMkLst>
            <pc:docMk/>
            <pc:sldMk cId="3347208012" sldId="265"/>
            <ac:spMk id="294" creationId="{E1ACB970-1D11-4FCE-BB04-8F9338AF4CFF}"/>
          </ac:spMkLst>
        </pc:spChg>
        <pc:spChg chg="mod">
          <ac:chgData name="Jia Shi" userId="46afd474-ef12-44c7-ab66-108625f733ba" providerId="ADAL" clId="{271F1F47-4225-4D30-98EF-2A0717CF74AC}" dt="2021-12-28T09:44:10.064" v="2768"/>
          <ac:spMkLst>
            <pc:docMk/>
            <pc:sldMk cId="3347208012" sldId="265"/>
            <ac:spMk id="296" creationId="{8C3ECED9-0001-49F3-8EB7-B314FDDAAB34}"/>
          </ac:spMkLst>
        </pc:spChg>
        <pc:spChg chg="mod">
          <ac:chgData name="Jia Shi" userId="46afd474-ef12-44c7-ab66-108625f733ba" providerId="ADAL" clId="{271F1F47-4225-4D30-98EF-2A0717CF74AC}" dt="2021-12-28T09:44:10.064" v="2768"/>
          <ac:spMkLst>
            <pc:docMk/>
            <pc:sldMk cId="3347208012" sldId="265"/>
            <ac:spMk id="297" creationId="{26064F1C-946D-4F75-A091-38C1485A1AE3}"/>
          </ac:spMkLst>
        </pc:spChg>
        <pc:spChg chg="mod">
          <ac:chgData name="Jia Shi" userId="46afd474-ef12-44c7-ab66-108625f733ba" providerId="ADAL" clId="{271F1F47-4225-4D30-98EF-2A0717CF74AC}" dt="2021-12-28T09:44:10.064" v="2768"/>
          <ac:spMkLst>
            <pc:docMk/>
            <pc:sldMk cId="3347208012" sldId="265"/>
            <ac:spMk id="298" creationId="{C63EDD2A-4CC9-4AF2-8BC9-A76B377F0AEA}"/>
          </ac:spMkLst>
        </pc:spChg>
        <pc:spChg chg="mod">
          <ac:chgData name="Jia Shi" userId="46afd474-ef12-44c7-ab66-108625f733ba" providerId="ADAL" clId="{271F1F47-4225-4D30-98EF-2A0717CF74AC}" dt="2021-12-28T09:44:10.064" v="2768"/>
          <ac:spMkLst>
            <pc:docMk/>
            <pc:sldMk cId="3347208012" sldId="265"/>
            <ac:spMk id="299" creationId="{0DABAE91-73E0-47AE-8BA2-575F6396746C}"/>
          </ac:spMkLst>
        </pc:spChg>
        <pc:spChg chg="mod">
          <ac:chgData name="Jia Shi" userId="46afd474-ef12-44c7-ab66-108625f733ba" providerId="ADAL" clId="{271F1F47-4225-4D30-98EF-2A0717CF74AC}" dt="2021-12-28T09:44:10.064" v="2768"/>
          <ac:spMkLst>
            <pc:docMk/>
            <pc:sldMk cId="3347208012" sldId="265"/>
            <ac:spMk id="300" creationId="{1717B995-5847-4085-8434-14153F66DCD9}"/>
          </ac:spMkLst>
        </pc:spChg>
        <pc:spChg chg="mod">
          <ac:chgData name="Jia Shi" userId="46afd474-ef12-44c7-ab66-108625f733ba" providerId="ADAL" clId="{271F1F47-4225-4D30-98EF-2A0717CF74AC}" dt="2021-12-28T09:44:10.064" v="2768"/>
          <ac:spMkLst>
            <pc:docMk/>
            <pc:sldMk cId="3347208012" sldId="265"/>
            <ac:spMk id="301" creationId="{78114CA0-8AC0-45C9-962F-435C16FB466A}"/>
          </ac:spMkLst>
        </pc:spChg>
        <pc:spChg chg="mod">
          <ac:chgData name="Jia Shi" userId="46afd474-ef12-44c7-ab66-108625f733ba" providerId="ADAL" clId="{271F1F47-4225-4D30-98EF-2A0717CF74AC}" dt="2021-12-28T09:44:10.064" v="2768"/>
          <ac:spMkLst>
            <pc:docMk/>
            <pc:sldMk cId="3347208012" sldId="265"/>
            <ac:spMk id="302" creationId="{EEBE2857-6069-4235-B3BF-4B02837B0AA8}"/>
          </ac:spMkLst>
        </pc:spChg>
        <pc:spChg chg="mod">
          <ac:chgData name="Jia Shi" userId="46afd474-ef12-44c7-ab66-108625f733ba" providerId="ADAL" clId="{271F1F47-4225-4D30-98EF-2A0717CF74AC}" dt="2021-12-28T09:44:10.064" v="2768"/>
          <ac:spMkLst>
            <pc:docMk/>
            <pc:sldMk cId="3347208012" sldId="265"/>
            <ac:spMk id="303" creationId="{30CB6C7E-A954-481E-AD58-46AC9D8E28C0}"/>
          </ac:spMkLst>
        </pc:spChg>
        <pc:spChg chg="mod">
          <ac:chgData name="Jia Shi" userId="46afd474-ef12-44c7-ab66-108625f733ba" providerId="ADAL" clId="{271F1F47-4225-4D30-98EF-2A0717CF74AC}" dt="2021-12-28T09:44:10.064" v="2768"/>
          <ac:spMkLst>
            <pc:docMk/>
            <pc:sldMk cId="3347208012" sldId="265"/>
            <ac:spMk id="304" creationId="{CAD09D80-7631-4677-B150-F88F50D6BF07}"/>
          </ac:spMkLst>
        </pc:spChg>
        <pc:spChg chg="mod">
          <ac:chgData name="Jia Shi" userId="46afd474-ef12-44c7-ab66-108625f733ba" providerId="ADAL" clId="{271F1F47-4225-4D30-98EF-2A0717CF74AC}" dt="2021-12-28T09:44:10.064" v="2768"/>
          <ac:spMkLst>
            <pc:docMk/>
            <pc:sldMk cId="3347208012" sldId="265"/>
            <ac:spMk id="305" creationId="{BEF21F56-B941-420A-B586-698F8C98B1CE}"/>
          </ac:spMkLst>
        </pc:spChg>
        <pc:spChg chg="mod">
          <ac:chgData name="Jia Shi" userId="46afd474-ef12-44c7-ab66-108625f733ba" providerId="ADAL" clId="{271F1F47-4225-4D30-98EF-2A0717CF74AC}" dt="2021-12-28T09:44:10.064" v="2768"/>
          <ac:spMkLst>
            <pc:docMk/>
            <pc:sldMk cId="3347208012" sldId="265"/>
            <ac:spMk id="306" creationId="{9BFBCBA3-7523-4C53-A4BD-38B33CA787E9}"/>
          </ac:spMkLst>
        </pc:spChg>
        <pc:spChg chg="mod">
          <ac:chgData name="Jia Shi" userId="46afd474-ef12-44c7-ab66-108625f733ba" providerId="ADAL" clId="{271F1F47-4225-4D30-98EF-2A0717CF74AC}" dt="2021-12-28T09:44:10.064" v="2768"/>
          <ac:spMkLst>
            <pc:docMk/>
            <pc:sldMk cId="3347208012" sldId="265"/>
            <ac:spMk id="307" creationId="{A9F3EDBA-D5DF-4224-8D24-7CE412C2644B}"/>
          </ac:spMkLst>
        </pc:spChg>
        <pc:spChg chg="mod">
          <ac:chgData name="Jia Shi" userId="46afd474-ef12-44c7-ab66-108625f733ba" providerId="ADAL" clId="{271F1F47-4225-4D30-98EF-2A0717CF74AC}" dt="2021-12-28T10:59:17.839" v="3455"/>
          <ac:spMkLst>
            <pc:docMk/>
            <pc:sldMk cId="3347208012" sldId="265"/>
            <ac:spMk id="309" creationId="{7832E607-1CBA-452C-9977-63FFBCEA6EAA}"/>
          </ac:spMkLst>
        </pc:spChg>
        <pc:spChg chg="mod">
          <ac:chgData name="Jia Shi" userId="46afd474-ef12-44c7-ab66-108625f733ba" providerId="ADAL" clId="{271F1F47-4225-4D30-98EF-2A0717CF74AC}" dt="2021-12-28T10:59:31.371" v="3456"/>
          <ac:spMkLst>
            <pc:docMk/>
            <pc:sldMk cId="3347208012" sldId="265"/>
            <ac:spMk id="310" creationId="{CDDDB4D0-0F2C-4217-B63B-42A0B73BE52B}"/>
          </ac:spMkLst>
        </pc:spChg>
        <pc:spChg chg="mod">
          <ac:chgData name="Jia Shi" userId="46afd474-ef12-44c7-ab66-108625f733ba" providerId="ADAL" clId="{271F1F47-4225-4D30-98EF-2A0717CF74AC}" dt="2021-12-28T09:44:19.268" v="2771"/>
          <ac:spMkLst>
            <pc:docMk/>
            <pc:sldMk cId="3347208012" sldId="265"/>
            <ac:spMk id="311" creationId="{2BBD266D-09AE-4E2F-8DFE-14312AE6EAE2}"/>
          </ac:spMkLst>
        </pc:spChg>
        <pc:spChg chg="mod">
          <ac:chgData name="Jia Shi" userId="46afd474-ef12-44c7-ab66-108625f733ba" providerId="ADAL" clId="{271F1F47-4225-4D30-98EF-2A0717CF74AC}" dt="2021-12-28T09:44:19.268" v="2771"/>
          <ac:spMkLst>
            <pc:docMk/>
            <pc:sldMk cId="3347208012" sldId="265"/>
            <ac:spMk id="313" creationId="{83AC6EFF-D067-4D84-8A0B-2DAEDCA36562}"/>
          </ac:spMkLst>
        </pc:spChg>
        <pc:spChg chg="mod">
          <ac:chgData name="Jia Shi" userId="46afd474-ef12-44c7-ab66-108625f733ba" providerId="ADAL" clId="{271F1F47-4225-4D30-98EF-2A0717CF74AC}" dt="2021-12-28T09:44:19.268" v="2771"/>
          <ac:spMkLst>
            <pc:docMk/>
            <pc:sldMk cId="3347208012" sldId="265"/>
            <ac:spMk id="315" creationId="{D2725759-2E80-4362-BF4C-E3D586FA2AC9}"/>
          </ac:spMkLst>
        </pc:spChg>
        <pc:spChg chg="mod">
          <ac:chgData name="Jia Shi" userId="46afd474-ef12-44c7-ab66-108625f733ba" providerId="ADAL" clId="{271F1F47-4225-4D30-98EF-2A0717CF74AC}" dt="2021-12-28T09:44:19.268" v="2771"/>
          <ac:spMkLst>
            <pc:docMk/>
            <pc:sldMk cId="3347208012" sldId="265"/>
            <ac:spMk id="316" creationId="{0D2E6D56-CE82-4E1B-8C3B-9A1DC591778D}"/>
          </ac:spMkLst>
        </pc:spChg>
        <pc:spChg chg="mod">
          <ac:chgData name="Jia Shi" userId="46afd474-ef12-44c7-ab66-108625f733ba" providerId="ADAL" clId="{271F1F47-4225-4D30-98EF-2A0717CF74AC}" dt="2021-12-28T09:44:19.268" v="2771"/>
          <ac:spMkLst>
            <pc:docMk/>
            <pc:sldMk cId="3347208012" sldId="265"/>
            <ac:spMk id="317" creationId="{1266580B-2D67-4913-A607-679C019735B9}"/>
          </ac:spMkLst>
        </pc:spChg>
        <pc:spChg chg="mod">
          <ac:chgData name="Jia Shi" userId="46afd474-ef12-44c7-ab66-108625f733ba" providerId="ADAL" clId="{271F1F47-4225-4D30-98EF-2A0717CF74AC}" dt="2021-12-28T09:44:19.268" v="2771"/>
          <ac:spMkLst>
            <pc:docMk/>
            <pc:sldMk cId="3347208012" sldId="265"/>
            <ac:spMk id="319" creationId="{048DFB4A-6589-45E2-AA5E-5F87BC06B130}"/>
          </ac:spMkLst>
        </pc:spChg>
        <pc:spChg chg="mod">
          <ac:chgData name="Jia Shi" userId="46afd474-ef12-44c7-ab66-108625f733ba" providerId="ADAL" clId="{271F1F47-4225-4D30-98EF-2A0717CF74AC}" dt="2021-12-28T09:44:19.268" v="2771"/>
          <ac:spMkLst>
            <pc:docMk/>
            <pc:sldMk cId="3347208012" sldId="265"/>
            <ac:spMk id="321" creationId="{7B68C1AF-B2D8-4A3C-9017-87570D8604B7}"/>
          </ac:spMkLst>
        </pc:spChg>
        <pc:spChg chg="mod">
          <ac:chgData name="Jia Shi" userId="46afd474-ef12-44c7-ab66-108625f733ba" providerId="ADAL" clId="{271F1F47-4225-4D30-98EF-2A0717CF74AC}" dt="2021-12-28T09:44:19.268" v="2771"/>
          <ac:spMkLst>
            <pc:docMk/>
            <pc:sldMk cId="3347208012" sldId="265"/>
            <ac:spMk id="323" creationId="{72527402-34A5-4FD7-A6CF-3B744C6733BE}"/>
          </ac:spMkLst>
        </pc:spChg>
        <pc:spChg chg="mod">
          <ac:chgData name="Jia Shi" userId="46afd474-ef12-44c7-ab66-108625f733ba" providerId="ADAL" clId="{271F1F47-4225-4D30-98EF-2A0717CF74AC}" dt="2021-12-28T09:45:21.174" v="2824" actId="1076"/>
          <ac:spMkLst>
            <pc:docMk/>
            <pc:sldMk cId="3347208012" sldId="265"/>
            <ac:spMk id="324" creationId="{4C593BC4-D294-41BD-BC35-3D42AEE18D14}"/>
          </ac:spMkLst>
        </pc:spChg>
        <pc:grpChg chg="add mod">
          <ac:chgData name="Jia Shi" userId="46afd474-ef12-44c7-ab66-108625f733ba" providerId="ADAL" clId="{271F1F47-4225-4D30-98EF-2A0717CF74AC}" dt="2021-12-28T09:43:42.474" v="2766"/>
          <ac:grpSpMkLst>
            <pc:docMk/>
            <pc:sldMk cId="3347208012" sldId="265"/>
            <ac:grpSpMk id="3" creationId="{8D3C143F-7F1F-431A-9301-C70575D52F91}"/>
          </ac:grpSpMkLst>
        </pc:grpChg>
        <pc:grpChg chg="add mod">
          <ac:chgData name="Jia Shi" userId="46afd474-ef12-44c7-ab66-108625f733ba" providerId="ADAL" clId="{271F1F47-4225-4D30-98EF-2A0717CF74AC}" dt="2021-12-28T09:43:42.474" v="2766"/>
          <ac:grpSpMkLst>
            <pc:docMk/>
            <pc:sldMk cId="3347208012" sldId="265"/>
            <ac:grpSpMk id="4" creationId="{8C7BA275-E127-47CC-BB8A-2A1A9218C87A}"/>
          </ac:grpSpMkLst>
        </pc:grpChg>
        <pc:grpChg chg="add del mod">
          <ac:chgData name="Jia Shi" userId="46afd474-ef12-44c7-ab66-108625f733ba" providerId="ADAL" clId="{271F1F47-4225-4D30-98EF-2A0717CF74AC}" dt="2021-12-27T20:45:41.559" v="1660" actId="478"/>
          <ac:grpSpMkLst>
            <pc:docMk/>
            <pc:sldMk cId="3347208012" sldId="265"/>
            <ac:grpSpMk id="5" creationId="{A4A23B8D-F503-4470-9F64-3421FE062980}"/>
          </ac:grpSpMkLst>
        </pc:grpChg>
        <pc:grpChg chg="add mod">
          <ac:chgData name="Jia Shi" userId="46afd474-ef12-44c7-ab66-108625f733ba" providerId="ADAL" clId="{271F1F47-4225-4D30-98EF-2A0717CF74AC}" dt="2021-12-28T09:43:42.474" v="2766"/>
          <ac:grpSpMkLst>
            <pc:docMk/>
            <pc:sldMk cId="3347208012" sldId="265"/>
            <ac:grpSpMk id="5" creationId="{D23A95E4-A325-4F89-808A-B0061FA28DE9}"/>
          </ac:grpSpMkLst>
        </pc:grpChg>
        <pc:grpChg chg="add mod">
          <ac:chgData name="Jia Shi" userId="46afd474-ef12-44c7-ab66-108625f733ba" providerId="ADAL" clId="{271F1F47-4225-4D30-98EF-2A0717CF74AC}" dt="2021-12-28T09:43:42.474" v="2766"/>
          <ac:grpSpMkLst>
            <pc:docMk/>
            <pc:sldMk cId="3347208012" sldId="265"/>
            <ac:grpSpMk id="7" creationId="{756A8775-0978-4A0D-B6EB-A46241E6C089}"/>
          </ac:grpSpMkLst>
        </pc:grpChg>
        <pc:grpChg chg="add del mod">
          <ac:chgData name="Jia Shi" userId="46afd474-ef12-44c7-ab66-108625f733ba" providerId="ADAL" clId="{271F1F47-4225-4D30-98EF-2A0717CF74AC}" dt="2021-12-28T09:37:31.086" v="2728" actId="478"/>
          <ac:grpSpMkLst>
            <pc:docMk/>
            <pc:sldMk cId="3347208012" sldId="265"/>
            <ac:grpSpMk id="8" creationId="{F730ADC6-695E-4180-AA8F-A2164E7040E3}"/>
          </ac:grpSpMkLst>
        </pc:grpChg>
        <pc:grpChg chg="add mod">
          <ac:chgData name="Jia Shi" userId="46afd474-ef12-44c7-ab66-108625f733ba" providerId="ADAL" clId="{271F1F47-4225-4D30-98EF-2A0717CF74AC}" dt="2021-12-28T09:43:42.474" v="2766"/>
          <ac:grpSpMkLst>
            <pc:docMk/>
            <pc:sldMk cId="3347208012" sldId="265"/>
            <ac:grpSpMk id="9" creationId="{0F388C72-BD5C-4931-B3EE-D3EB38B5BC8B}"/>
          </ac:grpSpMkLst>
        </pc:grpChg>
        <pc:grpChg chg="add mod">
          <ac:chgData name="Jia Shi" userId="46afd474-ef12-44c7-ab66-108625f733ba" providerId="ADAL" clId="{271F1F47-4225-4D30-98EF-2A0717CF74AC}" dt="2021-12-28T09:43:42.474" v="2766"/>
          <ac:grpSpMkLst>
            <pc:docMk/>
            <pc:sldMk cId="3347208012" sldId="265"/>
            <ac:grpSpMk id="10" creationId="{63E593FF-69B4-4C5B-A8DF-D3DF1CA4729A}"/>
          </ac:grpSpMkLst>
        </pc:grpChg>
        <pc:grpChg chg="add mod">
          <ac:chgData name="Jia Shi" userId="46afd474-ef12-44c7-ab66-108625f733ba" providerId="ADAL" clId="{271F1F47-4225-4D30-98EF-2A0717CF74AC}" dt="2021-12-28T09:43:42.474" v="2766"/>
          <ac:grpSpMkLst>
            <pc:docMk/>
            <pc:sldMk cId="3347208012" sldId="265"/>
            <ac:grpSpMk id="11" creationId="{47931BA8-0F13-429D-A3DE-C67B5B0B8ECF}"/>
          </ac:grpSpMkLst>
        </pc:grpChg>
        <pc:grpChg chg="add del mod">
          <ac:chgData name="Jia Shi" userId="46afd474-ef12-44c7-ab66-108625f733ba" providerId="ADAL" clId="{271F1F47-4225-4D30-98EF-2A0717CF74AC}" dt="2021-12-27T20:45:46.868" v="1661" actId="165"/>
          <ac:grpSpMkLst>
            <pc:docMk/>
            <pc:sldMk cId="3347208012" sldId="265"/>
            <ac:grpSpMk id="47" creationId="{B5FAA4A3-563E-4078-996B-002BA4AA654F}"/>
          </ac:grpSpMkLst>
        </pc:grpChg>
        <pc:grpChg chg="add del mod">
          <ac:chgData name="Jia Shi" userId="46afd474-ef12-44c7-ab66-108625f733ba" providerId="ADAL" clId="{271F1F47-4225-4D30-98EF-2A0717CF74AC}" dt="2021-12-27T20:45:41.559" v="1660" actId="478"/>
          <ac:grpSpMkLst>
            <pc:docMk/>
            <pc:sldMk cId="3347208012" sldId="265"/>
            <ac:grpSpMk id="68" creationId="{DDA1EEE4-3D4E-4056-B3EA-8CAC79AF375C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3347208012" sldId="265"/>
            <ac:grpSpMk id="69" creationId="{B6B06ED7-1700-4E3D-8C1C-8AE1D954A9A2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3347208012" sldId="265"/>
            <ac:grpSpMk id="70" creationId="{6EE2B947-69CC-4426-9784-647C866733A2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3347208012" sldId="265"/>
            <ac:grpSpMk id="83" creationId="{66676283-6B15-4D4E-9C71-91C13F309FF2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3347208012" sldId="265"/>
            <ac:grpSpMk id="89" creationId="{8F9046F9-5D48-4A0E-9DC7-32C7671AB4D7}"/>
          </ac:grpSpMkLst>
        </pc:grpChg>
        <pc:grpChg chg="add mod">
          <ac:chgData name="Jia Shi" userId="46afd474-ef12-44c7-ab66-108625f733ba" providerId="ADAL" clId="{271F1F47-4225-4D30-98EF-2A0717CF74AC}" dt="2021-12-28T09:43:42.474" v="2766"/>
          <ac:grpSpMkLst>
            <pc:docMk/>
            <pc:sldMk cId="3347208012" sldId="265"/>
            <ac:grpSpMk id="115" creationId="{53783E78-78AB-4711-AF90-91799ADB1CD3}"/>
          </ac:grpSpMkLst>
        </pc:grpChg>
        <pc:grpChg chg="add mod">
          <ac:chgData name="Jia Shi" userId="46afd474-ef12-44c7-ab66-108625f733ba" providerId="ADAL" clId="{271F1F47-4225-4D30-98EF-2A0717CF74AC}" dt="2021-12-28T09:43:42.474" v="2766"/>
          <ac:grpSpMkLst>
            <pc:docMk/>
            <pc:sldMk cId="3347208012" sldId="265"/>
            <ac:grpSpMk id="136" creationId="{B23AF58D-6FA4-4075-9E63-60EE5E7A1E1F}"/>
          </ac:grpSpMkLst>
        </pc:grpChg>
        <pc:grpChg chg="add mod">
          <ac:chgData name="Jia Shi" userId="46afd474-ef12-44c7-ab66-108625f733ba" providerId="ADAL" clId="{271F1F47-4225-4D30-98EF-2A0717CF74AC}" dt="2021-12-28T09:43:42.474" v="2766"/>
          <ac:grpSpMkLst>
            <pc:docMk/>
            <pc:sldMk cId="3347208012" sldId="265"/>
            <ac:grpSpMk id="164" creationId="{24EAC5F4-0658-4AF9-BFB5-2AD1202EBD15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3347208012" sldId="265"/>
            <ac:grpSpMk id="166" creationId="{F7A8C7DB-14EA-4384-B30B-EFE835EE48AD}"/>
          </ac:grpSpMkLst>
        </pc:grpChg>
        <pc:grpChg chg="add del mod">
          <ac:chgData name="Jia Shi" userId="46afd474-ef12-44c7-ab66-108625f733ba" providerId="ADAL" clId="{271F1F47-4225-4D30-98EF-2A0717CF74AC}" dt="2021-12-27T21:38:17.265" v="2095" actId="478"/>
          <ac:grpSpMkLst>
            <pc:docMk/>
            <pc:sldMk cId="3347208012" sldId="265"/>
            <ac:grpSpMk id="187" creationId="{C56E9D38-3937-48C0-860C-F97AD47E9A8B}"/>
          </ac:grpSpMkLst>
        </pc:grpChg>
        <pc:grpChg chg="mod">
          <ac:chgData name="Jia Shi" userId="46afd474-ef12-44c7-ab66-108625f733ba" providerId="ADAL" clId="{271F1F47-4225-4D30-98EF-2A0717CF74AC}" dt="2021-12-27T21:38:10.871" v="2093"/>
          <ac:grpSpMkLst>
            <pc:docMk/>
            <pc:sldMk cId="3347208012" sldId="265"/>
            <ac:grpSpMk id="188" creationId="{65A21189-0222-4EA6-815E-87C6B6B6D08E}"/>
          </ac:grpSpMkLst>
        </pc:grpChg>
        <pc:grpChg chg="add mod">
          <ac:chgData name="Jia Shi" userId="46afd474-ef12-44c7-ab66-108625f733ba" providerId="ADAL" clId="{271F1F47-4225-4D30-98EF-2A0717CF74AC}" dt="2021-12-28T09:43:42.474" v="2766"/>
          <ac:grpSpMkLst>
            <pc:docMk/>
            <pc:sldMk cId="3347208012" sldId="265"/>
            <ac:grpSpMk id="189" creationId="{9E7188EB-8AC5-4DF8-8F98-3114457E42C4}"/>
          </ac:grpSpMkLst>
        </pc:grpChg>
        <pc:grpChg chg="add mod">
          <ac:chgData name="Jia Shi" userId="46afd474-ef12-44c7-ab66-108625f733ba" providerId="ADAL" clId="{271F1F47-4225-4D30-98EF-2A0717CF74AC}" dt="2021-12-28T09:43:42.474" v="2766"/>
          <ac:grpSpMkLst>
            <pc:docMk/>
            <pc:sldMk cId="3347208012" sldId="265"/>
            <ac:grpSpMk id="215" creationId="{CEFC105E-C7D3-46C5-BA6D-B8BAE7DF2C58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3347208012" sldId="265"/>
            <ac:grpSpMk id="217" creationId="{46024D6A-7A54-44EE-813D-78DB28574D12}"/>
          </ac:grpSpMkLst>
        </pc:grpChg>
        <pc:grpChg chg="add del mod">
          <ac:chgData name="Jia Shi" userId="46afd474-ef12-44c7-ab66-108625f733ba" providerId="ADAL" clId="{271F1F47-4225-4D30-98EF-2A0717CF74AC}" dt="2021-12-27T21:41:43.319" v="2135" actId="165"/>
          <ac:grpSpMkLst>
            <pc:docMk/>
            <pc:sldMk cId="3347208012" sldId="265"/>
            <ac:grpSpMk id="238" creationId="{583567E5-0A7C-4808-BE2C-3B380B852BE7}"/>
          </ac:grpSpMkLst>
        </pc:grpChg>
        <pc:grpChg chg="del mod topLvl">
          <ac:chgData name="Jia Shi" userId="46afd474-ef12-44c7-ab66-108625f733ba" providerId="ADAL" clId="{271F1F47-4225-4D30-98EF-2A0717CF74AC}" dt="2021-12-27T21:42:24.912" v="2143" actId="165"/>
          <ac:grpSpMkLst>
            <pc:docMk/>
            <pc:sldMk cId="3347208012" sldId="265"/>
            <ac:grpSpMk id="239" creationId="{79B690AA-E024-44FF-AEB0-BCDCEE006DED}"/>
          </ac:grpSpMkLst>
        </pc:grpChg>
        <pc:grpChg chg="add mod">
          <ac:chgData name="Jia Shi" userId="46afd474-ef12-44c7-ab66-108625f733ba" providerId="ADAL" clId="{271F1F47-4225-4D30-98EF-2A0717CF74AC}" dt="2021-12-28T09:43:42.474" v="2766"/>
          <ac:grpSpMkLst>
            <pc:docMk/>
            <pc:sldMk cId="3347208012" sldId="265"/>
            <ac:grpSpMk id="240" creationId="{CF92B130-0151-4083-8905-FAEB8BE7EE8D}"/>
          </ac:grpSpMkLst>
        </pc:grpChg>
        <pc:grpChg chg="add mod">
          <ac:chgData name="Jia Shi" userId="46afd474-ef12-44c7-ab66-108625f733ba" providerId="ADAL" clId="{271F1F47-4225-4D30-98EF-2A0717CF74AC}" dt="2021-12-28T09:43:42.474" v="2766"/>
          <ac:grpSpMkLst>
            <pc:docMk/>
            <pc:sldMk cId="3347208012" sldId="265"/>
            <ac:grpSpMk id="245" creationId="{62D28A81-8693-4BE9-A201-CB1E344AAFAA}"/>
          </ac:grpSpMkLst>
        </pc:grpChg>
        <pc:grpChg chg="del mod topLvl">
          <ac:chgData name="Jia Shi" userId="46afd474-ef12-44c7-ab66-108625f733ba" providerId="ADAL" clId="{271F1F47-4225-4D30-98EF-2A0717CF74AC}" dt="2021-12-27T21:42:31.598" v="2144" actId="165"/>
          <ac:grpSpMkLst>
            <pc:docMk/>
            <pc:sldMk cId="3347208012" sldId="265"/>
            <ac:grpSpMk id="245" creationId="{D3A0F053-97B3-4818-9A5E-9FBBB96E8436}"/>
          </ac:grpSpMkLst>
        </pc:grpChg>
        <pc:grpChg chg="del mod topLvl">
          <ac:chgData name="Jia Shi" userId="46afd474-ef12-44c7-ab66-108625f733ba" providerId="ADAL" clId="{271F1F47-4225-4D30-98EF-2A0717CF74AC}" dt="2021-12-27T21:45:36.756" v="2171" actId="165"/>
          <ac:grpSpMkLst>
            <pc:docMk/>
            <pc:sldMk cId="3347208012" sldId="265"/>
            <ac:grpSpMk id="248" creationId="{6C46AFBF-BA25-4F52-88C2-C9A69B27A212}"/>
          </ac:grpSpMkLst>
        </pc:grpChg>
        <pc:grpChg chg="del mod topLvl">
          <ac:chgData name="Jia Shi" userId="46afd474-ef12-44c7-ab66-108625f733ba" providerId="ADAL" clId="{271F1F47-4225-4D30-98EF-2A0717CF74AC}" dt="2021-12-27T21:47:35.181" v="2181" actId="165"/>
          <ac:grpSpMkLst>
            <pc:docMk/>
            <pc:sldMk cId="3347208012" sldId="265"/>
            <ac:grpSpMk id="262" creationId="{B7907800-6F21-4A6C-9E9F-C4585B31C842}"/>
          </ac:grpSpMkLst>
        </pc:grpChg>
        <pc:grpChg chg="del mod topLvl">
          <ac:chgData name="Jia Shi" userId="46afd474-ef12-44c7-ab66-108625f733ba" providerId="ADAL" clId="{271F1F47-4225-4D30-98EF-2A0717CF74AC}" dt="2021-12-27T21:48:03.230" v="2187" actId="165"/>
          <ac:grpSpMkLst>
            <pc:docMk/>
            <pc:sldMk cId="3347208012" sldId="265"/>
            <ac:grpSpMk id="264" creationId="{E513754B-4CCE-4773-BEA0-A98F81B89B69}"/>
          </ac:grpSpMkLst>
        </pc:grpChg>
        <pc:grpChg chg="del mod">
          <ac:chgData name="Jia Shi" userId="46afd474-ef12-44c7-ab66-108625f733ba" providerId="ADAL" clId="{271F1F47-4225-4D30-98EF-2A0717CF74AC}" dt="2021-12-27T21:41:20.711" v="2127" actId="478"/>
          <ac:grpSpMkLst>
            <pc:docMk/>
            <pc:sldMk cId="3347208012" sldId="265"/>
            <ac:grpSpMk id="267" creationId="{BBA0311C-A024-4DA4-B45E-C759971CBF2A}"/>
          </ac:grpSpMkLst>
        </pc:grpChg>
        <pc:grpChg chg="add mod">
          <ac:chgData name="Jia Shi" userId="46afd474-ef12-44c7-ab66-108625f733ba" providerId="ADAL" clId="{271F1F47-4225-4D30-98EF-2A0717CF74AC}" dt="2021-12-28T09:44:16.561" v="2770" actId="1076"/>
          <ac:grpSpMkLst>
            <pc:docMk/>
            <pc:sldMk cId="3347208012" sldId="265"/>
            <ac:grpSpMk id="276" creationId="{AE0187DB-E862-47D8-8291-F657B77A7E41}"/>
          </ac:grpSpMkLst>
        </pc:grpChg>
        <pc:grpChg chg="mod">
          <ac:chgData name="Jia Shi" userId="46afd474-ef12-44c7-ab66-108625f733ba" providerId="ADAL" clId="{271F1F47-4225-4D30-98EF-2A0717CF74AC}" dt="2021-12-28T09:44:10.064" v="2768"/>
          <ac:grpSpMkLst>
            <pc:docMk/>
            <pc:sldMk cId="3347208012" sldId="265"/>
            <ac:grpSpMk id="277" creationId="{60D9E195-A24A-4823-BF4B-1305B46325FF}"/>
          </ac:grpSpMkLst>
        </pc:grpChg>
        <pc:grpChg chg="add mod">
          <ac:chgData name="Jia Shi" userId="46afd474-ef12-44c7-ab66-108625f733ba" providerId="ADAL" clId="{271F1F47-4225-4D30-98EF-2A0717CF74AC}" dt="2021-12-28T09:45:31.031" v="2825" actId="1076"/>
          <ac:grpSpMkLst>
            <pc:docMk/>
            <pc:sldMk cId="3347208012" sldId="265"/>
            <ac:grpSpMk id="308" creationId="{757B0C44-E4F3-46EE-8064-9B41E90E4273}"/>
          </ac:grpSpMkLst>
        </pc:grpChg>
        <pc:cxnChg chg="add mod">
          <ac:chgData name="Jia Shi" userId="46afd474-ef12-44c7-ab66-108625f733ba" providerId="ADAL" clId="{271F1F47-4225-4D30-98EF-2A0717CF74AC}" dt="2021-12-28T09:43:42.474" v="2766"/>
          <ac:cxnSpMkLst>
            <pc:docMk/>
            <pc:sldMk cId="3347208012" sldId="265"/>
            <ac:cxnSpMk id="13" creationId="{B780E544-4625-4B8A-A261-F5550734561B}"/>
          </ac:cxnSpMkLst>
        </pc:cxnChg>
        <pc:cxnChg chg="mod topLvl">
          <ac:chgData name="Jia Shi" userId="46afd474-ef12-44c7-ab66-108625f733ba" providerId="ADAL" clId="{271F1F47-4225-4D30-98EF-2A0717CF74AC}" dt="2021-12-28T09:43:42.474" v="2766"/>
          <ac:cxnSpMkLst>
            <pc:docMk/>
            <pc:sldMk cId="3347208012" sldId="265"/>
            <ac:cxnSpMk id="53" creationId="{58BD2E5D-6EEE-4228-8066-5059DD2029C4}"/>
          </ac:cxnSpMkLst>
        </pc:cxnChg>
        <pc:cxnChg chg="mod topLvl">
          <ac:chgData name="Jia Shi" userId="46afd474-ef12-44c7-ab66-108625f733ba" providerId="ADAL" clId="{271F1F47-4225-4D30-98EF-2A0717CF74AC}" dt="2021-12-28T09:43:42.474" v="2766"/>
          <ac:cxnSpMkLst>
            <pc:docMk/>
            <pc:sldMk cId="3347208012" sldId="265"/>
            <ac:cxnSpMk id="55" creationId="{0C30FBBA-58FF-429A-87C8-D372E0AB749C}"/>
          </ac:cxnSpMkLst>
        </pc:cxnChg>
        <pc:cxnChg chg="mod">
          <ac:chgData name="Jia Shi" userId="46afd474-ef12-44c7-ab66-108625f733ba" providerId="ADAL" clId="{271F1F47-4225-4D30-98EF-2A0717CF74AC}" dt="2021-12-27T20:41:18.564" v="1656"/>
          <ac:cxnSpMkLst>
            <pc:docMk/>
            <pc:sldMk cId="3347208012" sldId="265"/>
            <ac:cxnSpMk id="77" creationId="{5A53C917-78F0-4CEB-A88F-84015A26F07C}"/>
          </ac:cxnSpMkLst>
        </pc:cxnChg>
        <pc:cxnChg chg="mod">
          <ac:chgData name="Jia Shi" userId="46afd474-ef12-44c7-ab66-108625f733ba" providerId="ADAL" clId="{271F1F47-4225-4D30-98EF-2A0717CF74AC}" dt="2021-12-27T20:41:18.564" v="1656"/>
          <ac:cxnSpMkLst>
            <pc:docMk/>
            <pc:sldMk cId="3347208012" sldId="265"/>
            <ac:cxnSpMk id="79" creationId="{552134C8-E106-46CC-8732-E9CEF31057C1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347208012" sldId="265"/>
            <ac:cxnSpMk id="84" creationId="{1BDD60FF-BABD-48E2-AA1E-08EB3B9F0932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347208012" sldId="265"/>
            <ac:cxnSpMk id="86" creationId="{40575BFE-AA38-49FD-98EC-AE3F283F846D}"/>
          </ac:cxnSpMkLst>
        </pc:cxnChg>
        <pc:cxnChg chg="mod">
          <ac:chgData name="Jia Shi" userId="46afd474-ef12-44c7-ab66-108625f733ba" providerId="ADAL" clId="{271F1F47-4225-4D30-98EF-2A0717CF74AC}" dt="2021-12-27T20:39:37.609" v="1647" actId="164"/>
          <ac:cxnSpMkLst>
            <pc:docMk/>
            <pc:sldMk cId="3347208012" sldId="265"/>
            <ac:cxnSpMk id="99" creationId="{CDE9AEDE-9295-424C-A218-13977734F1B4}"/>
          </ac:cxnSpMkLst>
        </pc:cxnChg>
        <pc:cxnChg chg="mod">
          <ac:chgData name="Jia Shi" userId="46afd474-ef12-44c7-ab66-108625f733ba" providerId="ADAL" clId="{271F1F47-4225-4D30-98EF-2A0717CF74AC}" dt="2021-12-27T20:39:37.609" v="1647" actId="164"/>
          <ac:cxnSpMkLst>
            <pc:docMk/>
            <pc:sldMk cId="3347208012" sldId="265"/>
            <ac:cxnSpMk id="101" creationId="{769D577A-1372-4AD8-A7EB-132AEAB00802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347208012" sldId="265"/>
            <ac:cxnSpMk id="121" creationId="{C719E51B-B99A-4C33-AFAF-B6F47CAB0C33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347208012" sldId="265"/>
            <ac:cxnSpMk id="123" creationId="{2DDB252F-5B37-4F3C-A850-505E1E5DEB23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347208012" sldId="265"/>
            <ac:cxnSpMk id="142" creationId="{48292568-7831-4E86-B270-CE5713416D54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347208012" sldId="265"/>
            <ac:cxnSpMk id="144" creationId="{8D6C5B04-633D-4E87-9512-C1B8DE92FF4D}"/>
          </ac:cxnSpMkLst>
        </pc:cxnChg>
        <pc:cxnChg chg="add del mod">
          <ac:chgData name="Jia Shi" userId="46afd474-ef12-44c7-ab66-108625f733ba" providerId="ADAL" clId="{271F1F47-4225-4D30-98EF-2A0717CF74AC}" dt="2021-12-28T09:36:08.276" v="2716" actId="478"/>
          <ac:cxnSpMkLst>
            <pc:docMk/>
            <pc:sldMk cId="3347208012" sldId="265"/>
            <ac:cxnSpMk id="161" creationId="{BF055422-2FE6-4A63-88A2-4B67DB2926EB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347208012" sldId="265"/>
            <ac:cxnSpMk id="172" creationId="{36785A18-7B92-4753-AFB0-66B4CE5385FF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347208012" sldId="265"/>
            <ac:cxnSpMk id="174" creationId="{994FB6F0-9F59-4546-B658-696DA4A1F5EB}"/>
          </ac:cxnSpMkLst>
        </pc:cxnChg>
        <pc:cxnChg chg="add mod">
          <ac:chgData name="Jia Shi" userId="46afd474-ef12-44c7-ab66-108625f733ba" providerId="ADAL" clId="{271F1F47-4225-4D30-98EF-2A0717CF74AC}" dt="2021-12-28T08:49:08.794" v="2241" actId="571"/>
          <ac:cxnSpMkLst>
            <pc:docMk/>
            <pc:sldMk cId="3347208012" sldId="265"/>
            <ac:cxnSpMk id="187" creationId="{7C7D7C1E-547B-4726-B6FF-A30C1DEAF081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347208012" sldId="265"/>
            <ac:cxnSpMk id="193" creationId="{629C240A-7CEF-4A7A-AA43-C9ED6A41DA3F}"/>
          </ac:cxnSpMkLst>
        </pc:cxnChg>
        <pc:cxnChg chg="mod">
          <ac:chgData name="Jia Shi" userId="46afd474-ef12-44c7-ab66-108625f733ba" providerId="ADAL" clId="{271F1F47-4225-4D30-98EF-2A0717CF74AC}" dt="2021-12-27T21:38:10.871" v="2093"/>
          <ac:cxnSpMkLst>
            <pc:docMk/>
            <pc:sldMk cId="3347208012" sldId="265"/>
            <ac:cxnSpMk id="195" creationId="{6AF3AC28-EC71-4A2C-B919-A550983F382B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347208012" sldId="265"/>
            <ac:cxnSpMk id="195" creationId="{A74DE95E-74E4-4172-A576-F007E38D83EB}"/>
          </ac:cxnSpMkLst>
        </pc:cxnChg>
        <pc:cxnChg chg="mod">
          <ac:chgData name="Jia Shi" userId="46afd474-ef12-44c7-ab66-108625f733ba" providerId="ADAL" clId="{271F1F47-4225-4D30-98EF-2A0717CF74AC}" dt="2021-12-27T21:38:10.871" v="2093"/>
          <ac:cxnSpMkLst>
            <pc:docMk/>
            <pc:sldMk cId="3347208012" sldId="265"/>
            <ac:cxnSpMk id="197" creationId="{0E371894-D388-4C89-ABCC-5C72BB12B237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347208012" sldId="265"/>
            <ac:cxnSpMk id="199" creationId="{FB04EF9F-4BC0-445D-96A0-56B10B531AF5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347208012" sldId="265"/>
            <ac:cxnSpMk id="201" creationId="{3C6E6ECD-5DB0-4A65-82FB-91ECFC0382D0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347208012" sldId="265"/>
            <ac:cxnSpMk id="203" creationId="{9737F7AF-A824-4F56-8E27-8FACAE29DDE7}"/>
          </ac:cxnSpMkLst>
        </pc:cxnChg>
        <pc:cxnChg chg="add mod">
          <ac:chgData name="Jia Shi" userId="46afd474-ef12-44c7-ab66-108625f733ba" providerId="ADAL" clId="{271F1F47-4225-4D30-98EF-2A0717CF74AC}" dt="2021-12-28T09:43:42.474" v="2766"/>
          <ac:cxnSpMkLst>
            <pc:docMk/>
            <pc:sldMk cId="3347208012" sldId="265"/>
            <ac:cxnSpMk id="210" creationId="{2138F2E7-0123-4335-ACBA-4F6EAB39A132}"/>
          </ac:cxnSpMkLst>
        </pc:cxnChg>
        <pc:cxnChg chg="add del mod">
          <ac:chgData name="Jia Shi" userId="46afd474-ef12-44c7-ab66-108625f733ba" providerId="ADAL" clId="{271F1F47-4225-4D30-98EF-2A0717CF74AC}" dt="2021-12-28T09:35:41.861" v="2709" actId="478"/>
          <ac:cxnSpMkLst>
            <pc:docMk/>
            <pc:sldMk cId="3347208012" sldId="265"/>
            <ac:cxnSpMk id="212" creationId="{35754A0F-59AC-45F8-9E21-37C49D785DE2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347208012" sldId="265"/>
            <ac:cxnSpMk id="223" creationId="{08692B05-F6B9-4D85-9239-66389C3147AE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347208012" sldId="265"/>
            <ac:cxnSpMk id="225" creationId="{7B6FDD2E-2E19-4B41-8170-DF496589688A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347208012" sldId="265"/>
            <ac:cxnSpMk id="241" creationId="{03A5BF59-5384-45D4-BCF3-42317DB4B943}"/>
          </ac:cxnSpMkLst>
        </pc:cxnChg>
        <pc:cxnChg chg="del mod topLvl">
          <ac:chgData name="Jia Shi" userId="46afd474-ef12-44c7-ab66-108625f733ba" providerId="ADAL" clId="{271F1F47-4225-4D30-98EF-2A0717CF74AC}" dt="2021-12-27T21:46:55.533" v="2173" actId="21"/>
          <ac:cxnSpMkLst>
            <pc:docMk/>
            <pc:sldMk cId="3347208012" sldId="265"/>
            <ac:cxnSpMk id="241" creationId="{4A88EAB5-B45D-4AD7-AE58-26B9D6E3AF5C}"/>
          </ac:cxnSpMkLst>
        </pc:cxnChg>
        <pc:cxnChg chg="del mod topLvl">
          <ac:chgData name="Jia Shi" userId="46afd474-ef12-44c7-ab66-108625f733ba" providerId="ADAL" clId="{271F1F47-4225-4D30-98EF-2A0717CF74AC}" dt="2021-12-27T21:46:55.533" v="2173" actId="21"/>
          <ac:cxnSpMkLst>
            <pc:docMk/>
            <pc:sldMk cId="3347208012" sldId="265"/>
            <ac:cxnSpMk id="243" creationId="{65EE2926-2E5C-48AF-9F67-149EE6071178}"/>
          </ac:cxnSpMkLst>
        </pc:cxnChg>
        <pc:cxnChg chg="mod topLvl">
          <ac:chgData name="Jia Shi" userId="46afd474-ef12-44c7-ab66-108625f733ba" providerId="ADAL" clId="{271F1F47-4225-4D30-98EF-2A0717CF74AC}" dt="2021-12-28T09:43:42.474" v="2766"/>
          <ac:cxnSpMkLst>
            <pc:docMk/>
            <pc:sldMk cId="3347208012" sldId="265"/>
            <ac:cxnSpMk id="246" creationId="{E0CEAAA4-CE05-48F7-B374-55B52A9AF98E}"/>
          </ac:cxnSpMkLst>
        </pc:cxnChg>
        <pc:cxnChg chg="mod topLvl">
          <ac:chgData name="Jia Shi" userId="46afd474-ef12-44c7-ab66-108625f733ba" providerId="ADAL" clId="{271F1F47-4225-4D30-98EF-2A0717CF74AC}" dt="2021-12-28T09:43:42.474" v="2766"/>
          <ac:cxnSpMkLst>
            <pc:docMk/>
            <pc:sldMk cId="3347208012" sldId="265"/>
            <ac:cxnSpMk id="251" creationId="{1376F388-B583-4276-ACB8-4E05786B3C56}"/>
          </ac:cxnSpMkLst>
        </pc:cxnChg>
        <pc:cxnChg chg="del mod">
          <ac:chgData name="Jia Shi" userId="46afd474-ef12-44c7-ab66-108625f733ba" providerId="ADAL" clId="{271F1F47-4225-4D30-98EF-2A0717CF74AC}" dt="2021-12-27T21:42:14.412" v="2140" actId="478"/>
          <ac:cxnSpMkLst>
            <pc:docMk/>
            <pc:sldMk cId="3347208012" sldId="265"/>
            <ac:cxnSpMk id="254" creationId="{AB7E8563-9D9E-4799-98AB-BAB10126D0A4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347208012" sldId="265"/>
            <ac:cxnSpMk id="255" creationId="{F95FE9B4-E3D9-4D99-B299-D27ADFC6B176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347208012" sldId="265"/>
            <ac:cxnSpMk id="257" creationId="{56934568-8B96-43B5-B3AF-BF876B77E0DA}"/>
          </ac:cxnSpMkLst>
        </pc:cxnChg>
        <pc:cxnChg chg="del mod">
          <ac:chgData name="Jia Shi" userId="46afd474-ef12-44c7-ab66-108625f733ba" providerId="ADAL" clId="{271F1F47-4225-4D30-98EF-2A0717CF74AC}" dt="2021-12-27T21:42:17.517" v="2142" actId="478"/>
          <ac:cxnSpMkLst>
            <pc:docMk/>
            <pc:sldMk cId="3347208012" sldId="265"/>
            <ac:cxnSpMk id="258" creationId="{F9C933CF-2743-4CA3-9CC0-CA8163B5CF5B}"/>
          </ac:cxnSpMkLst>
        </pc:cxnChg>
        <pc:cxnChg chg="mod topLvl">
          <ac:chgData name="Jia Shi" userId="46afd474-ef12-44c7-ab66-108625f733ba" providerId="ADAL" clId="{271F1F47-4225-4D30-98EF-2A0717CF74AC}" dt="2021-12-28T09:43:42.474" v="2766"/>
          <ac:cxnSpMkLst>
            <pc:docMk/>
            <pc:sldMk cId="3347208012" sldId="265"/>
            <ac:cxnSpMk id="260" creationId="{6F692C01-E3F9-4B52-8FAE-7BBF2EADA270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347208012" sldId="265"/>
            <ac:cxnSpMk id="264" creationId="{49B87D04-9A4D-4E2F-83CA-E0F005996E91}"/>
          </ac:cxnSpMkLst>
        </pc:cxnChg>
        <pc:cxnChg chg="mod topLvl">
          <ac:chgData name="Jia Shi" userId="46afd474-ef12-44c7-ab66-108625f733ba" providerId="ADAL" clId="{271F1F47-4225-4D30-98EF-2A0717CF74AC}" dt="2021-12-28T09:43:42.474" v="2766"/>
          <ac:cxnSpMkLst>
            <pc:docMk/>
            <pc:sldMk cId="3347208012" sldId="265"/>
            <ac:cxnSpMk id="265" creationId="{5B8BECE7-9AEC-4944-86FA-B628CC2CDD5A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347208012" sldId="265"/>
            <ac:cxnSpMk id="268" creationId="{8240B52E-CD2F-4FF8-9E3A-D1C62407E34B}"/>
          </ac:cxnSpMkLst>
        </pc:cxnChg>
        <pc:cxnChg chg="mod topLvl">
          <ac:chgData name="Jia Shi" userId="46afd474-ef12-44c7-ab66-108625f733ba" providerId="ADAL" clId="{271F1F47-4225-4D30-98EF-2A0717CF74AC}" dt="2021-12-28T09:43:42.474" v="2766"/>
          <ac:cxnSpMkLst>
            <pc:docMk/>
            <pc:sldMk cId="3347208012" sldId="265"/>
            <ac:cxnSpMk id="269" creationId="{8C6DD328-E568-4EB6-9D00-7AA8427B4835}"/>
          </ac:cxnSpMkLst>
        </pc:cxnChg>
        <pc:cxnChg chg="del mod">
          <ac:chgData name="Jia Shi" userId="46afd474-ef12-44c7-ab66-108625f733ba" providerId="ADAL" clId="{271F1F47-4225-4D30-98EF-2A0717CF74AC}" dt="2021-12-27T21:41:57.756" v="2136" actId="478"/>
          <ac:cxnSpMkLst>
            <pc:docMk/>
            <pc:sldMk cId="3347208012" sldId="265"/>
            <ac:cxnSpMk id="271" creationId="{586C0EAA-6970-4A26-B233-8CF74C7EC809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347208012" sldId="265"/>
            <ac:cxnSpMk id="272" creationId="{AB7FEF91-482B-4B5A-9C1A-E240070A78A7}"/>
          </ac:cxnSpMkLst>
        </pc:cxnChg>
        <pc:cxnChg chg="del mod">
          <ac:chgData name="Jia Shi" userId="46afd474-ef12-44c7-ab66-108625f733ba" providerId="ADAL" clId="{271F1F47-4225-4D30-98EF-2A0717CF74AC}" dt="2021-12-27T21:41:32.214" v="2133" actId="478"/>
          <ac:cxnSpMkLst>
            <pc:docMk/>
            <pc:sldMk cId="3347208012" sldId="265"/>
            <ac:cxnSpMk id="273" creationId="{272A46C6-F3BC-4009-9B9E-50722E7F1067}"/>
          </ac:cxnSpMkLst>
        </pc:cxnChg>
        <pc:cxnChg chg="add mod">
          <ac:chgData name="Jia Shi" userId="46afd474-ef12-44c7-ab66-108625f733ba" providerId="ADAL" clId="{271F1F47-4225-4D30-98EF-2A0717CF74AC}" dt="2021-12-28T09:43:42.474" v="2766"/>
          <ac:cxnSpMkLst>
            <pc:docMk/>
            <pc:sldMk cId="3347208012" sldId="265"/>
            <ac:cxnSpMk id="283" creationId="{127FB6E2-1A84-4D8F-809B-1DAE331AF6C2}"/>
          </ac:cxnSpMkLst>
        </pc:cxnChg>
        <pc:cxnChg chg="add mod">
          <ac:chgData name="Jia Shi" userId="46afd474-ef12-44c7-ab66-108625f733ba" providerId="ADAL" clId="{271F1F47-4225-4D30-98EF-2A0717CF74AC}" dt="2021-12-28T09:43:42.474" v="2766"/>
          <ac:cxnSpMkLst>
            <pc:docMk/>
            <pc:sldMk cId="3347208012" sldId="265"/>
            <ac:cxnSpMk id="285" creationId="{F3AE0D1D-DBA4-42D3-B225-8E87353BF586}"/>
          </ac:cxnSpMkLst>
        </pc:cxnChg>
        <pc:cxnChg chg="mod">
          <ac:chgData name="Jia Shi" userId="46afd474-ef12-44c7-ab66-108625f733ba" providerId="ADAL" clId="{271F1F47-4225-4D30-98EF-2A0717CF74AC}" dt="2021-12-28T09:44:10.064" v="2768"/>
          <ac:cxnSpMkLst>
            <pc:docMk/>
            <pc:sldMk cId="3347208012" sldId="265"/>
            <ac:cxnSpMk id="293" creationId="{9AE210F8-C8D5-4DE9-9297-11F8C649777C}"/>
          </ac:cxnSpMkLst>
        </pc:cxnChg>
        <pc:cxnChg chg="mod">
          <ac:chgData name="Jia Shi" userId="46afd474-ef12-44c7-ab66-108625f733ba" providerId="ADAL" clId="{271F1F47-4225-4D30-98EF-2A0717CF74AC}" dt="2021-12-28T09:44:10.064" v="2768"/>
          <ac:cxnSpMkLst>
            <pc:docMk/>
            <pc:sldMk cId="3347208012" sldId="265"/>
            <ac:cxnSpMk id="295" creationId="{A2A8B8D7-AE27-49FC-ADCE-A0B4F882B31B}"/>
          </ac:cxnSpMkLst>
        </pc:cxnChg>
        <pc:cxnChg chg="mod">
          <ac:chgData name="Jia Shi" userId="46afd474-ef12-44c7-ab66-108625f733ba" providerId="ADAL" clId="{271F1F47-4225-4D30-98EF-2A0717CF74AC}" dt="2021-12-28T09:44:19.268" v="2771"/>
          <ac:cxnSpMkLst>
            <pc:docMk/>
            <pc:sldMk cId="3347208012" sldId="265"/>
            <ac:cxnSpMk id="312" creationId="{9B75544C-57C9-4B2D-A9D9-30ACB928CAC6}"/>
          </ac:cxnSpMkLst>
        </pc:cxnChg>
        <pc:cxnChg chg="mod">
          <ac:chgData name="Jia Shi" userId="46afd474-ef12-44c7-ab66-108625f733ba" providerId="ADAL" clId="{271F1F47-4225-4D30-98EF-2A0717CF74AC}" dt="2021-12-28T09:44:19.268" v="2771"/>
          <ac:cxnSpMkLst>
            <pc:docMk/>
            <pc:sldMk cId="3347208012" sldId="265"/>
            <ac:cxnSpMk id="314" creationId="{81966F7A-6315-4BE7-B532-FD4121E6F9C3}"/>
          </ac:cxnSpMkLst>
        </pc:cxnChg>
        <pc:cxnChg chg="mod">
          <ac:chgData name="Jia Shi" userId="46afd474-ef12-44c7-ab66-108625f733ba" providerId="ADAL" clId="{271F1F47-4225-4D30-98EF-2A0717CF74AC}" dt="2021-12-28T09:44:19.268" v="2771"/>
          <ac:cxnSpMkLst>
            <pc:docMk/>
            <pc:sldMk cId="3347208012" sldId="265"/>
            <ac:cxnSpMk id="318" creationId="{8D7467AF-AD0B-4134-9435-8AFCD8F16277}"/>
          </ac:cxnSpMkLst>
        </pc:cxnChg>
        <pc:cxnChg chg="mod">
          <ac:chgData name="Jia Shi" userId="46afd474-ef12-44c7-ab66-108625f733ba" providerId="ADAL" clId="{271F1F47-4225-4D30-98EF-2A0717CF74AC}" dt="2021-12-28T09:44:19.268" v="2771"/>
          <ac:cxnSpMkLst>
            <pc:docMk/>
            <pc:sldMk cId="3347208012" sldId="265"/>
            <ac:cxnSpMk id="320" creationId="{51FE199E-71A4-4083-9B9D-CA144209DFFB}"/>
          </ac:cxnSpMkLst>
        </pc:cxnChg>
        <pc:cxnChg chg="mod">
          <ac:chgData name="Jia Shi" userId="46afd474-ef12-44c7-ab66-108625f733ba" providerId="ADAL" clId="{271F1F47-4225-4D30-98EF-2A0717CF74AC}" dt="2021-12-28T09:44:19.268" v="2771"/>
          <ac:cxnSpMkLst>
            <pc:docMk/>
            <pc:sldMk cId="3347208012" sldId="265"/>
            <ac:cxnSpMk id="322" creationId="{288E6D97-561E-494B-A234-4612D22475E9}"/>
          </ac:cxnSpMkLst>
        </pc:cxnChg>
      </pc:sldChg>
      <pc:sldChg chg="modSp add">
        <pc:chgData name="Jia Shi" userId="46afd474-ef12-44c7-ab66-108625f733ba" providerId="ADAL" clId="{271F1F47-4225-4D30-98EF-2A0717CF74AC}" dt="2021-12-28T09:43:42.474" v="2766"/>
        <pc:sldMkLst>
          <pc:docMk/>
          <pc:sldMk cId="302130772" sldId="266"/>
        </pc:sldMkLst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02130772" sldId="266"/>
            <ac:spMk id="2" creationId="{C30149F8-D616-4C12-A240-1AD4A42F9D2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02130772" sldId="266"/>
            <ac:spMk id="20" creationId="{7485799F-C6F9-4698-A54A-89029920D9AA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02130772" sldId="266"/>
            <ac:spMk id="24" creationId="{56273792-016A-4EF8-A28B-8EC3E6548BC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02130772" sldId="266"/>
            <ac:spMk id="26" creationId="{4BB1BB0C-FF7C-4B4F-BCEA-0FD15C04995C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02130772" sldId="266"/>
            <ac:spMk id="28" creationId="{9B454179-3639-4AE0-95CE-0CAD72A55E3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02130772" sldId="266"/>
            <ac:spMk id="29" creationId="{FAF46E26-57C4-4180-B4D1-3FDC90BB479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02130772" sldId="266"/>
            <ac:spMk id="33" creationId="{E965FDF1-32BE-4563-BB46-FB944B75CE1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02130772" sldId="266"/>
            <ac:spMk id="35" creationId="{1B635ACE-B7E4-41AB-B92E-CFDDFE0E3F9D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02130772" sldId="266"/>
            <ac:spMk id="38" creationId="{643C1F8F-B8B8-4E6E-81DE-9223FFBA9CE5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02130772" sldId="266"/>
            <ac:spMk id="39" creationId="{0FF2FEFD-732F-4F4B-997F-48C1D5B3960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02130772" sldId="266"/>
            <ac:spMk id="40" creationId="{43216439-4C07-424A-A89F-B8FCCE42B5C3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02130772" sldId="266"/>
            <ac:spMk id="41" creationId="{6A9BC3FE-A384-44E0-9E1D-BF8A788200F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02130772" sldId="266"/>
            <ac:spMk id="42" creationId="{4A80E1D0-16ED-40DE-B44E-7789261D8BFA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02130772" sldId="266"/>
            <ac:spMk id="44" creationId="{21FA4FC7-D742-4E4F-8103-AC6449E1484C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02130772" sldId="266"/>
            <ac:spMk id="46" creationId="{3922D31D-2E24-409B-B680-E41F05F1CE8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02130772" sldId="266"/>
            <ac:spMk id="47" creationId="{B1679DDC-950F-403D-AB39-60A757F8E0B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02130772" sldId="266"/>
            <ac:spMk id="51" creationId="{12B45D90-AEE0-4E30-9ADE-DEB40F3361A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02130772" sldId="266"/>
            <ac:spMk id="52" creationId="{8CD13744-E4AB-48A4-B1D0-C6AAA5C5B129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02130772" sldId="266"/>
            <ac:spMk id="54" creationId="{0A59DDF5-03E6-4C03-9E2F-623890A44A9A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02130772" sldId="266"/>
            <ac:spMk id="55" creationId="{0CF5ABEC-F04A-4F67-AD72-855D72A9AF3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02130772" sldId="266"/>
            <ac:spMk id="56" creationId="{7C1C6949-7FB8-43EC-8D94-46ABEE3FE07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02130772" sldId="266"/>
            <ac:spMk id="57" creationId="{F584E725-24C9-467E-82AE-3FF2BDFABA72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02130772" sldId="266"/>
            <ac:spMk id="66" creationId="{55A38D5D-9260-4D08-8922-EE2F449B479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02130772" sldId="266"/>
            <ac:spMk id="69" creationId="{3A242909-7377-4762-BF4C-5F3E80BA471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02130772" sldId="266"/>
            <ac:spMk id="75" creationId="{845C1FFA-CDCA-4948-B56F-04041FA57BC4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02130772" sldId="266"/>
            <ac:spMk id="84" creationId="{E50194BD-78BD-4920-93D5-BA77C161CC25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02130772" sldId="266"/>
            <ac:spMk id="85" creationId="{BED502DA-28AE-4333-AEBF-99C6167B6D25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02130772" sldId="266"/>
            <ac:spMk id="89" creationId="{9573DEBA-2F54-47A6-85AB-6F4CAB9A6D3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02130772" sldId="266"/>
            <ac:spMk id="91" creationId="{3B6FE59D-54DC-435B-A1A6-0D4A2CE1A4EE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02130772" sldId="266"/>
            <ac:spMk id="92" creationId="{0F43DC4D-91F1-40E1-BE0A-E010C2B58EA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02130772" sldId="266"/>
            <ac:spMk id="93" creationId="{0CACBCA2-4BF2-43B5-BB2A-C451D3297D9A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02130772" sldId="266"/>
            <ac:spMk id="94" creationId="{F72E9AC5-379F-4417-9B3F-F701EBA4FB4E}"/>
          </ac:spMkLst>
        </pc:sp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02130772" sldId="266"/>
            <ac:cxnSpMk id="6" creationId="{C414F455-D37A-497F-A494-AC27C726190F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02130772" sldId="266"/>
            <ac:cxnSpMk id="10" creationId="{268B8233-3A6E-4A37-BC29-50030DD57653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02130772" sldId="266"/>
            <ac:cxnSpMk id="25" creationId="{C7D4E309-B207-4F73-A41D-B1A12F3BD7DA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02130772" sldId="266"/>
            <ac:cxnSpMk id="27" creationId="{8619B3BC-2CD9-4BDE-94F2-568104B76F8C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02130772" sldId="266"/>
            <ac:cxnSpMk id="30" creationId="{7A44C369-B56C-4C2D-B25B-B7F945B5100D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02130772" sldId="266"/>
            <ac:cxnSpMk id="31" creationId="{0EEE1565-3644-483E-9670-5DFC61444878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02130772" sldId="266"/>
            <ac:cxnSpMk id="32" creationId="{EB5F8744-B1D7-4CFD-A919-8C733917D091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02130772" sldId="266"/>
            <ac:cxnSpMk id="36" creationId="{3A14FD74-FBDC-426F-B070-BF49A924AA69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02130772" sldId="266"/>
            <ac:cxnSpMk id="37" creationId="{D41E584D-B093-4F49-8DDE-D6425B2748B3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02130772" sldId="266"/>
            <ac:cxnSpMk id="43" creationId="{D5A87B8A-E318-4B61-81FF-52147CCDCAD1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02130772" sldId="266"/>
            <ac:cxnSpMk id="45" creationId="{9770FE6A-DB1D-4221-AAE4-CC0DE98FA44E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02130772" sldId="266"/>
            <ac:cxnSpMk id="48" creationId="{62224309-F927-4E82-9BCD-7A3015344D19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02130772" sldId="266"/>
            <ac:cxnSpMk id="49" creationId="{3EB34D33-56DB-48B7-BEA6-E76FEBB39791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02130772" sldId="266"/>
            <ac:cxnSpMk id="50" creationId="{029E1337-99EC-4704-9D31-DFDEC7024129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02130772" sldId="266"/>
            <ac:cxnSpMk id="53" creationId="{5AB842E4-B408-4049-8DB6-29852C748571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02130772" sldId="266"/>
            <ac:cxnSpMk id="65" creationId="{841039A1-956D-4D76-AD82-C27B5F18DFCB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02130772" sldId="266"/>
            <ac:cxnSpMk id="70" creationId="{DF207026-3C38-4878-9F70-3C072381F259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02130772" sldId="266"/>
            <ac:cxnSpMk id="83" creationId="{0D145A6B-2EA2-415E-8927-2724F4AAF52A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02130772" sldId="266"/>
            <ac:cxnSpMk id="88" creationId="{361C9925-5C75-4478-B7E8-EAB57C9C8E4C}"/>
          </ac:cxnSpMkLst>
        </pc:cxnChg>
      </pc:sldChg>
      <pc:sldChg chg="addSp delSp modSp add mod">
        <pc:chgData name="Jia Shi" userId="46afd474-ef12-44c7-ab66-108625f733ba" providerId="ADAL" clId="{271F1F47-4225-4D30-98EF-2A0717CF74AC}" dt="2021-12-28T12:34:07.779" v="4199" actId="21"/>
        <pc:sldMkLst>
          <pc:docMk/>
          <pc:sldMk cId="742352784" sldId="267"/>
        </pc:sldMkLst>
        <pc:spChg chg="add mod">
          <ac:chgData name="Jia Shi" userId="46afd474-ef12-44c7-ab66-108625f733ba" providerId="ADAL" clId="{271F1F47-4225-4D30-98EF-2A0717CF74AC}" dt="2021-12-28T12:34:05.504" v="4198" actId="1076"/>
          <ac:spMkLst>
            <pc:docMk/>
            <pc:sldMk cId="742352784" sldId="267"/>
            <ac:spMk id="23" creationId="{5EEFEA5B-425B-41E8-B032-BF148F7DF37E}"/>
          </ac:spMkLst>
        </pc:spChg>
        <pc:spChg chg="mod">
          <ac:chgData name="Jia Shi" userId="46afd474-ef12-44c7-ab66-108625f733ba" providerId="ADAL" clId="{271F1F47-4225-4D30-98EF-2A0717CF74AC}" dt="2021-12-28T11:02:46.752" v="3490" actId="1076"/>
          <ac:spMkLst>
            <pc:docMk/>
            <pc:sldMk cId="742352784" sldId="267"/>
            <ac:spMk id="38" creationId="{A7B8A012-6B06-469D-B0D4-29E8FA470B9C}"/>
          </ac:spMkLst>
        </pc:spChg>
        <pc:spChg chg="mod">
          <ac:chgData name="Jia Shi" userId="46afd474-ef12-44c7-ab66-108625f733ba" providerId="ADAL" clId="{271F1F47-4225-4D30-98EF-2A0717CF74AC}" dt="2021-12-28T11:43:44.478" v="3926" actId="14100"/>
          <ac:spMkLst>
            <pc:docMk/>
            <pc:sldMk cId="742352784" sldId="267"/>
            <ac:spMk id="97" creationId="{53C21CE8-178B-49B6-97BD-3BD7917E99E3}"/>
          </ac:spMkLst>
        </pc:spChg>
        <pc:spChg chg="mod">
          <ac:chgData name="Jia Shi" userId="46afd474-ef12-44c7-ab66-108625f733ba" providerId="ADAL" clId="{271F1F47-4225-4D30-98EF-2A0717CF74AC}" dt="2021-12-28T11:53:41.505" v="3947" actId="20577"/>
          <ac:spMkLst>
            <pc:docMk/>
            <pc:sldMk cId="742352784" sldId="267"/>
            <ac:spMk id="120" creationId="{82ACF791-BCAC-4753-834B-2D1BEC8C7CDB}"/>
          </ac:spMkLst>
        </pc:spChg>
        <pc:spChg chg="mod">
          <ac:chgData name="Jia Shi" userId="46afd474-ef12-44c7-ab66-108625f733ba" providerId="ADAL" clId="{271F1F47-4225-4D30-98EF-2A0717CF74AC}" dt="2021-12-28T09:50:52.943" v="2909" actId="20577"/>
          <ac:spMkLst>
            <pc:docMk/>
            <pc:sldMk cId="742352784" sldId="267"/>
            <ac:spMk id="125" creationId="{428F7043-1279-4EC8-B8C0-2F595FBB74FE}"/>
          </ac:spMkLst>
        </pc:spChg>
        <pc:spChg chg="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162" creationId="{0ED4F2F1-CA76-4764-9B9D-76BBF8010AA6}"/>
          </ac:spMkLst>
        </pc:spChg>
        <pc:spChg chg="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163" creationId="{5655E175-ED29-4473-8083-CD8F4D19121B}"/>
          </ac:spMkLst>
        </pc:spChg>
        <pc:spChg chg="mod">
          <ac:chgData name="Jia Shi" userId="46afd474-ef12-44c7-ab66-108625f733ba" providerId="ADAL" clId="{271F1F47-4225-4D30-98EF-2A0717CF74AC}" dt="2021-12-28T11:43:50.587" v="3930" actId="14100"/>
          <ac:spMkLst>
            <pc:docMk/>
            <pc:sldMk cId="742352784" sldId="267"/>
            <ac:spMk id="165" creationId="{BB6D6929-BA93-42FB-8031-F5C463A5CAFD}"/>
          </ac:spMkLst>
        </pc:spChg>
        <pc:spChg chg="mod">
          <ac:chgData name="Jia Shi" userId="46afd474-ef12-44c7-ab66-108625f733ba" providerId="ADAL" clId="{271F1F47-4225-4D30-98EF-2A0717CF74AC}" dt="2021-12-28T10:59:17.839" v="3455"/>
          <ac:spMkLst>
            <pc:docMk/>
            <pc:sldMk cId="742352784" sldId="267"/>
            <ac:spMk id="190" creationId="{8D4BA2A3-A599-41DD-9E9F-1DC904926301}"/>
          </ac:spMkLst>
        </pc:spChg>
        <pc:spChg chg="mod">
          <ac:chgData name="Jia Shi" userId="46afd474-ef12-44c7-ab66-108625f733ba" providerId="ADAL" clId="{271F1F47-4225-4D30-98EF-2A0717CF74AC}" dt="2021-12-28T10:59:31.371" v="3456"/>
          <ac:spMkLst>
            <pc:docMk/>
            <pc:sldMk cId="742352784" sldId="267"/>
            <ac:spMk id="191" creationId="{CAB573F3-5056-47AE-B2FD-8A58EBE53B9A}"/>
          </ac:spMkLst>
        </pc:spChg>
        <pc:spChg chg="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206" creationId="{FEF7FA04-33B5-42D0-BEFF-5072959A4F79}"/>
          </ac:spMkLst>
        </pc:spChg>
        <pc:spChg chg="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207" creationId="{C5B1EE52-03E6-4457-9EDE-B08741E8B4C8}"/>
          </ac:spMkLst>
        </pc:spChg>
        <pc:spChg chg="del mod">
          <ac:chgData name="Jia Shi" userId="46afd474-ef12-44c7-ab66-108625f733ba" providerId="ADAL" clId="{271F1F47-4225-4D30-98EF-2A0717CF74AC}" dt="2021-12-28T12:34:07.779" v="4199" actId="21"/>
          <ac:spMkLst>
            <pc:docMk/>
            <pc:sldMk cId="742352784" sldId="267"/>
            <ac:spMk id="208" creationId="{2DA626AC-BD24-441B-87D3-09DB7DCD5389}"/>
          </ac:spMkLst>
        </pc:spChg>
        <pc:spChg chg="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209" creationId="{6E35C91B-3D22-4CDA-B15B-47A72B233AA1}"/>
          </ac:spMkLst>
        </pc:spChg>
        <pc:spChg chg="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213" creationId="{DB927F2A-99AB-41A1-9CF1-D7BD4DAA2AB4}"/>
          </ac:spMkLst>
        </pc:spChg>
        <pc:spChg chg="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214" creationId="{5FC01C6E-53D4-4F1A-9B1B-0E2F3C8D8A40}"/>
          </ac:spMkLst>
        </pc:spChg>
        <pc:spChg chg="mod">
          <ac:chgData name="Jia Shi" userId="46afd474-ef12-44c7-ab66-108625f733ba" providerId="ADAL" clId="{271F1F47-4225-4D30-98EF-2A0717CF74AC}" dt="2021-12-28T12:31:38.949" v="4173" actId="1076"/>
          <ac:spMkLst>
            <pc:docMk/>
            <pc:sldMk cId="742352784" sldId="267"/>
            <ac:spMk id="238" creationId="{EAABC4AB-5B36-4567-8C88-FA089F4EB755}"/>
          </ac:spMkLst>
        </pc:spChg>
        <pc:spChg chg="mod">
          <ac:chgData name="Jia Shi" userId="46afd474-ef12-44c7-ab66-108625f733ba" providerId="ADAL" clId="{271F1F47-4225-4D30-98EF-2A0717CF74AC}" dt="2021-12-28T12:31:38.949" v="4173" actId="1076"/>
          <ac:spMkLst>
            <pc:docMk/>
            <pc:sldMk cId="742352784" sldId="267"/>
            <ac:spMk id="239" creationId="{D5E8003B-7683-4D4F-9F5A-5F6189AEF907}"/>
          </ac:spMkLst>
        </pc:spChg>
        <pc:spChg chg="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243" creationId="{20608580-0E5E-4D70-B888-D196EEAD111D}"/>
          </ac:spMkLst>
        </pc:spChg>
        <pc:spChg chg="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244" creationId="{6C521036-2570-4F65-B3B7-188F738F0077}"/>
          </ac:spMkLst>
        </pc:spChg>
        <pc:spChg chg="mod">
          <ac:chgData name="Jia Shi" userId="46afd474-ef12-44c7-ab66-108625f733ba" providerId="ADAL" clId="{271F1F47-4225-4D30-98EF-2A0717CF74AC}" dt="2021-12-28T10:59:17.839" v="3455"/>
          <ac:spMkLst>
            <pc:docMk/>
            <pc:sldMk cId="742352784" sldId="267"/>
            <ac:spMk id="248" creationId="{4F3C671A-1DA3-42F2-879C-6B40641B8D2A}"/>
          </ac:spMkLst>
        </pc:spChg>
        <pc:spChg chg="mod">
          <ac:chgData name="Jia Shi" userId="46afd474-ef12-44c7-ab66-108625f733ba" providerId="ADAL" clId="{271F1F47-4225-4D30-98EF-2A0717CF74AC}" dt="2021-12-28T10:59:31.371" v="3456"/>
          <ac:spMkLst>
            <pc:docMk/>
            <pc:sldMk cId="742352784" sldId="267"/>
            <ac:spMk id="253" creationId="{CEACBE0C-8B7B-43D4-B5DE-A362BE4FDE8E}"/>
          </ac:spMkLst>
        </pc:spChg>
        <pc:spChg chg="del">
          <ac:chgData name="Jia Shi" userId="46afd474-ef12-44c7-ab66-108625f733ba" providerId="ADAL" clId="{271F1F47-4225-4D30-98EF-2A0717CF74AC}" dt="2021-12-28T09:46:55.015" v="2835" actId="21"/>
          <ac:spMkLst>
            <pc:docMk/>
            <pc:sldMk cId="742352784" sldId="267"/>
            <ac:spMk id="262" creationId="{48410052-1F59-4FCC-8F36-3B92A5762A2E}"/>
          </ac:spMkLst>
        </pc:spChg>
        <pc:spChg chg="mod">
          <ac:chgData name="Jia Shi" userId="46afd474-ef12-44c7-ab66-108625f733ba" providerId="ADAL" clId="{271F1F47-4225-4D30-98EF-2A0717CF74AC}" dt="2021-12-28T12:15:15.797" v="4041" actId="1076"/>
          <ac:spMkLst>
            <pc:docMk/>
            <pc:sldMk cId="742352784" sldId="267"/>
            <ac:spMk id="274" creationId="{67F7B691-FD44-4DDD-AB75-D08053F4CBBF}"/>
          </ac:spMkLst>
        </pc:spChg>
        <pc:spChg chg="add mod">
          <ac:chgData name="Jia Shi" userId="46afd474-ef12-44c7-ab66-108625f733ba" providerId="ADAL" clId="{271F1F47-4225-4D30-98EF-2A0717CF74AC}" dt="2021-12-28T10:52:41.185" v="3331" actId="1076"/>
          <ac:spMkLst>
            <pc:docMk/>
            <pc:sldMk cId="742352784" sldId="267"/>
            <ac:spMk id="275" creationId="{520E6CDC-DDAD-44C8-B58F-E9B5CAC17337}"/>
          </ac:spMkLst>
        </pc:spChg>
        <pc:spChg chg="mod">
          <ac:chgData name="Jia Shi" userId="46afd474-ef12-44c7-ab66-108625f733ba" providerId="ADAL" clId="{271F1F47-4225-4D30-98EF-2A0717CF74AC}" dt="2021-12-28T10:59:17.839" v="3455"/>
          <ac:spMkLst>
            <pc:docMk/>
            <pc:sldMk cId="742352784" sldId="267"/>
            <ac:spMk id="278" creationId="{DB845D8A-B926-4C49-A4C4-A48B1FF40D3C}"/>
          </ac:spMkLst>
        </pc:spChg>
        <pc:spChg chg="mod">
          <ac:chgData name="Jia Shi" userId="46afd474-ef12-44c7-ab66-108625f733ba" providerId="ADAL" clId="{271F1F47-4225-4D30-98EF-2A0717CF74AC}" dt="2021-12-28T10:59:31.371" v="3456"/>
          <ac:spMkLst>
            <pc:docMk/>
            <pc:sldMk cId="742352784" sldId="267"/>
            <ac:spMk id="279" creationId="{F271F559-F13C-479D-874D-53BC02B350C2}"/>
          </ac:spMkLst>
        </pc:spChg>
        <pc:spChg chg="mod">
          <ac:chgData name="Jia Shi" userId="46afd474-ef12-44c7-ab66-108625f733ba" providerId="ADAL" clId="{271F1F47-4225-4D30-98EF-2A0717CF74AC}" dt="2021-12-28T10:59:17.839" v="3455"/>
          <ac:spMkLst>
            <pc:docMk/>
            <pc:sldMk cId="742352784" sldId="267"/>
            <ac:spMk id="309" creationId="{7832E607-1CBA-452C-9977-63FFBCEA6EAA}"/>
          </ac:spMkLst>
        </pc:spChg>
        <pc:spChg chg="mod">
          <ac:chgData name="Jia Shi" userId="46afd474-ef12-44c7-ab66-108625f733ba" providerId="ADAL" clId="{271F1F47-4225-4D30-98EF-2A0717CF74AC}" dt="2021-12-28T10:59:31.371" v="3456"/>
          <ac:spMkLst>
            <pc:docMk/>
            <pc:sldMk cId="742352784" sldId="267"/>
            <ac:spMk id="310" creationId="{CDDDB4D0-0F2C-4217-B63B-42A0B73BE52B}"/>
          </ac:spMkLst>
        </pc:spChg>
        <pc:spChg chg="mod">
          <ac:chgData name="Jia Shi" userId="46afd474-ef12-44c7-ab66-108625f733ba" providerId="ADAL" clId="{271F1F47-4225-4D30-98EF-2A0717CF74AC}" dt="2021-12-28T09:53:08.797" v="2938" actId="20577"/>
          <ac:spMkLst>
            <pc:docMk/>
            <pc:sldMk cId="742352784" sldId="267"/>
            <ac:spMk id="316" creationId="{0D2E6D56-CE82-4E1B-8C3B-9A1DC591778D}"/>
          </ac:spMkLst>
        </pc:spChg>
        <pc:spChg chg="mod">
          <ac:chgData name="Jia Shi" userId="46afd474-ef12-44c7-ab66-108625f733ba" providerId="ADAL" clId="{271F1F47-4225-4D30-98EF-2A0717CF74AC}" dt="2021-12-28T09:53:09.902" v="2940" actId="20577"/>
          <ac:spMkLst>
            <pc:docMk/>
            <pc:sldMk cId="742352784" sldId="267"/>
            <ac:spMk id="317" creationId="{1266580B-2D67-4913-A607-679C019735B9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325" creationId="{42D60F19-4087-47E9-A558-031614ECC556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326" creationId="{4ECB5D6C-80B9-46D7-A35D-7B93DF2523DA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327" creationId="{6D041174-7202-45A8-A69A-923D7A114DB8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328" creationId="{E03F6F4E-A900-4490-A698-68F30192468F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329" creationId="{F65A6A84-DF00-49AB-B698-24F9ABCA6CF7}"/>
          </ac:spMkLst>
        </pc:spChg>
        <pc:spChg chg="add mod">
          <ac:chgData name="Jia Shi" userId="46afd474-ef12-44c7-ab66-108625f733ba" providerId="ADAL" clId="{271F1F47-4225-4D30-98EF-2A0717CF74AC}" dt="2021-12-28T12:15:37.137" v="4044" actId="164"/>
          <ac:spMkLst>
            <pc:docMk/>
            <pc:sldMk cId="742352784" sldId="267"/>
            <ac:spMk id="330" creationId="{B111788B-842F-44F3-974D-83EB7EE9EC8E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331" creationId="{50F7194B-5861-43F5-9D16-AB714BDEE7DB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332" creationId="{7651A8EC-C47F-47DD-A081-73B9966EE85C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333" creationId="{45C474B2-05F0-4256-9C98-640C4371C417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334" creationId="{4712A79B-A136-48DF-A6C7-B2E7437B7F3F}"/>
          </ac:spMkLst>
        </pc:spChg>
        <pc:spChg chg="mod">
          <ac:chgData name="Jia Shi" userId="46afd474-ef12-44c7-ab66-108625f733ba" providerId="ADAL" clId="{271F1F47-4225-4D30-98EF-2A0717CF74AC}" dt="2021-12-28T11:43:47.716" v="3928" actId="14100"/>
          <ac:spMkLst>
            <pc:docMk/>
            <pc:sldMk cId="742352784" sldId="267"/>
            <ac:spMk id="336" creationId="{69F690A1-670C-432E-BCC1-0129B8789597}"/>
          </ac:spMkLst>
        </pc:spChg>
        <pc:spChg chg="mod">
          <ac:chgData name="Jia Shi" userId="46afd474-ef12-44c7-ab66-108625f733ba" providerId="ADAL" clId="{271F1F47-4225-4D30-98EF-2A0717CF74AC}" dt="2021-12-28T09:55:19.352" v="2956"/>
          <ac:spMkLst>
            <pc:docMk/>
            <pc:sldMk cId="742352784" sldId="267"/>
            <ac:spMk id="338" creationId="{8F11CBF3-5BBD-40B2-8849-0E81193C1624}"/>
          </ac:spMkLst>
        </pc:spChg>
        <pc:spChg chg="mod">
          <ac:chgData name="Jia Shi" userId="46afd474-ef12-44c7-ab66-108625f733ba" providerId="ADAL" clId="{271F1F47-4225-4D30-98EF-2A0717CF74AC}" dt="2021-12-28T09:55:19.352" v="2956"/>
          <ac:spMkLst>
            <pc:docMk/>
            <pc:sldMk cId="742352784" sldId="267"/>
            <ac:spMk id="339" creationId="{6711907E-9B18-4A63-97DF-EE800377E52E}"/>
          </ac:spMkLst>
        </pc:spChg>
        <pc:spChg chg="mod">
          <ac:chgData name="Jia Shi" userId="46afd474-ef12-44c7-ab66-108625f733ba" providerId="ADAL" clId="{271F1F47-4225-4D30-98EF-2A0717CF74AC}" dt="2021-12-28T09:55:19.352" v="2956"/>
          <ac:spMkLst>
            <pc:docMk/>
            <pc:sldMk cId="742352784" sldId="267"/>
            <ac:spMk id="340" creationId="{CF1C5FA7-2E7E-4130-853A-6BD2E13DAB20}"/>
          </ac:spMkLst>
        </pc:spChg>
        <pc:spChg chg="mod">
          <ac:chgData name="Jia Shi" userId="46afd474-ef12-44c7-ab66-108625f733ba" providerId="ADAL" clId="{271F1F47-4225-4D30-98EF-2A0717CF74AC}" dt="2021-12-28T09:55:19.352" v="2956"/>
          <ac:spMkLst>
            <pc:docMk/>
            <pc:sldMk cId="742352784" sldId="267"/>
            <ac:spMk id="341" creationId="{46274B37-8E4B-4E38-AA65-69B1070367CC}"/>
          </ac:spMkLst>
        </pc:spChg>
        <pc:spChg chg="mod">
          <ac:chgData name="Jia Shi" userId="46afd474-ef12-44c7-ab66-108625f733ba" providerId="ADAL" clId="{271F1F47-4225-4D30-98EF-2A0717CF74AC}" dt="2021-12-28T09:55:19.352" v="2956"/>
          <ac:spMkLst>
            <pc:docMk/>
            <pc:sldMk cId="742352784" sldId="267"/>
            <ac:spMk id="342" creationId="{2FE61F70-0832-4352-9F13-9B917147CB4D}"/>
          </ac:spMkLst>
        </pc:spChg>
        <pc:spChg chg="mod">
          <ac:chgData name="Jia Shi" userId="46afd474-ef12-44c7-ab66-108625f733ba" providerId="ADAL" clId="{271F1F47-4225-4D30-98EF-2A0717CF74AC}" dt="2021-12-28T09:55:19.352" v="2956"/>
          <ac:spMkLst>
            <pc:docMk/>
            <pc:sldMk cId="742352784" sldId="267"/>
            <ac:spMk id="344" creationId="{198A8759-A816-46E0-9A90-7933D5D31A79}"/>
          </ac:spMkLst>
        </pc:spChg>
        <pc:spChg chg="mod">
          <ac:chgData name="Jia Shi" userId="46afd474-ef12-44c7-ab66-108625f733ba" providerId="ADAL" clId="{271F1F47-4225-4D30-98EF-2A0717CF74AC}" dt="2021-12-28T09:55:19.352" v="2956"/>
          <ac:spMkLst>
            <pc:docMk/>
            <pc:sldMk cId="742352784" sldId="267"/>
            <ac:spMk id="346" creationId="{D070A7C9-2BEA-448F-A3BF-A303971FAA75}"/>
          </ac:spMkLst>
        </pc:spChg>
        <pc:spChg chg="mod">
          <ac:chgData name="Jia Shi" userId="46afd474-ef12-44c7-ab66-108625f733ba" providerId="ADAL" clId="{271F1F47-4225-4D30-98EF-2A0717CF74AC}" dt="2021-12-28T09:59:30.766" v="3014" actId="20577"/>
          <ac:spMkLst>
            <pc:docMk/>
            <pc:sldMk cId="742352784" sldId="267"/>
            <ac:spMk id="347" creationId="{592080ED-7017-4116-A579-B9FAC68ABE40}"/>
          </ac:spMkLst>
        </pc:spChg>
        <pc:spChg chg="mod">
          <ac:chgData name="Jia Shi" userId="46afd474-ef12-44c7-ab66-108625f733ba" providerId="ADAL" clId="{271F1F47-4225-4D30-98EF-2A0717CF74AC}" dt="2021-12-28T09:55:19.352" v="2956"/>
          <ac:spMkLst>
            <pc:docMk/>
            <pc:sldMk cId="742352784" sldId="267"/>
            <ac:spMk id="348" creationId="{B0B7BF9D-9100-4B3D-81D7-FCD7FA09B37C}"/>
          </ac:spMkLst>
        </pc:spChg>
        <pc:spChg chg="mod">
          <ac:chgData name="Jia Shi" userId="46afd474-ef12-44c7-ab66-108625f733ba" providerId="ADAL" clId="{271F1F47-4225-4D30-98EF-2A0717CF74AC}" dt="2021-12-28T09:55:19.352" v="2956"/>
          <ac:spMkLst>
            <pc:docMk/>
            <pc:sldMk cId="742352784" sldId="267"/>
            <ac:spMk id="349" creationId="{B22F0B80-6DD9-4304-9082-E89CB5CAFAE5}"/>
          </ac:spMkLst>
        </pc:spChg>
        <pc:spChg chg="mod">
          <ac:chgData name="Jia Shi" userId="46afd474-ef12-44c7-ab66-108625f733ba" providerId="ADAL" clId="{271F1F47-4225-4D30-98EF-2A0717CF74AC}" dt="2021-12-28T09:55:19.352" v="2956"/>
          <ac:spMkLst>
            <pc:docMk/>
            <pc:sldMk cId="742352784" sldId="267"/>
            <ac:spMk id="350" creationId="{8444BEA1-022F-40D1-8A44-FF04A76B063F}"/>
          </ac:spMkLst>
        </pc:spChg>
        <pc:spChg chg="mod">
          <ac:chgData name="Jia Shi" userId="46afd474-ef12-44c7-ab66-108625f733ba" providerId="ADAL" clId="{271F1F47-4225-4D30-98EF-2A0717CF74AC}" dt="2021-12-28T09:55:19.352" v="2956"/>
          <ac:spMkLst>
            <pc:docMk/>
            <pc:sldMk cId="742352784" sldId="267"/>
            <ac:spMk id="351" creationId="{DD212D85-BE15-4457-BEFC-F28A4F583BCA}"/>
          </ac:spMkLst>
        </pc:spChg>
        <pc:spChg chg="mod">
          <ac:chgData name="Jia Shi" userId="46afd474-ef12-44c7-ab66-108625f733ba" providerId="ADAL" clId="{271F1F47-4225-4D30-98EF-2A0717CF74AC}" dt="2021-12-28T09:55:19.352" v="2956"/>
          <ac:spMkLst>
            <pc:docMk/>
            <pc:sldMk cId="742352784" sldId="267"/>
            <ac:spMk id="352" creationId="{9672FBAF-2CDC-4773-90DF-EE548F24C9E8}"/>
          </ac:spMkLst>
        </pc:spChg>
        <pc:spChg chg="mod">
          <ac:chgData name="Jia Shi" userId="46afd474-ef12-44c7-ab66-108625f733ba" providerId="ADAL" clId="{271F1F47-4225-4D30-98EF-2A0717CF74AC}" dt="2021-12-28T09:55:19.352" v="2956"/>
          <ac:spMkLst>
            <pc:docMk/>
            <pc:sldMk cId="742352784" sldId="267"/>
            <ac:spMk id="353" creationId="{FF7E6EF7-54C8-4278-AD6D-E59691D91ADC}"/>
          </ac:spMkLst>
        </pc:spChg>
        <pc:spChg chg="mod">
          <ac:chgData name="Jia Shi" userId="46afd474-ef12-44c7-ab66-108625f733ba" providerId="ADAL" clId="{271F1F47-4225-4D30-98EF-2A0717CF74AC}" dt="2021-12-28T09:55:19.352" v="2956"/>
          <ac:spMkLst>
            <pc:docMk/>
            <pc:sldMk cId="742352784" sldId="267"/>
            <ac:spMk id="354" creationId="{AFB1DABC-4996-4E8F-88D2-9082F63B3713}"/>
          </ac:spMkLst>
        </pc:spChg>
        <pc:spChg chg="mod">
          <ac:chgData name="Jia Shi" userId="46afd474-ef12-44c7-ab66-108625f733ba" providerId="ADAL" clId="{271F1F47-4225-4D30-98EF-2A0717CF74AC}" dt="2021-12-28T09:55:19.352" v="2956"/>
          <ac:spMkLst>
            <pc:docMk/>
            <pc:sldMk cId="742352784" sldId="267"/>
            <ac:spMk id="355" creationId="{AB727274-1F2C-4722-95D2-DBA76D4B1F01}"/>
          </ac:spMkLst>
        </pc:spChg>
        <pc:spChg chg="mod">
          <ac:chgData name="Jia Shi" userId="46afd474-ef12-44c7-ab66-108625f733ba" providerId="ADAL" clId="{271F1F47-4225-4D30-98EF-2A0717CF74AC}" dt="2021-12-28T09:55:19.352" v="2956"/>
          <ac:spMkLst>
            <pc:docMk/>
            <pc:sldMk cId="742352784" sldId="267"/>
            <ac:spMk id="356" creationId="{A3CD77CE-C967-4E49-A05E-49B547F3C93D}"/>
          </ac:spMkLst>
        </pc:spChg>
        <pc:spChg chg="mod">
          <ac:chgData name="Jia Shi" userId="46afd474-ef12-44c7-ab66-108625f733ba" providerId="ADAL" clId="{271F1F47-4225-4D30-98EF-2A0717CF74AC}" dt="2021-12-28T09:55:19.352" v="2956"/>
          <ac:spMkLst>
            <pc:docMk/>
            <pc:sldMk cId="742352784" sldId="267"/>
            <ac:spMk id="357" creationId="{D7E6B0DB-40C4-4BA0-BC14-D12C0C949BDA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358" creationId="{D1CD1827-9FB3-4DB7-904B-2EA4AB1006EC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359" creationId="{1A5189B0-88FE-4F00-95BB-3C542F9A13BE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360" creationId="{ED982BA4-EDBC-47C7-9A78-5E9E6C3F8033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361" creationId="{7C2335AF-4E23-4B23-888D-8C2A3971BA62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362" creationId="{1A2B1A9A-449B-4D89-9E68-B09DAEA7964D}"/>
          </ac:spMkLst>
        </pc:spChg>
        <pc:spChg chg="mod">
          <ac:chgData name="Jia Shi" userId="46afd474-ef12-44c7-ab66-108625f733ba" providerId="ADAL" clId="{271F1F47-4225-4D30-98EF-2A0717CF74AC}" dt="2021-12-28T10:59:17.839" v="3455"/>
          <ac:spMkLst>
            <pc:docMk/>
            <pc:sldMk cId="742352784" sldId="267"/>
            <ac:spMk id="364" creationId="{E32AFB57-D725-4584-8C31-36E2728E5E97}"/>
          </ac:spMkLst>
        </pc:spChg>
        <pc:spChg chg="mod">
          <ac:chgData name="Jia Shi" userId="46afd474-ef12-44c7-ab66-108625f733ba" providerId="ADAL" clId="{271F1F47-4225-4D30-98EF-2A0717CF74AC}" dt="2021-12-28T10:59:31.371" v="3456"/>
          <ac:spMkLst>
            <pc:docMk/>
            <pc:sldMk cId="742352784" sldId="267"/>
            <ac:spMk id="365" creationId="{18602DBD-2B7B-41FF-BD15-3FA73C6CF58E}"/>
          </ac:spMkLst>
        </pc:spChg>
        <pc:spChg chg="mod">
          <ac:chgData name="Jia Shi" userId="46afd474-ef12-44c7-ab66-108625f733ba" providerId="ADAL" clId="{271F1F47-4225-4D30-98EF-2A0717CF74AC}" dt="2021-12-28T09:55:19.352" v="2956"/>
          <ac:spMkLst>
            <pc:docMk/>
            <pc:sldMk cId="742352784" sldId="267"/>
            <ac:spMk id="366" creationId="{AA7FE3D7-A458-4B66-AFD4-318DE9F807CC}"/>
          </ac:spMkLst>
        </pc:spChg>
        <pc:spChg chg="mod">
          <ac:chgData name="Jia Shi" userId="46afd474-ef12-44c7-ab66-108625f733ba" providerId="ADAL" clId="{271F1F47-4225-4D30-98EF-2A0717CF74AC}" dt="2021-12-28T09:55:19.352" v="2956"/>
          <ac:spMkLst>
            <pc:docMk/>
            <pc:sldMk cId="742352784" sldId="267"/>
            <ac:spMk id="368" creationId="{13EE8CAD-2170-4CFD-B59D-A78749DEC734}"/>
          </ac:spMkLst>
        </pc:spChg>
        <pc:spChg chg="mod">
          <ac:chgData name="Jia Shi" userId="46afd474-ef12-44c7-ab66-108625f733ba" providerId="ADAL" clId="{271F1F47-4225-4D30-98EF-2A0717CF74AC}" dt="2021-12-28T09:55:19.352" v="2956"/>
          <ac:spMkLst>
            <pc:docMk/>
            <pc:sldMk cId="742352784" sldId="267"/>
            <ac:spMk id="370" creationId="{D0FD803E-0BE8-43B6-B67B-458184ED3146}"/>
          </ac:spMkLst>
        </pc:spChg>
        <pc:spChg chg="mod">
          <ac:chgData name="Jia Shi" userId="46afd474-ef12-44c7-ab66-108625f733ba" providerId="ADAL" clId="{271F1F47-4225-4D30-98EF-2A0717CF74AC}" dt="2021-12-28T09:55:19.352" v="2956"/>
          <ac:spMkLst>
            <pc:docMk/>
            <pc:sldMk cId="742352784" sldId="267"/>
            <ac:spMk id="371" creationId="{BB8BE6DB-4498-4753-ACD5-968B61D84E04}"/>
          </ac:spMkLst>
        </pc:spChg>
        <pc:spChg chg="mod">
          <ac:chgData name="Jia Shi" userId="46afd474-ef12-44c7-ab66-108625f733ba" providerId="ADAL" clId="{271F1F47-4225-4D30-98EF-2A0717CF74AC}" dt="2021-12-28T09:55:19.352" v="2956"/>
          <ac:spMkLst>
            <pc:docMk/>
            <pc:sldMk cId="742352784" sldId="267"/>
            <ac:spMk id="373" creationId="{EE276551-FDD3-410A-A1CA-F57592EF2285}"/>
          </ac:spMkLst>
        </pc:spChg>
        <pc:spChg chg="mod">
          <ac:chgData name="Jia Shi" userId="46afd474-ef12-44c7-ab66-108625f733ba" providerId="ADAL" clId="{271F1F47-4225-4D30-98EF-2A0717CF74AC}" dt="2021-12-28T09:55:19.352" v="2956"/>
          <ac:spMkLst>
            <pc:docMk/>
            <pc:sldMk cId="742352784" sldId="267"/>
            <ac:spMk id="375" creationId="{D80A3279-70C6-469C-ADD9-C0763D96CFA0}"/>
          </ac:spMkLst>
        </pc:spChg>
        <pc:spChg chg="mod">
          <ac:chgData name="Jia Shi" userId="46afd474-ef12-44c7-ab66-108625f733ba" providerId="ADAL" clId="{271F1F47-4225-4D30-98EF-2A0717CF74AC}" dt="2021-12-28T09:55:19.352" v="2956"/>
          <ac:spMkLst>
            <pc:docMk/>
            <pc:sldMk cId="742352784" sldId="267"/>
            <ac:spMk id="377" creationId="{E88D9BF5-D1BB-4882-B18E-8D5695D7607D}"/>
          </ac:spMkLst>
        </pc:spChg>
        <pc:spChg chg="mod">
          <ac:chgData name="Jia Shi" userId="46afd474-ef12-44c7-ab66-108625f733ba" providerId="ADAL" clId="{271F1F47-4225-4D30-98EF-2A0717CF74AC}" dt="2021-12-28T11:11:43.571" v="3624"/>
          <ac:spMkLst>
            <pc:docMk/>
            <pc:sldMk cId="742352784" sldId="267"/>
            <ac:spMk id="378" creationId="{55E92C54-3591-43C8-A615-C0D459A17AE1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379" creationId="{BF9C3397-A938-4B1A-8286-15B9A5FEE7CC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380" creationId="{9F4DED25-0F29-4546-9A16-9FFF980323B6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381" creationId="{A06CC480-6C7F-4778-A7FC-5B1B6BFB8A67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382" creationId="{062B8641-75CB-492D-9A7B-EA305453758E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383" creationId="{B3E3DF6E-9BE3-432F-9BDD-80E0BC15DFF2}"/>
          </ac:spMkLst>
        </pc:spChg>
        <pc:spChg chg="add mod">
          <ac:chgData name="Jia Shi" userId="46afd474-ef12-44c7-ab66-108625f733ba" providerId="ADAL" clId="{271F1F47-4225-4D30-98EF-2A0717CF74AC}" dt="2021-12-28T10:10:04.400" v="3093" actId="164"/>
          <ac:spMkLst>
            <pc:docMk/>
            <pc:sldMk cId="742352784" sldId="267"/>
            <ac:spMk id="384" creationId="{52E4F874-A04F-40E6-B7E2-087DFFA05910}"/>
          </ac:spMkLst>
        </pc:spChg>
        <pc:spChg chg="mod">
          <ac:chgData name="Jia Shi" userId="46afd474-ef12-44c7-ab66-108625f733ba" providerId="ADAL" clId="{271F1F47-4225-4D30-98EF-2A0717CF74AC}" dt="2021-12-28T09:58:34.191" v="3002" actId="2085"/>
          <ac:spMkLst>
            <pc:docMk/>
            <pc:sldMk cId="742352784" sldId="267"/>
            <ac:spMk id="386" creationId="{C2915140-3085-4B52-8F3C-9B978644DF9B}"/>
          </ac:spMkLst>
        </pc:spChg>
        <pc:spChg chg="mod">
          <ac:chgData name="Jia Shi" userId="46afd474-ef12-44c7-ab66-108625f733ba" providerId="ADAL" clId="{271F1F47-4225-4D30-98EF-2A0717CF74AC}" dt="2021-12-28T10:09:24.377" v="3089"/>
          <ac:spMkLst>
            <pc:docMk/>
            <pc:sldMk cId="742352784" sldId="267"/>
            <ac:spMk id="389" creationId="{71119743-358E-43E2-BB63-A811C768CDBA}"/>
          </ac:spMkLst>
        </pc:spChg>
        <pc:spChg chg="mod">
          <ac:chgData name="Jia Shi" userId="46afd474-ef12-44c7-ab66-108625f733ba" providerId="ADAL" clId="{271F1F47-4225-4D30-98EF-2A0717CF74AC}" dt="2021-12-28T10:09:24.377" v="3089"/>
          <ac:spMkLst>
            <pc:docMk/>
            <pc:sldMk cId="742352784" sldId="267"/>
            <ac:spMk id="390" creationId="{8C911475-3FA4-439A-9C22-7904DD9EB40F}"/>
          </ac:spMkLst>
        </pc:spChg>
        <pc:spChg chg="mod">
          <ac:chgData name="Jia Shi" userId="46afd474-ef12-44c7-ab66-108625f733ba" providerId="ADAL" clId="{271F1F47-4225-4D30-98EF-2A0717CF74AC}" dt="2021-12-28T10:09:24.377" v="3089"/>
          <ac:spMkLst>
            <pc:docMk/>
            <pc:sldMk cId="742352784" sldId="267"/>
            <ac:spMk id="391" creationId="{D5E5F6A8-34D7-49F0-898D-32210B2B9202}"/>
          </ac:spMkLst>
        </pc:spChg>
        <pc:spChg chg="mod">
          <ac:chgData name="Jia Shi" userId="46afd474-ef12-44c7-ab66-108625f733ba" providerId="ADAL" clId="{271F1F47-4225-4D30-98EF-2A0717CF74AC}" dt="2021-12-28T10:09:24.377" v="3089"/>
          <ac:spMkLst>
            <pc:docMk/>
            <pc:sldMk cId="742352784" sldId="267"/>
            <ac:spMk id="393" creationId="{DC655C5E-08FB-41CF-90D5-CE36931E52CC}"/>
          </ac:spMkLst>
        </pc:spChg>
        <pc:spChg chg="mod">
          <ac:chgData name="Jia Shi" userId="46afd474-ef12-44c7-ab66-108625f733ba" providerId="ADAL" clId="{271F1F47-4225-4D30-98EF-2A0717CF74AC}" dt="2021-12-28T10:09:24.377" v="3089"/>
          <ac:spMkLst>
            <pc:docMk/>
            <pc:sldMk cId="742352784" sldId="267"/>
            <ac:spMk id="395" creationId="{72D810AE-3CE0-4482-BBA7-F80F8F1CD921}"/>
          </ac:spMkLst>
        </pc:spChg>
        <pc:spChg chg="mod">
          <ac:chgData name="Jia Shi" userId="46afd474-ef12-44c7-ab66-108625f733ba" providerId="ADAL" clId="{271F1F47-4225-4D30-98EF-2A0717CF74AC}" dt="2021-12-28T10:09:24.377" v="3089"/>
          <ac:spMkLst>
            <pc:docMk/>
            <pc:sldMk cId="742352784" sldId="267"/>
            <ac:spMk id="396" creationId="{468EF696-BB13-42B5-9677-083BE1F5862F}"/>
          </ac:spMkLst>
        </pc:spChg>
        <pc:spChg chg="mod">
          <ac:chgData name="Jia Shi" userId="46afd474-ef12-44c7-ab66-108625f733ba" providerId="ADAL" clId="{271F1F47-4225-4D30-98EF-2A0717CF74AC}" dt="2021-12-28T10:09:24.377" v="3089"/>
          <ac:spMkLst>
            <pc:docMk/>
            <pc:sldMk cId="742352784" sldId="267"/>
            <ac:spMk id="398" creationId="{4D9A061B-54CF-4647-A401-92774BEE90AA}"/>
          </ac:spMkLst>
        </pc:spChg>
        <pc:spChg chg="mod">
          <ac:chgData name="Jia Shi" userId="46afd474-ef12-44c7-ab66-108625f733ba" providerId="ADAL" clId="{271F1F47-4225-4D30-98EF-2A0717CF74AC}" dt="2021-12-28T10:09:24.377" v="3089"/>
          <ac:spMkLst>
            <pc:docMk/>
            <pc:sldMk cId="742352784" sldId="267"/>
            <ac:spMk id="400" creationId="{28D4CBFE-7589-4B6A-B1A9-867E7B873F05}"/>
          </ac:spMkLst>
        </pc:spChg>
        <pc:spChg chg="mod">
          <ac:chgData name="Jia Shi" userId="46afd474-ef12-44c7-ab66-108625f733ba" providerId="ADAL" clId="{271F1F47-4225-4D30-98EF-2A0717CF74AC}" dt="2021-12-28T10:09:24.377" v="3089"/>
          <ac:spMkLst>
            <pc:docMk/>
            <pc:sldMk cId="742352784" sldId="267"/>
            <ac:spMk id="402" creationId="{642383F1-9DE1-4DF0-BDA1-21AAA7241C6A}"/>
          </ac:spMkLst>
        </pc:spChg>
        <pc:spChg chg="mod">
          <ac:chgData name="Jia Shi" userId="46afd474-ef12-44c7-ab66-108625f733ba" providerId="ADAL" clId="{271F1F47-4225-4D30-98EF-2A0717CF74AC}" dt="2021-12-28T10:09:24.377" v="3089"/>
          <ac:spMkLst>
            <pc:docMk/>
            <pc:sldMk cId="742352784" sldId="267"/>
            <ac:spMk id="403" creationId="{60A9DB4B-780C-47F2-B5B2-9D46E5E4BCF4}"/>
          </ac:spMkLst>
        </pc:spChg>
        <pc:spChg chg="mod">
          <ac:chgData name="Jia Shi" userId="46afd474-ef12-44c7-ab66-108625f733ba" providerId="ADAL" clId="{271F1F47-4225-4D30-98EF-2A0717CF74AC}" dt="2021-12-28T10:53:35.730" v="3334" actId="20577"/>
          <ac:spMkLst>
            <pc:docMk/>
            <pc:sldMk cId="742352784" sldId="267"/>
            <ac:spMk id="406" creationId="{E5D4F391-71EF-4E4B-A273-0CA8D93CFCBB}"/>
          </ac:spMkLst>
        </pc:spChg>
        <pc:spChg chg="mod">
          <ac:chgData name="Jia Shi" userId="46afd474-ef12-44c7-ab66-108625f733ba" providerId="ADAL" clId="{271F1F47-4225-4D30-98EF-2A0717CF74AC}" dt="2021-12-28T10:59:17.839" v="3455"/>
          <ac:spMkLst>
            <pc:docMk/>
            <pc:sldMk cId="742352784" sldId="267"/>
            <ac:spMk id="407" creationId="{BAA4DE60-7CE6-4DF4-B4D5-94BDBB80D96E}"/>
          </ac:spMkLst>
        </pc:spChg>
        <pc:spChg chg="mod">
          <ac:chgData name="Jia Shi" userId="46afd474-ef12-44c7-ab66-108625f733ba" providerId="ADAL" clId="{271F1F47-4225-4D30-98EF-2A0717CF74AC}" dt="2021-12-28T10:59:31.371" v="3456"/>
          <ac:spMkLst>
            <pc:docMk/>
            <pc:sldMk cId="742352784" sldId="267"/>
            <ac:spMk id="408" creationId="{53E80B17-737D-4CDC-B796-12BB873786EE}"/>
          </ac:spMkLst>
        </pc:spChg>
        <pc:spChg chg="mod">
          <ac:chgData name="Jia Shi" userId="46afd474-ef12-44c7-ab66-108625f733ba" providerId="ADAL" clId="{271F1F47-4225-4D30-98EF-2A0717CF74AC}" dt="2021-12-28T10:49:45.797" v="3217"/>
          <ac:spMkLst>
            <pc:docMk/>
            <pc:sldMk cId="742352784" sldId="267"/>
            <ac:spMk id="409" creationId="{8F871154-2FAF-4212-B804-6948CB24338C}"/>
          </ac:spMkLst>
        </pc:spChg>
        <pc:spChg chg="mod">
          <ac:chgData name="Jia Shi" userId="46afd474-ef12-44c7-ab66-108625f733ba" providerId="ADAL" clId="{271F1F47-4225-4D30-98EF-2A0717CF74AC}" dt="2021-12-28T10:49:45.797" v="3217"/>
          <ac:spMkLst>
            <pc:docMk/>
            <pc:sldMk cId="742352784" sldId="267"/>
            <ac:spMk id="411" creationId="{869631A8-7B18-4063-A020-20F65FA40EA0}"/>
          </ac:spMkLst>
        </pc:spChg>
        <pc:spChg chg="mod">
          <ac:chgData name="Jia Shi" userId="46afd474-ef12-44c7-ab66-108625f733ba" providerId="ADAL" clId="{271F1F47-4225-4D30-98EF-2A0717CF74AC}" dt="2021-12-28T10:49:45.797" v="3217"/>
          <ac:spMkLst>
            <pc:docMk/>
            <pc:sldMk cId="742352784" sldId="267"/>
            <ac:spMk id="413" creationId="{E6C04776-DE91-4E82-9BF2-B944FE0C117D}"/>
          </ac:spMkLst>
        </pc:spChg>
        <pc:spChg chg="mod">
          <ac:chgData name="Jia Shi" userId="46afd474-ef12-44c7-ab66-108625f733ba" providerId="ADAL" clId="{271F1F47-4225-4D30-98EF-2A0717CF74AC}" dt="2021-12-28T10:49:45.797" v="3217"/>
          <ac:spMkLst>
            <pc:docMk/>
            <pc:sldMk cId="742352784" sldId="267"/>
            <ac:spMk id="414" creationId="{A5A1E628-12C0-49AB-94BB-1C13E86C61AB}"/>
          </ac:spMkLst>
        </pc:spChg>
        <pc:spChg chg="mod">
          <ac:chgData name="Jia Shi" userId="46afd474-ef12-44c7-ab66-108625f733ba" providerId="ADAL" clId="{271F1F47-4225-4D30-98EF-2A0717CF74AC}" dt="2021-12-28T10:49:45.797" v="3217"/>
          <ac:spMkLst>
            <pc:docMk/>
            <pc:sldMk cId="742352784" sldId="267"/>
            <ac:spMk id="416" creationId="{E17CD109-2A88-4CAB-A8A3-9D0CF0C7B41F}"/>
          </ac:spMkLst>
        </pc:spChg>
        <pc:spChg chg="mod">
          <ac:chgData name="Jia Shi" userId="46afd474-ef12-44c7-ab66-108625f733ba" providerId="ADAL" clId="{271F1F47-4225-4D30-98EF-2A0717CF74AC}" dt="2021-12-28T10:49:45.797" v="3217"/>
          <ac:spMkLst>
            <pc:docMk/>
            <pc:sldMk cId="742352784" sldId="267"/>
            <ac:spMk id="418" creationId="{617DBED0-D711-482A-B11A-9A474E018191}"/>
          </ac:spMkLst>
        </pc:spChg>
        <pc:spChg chg="mod">
          <ac:chgData name="Jia Shi" userId="46afd474-ef12-44c7-ab66-108625f733ba" providerId="ADAL" clId="{271F1F47-4225-4D30-98EF-2A0717CF74AC}" dt="2021-12-28T10:49:45.797" v="3217"/>
          <ac:spMkLst>
            <pc:docMk/>
            <pc:sldMk cId="742352784" sldId="267"/>
            <ac:spMk id="420" creationId="{F3DB2F76-6C3A-499D-ABA0-3DA46CFEA46B}"/>
          </ac:spMkLst>
        </pc:spChg>
        <pc:spChg chg="mod">
          <ac:chgData name="Jia Shi" userId="46afd474-ef12-44c7-ab66-108625f733ba" providerId="ADAL" clId="{271F1F47-4225-4D30-98EF-2A0717CF74AC}" dt="2021-12-28T11:11:39.249" v="3623"/>
          <ac:spMkLst>
            <pc:docMk/>
            <pc:sldMk cId="742352784" sldId="267"/>
            <ac:spMk id="421" creationId="{4A41F134-A894-486A-ADBA-5CD72EA5BBD2}"/>
          </ac:spMkLst>
        </pc:spChg>
        <pc:spChg chg="mod">
          <ac:chgData name="Jia Shi" userId="46afd474-ef12-44c7-ab66-108625f733ba" providerId="ADAL" clId="{271F1F47-4225-4D30-98EF-2A0717CF74AC}" dt="2021-12-28T10:50:04.520" v="3219"/>
          <ac:spMkLst>
            <pc:docMk/>
            <pc:sldMk cId="742352784" sldId="267"/>
            <ac:spMk id="423" creationId="{7F9015E3-BC74-40F6-AD45-E35EDC1145F9}"/>
          </ac:spMkLst>
        </pc:spChg>
        <pc:spChg chg="mod">
          <ac:chgData name="Jia Shi" userId="46afd474-ef12-44c7-ab66-108625f733ba" providerId="ADAL" clId="{271F1F47-4225-4D30-98EF-2A0717CF74AC}" dt="2021-12-28T10:50:04.520" v="3219"/>
          <ac:spMkLst>
            <pc:docMk/>
            <pc:sldMk cId="742352784" sldId="267"/>
            <ac:spMk id="425" creationId="{303A2970-A250-4DD2-A444-149B6EF339AA}"/>
          </ac:spMkLst>
        </pc:spChg>
        <pc:spChg chg="mod">
          <ac:chgData name="Jia Shi" userId="46afd474-ef12-44c7-ab66-108625f733ba" providerId="ADAL" clId="{271F1F47-4225-4D30-98EF-2A0717CF74AC}" dt="2021-12-28T10:50:04.520" v="3219"/>
          <ac:spMkLst>
            <pc:docMk/>
            <pc:sldMk cId="742352784" sldId="267"/>
            <ac:spMk id="426" creationId="{B40096F8-1C8D-423C-A602-731BFAD92A4B}"/>
          </ac:spMkLst>
        </pc:spChg>
        <pc:spChg chg="mod">
          <ac:chgData name="Jia Shi" userId="46afd474-ef12-44c7-ab66-108625f733ba" providerId="ADAL" clId="{271F1F47-4225-4D30-98EF-2A0717CF74AC}" dt="2021-12-28T10:50:04.520" v="3219"/>
          <ac:spMkLst>
            <pc:docMk/>
            <pc:sldMk cId="742352784" sldId="267"/>
            <ac:spMk id="427" creationId="{7E04320C-D141-45D5-893A-69037644BBE5}"/>
          </ac:spMkLst>
        </pc:spChg>
        <pc:spChg chg="mod">
          <ac:chgData name="Jia Shi" userId="46afd474-ef12-44c7-ab66-108625f733ba" providerId="ADAL" clId="{271F1F47-4225-4D30-98EF-2A0717CF74AC}" dt="2021-12-28T10:50:04.520" v="3219"/>
          <ac:spMkLst>
            <pc:docMk/>
            <pc:sldMk cId="742352784" sldId="267"/>
            <ac:spMk id="428" creationId="{B6B853BE-CAA1-46FC-B1B8-0218F849CC9F}"/>
          </ac:spMkLst>
        </pc:spChg>
        <pc:spChg chg="mod">
          <ac:chgData name="Jia Shi" userId="46afd474-ef12-44c7-ab66-108625f733ba" providerId="ADAL" clId="{271F1F47-4225-4D30-98EF-2A0717CF74AC}" dt="2021-12-28T10:50:04.520" v="3219"/>
          <ac:spMkLst>
            <pc:docMk/>
            <pc:sldMk cId="742352784" sldId="267"/>
            <ac:spMk id="429" creationId="{2D598624-9C25-4CEE-85AF-A0EAE6C9DA2D}"/>
          </ac:spMkLst>
        </pc:spChg>
        <pc:spChg chg="mod">
          <ac:chgData name="Jia Shi" userId="46afd474-ef12-44c7-ab66-108625f733ba" providerId="ADAL" clId="{271F1F47-4225-4D30-98EF-2A0717CF74AC}" dt="2021-12-28T10:50:04.520" v="3219"/>
          <ac:spMkLst>
            <pc:docMk/>
            <pc:sldMk cId="742352784" sldId="267"/>
            <ac:spMk id="431" creationId="{5C709AFD-397B-4A01-A921-DE4CBC75E53A}"/>
          </ac:spMkLst>
        </pc:spChg>
        <pc:spChg chg="mod">
          <ac:chgData name="Jia Shi" userId="46afd474-ef12-44c7-ab66-108625f733ba" providerId="ADAL" clId="{271F1F47-4225-4D30-98EF-2A0717CF74AC}" dt="2021-12-28T10:50:04.520" v="3219"/>
          <ac:spMkLst>
            <pc:docMk/>
            <pc:sldMk cId="742352784" sldId="267"/>
            <ac:spMk id="433" creationId="{EB26AD24-4A1A-4600-B8B7-C8462AC9BE6B}"/>
          </ac:spMkLst>
        </pc:spChg>
        <pc:spChg chg="mod">
          <ac:chgData name="Jia Shi" userId="46afd474-ef12-44c7-ab66-108625f733ba" providerId="ADAL" clId="{271F1F47-4225-4D30-98EF-2A0717CF74AC}" dt="2021-12-28T10:50:04.520" v="3219"/>
          <ac:spMkLst>
            <pc:docMk/>
            <pc:sldMk cId="742352784" sldId="267"/>
            <ac:spMk id="434" creationId="{F843D3B1-B3E8-4393-BA43-93108F0CFA4A}"/>
          </ac:spMkLst>
        </pc:spChg>
        <pc:spChg chg="mod">
          <ac:chgData name="Jia Shi" userId="46afd474-ef12-44c7-ab66-108625f733ba" providerId="ADAL" clId="{271F1F47-4225-4D30-98EF-2A0717CF74AC}" dt="2021-12-28T10:50:04.520" v="3219"/>
          <ac:spMkLst>
            <pc:docMk/>
            <pc:sldMk cId="742352784" sldId="267"/>
            <ac:spMk id="435" creationId="{00C9CB75-C356-40D7-9913-E5B9973A3EDE}"/>
          </ac:spMkLst>
        </pc:spChg>
        <pc:spChg chg="mod">
          <ac:chgData name="Jia Shi" userId="46afd474-ef12-44c7-ab66-108625f733ba" providerId="ADAL" clId="{271F1F47-4225-4D30-98EF-2A0717CF74AC}" dt="2021-12-28T10:50:04.520" v="3219"/>
          <ac:spMkLst>
            <pc:docMk/>
            <pc:sldMk cId="742352784" sldId="267"/>
            <ac:spMk id="436" creationId="{88C946AA-1426-4226-9F68-877A2B3BB613}"/>
          </ac:spMkLst>
        </pc:spChg>
        <pc:spChg chg="mod">
          <ac:chgData name="Jia Shi" userId="46afd474-ef12-44c7-ab66-108625f733ba" providerId="ADAL" clId="{271F1F47-4225-4D30-98EF-2A0717CF74AC}" dt="2021-12-28T10:50:04.520" v="3219"/>
          <ac:spMkLst>
            <pc:docMk/>
            <pc:sldMk cId="742352784" sldId="267"/>
            <ac:spMk id="437" creationId="{D535CFD4-12AC-4C4F-8492-AF7BBBCC8D13}"/>
          </ac:spMkLst>
        </pc:spChg>
        <pc:spChg chg="mod">
          <ac:chgData name="Jia Shi" userId="46afd474-ef12-44c7-ab66-108625f733ba" providerId="ADAL" clId="{271F1F47-4225-4D30-98EF-2A0717CF74AC}" dt="2021-12-28T10:50:04.520" v="3219"/>
          <ac:spMkLst>
            <pc:docMk/>
            <pc:sldMk cId="742352784" sldId="267"/>
            <ac:spMk id="438" creationId="{A900D3CC-8F3A-4D25-9366-77474211F2EF}"/>
          </ac:spMkLst>
        </pc:spChg>
        <pc:spChg chg="mod">
          <ac:chgData name="Jia Shi" userId="46afd474-ef12-44c7-ab66-108625f733ba" providerId="ADAL" clId="{271F1F47-4225-4D30-98EF-2A0717CF74AC}" dt="2021-12-28T10:50:04.520" v="3219"/>
          <ac:spMkLst>
            <pc:docMk/>
            <pc:sldMk cId="742352784" sldId="267"/>
            <ac:spMk id="439" creationId="{FA130999-DA54-410C-B9B1-323B7891E0F2}"/>
          </ac:spMkLst>
        </pc:spChg>
        <pc:spChg chg="mod">
          <ac:chgData name="Jia Shi" userId="46afd474-ef12-44c7-ab66-108625f733ba" providerId="ADAL" clId="{271F1F47-4225-4D30-98EF-2A0717CF74AC}" dt="2021-12-28T10:50:04.520" v="3219"/>
          <ac:spMkLst>
            <pc:docMk/>
            <pc:sldMk cId="742352784" sldId="267"/>
            <ac:spMk id="440" creationId="{965618A7-E44D-4CFD-BC6B-4C3D182A3F26}"/>
          </ac:spMkLst>
        </pc:spChg>
        <pc:spChg chg="mod">
          <ac:chgData name="Jia Shi" userId="46afd474-ef12-44c7-ab66-108625f733ba" providerId="ADAL" clId="{271F1F47-4225-4D30-98EF-2A0717CF74AC}" dt="2021-12-28T10:50:04.520" v="3219"/>
          <ac:spMkLst>
            <pc:docMk/>
            <pc:sldMk cId="742352784" sldId="267"/>
            <ac:spMk id="441" creationId="{C00C9E55-CF0F-4714-AEC0-E60CE31A5775}"/>
          </ac:spMkLst>
        </pc:spChg>
        <pc:spChg chg="mod">
          <ac:chgData name="Jia Shi" userId="46afd474-ef12-44c7-ab66-108625f733ba" providerId="ADAL" clId="{271F1F47-4225-4D30-98EF-2A0717CF74AC}" dt="2021-12-28T10:50:04.520" v="3219"/>
          <ac:spMkLst>
            <pc:docMk/>
            <pc:sldMk cId="742352784" sldId="267"/>
            <ac:spMk id="442" creationId="{37E289FD-0ED0-4939-B8C1-872A75363625}"/>
          </ac:spMkLst>
        </pc:spChg>
        <pc:spChg chg="mod">
          <ac:chgData name="Jia Shi" userId="46afd474-ef12-44c7-ab66-108625f733ba" providerId="ADAL" clId="{271F1F47-4225-4D30-98EF-2A0717CF74AC}" dt="2021-12-28T10:50:04.520" v="3219"/>
          <ac:spMkLst>
            <pc:docMk/>
            <pc:sldMk cId="742352784" sldId="267"/>
            <ac:spMk id="443" creationId="{5BC521BD-0C92-4562-9D56-DE65796BD7EC}"/>
          </ac:spMkLst>
        </pc:spChg>
        <pc:spChg chg="mod">
          <ac:chgData name="Jia Shi" userId="46afd474-ef12-44c7-ab66-108625f733ba" providerId="ADAL" clId="{271F1F47-4225-4D30-98EF-2A0717CF74AC}" dt="2021-12-28T10:50:04.520" v="3219"/>
          <ac:spMkLst>
            <pc:docMk/>
            <pc:sldMk cId="742352784" sldId="267"/>
            <ac:spMk id="444" creationId="{E363E250-C9B3-4625-A8D4-E7BB2263956E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445" creationId="{193E96C2-0020-4704-859A-3838FE85E6D2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446" creationId="{9405776B-3A47-4804-9507-5AD45AB4BDCA}"/>
          </ac:spMkLst>
        </pc:spChg>
        <pc:spChg chg="add del mod">
          <ac:chgData name="Jia Shi" userId="46afd474-ef12-44c7-ab66-108625f733ba" providerId="ADAL" clId="{271F1F47-4225-4D30-98EF-2A0717CF74AC}" dt="2021-12-28T10:51:05.022" v="3230" actId="478"/>
          <ac:spMkLst>
            <pc:docMk/>
            <pc:sldMk cId="742352784" sldId="267"/>
            <ac:spMk id="447" creationId="{B2579D69-5342-4773-A33E-A98A0957EC5A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448" creationId="{A9B90147-5790-4FA4-8953-AA45953B1F8D}"/>
          </ac:spMkLst>
        </pc:spChg>
        <pc:spChg chg="add del mod">
          <ac:chgData name="Jia Shi" userId="46afd474-ef12-44c7-ab66-108625f733ba" providerId="ADAL" clId="{271F1F47-4225-4D30-98EF-2A0717CF74AC}" dt="2021-12-28T10:51:05.022" v="3230" actId="478"/>
          <ac:spMkLst>
            <pc:docMk/>
            <pc:sldMk cId="742352784" sldId="267"/>
            <ac:spMk id="449" creationId="{EBF197E5-26A1-4D50-BFB7-A85592BD5A54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450" creationId="{918DA695-7D03-4403-A1A5-912A3D0082B8}"/>
          </ac:spMkLst>
        </pc:spChg>
        <pc:spChg chg="add del mod">
          <ac:chgData name="Jia Shi" userId="46afd474-ef12-44c7-ab66-108625f733ba" providerId="ADAL" clId="{271F1F47-4225-4D30-98EF-2A0717CF74AC}" dt="2021-12-28T10:51:13.264" v="3232" actId="478"/>
          <ac:spMkLst>
            <pc:docMk/>
            <pc:sldMk cId="742352784" sldId="267"/>
            <ac:spMk id="451" creationId="{74AE16D4-570D-4DF4-8422-187302F7080F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452" creationId="{FAA61478-6D18-4A99-A6F5-457AB7CA875B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453" creationId="{4B691F38-9E49-4D48-8992-F3EE34499AFE}"/>
          </ac:spMkLst>
        </pc:spChg>
        <pc:spChg chg="mod">
          <ac:chgData name="Jia Shi" userId="46afd474-ef12-44c7-ab66-108625f733ba" providerId="ADAL" clId="{271F1F47-4225-4D30-98EF-2A0717CF74AC}" dt="2021-12-28T10:50:04.520" v="3219"/>
          <ac:spMkLst>
            <pc:docMk/>
            <pc:sldMk cId="742352784" sldId="267"/>
            <ac:spMk id="456" creationId="{B73703F2-93C2-44FF-9570-7E962D9D5A39}"/>
          </ac:spMkLst>
        </pc:spChg>
        <pc:spChg chg="mod">
          <ac:chgData name="Jia Shi" userId="46afd474-ef12-44c7-ab66-108625f733ba" providerId="ADAL" clId="{271F1F47-4225-4D30-98EF-2A0717CF74AC}" dt="2021-12-28T10:50:04.520" v="3219"/>
          <ac:spMkLst>
            <pc:docMk/>
            <pc:sldMk cId="742352784" sldId="267"/>
            <ac:spMk id="457" creationId="{17D4652A-3A8E-4CD5-8862-AD7DAFE21C7D}"/>
          </ac:spMkLst>
        </pc:spChg>
        <pc:spChg chg="mod">
          <ac:chgData name="Jia Shi" userId="46afd474-ef12-44c7-ab66-108625f733ba" providerId="ADAL" clId="{271F1F47-4225-4D30-98EF-2A0717CF74AC}" dt="2021-12-28T10:50:04.520" v="3219"/>
          <ac:spMkLst>
            <pc:docMk/>
            <pc:sldMk cId="742352784" sldId="267"/>
            <ac:spMk id="458" creationId="{FF230D09-0FCB-4AE2-9B54-1C1C01819542}"/>
          </ac:spMkLst>
        </pc:spChg>
        <pc:spChg chg="mod">
          <ac:chgData name="Jia Shi" userId="46afd474-ef12-44c7-ab66-108625f733ba" providerId="ADAL" clId="{271F1F47-4225-4D30-98EF-2A0717CF74AC}" dt="2021-12-28T10:50:04.520" v="3219"/>
          <ac:spMkLst>
            <pc:docMk/>
            <pc:sldMk cId="742352784" sldId="267"/>
            <ac:spMk id="459" creationId="{6893E130-B41F-4BDD-BE9B-783515DFD3E1}"/>
          </ac:spMkLst>
        </pc:spChg>
        <pc:spChg chg="mod">
          <ac:chgData name="Jia Shi" userId="46afd474-ef12-44c7-ab66-108625f733ba" providerId="ADAL" clId="{271F1F47-4225-4D30-98EF-2A0717CF74AC}" dt="2021-12-28T10:50:04.520" v="3219"/>
          <ac:spMkLst>
            <pc:docMk/>
            <pc:sldMk cId="742352784" sldId="267"/>
            <ac:spMk id="461" creationId="{6267B013-0265-4F98-A30C-CCCD4EF8F296}"/>
          </ac:spMkLst>
        </pc:spChg>
        <pc:spChg chg="mod">
          <ac:chgData name="Jia Shi" userId="46afd474-ef12-44c7-ab66-108625f733ba" providerId="ADAL" clId="{271F1F47-4225-4D30-98EF-2A0717CF74AC}" dt="2021-12-28T10:50:04.520" v="3219"/>
          <ac:spMkLst>
            <pc:docMk/>
            <pc:sldMk cId="742352784" sldId="267"/>
            <ac:spMk id="463" creationId="{B4FD512A-4253-4595-B100-F8717DFC58C0}"/>
          </ac:spMkLst>
        </pc:spChg>
        <pc:spChg chg="mod">
          <ac:chgData name="Jia Shi" userId="46afd474-ef12-44c7-ab66-108625f733ba" providerId="ADAL" clId="{271F1F47-4225-4D30-98EF-2A0717CF74AC}" dt="2021-12-28T10:50:04.520" v="3219"/>
          <ac:spMkLst>
            <pc:docMk/>
            <pc:sldMk cId="742352784" sldId="267"/>
            <ac:spMk id="464" creationId="{7019A9F7-B460-4A39-9249-D67F1E4EFFAA}"/>
          </ac:spMkLst>
        </pc:spChg>
        <pc:spChg chg="mod">
          <ac:chgData name="Jia Shi" userId="46afd474-ef12-44c7-ab66-108625f733ba" providerId="ADAL" clId="{271F1F47-4225-4D30-98EF-2A0717CF74AC}" dt="2021-12-28T10:50:04.520" v="3219"/>
          <ac:spMkLst>
            <pc:docMk/>
            <pc:sldMk cId="742352784" sldId="267"/>
            <ac:spMk id="466" creationId="{C0091ACB-77D1-4983-BEC2-0D0CF2E95065}"/>
          </ac:spMkLst>
        </pc:spChg>
        <pc:spChg chg="mod">
          <ac:chgData name="Jia Shi" userId="46afd474-ef12-44c7-ab66-108625f733ba" providerId="ADAL" clId="{271F1F47-4225-4D30-98EF-2A0717CF74AC}" dt="2021-12-28T10:50:04.520" v="3219"/>
          <ac:spMkLst>
            <pc:docMk/>
            <pc:sldMk cId="742352784" sldId="267"/>
            <ac:spMk id="468" creationId="{AB0D28C5-C5BD-4A39-8B9B-1789AE31E0C7}"/>
          </ac:spMkLst>
        </pc:spChg>
        <pc:spChg chg="mod">
          <ac:chgData name="Jia Shi" userId="46afd474-ef12-44c7-ab66-108625f733ba" providerId="ADAL" clId="{271F1F47-4225-4D30-98EF-2A0717CF74AC}" dt="2021-12-28T10:50:04.520" v="3219"/>
          <ac:spMkLst>
            <pc:docMk/>
            <pc:sldMk cId="742352784" sldId="267"/>
            <ac:spMk id="470" creationId="{026EEE6E-9CDC-4E3A-9AA2-B913CA1F751D}"/>
          </ac:spMkLst>
        </pc:spChg>
        <pc:spChg chg="mod">
          <ac:chgData name="Jia Shi" userId="46afd474-ef12-44c7-ab66-108625f733ba" providerId="ADAL" clId="{271F1F47-4225-4D30-98EF-2A0717CF74AC}" dt="2021-12-28T10:50:04.520" v="3219"/>
          <ac:spMkLst>
            <pc:docMk/>
            <pc:sldMk cId="742352784" sldId="267"/>
            <ac:spMk id="471" creationId="{457EBCAE-555E-40CF-A829-30F978409378}"/>
          </ac:spMkLst>
        </pc:spChg>
        <pc:spChg chg="mod">
          <ac:chgData name="Jia Shi" userId="46afd474-ef12-44c7-ab66-108625f733ba" providerId="ADAL" clId="{271F1F47-4225-4D30-98EF-2A0717CF74AC}" dt="2021-12-28T10:53:41.655" v="3335"/>
          <ac:spMkLst>
            <pc:docMk/>
            <pc:sldMk cId="742352784" sldId="267"/>
            <ac:spMk id="474" creationId="{0385FB2B-BB01-48EB-8D2C-F4B82AE15FAA}"/>
          </ac:spMkLst>
        </pc:spChg>
        <pc:spChg chg="mod">
          <ac:chgData name="Jia Shi" userId="46afd474-ef12-44c7-ab66-108625f733ba" providerId="ADAL" clId="{271F1F47-4225-4D30-98EF-2A0717CF74AC}" dt="2021-12-28T10:58:52.521" v="3453" actId="20577"/>
          <ac:spMkLst>
            <pc:docMk/>
            <pc:sldMk cId="742352784" sldId="267"/>
            <ac:spMk id="475" creationId="{65479AE7-005B-44DB-AD67-52E4181CCF07}"/>
          </ac:spMkLst>
        </pc:spChg>
        <pc:spChg chg="mod">
          <ac:chgData name="Jia Shi" userId="46afd474-ef12-44c7-ab66-108625f733ba" providerId="ADAL" clId="{271F1F47-4225-4D30-98EF-2A0717CF74AC}" dt="2021-12-28T10:58:58.849" v="3454" actId="20577"/>
          <ac:spMkLst>
            <pc:docMk/>
            <pc:sldMk cId="742352784" sldId="267"/>
            <ac:spMk id="476" creationId="{2AC10C51-812E-48D2-8A52-1B2E92A4A508}"/>
          </ac:spMkLst>
        </pc:spChg>
        <pc:spChg chg="mod">
          <ac:chgData name="Jia Shi" userId="46afd474-ef12-44c7-ab66-108625f733ba" providerId="ADAL" clId="{271F1F47-4225-4D30-98EF-2A0717CF74AC}" dt="2021-12-28T11:13:31.647" v="3636"/>
          <ac:spMkLst>
            <pc:docMk/>
            <pc:sldMk cId="742352784" sldId="267"/>
            <ac:spMk id="477" creationId="{9DAACA7B-6C7A-475D-9C88-2E20BC4CFE1E}"/>
          </ac:spMkLst>
        </pc:spChg>
        <pc:spChg chg="mod">
          <ac:chgData name="Jia Shi" userId="46afd474-ef12-44c7-ab66-108625f733ba" providerId="ADAL" clId="{271F1F47-4225-4D30-98EF-2A0717CF74AC}" dt="2021-12-28T10:53:41.655" v="3335"/>
          <ac:spMkLst>
            <pc:docMk/>
            <pc:sldMk cId="742352784" sldId="267"/>
            <ac:spMk id="479" creationId="{FDC40F90-0F27-4B95-A279-F0F8934F022B}"/>
          </ac:spMkLst>
        </pc:spChg>
        <pc:spChg chg="mod">
          <ac:chgData name="Jia Shi" userId="46afd474-ef12-44c7-ab66-108625f733ba" providerId="ADAL" clId="{271F1F47-4225-4D30-98EF-2A0717CF74AC}" dt="2021-12-28T10:53:41.655" v="3335"/>
          <ac:spMkLst>
            <pc:docMk/>
            <pc:sldMk cId="742352784" sldId="267"/>
            <ac:spMk id="481" creationId="{D17F5751-8231-473F-A886-7E79BE1B03CC}"/>
          </ac:spMkLst>
        </pc:spChg>
        <pc:spChg chg="mod">
          <ac:chgData name="Jia Shi" userId="46afd474-ef12-44c7-ab66-108625f733ba" providerId="ADAL" clId="{271F1F47-4225-4D30-98EF-2A0717CF74AC}" dt="2021-12-28T10:53:41.655" v="3335"/>
          <ac:spMkLst>
            <pc:docMk/>
            <pc:sldMk cId="742352784" sldId="267"/>
            <ac:spMk id="482" creationId="{68AD97BD-83B8-40C0-A44C-D886098CAD40}"/>
          </ac:spMkLst>
        </pc:spChg>
        <pc:spChg chg="mod">
          <ac:chgData name="Jia Shi" userId="46afd474-ef12-44c7-ab66-108625f733ba" providerId="ADAL" clId="{271F1F47-4225-4D30-98EF-2A0717CF74AC}" dt="2021-12-28T10:53:41.655" v="3335"/>
          <ac:spMkLst>
            <pc:docMk/>
            <pc:sldMk cId="742352784" sldId="267"/>
            <ac:spMk id="484" creationId="{9461FB34-41F9-42C4-80B6-099AC410169F}"/>
          </ac:spMkLst>
        </pc:spChg>
        <pc:spChg chg="mod">
          <ac:chgData name="Jia Shi" userId="46afd474-ef12-44c7-ab66-108625f733ba" providerId="ADAL" clId="{271F1F47-4225-4D30-98EF-2A0717CF74AC}" dt="2021-12-28T10:53:41.655" v="3335"/>
          <ac:spMkLst>
            <pc:docMk/>
            <pc:sldMk cId="742352784" sldId="267"/>
            <ac:spMk id="486" creationId="{8BDA82A8-3E2B-4DE6-9538-B40AEF20FFCD}"/>
          </ac:spMkLst>
        </pc:spChg>
        <pc:spChg chg="mod">
          <ac:chgData name="Jia Shi" userId="46afd474-ef12-44c7-ab66-108625f733ba" providerId="ADAL" clId="{271F1F47-4225-4D30-98EF-2A0717CF74AC}" dt="2021-12-28T10:53:41.655" v="3335"/>
          <ac:spMkLst>
            <pc:docMk/>
            <pc:sldMk cId="742352784" sldId="267"/>
            <ac:spMk id="488" creationId="{51F7BDC3-592E-42D4-82B9-93B1957F67C8}"/>
          </ac:spMkLst>
        </pc:spChg>
        <pc:spChg chg="mod">
          <ac:chgData name="Jia Shi" userId="46afd474-ef12-44c7-ab66-108625f733ba" providerId="ADAL" clId="{271F1F47-4225-4D30-98EF-2A0717CF74AC}" dt="2021-12-28T11:11:36.612" v="3622"/>
          <ac:spMkLst>
            <pc:docMk/>
            <pc:sldMk cId="742352784" sldId="267"/>
            <ac:spMk id="489" creationId="{81D21B74-6034-4DE0-A1DA-2B7BF296D907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490" creationId="{7FE830EE-3789-4203-AD66-F12393016250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491" creationId="{A403C125-1C40-434D-A072-648359D4E20E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492" creationId="{0762A133-8219-47B4-B79C-C85A0FE025FF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493" creationId="{3FDE96F8-BCD2-416B-8E5D-B2FF92195FBA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494" creationId="{9B1A31DC-B374-46E6-B161-DFC6FFFBEEE3}"/>
          </ac:spMkLst>
        </pc:spChg>
        <pc:spChg chg="add mod">
          <ac:chgData name="Jia Shi" userId="46afd474-ef12-44c7-ab66-108625f733ba" providerId="ADAL" clId="{271F1F47-4225-4D30-98EF-2A0717CF74AC}" dt="2021-12-28T11:16:32.955" v="3702" actId="1076"/>
          <ac:spMkLst>
            <pc:docMk/>
            <pc:sldMk cId="742352784" sldId="267"/>
            <ac:spMk id="495" creationId="{68562A46-3EE6-46B4-9EC8-480C75654D2A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496" creationId="{E63E6C24-4FCE-490F-BA90-B45B0A316DF5}"/>
          </ac:spMkLst>
        </pc:spChg>
        <pc:spChg chg="add del mod">
          <ac:chgData name="Jia Shi" userId="46afd474-ef12-44c7-ab66-108625f733ba" providerId="ADAL" clId="{271F1F47-4225-4D30-98EF-2A0717CF74AC}" dt="2021-12-28T11:08:56.089" v="3583" actId="478"/>
          <ac:spMkLst>
            <pc:docMk/>
            <pc:sldMk cId="742352784" sldId="267"/>
            <ac:spMk id="497" creationId="{9A7F03B8-90A1-4271-B9E7-B8220137ACF8}"/>
          </ac:spMkLst>
        </pc:spChg>
        <pc:spChg chg="add del mod">
          <ac:chgData name="Jia Shi" userId="46afd474-ef12-44c7-ab66-108625f733ba" providerId="ADAL" clId="{271F1F47-4225-4D30-98EF-2A0717CF74AC}" dt="2021-12-28T11:10:20.712" v="3604" actId="478"/>
          <ac:spMkLst>
            <pc:docMk/>
            <pc:sldMk cId="742352784" sldId="267"/>
            <ac:spMk id="498" creationId="{221234F4-61FD-4AC7-91B8-EAAA4A9ECC68}"/>
          </ac:spMkLst>
        </pc:spChg>
        <pc:spChg chg="mod">
          <ac:chgData name="Jia Shi" userId="46afd474-ef12-44c7-ab66-108625f733ba" providerId="ADAL" clId="{271F1F47-4225-4D30-98EF-2A0717CF74AC}" dt="2021-12-28T11:11:21.135" v="3611"/>
          <ac:spMkLst>
            <pc:docMk/>
            <pc:sldMk cId="742352784" sldId="267"/>
            <ac:spMk id="501" creationId="{39F927D7-13BB-4F2C-B578-4F82BDB15C2C}"/>
          </ac:spMkLst>
        </pc:spChg>
        <pc:spChg chg="mod">
          <ac:chgData name="Jia Shi" userId="46afd474-ef12-44c7-ab66-108625f733ba" providerId="ADAL" clId="{271F1F47-4225-4D30-98EF-2A0717CF74AC}" dt="2021-12-28T11:11:21.135" v="3611"/>
          <ac:spMkLst>
            <pc:docMk/>
            <pc:sldMk cId="742352784" sldId="267"/>
            <ac:spMk id="502" creationId="{D9DB9BE9-E7F9-434A-AD66-E952236EB094}"/>
          </ac:spMkLst>
        </pc:spChg>
        <pc:spChg chg="mod">
          <ac:chgData name="Jia Shi" userId="46afd474-ef12-44c7-ab66-108625f733ba" providerId="ADAL" clId="{271F1F47-4225-4D30-98EF-2A0717CF74AC}" dt="2021-12-28T11:11:21.135" v="3611"/>
          <ac:spMkLst>
            <pc:docMk/>
            <pc:sldMk cId="742352784" sldId="267"/>
            <ac:spMk id="503" creationId="{4E0B4D90-F754-41EC-B78C-8939D2FEB9C7}"/>
          </ac:spMkLst>
        </pc:spChg>
        <pc:spChg chg="mod">
          <ac:chgData name="Jia Shi" userId="46afd474-ef12-44c7-ab66-108625f733ba" providerId="ADAL" clId="{271F1F47-4225-4D30-98EF-2A0717CF74AC}" dt="2021-12-28T11:11:21.135" v="3611"/>
          <ac:spMkLst>
            <pc:docMk/>
            <pc:sldMk cId="742352784" sldId="267"/>
            <ac:spMk id="504" creationId="{C353D646-AB4C-49BF-BB8A-42D4A5A65EA8}"/>
          </ac:spMkLst>
        </pc:spChg>
        <pc:spChg chg="mod">
          <ac:chgData name="Jia Shi" userId="46afd474-ef12-44c7-ab66-108625f733ba" providerId="ADAL" clId="{271F1F47-4225-4D30-98EF-2A0717CF74AC}" dt="2021-12-28T11:11:21.135" v="3611"/>
          <ac:spMkLst>
            <pc:docMk/>
            <pc:sldMk cId="742352784" sldId="267"/>
            <ac:spMk id="506" creationId="{601BC5BE-B359-4526-A875-49111109EF61}"/>
          </ac:spMkLst>
        </pc:spChg>
        <pc:spChg chg="mod">
          <ac:chgData name="Jia Shi" userId="46afd474-ef12-44c7-ab66-108625f733ba" providerId="ADAL" clId="{271F1F47-4225-4D30-98EF-2A0717CF74AC}" dt="2021-12-28T11:11:21.135" v="3611"/>
          <ac:spMkLst>
            <pc:docMk/>
            <pc:sldMk cId="742352784" sldId="267"/>
            <ac:spMk id="508" creationId="{5BEA1756-219E-4AA4-9183-678A2D9D116C}"/>
          </ac:spMkLst>
        </pc:spChg>
        <pc:spChg chg="mod">
          <ac:chgData name="Jia Shi" userId="46afd474-ef12-44c7-ab66-108625f733ba" providerId="ADAL" clId="{271F1F47-4225-4D30-98EF-2A0717CF74AC}" dt="2021-12-28T11:11:21.135" v="3611"/>
          <ac:spMkLst>
            <pc:docMk/>
            <pc:sldMk cId="742352784" sldId="267"/>
            <ac:spMk id="509" creationId="{E2A33742-ECE5-4988-B42B-8173F492A18E}"/>
          </ac:spMkLst>
        </pc:spChg>
        <pc:spChg chg="mod">
          <ac:chgData name="Jia Shi" userId="46afd474-ef12-44c7-ab66-108625f733ba" providerId="ADAL" clId="{271F1F47-4225-4D30-98EF-2A0717CF74AC}" dt="2021-12-28T11:11:21.135" v="3611"/>
          <ac:spMkLst>
            <pc:docMk/>
            <pc:sldMk cId="742352784" sldId="267"/>
            <ac:spMk id="511" creationId="{BA45574C-47CD-4023-BFB0-E415BF3B4D14}"/>
          </ac:spMkLst>
        </pc:spChg>
        <pc:spChg chg="mod">
          <ac:chgData name="Jia Shi" userId="46afd474-ef12-44c7-ab66-108625f733ba" providerId="ADAL" clId="{271F1F47-4225-4D30-98EF-2A0717CF74AC}" dt="2021-12-28T11:11:21.135" v="3611"/>
          <ac:spMkLst>
            <pc:docMk/>
            <pc:sldMk cId="742352784" sldId="267"/>
            <ac:spMk id="513" creationId="{240BF52D-3B88-45A4-A49A-D46E5449F977}"/>
          </ac:spMkLst>
        </pc:spChg>
        <pc:spChg chg="mod">
          <ac:chgData name="Jia Shi" userId="46afd474-ef12-44c7-ab66-108625f733ba" providerId="ADAL" clId="{271F1F47-4225-4D30-98EF-2A0717CF74AC}" dt="2021-12-28T11:11:21.135" v="3611"/>
          <ac:spMkLst>
            <pc:docMk/>
            <pc:sldMk cId="742352784" sldId="267"/>
            <ac:spMk id="515" creationId="{516F05D7-45DE-43EF-9AAE-CD86A1AD7410}"/>
          </ac:spMkLst>
        </pc:spChg>
        <pc:spChg chg="del mod">
          <ac:chgData name="Jia Shi" userId="46afd474-ef12-44c7-ab66-108625f733ba" providerId="ADAL" clId="{271F1F47-4225-4D30-98EF-2A0717CF74AC}" dt="2021-12-28T12:19:58.524" v="4062" actId="478"/>
          <ac:spMkLst>
            <pc:docMk/>
            <pc:sldMk cId="742352784" sldId="267"/>
            <ac:spMk id="516" creationId="{AC29C95E-6DDB-4C99-96EB-7B65C489B1E2}"/>
          </ac:spMkLst>
        </pc:spChg>
        <pc:spChg chg="add mod">
          <ac:chgData name="Jia Shi" userId="46afd474-ef12-44c7-ab66-108625f733ba" providerId="ADAL" clId="{271F1F47-4225-4D30-98EF-2A0717CF74AC}" dt="2021-12-28T11:14:04.114" v="3640" actId="20577"/>
          <ac:spMkLst>
            <pc:docMk/>
            <pc:sldMk cId="742352784" sldId="267"/>
            <ac:spMk id="517" creationId="{C73C4923-37E2-4620-84C1-B0997CF91B84}"/>
          </ac:spMkLst>
        </pc:spChg>
        <pc:spChg chg="add mod">
          <ac:chgData name="Jia Shi" userId="46afd474-ef12-44c7-ab66-108625f733ba" providerId="ADAL" clId="{271F1F47-4225-4D30-98EF-2A0717CF74AC}" dt="2021-12-28T12:29:13.126" v="4172" actId="1076"/>
          <ac:spMkLst>
            <pc:docMk/>
            <pc:sldMk cId="742352784" sldId="267"/>
            <ac:spMk id="518" creationId="{00F784AB-4251-4D8A-8A7C-CAAF6EC58F4C}"/>
          </ac:spMkLst>
        </pc:spChg>
        <pc:spChg chg="add mod">
          <ac:chgData name="Jia Shi" userId="46afd474-ef12-44c7-ab66-108625f733ba" providerId="ADAL" clId="{271F1F47-4225-4D30-98EF-2A0717CF74AC}" dt="2021-12-28T12:29:13.126" v="4172" actId="1076"/>
          <ac:spMkLst>
            <pc:docMk/>
            <pc:sldMk cId="742352784" sldId="267"/>
            <ac:spMk id="519" creationId="{A53F7463-03D8-4F3C-9570-8DB67225ED31}"/>
          </ac:spMkLst>
        </pc:spChg>
        <pc:spChg chg="add mod">
          <ac:chgData name="Jia Shi" userId="46afd474-ef12-44c7-ab66-108625f733ba" providerId="ADAL" clId="{271F1F47-4225-4D30-98EF-2A0717CF74AC}" dt="2021-12-28T11:15:19.410" v="3698" actId="1076"/>
          <ac:spMkLst>
            <pc:docMk/>
            <pc:sldMk cId="742352784" sldId="267"/>
            <ac:spMk id="520" creationId="{C4E8CC64-C39C-4823-ABDD-E927737E1FBA}"/>
          </ac:spMkLst>
        </pc:spChg>
        <pc:spChg chg="add del mod">
          <ac:chgData name="Jia Shi" userId="46afd474-ef12-44c7-ab66-108625f733ba" providerId="ADAL" clId="{271F1F47-4225-4D30-98EF-2A0717CF74AC}" dt="2021-12-28T12:24:17.275" v="4093" actId="478"/>
          <ac:spMkLst>
            <pc:docMk/>
            <pc:sldMk cId="742352784" sldId="267"/>
            <ac:spMk id="521" creationId="{87C69CC3-EDCB-47C7-B047-BAA08880EC42}"/>
          </ac:spMkLst>
        </pc:spChg>
        <pc:spChg chg="add mod">
          <ac:chgData name="Jia Shi" userId="46afd474-ef12-44c7-ab66-108625f733ba" providerId="ADAL" clId="{271F1F47-4225-4D30-98EF-2A0717CF74AC}" dt="2021-12-28T12:25:50.732" v="4152" actId="1076"/>
          <ac:spMkLst>
            <pc:docMk/>
            <pc:sldMk cId="742352784" sldId="267"/>
            <ac:spMk id="522" creationId="{D25135BA-1A57-4E07-8415-306CD337E744}"/>
          </ac:spMkLst>
        </pc:spChg>
        <pc:spChg chg="add mod">
          <ac:chgData name="Jia Shi" userId="46afd474-ef12-44c7-ab66-108625f733ba" providerId="ADAL" clId="{271F1F47-4225-4D30-98EF-2A0717CF74AC}" dt="2021-12-28T12:25:50.732" v="4152" actId="1076"/>
          <ac:spMkLst>
            <pc:docMk/>
            <pc:sldMk cId="742352784" sldId="267"/>
            <ac:spMk id="523" creationId="{8EEC3FBC-2D91-4A6B-B663-2BDB16CC9192}"/>
          </ac:spMkLst>
        </pc:spChg>
        <pc:spChg chg="mod">
          <ac:chgData name="Jia Shi" userId="46afd474-ef12-44c7-ab66-108625f733ba" providerId="ADAL" clId="{271F1F47-4225-4D30-98EF-2A0717CF74AC}" dt="2021-12-28T11:17:22.724" v="3716"/>
          <ac:spMkLst>
            <pc:docMk/>
            <pc:sldMk cId="742352784" sldId="267"/>
            <ac:spMk id="525" creationId="{57FEC828-E0C1-42F1-A7EA-B8B4475AC149}"/>
          </ac:spMkLst>
        </pc:spChg>
        <pc:spChg chg="mod">
          <ac:chgData name="Jia Shi" userId="46afd474-ef12-44c7-ab66-108625f733ba" providerId="ADAL" clId="{271F1F47-4225-4D30-98EF-2A0717CF74AC}" dt="2021-12-28T11:17:22.724" v="3716"/>
          <ac:spMkLst>
            <pc:docMk/>
            <pc:sldMk cId="742352784" sldId="267"/>
            <ac:spMk id="527" creationId="{F8A8DFAA-70E6-458F-B6AE-78345E3C79C7}"/>
          </ac:spMkLst>
        </pc:spChg>
        <pc:spChg chg="mod">
          <ac:chgData name="Jia Shi" userId="46afd474-ef12-44c7-ab66-108625f733ba" providerId="ADAL" clId="{271F1F47-4225-4D30-98EF-2A0717CF74AC}" dt="2021-12-28T11:17:22.724" v="3716"/>
          <ac:spMkLst>
            <pc:docMk/>
            <pc:sldMk cId="742352784" sldId="267"/>
            <ac:spMk id="528" creationId="{BD1DCF11-28C2-4962-BD46-8759875F0F20}"/>
          </ac:spMkLst>
        </pc:spChg>
        <pc:spChg chg="mod">
          <ac:chgData name="Jia Shi" userId="46afd474-ef12-44c7-ab66-108625f733ba" providerId="ADAL" clId="{271F1F47-4225-4D30-98EF-2A0717CF74AC}" dt="2021-12-28T11:17:22.724" v="3716"/>
          <ac:spMkLst>
            <pc:docMk/>
            <pc:sldMk cId="742352784" sldId="267"/>
            <ac:spMk id="529" creationId="{D3BE841A-3DD1-4A68-9E29-3311654DAD18}"/>
          </ac:spMkLst>
        </pc:spChg>
        <pc:spChg chg="mod">
          <ac:chgData name="Jia Shi" userId="46afd474-ef12-44c7-ab66-108625f733ba" providerId="ADAL" clId="{271F1F47-4225-4D30-98EF-2A0717CF74AC}" dt="2021-12-28T11:17:22.724" v="3716"/>
          <ac:spMkLst>
            <pc:docMk/>
            <pc:sldMk cId="742352784" sldId="267"/>
            <ac:spMk id="530" creationId="{374D1EAB-6104-4D0C-9EE1-224CE3935286}"/>
          </ac:spMkLst>
        </pc:spChg>
        <pc:spChg chg="mod">
          <ac:chgData name="Jia Shi" userId="46afd474-ef12-44c7-ab66-108625f733ba" providerId="ADAL" clId="{271F1F47-4225-4D30-98EF-2A0717CF74AC}" dt="2021-12-28T11:17:22.724" v="3716"/>
          <ac:spMkLst>
            <pc:docMk/>
            <pc:sldMk cId="742352784" sldId="267"/>
            <ac:spMk id="531" creationId="{152F53D4-99E7-4E1B-B4A6-AF946C0BF1D5}"/>
          </ac:spMkLst>
        </pc:spChg>
        <pc:spChg chg="mod">
          <ac:chgData name="Jia Shi" userId="46afd474-ef12-44c7-ab66-108625f733ba" providerId="ADAL" clId="{271F1F47-4225-4D30-98EF-2A0717CF74AC}" dt="2021-12-28T11:17:22.724" v="3716"/>
          <ac:spMkLst>
            <pc:docMk/>
            <pc:sldMk cId="742352784" sldId="267"/>
            <ac:spMk id="533" creationId="{8D733FF9-AB55-416B-A706-B4E9CDFEACCB}"/>
          </ac:spMkLst>
        </pc:spChg>
        <pc:spChg chg="mod">
          <ac:chgData name="Jia Shi" userId="46afd474-ef12-44c7-ab66-108625f733ba" providerId="ADAL" clId="{271F1F47-4225-4D30-98EF-2A0717CF74AC}" dt="2021-12-28T11:17:22.724" v="3716"/>
          <ac:spMkLst>
            <pc:docMk/>
            <pc:sldMk cId="742352784" sldId="267"/>
            <ac:spMk id="535" creationId="{C10DAEC7-D731-459A-8935-64C65425845A}"/>
          </ac:spMkLst>
        </pc:spChg>
        <pc:spChg chg="mod">
          <ac:chgData name="Jia Shi" userId="46afd474-ef12-44c7-ab66-108625f733ba" providerId="ADAL" clId="{271F1F47-4225-4D30-98EF-2A0717CF74AC}" dt="2021-12-28T11:17:22.724" v="3716"/>
          <ac:spMkLst>
            <pc:docMk/>
            <pc:sldMk cId="742352784" sldId="267"/>
            <ac:spMk id="536" creationId="{B842A38B-2820-47B7-8D20-BF82B0FCD102}"/>
          </ac:spMkLst>
        </pc:spChg>
        <pc:spChg chg="mod">
          <ac:chgData name="Jia Shi" userId="46afd474-ef12-44c7-ab66-108625f733ba" providerId="ADAL" clId="{271F1F47-4225-4D30-98EF-2A0717CF74AC}" dt="2021-12-28T11:17:22.724" v="3716"/>
          <ac:spMkLst>
            <pc:docMk/>
            <pc:sldMk cId="742352784" sldId="267"/>
            <ac:spMk id="537" creationId="{190F4FDC-CF57-4AAD-A0C9-2104BCF163A8}"/>
          </ac:spMkLst>
        </pc:spChg>
        <pc:spChg chg="mod">
          <ac:chgData name="Jia Shi" userId="46afd474-ef12-44c7-ab66-108625f733ba" providerId="ADAL" clId="{271F1F47-4225-4D30-98EF-2A0717CF74AC}" dt="2021-12-28T11:17:22.724" v="3716"/>
          <ac:spMkLst>
            <pc:docMk/>
            <pc:sldMk cId="742352784" sldId="267"/>
            <ac:spMk id="538" creationId="{DD384981-3B5F-4C47-8E3E-E35A9A775220}"/>
          </ac:spMkLst>
        </pc:spChg>
        <pc:spChg chg="mod">
          <ac:chgData name="Jia Shi" userId="46afd474-ef12-44c7-ab66-108625f733ba" providerId="ADAL" clId="{271F1F47-4225-4D30-98EF-2A0717CF74AC}" dt="2021-12-28T11:17:22.724" v="3716"/>
          <ac:spMkLst>
            <pc:docMk/>
            <pc:sldMk cId="742352784" sldId="267"/>
            <ac:spMk id="539" creationId="{46FADCBE-1EFC-4708-8B03-BBC694B87420}"/>
          </ac:spMkLst>
        </pc:spChg>
        <pc:spChg chg="mod">
          <ac:chgData name="Jia Shi" userId="46afd474-ef12-44c7-ab66-108625f733ba" providerId="ADAL" clId="{271F1F47-4225-4D30-98EF-2A0717CF74AC}" dt="2021-12-28T11:17:22.724" v="3716"/>
          <ac:spMkLst>
            <pc:docMk/>
            <pc:sldMk cId="742352784" sldId="267"/>
            <ac:spMk id="540" creationId="{552B28CE-408E-4942-ADEE-795B6E9707EE}"/>
          </ac:spMkLst>
        </pc:spChg>
        <pc:spChg chg="mod">
          <ac:chgData name="Jia Shi" userId="46afd474-ef12-44c7-ab66-108625f733ba" providerId="ADAL" clId="{271F1F47-4225-4D30-98EF-2A0717CF74AC}" dt="2021-12-28T11:17:22.724" v="3716"/>
          <ac:spMkLst>
            <pc:docMk/>
            <pc:sldMk cId="742352784" sldId="267"/>
            <ac:spMk id="541" creationId="{CB97ECE3-CF42-4C0C-B799-93644AD7BEB1}"/>
          </ac:spMkLst>
        </pc:spChg>
        <pc:spChg chg="mod">
          <ac:chgData name="Jia Shi" userId="46afd474-ef12-44c7-ab66-108625f733ba" providerId="ADAL" clId="{271F1F47-4225-4D30-98EF-2A0717CF74AC}" dt="2021-12-28T11:17:22.724" v="3716"/>
          <ac:spMkLst>
            <pc:docMk/>
            <pc:sldMk cId="742352784" sldId="267"/>
            <ac:spMk id="542" creationId="{8D59D2D0-D5D9-4B44-9C6B-60C09EA61C8C}"/>
          </ac:spMkLst>
        </pc:spChg>
        <pc:spChg chg="mod">
          <ac:chgData name="Jia Shi" userId="46afd474-ef12-44c7-ab66-108625f733ba" providerId="ADAL" clId="{271F1F47-4225-4D30-98EF-2A0717CF74AC}" dt="2021-12-28T11:17:22.724" v="3716"/>
          <ac:spMkLst>
            <pc:docMk/>
            <pc:sldMk cId="742352784" sldId="267"/>
            <ac:spMk id="543" creationId="{0E4AD60B-52E0-496D-BE36-F12E372E0BAF}"/>
          </ac:spMkLst>
        </pc:spChg>
        <pc:spChg chg="mod">
          <ac:chgData name="Jia Shi" userId="46afd474-ef12-44c7-ab66-108625f733ba" providerId="ADAL" clId="{271F1F47-4225-4D30-98EF-2A0717CF74AC}" dt="2021-12-28T11:17:22.724" v="3716"/>
          <ac:spMkLst>
            <pc:docMk/>
            <pc:sldMk cId="742352784" sldId="267"/>
            <ac:spMk id="544" creationId="{39343D72-C5BE-41C4-8E4F-0F926137C564}"/>
          </ac:spMkLst>
        </pc:spChg>
        <pc:spChg chg="mod">
          <ac:chgData name="Jia Shi" userId="46afd474-ef12-44c7-ab66-108625f733ba" providerId="ADAL" clId="{271F1F47-4225-4D30-98EF-2A0717CF74AC}" dt="2021-12-28T11:17:22.724" v="3716"/>
          <ac:spMkLst>
            <pc:docMk/>
            <pc:sldMk cId="742352784" sldId="267"/>
            <ac:spMk id="545" creationId="{CE80F903-B250-40CF-B67E-B2D591458C6F}"/>
          </ac:spMkLst>
        </pc:spChg>
        <pc:spChg chg="mod">
          <ac:chgData name="Jia Shi" userId="46afd474-ef12-44c7-ab66-108625f733ba" providerId="ADAL" clId="{271F1F47-4225-4D30-98EF-2A0717CF74AC}" dt="2021-12-28T11:17:22.724" v="3716"/>
          <ac:spMkLst>
            <pc:docMk/>
            <pc:sldMk cId="742352784" sldId="267"/>
            <ac:spMk id="546" creationId="{4BE01C6E-AE9D-41C3-91D2-9E0188735A2A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547" creationId="{508E8277-9166-48C5-8509-30512DCEA475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548" creationId="{3162C87A-3EA3-4B6B-80D9-90DD743C5F59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549" creationId="{3672EEB0-5674-489B-AEE5-3D88FBFB02FD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550" creationId="{D57FFF38-6723-4785-B7A4-33E305747C9A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551" creationId="{F0354A4B-5278-4A94-8291-893190F12E76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552" creationId="{D0566C91-12B0-4BDB-9BD9-1E4F0BC6B043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553" creationId="{6A7DFED2-3B16-4B4F-BFCB-ADDDCAB6717A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554" creationId="{EBBA1F6A-6F10-4B48-ADF7-43800BAF86ED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555" creationId="{A3247872-49D4-495A-8E61-2F3A897D287F}"/>
          </ac:spMkLst>
        </pc:spChg>
        <pc:spChg chg="mod">
          <ac:chgData name="Jia Shi" userId="46afd474-ef12-44c7-ab66-108625f733ba" providerId="ADAL" clId="{271F1F47-4225-4D30-98EF-2A0717CF74AC}" dt="2021-12-28T11:17:22.724" v="3716"/>
          <ac:spMkLst>
            <pc:docMk/>
            <pc:sldMk cId="742352784" sldId="267"/>
            <ac:spMk id="558" creationId="{813F1593-86AE-4AAB-A0D7-18D2070C8767}"/>
          </ac:spMkLst>
        </pc:spChg>
        <pc:spChg chg="mod">
          <ac:chgData name="Jia Shi" userId="46afd474-ef12-44c7-ab66-108625f733ba" providerId="ADAL" clId="{271F1F47-4225-4D30-98EF-2A0717CF74AC}" dt="2021-12-28T11:17:22.724" v="3716"/>
          <ac:spMkLst>
            <pc:docMk/>
            <pc:sldMk cId="742352784" sldId="267"/>
            <ac:spMk id="559" creationId="{D2373227-27A5-4ACF-9851-7E37FA007B26}"/>
          </ac:spMkLst>
        </pc:spChg>
        <pc:spChg chg="mod">
          <ac:chgData name="Jia Shi" userId="46afd474-ef12-44c7-ab66-108625f733ba" providerId="ADAL" clId="{271F1F47-4225-4D30-98EF-2A0717CF74AC}" dt="2021-12-28T11:17:22.724" v="3716"/>
          <ac:spMkLst>
            <pc:docMk/>
            <pc:sldMk cId="742352784" sldId="267"/>
            <ac:spMk id="560" creationId="{DBE758FA-D451-4404-B1D2-80A9573C4D93}"/>
          </ac:spMkLst>
        </pc:spChg>
        <pc:spChg chg="mod">
          <ac:chgData name="Jia Shi" userId="46afd474-ef12-44c7-ab66-108625f733ba" providerId="ADAL" clId="{271F1F47-4225-4D30-98EF-2A0717CF74AC}" dt="2021-12-28T11:17:22.724" v="3716"/>
          <ac:spMkLst>
            <pc:docMk/>
            <pc:sldMk cId="742352784" sldId="267"/>
            <ac:spMk id="561" creationId="{8DA76C05-8415-411B-866B-78B563870D07}"/>
          </ac:spMkLst>
        </pc:spChg>
        <pc:spChg chg="mod">
          <ac:chgData name="Jia Shi" userId="46afd474-ef12-44c7-ab66-108625f733ba" providerId="ADAL" clId="{271F1F47-4225-4D30-98EF-2A0717CF74AC}" dt="2021-12-28T11:17:22.724" v="3716"/>
          <ac:spMkLst>
            <pc:docMk/>
            <pc:sldMk cId="742352784" sldId="267"/>
            <ac:spMk id="563" creationId="{A95379AA-47B7-4A81-883F-92DF8E49A0F9}"/>
          </ac:spMkLst>
        </pc:spChg>
        <pc:spChg chg="mod">
          <ac:chgData name="Jia Shi" userId="46afd474-ef12-44c7-ab66-108625f733ba" providerId="ADAL" clId="{271F1F47-4225-4D30-98EF-2A0717CF74AC}" dt="2021-12-28T11:17:22.724" v="3716"/>
          <ac:spMkLst>
            <pc:docMk/>
            <pc:sldMk cId="742352784" sldId="267"/>
            <ac:spMk id="565" creationId="{73228A3A-788B-4971-A9B7-C05BFA4B6706}"/>
          </ac:spMkLst>
        </pc:spChg>
        <pc:spChg chg="mod">
          <ac:chgData name="Jia Shi" userId="46afd474-ef12-44c7-ab66-108625f733ba" providerId="ADAL" clId="{271F1F47-4225-4D30-98EF-2A0717CF74AC}" dt="2021-12-28T11:17:22.724" v="3716"/>
          <ac:spMkLst>
            <pc:docMk/>
            <pc:sldMk cId="742352784" sldId="267"/>
            <ac:spMk id="566" creationId="{D4456E1B-FD02-43BC-914E-F2933A0F40C0}"/>
          </ac:spMkLst>
        </pc:spChg>
        <pc:spChg chg="mod">
          <ac:chgData name="Jia Shi" userId="46afd474-ef12-44c7-ab66-108625f733ba" providerId="ADAL" clId="{271F1F47-4225-4D30-98EF-2A0717CF74AC}" dt="2021-12-28T11:17:22.724" v="3716"/>
          <ac:spMkLst>
            <pc:docMk/>
            <pc:sldMk cId="742352784" sldId="267"/>
            <ac:spMk id="568" creationId="{75CDA73B-8D88-411D-8B94-7E5028E7D8CB}"/>
          </ac:spMkLst>
        </pc:spChg>
        <pc:spChg chg="mod">
          <ac:chgData name="Jia Shi" userId="46afd474-ef12-44c7-ab66-108625f733ba" providerId="ADAL" clId="{271F1F47-4225-4D30-98EF-2A0717CF74AC}" dt="2021-12-28T11:17:22.724" v="3716"/>
          <ac:spMkLst>
            <pc:docMk/>
            <pc:sldMk cId="742352784" sldId="267"/>
            <ac:spMk id="570" creationId="{1872CBEA-385E-4EFC-8E70-1214DBFF0579}"/>
          </ac:spMkLst>
        </pc:spChg>
        <pc:spChg chg="mod">
          <ac:chgData name="Jia Shi" userId="46afd474-ef12-44c7-ab66-108625f733ba" providerId="ADAL" clId="{271F1F47-4225-4D30-98EF-2A0717CF74AC}" dt="2021-12-28T11:17:22.724" v="3716"/>
          <ac:spMkLst>
            <pc:docMk/>
            <pc:sldMk cId="742352784" sldId="267"/>
            <ac:spMk id="572" creationId="{6AF146DB-B5DF-4BBF-BB3A-5F0952E44592}"/>
          </ac:spMkLst>
        </pc:spChg>
        <pc:spChg chg="mod">
          <ac:chgData name="Jia Shi" userId="46afd474-ef12-44c7-ab66-108625f733ba" providerId="ADAL" clId="{271F1F47-4225-4D30-98EF-2A0717CF74AC}" dt="2021-12-28T11:17:22.724" v="3716"/>
          <ac:spMkLst>
            <pc:docMk/>
            <pc:sldMk cId="742352784" sldId="267"/>
            <ac:spMk id="573" creationId="{A718550C-E7CB-4920-8306-4BF0ECCCB8B2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574" creationId="{7B333C5C-CE41-449B-9950-D89E20B4EC40}"/>
          </ac:spMkLst>
        </pc:spChg>
        <pc:spChg chg="add del mod">
          <ac:chgData name="Jia Shi" userId="46afd474-ef12-44c7-ab66-108625f733ba" providerId="ADAL" clId="{271F1F47-4225-4D30-98EF-2A0717CF74AC}" dt="2021-12-28T11:20:03.970" v="3740" actId="478"/>
          <ac:spMkLst>
            <pc:docMk/>
            <pc:sldMk cId="742352784" sldId="267"/>
            <ac:spMk id="575" creationId="{7E82AA27-E79A-4BBA-B306-D06FB107D7BE}"/>
          </ac:spMkLst>
        </pc:spChg>
        <pc:spChg chg="add mod">
          <ac:chgData name="Jia Shi" userId="46afd474-ef12-44c7-ab66-108625f733ba" providerId="ADAL" clId="{271F1F47-4225-4D30-98EF-2A0717CF74AC}" dt="2021-12-28T11:19:52.646" v="3737"/>
          <ac:spMkLst>
            <pc:docMk/>
            <pc:sldMk cId="742352784" sldId="267"/>
            <ac:spMk id="576" creationId="{CF666B7E-01E1-407D-8D61-B9090B1C0101}"/>
          </ac:spMkLst>
        </pc:spChg>
        <pc:spChg chg="add del mod topLvl">
          <ac:chgData name="Jia Shi" userId="46afd474-ef12-44c7-ab66-108625f733ba" providerId="ADAL" clId="{271F1F47-4225-4D30-98EF-2A0717CF74AC}" dt="2021-12-28T11:20:19.762" v="3745" actId="1076"/>
          <ac:spMkLst>
            <pc:docMk/>
            <pc:sldMk cId="742352784" sldId="267"/>
            <ac:spMk id="578" creationId="{9D3821EA-7347-42BE-9457-A3D8A629F829}"/>
          </ac:spMkLst>
        </pc:spChg>
        <pc:spChg chg="mod">
          <ac:chgData name="Jia Shi" userId="46afd474-ef12-44c7-ab66-108625f733ba" providerId="ADAL" clId="{271F1F47-4225-4D30-98EF-2A0717CF74AC}" dt="2021-12-28T11:20:46.525" v="3749"/>
          <ac:spMkLst>
            <pc:docMk/>
            <pc:sldMk cId="742352784" sldId="267"/>
            <ac:spMk id="581" creationId="{096A5F76-15D7-42D6-93B4-8AFAD01E6988}"/>
          </ac:spMkLst>
        </pc:spChg>
        <pc:spChg chg="add mod">
          <ac:chgData name="Jia Shi" userId="46afd474-ef12-44c7-ab66-108625f733ba" providerId="ADAL" clId="{271F1F47-4225-4D30-98EF-2A0717CF74AC}" dt="2021-12-28T11:26:52.389" v="3854" actId="1076"/>
          <ac:spMkLst>
            <pc:docMk/>
            <pc:sldMk cId="742352784" sldId="267"/>
            <ac:spMk id="583" creationId="{65DC75DE-57DE-42C4-B8E3-D049A95E63D8}"/>
          </ac:spMkLst>
        </pc:spChg>
        <pc:spChg chg="add mod">
          <ac:chgData name="Jia Shi" userId="46afd474-ef12-44c7-ab66-108625f733ba" providerId="ADAL" clId="{271F1F47-4225-4D30-98EF-2A0717CF74AC}" dt="2021-12-28T12:29:13.126" v="4172" actId="1076"/>
          <ac:spMkLst>
            <pc:docMk/>
            <pc:sldMk cId="742352784" sldId="267"/>
            <ac:spMk id="585" creationId="{942100AC-3885-44CB-9FBA-76A8526AE3D0}"/>
          </ac:spMkLst>
        </pc:spChg>
        <pc:spChg chg="add del mod">
          <ac:chgData name="Jia Shi" userId="46afd474-ef12-44c7-ab66-108625f733ba" providerId="ADAL" clId="{271F1F47-4225-4D30-98EF-2A0717CF74AC}" dt="2021-12-28T11:59:01.903" v="3971" actId="21"/>
          <ac:spMkLst>
            <pc:docMk/>
            <pc:sldMk cId="742352784" sldId="267"/>
            <ac:spMk id="586" creationId="{0D309517-B98A-4EDD-A861-6FAAED36181C}"/>
          </ac:spMkLst>
        </pc:spChg>
        <pc:spChg chg="add del mod">
          <ac:chgData name="Jia Shi" userId="46afd474-ef12-44c7-ab66-108625f733ba" providerId="ADAL" clId="{271F1F47-4225-4D30-98EF-2A0717CF74AC}" dt="2021-12-28T12:12:50.412" v="4029" actId="478"/>
          <ac:spMkLst>
            <pc:docMk/>
            <pc:sldMk cId="742352784" sldId="267"/>
            <ac:spMk id="587" creationId="{7A28351C-CF77-4CAF-A9FD-57C7F66419A8}"/>
          </ac:spMkLst>
        </pc:spChg>
        <pc:spChg chg="add del mod">
          <ac:chgData name="Jia Shi" userId="46afd474-ef12-44c7-ab66-108625f733ba" providerId="ADAL" clId="{271F1F47-4225-4D30-98EF-2A0717CF74AC}" dt="2021-12-28T12:15:58.777" v="4049" actId="478"/>
          <ac:spMkLst>
            <pc:docMk/>
            <pc:sldMk cId="742352784" sldId="267"/>
            <ac:spMk id="588" creationId="{2C3CE5EC-8F09-46B8-A99D-C262D68B5B7B}"/>
          </ac:spMkLst>
        </pc:spChg>
        <pc:spChg chg="add mod">
          <ac:chgData name="Jia Shi" userId="46afd474-ef12-44c7-ab66-108625f733ba" providerId="ADAL" clId="{271F1F47-4225-4D30-98EF-2A0717CF74AC}" dt="2021-12-28T12:19:35.240" v="4053" actId="1076"/>
          <ac:spMkLst>
            <pc:docMk/>
            <pc:sldMk cId="742352784" sldId="267"/>
            <ac:spMk id="590" creationId="{D039E57D-3B4D-49A8-A49A-D7F71761028F}"/>
          </ac:spMkLst>
        </pc:spChg>
        <pc:spChg chg="add mod">
          <ac:chgData name="Jia Shi" userId="46afd474-ef12-44c7-ab66-108625f733ba" providerId="ADAL" clId="{271F1F47-4225-4D30-98EF-2A0717CF74AC}" dt="2021-12-28T12:15:54.955" v="4047" actId="164"/>
          <ac:spMkLst>
            <pc:docMk/>
            <pc:sldMk cId="742352784" sldId="267"/>
            <ac:spMk id="592" creationId="{7936E3BC-2BA5-4408-8282-599B4C4B643C}"/>
          </ac:spMkLst>
        </pc:spChg>
        <pc:spChg chg="add mod">
          <ac:chgData name="Jia Shi" userId="46afd474-ef12-44c7-ab66-108625f733ba" providerId="ADAL" clId="{271F1F47-4225-4D30-98EF-2A0717CF74AC}" dt="2021-12-28T12:14:36.184" v="4031" actId="20577"/>
          <ac:spMkLst>
            <pc:docMk/>
            <pc:sldMk cId="742352784" sldId="267"/>
            <ac:spMk id="593" creationId="{D2209282-E233-438B-8556-4CBC3D6C36CB}"/>
          </ac:spMkLst>
        </pc:spChg>
        <pc:spChg chg="add mod">
          <ac:chgData name="Jia Shi" userId="46afd474-ef12-44c7-ab66-108625f733ba" providerId="ADAL" clId="{271F1F47-4225-4D30-98EF-2A0717CF74AC}" dt="2021-12-28T12:14:34.916" v="4030" actId="20577"/>
          <ac:spMkLst>
            <pc:docMk/>
            <pc:sldMk cId="742352784" sldId="267"/>
            <ac:spMk id="594" creationId="{F847CD6A-E023-412A-A13A-5C10FB242BA0}"/>
          </ac:spMkLst>
        </pc:spChg>
        <pc:spChg chg="add mod">
          <ac:chgData name="Jia Shi" userId="46afd474-ef12-44c7-ab66-108625f733ba" providerId="ADAL" clId="{271F1F47-4225-4D30-98EF-2A0717CF74AC}" dt="2021-12-28T12:14:41.297" v="4033" actId="20577"/>
          <ac:spMkLst>
            <pc:docMk/>
            <pc:sldMk cId="742352784" sldId="267"/>
            <ac:spMk id="595" creationId="{A9CF06E5-3B92-4F2B-8573-AD21CA66EBAA}"/>
          </ac:spMkLst>
        </pc:spChg>
        <pc:spChg chg="add mod ord">
          <ac:chgData name="Jia Shi" userId="46afd474-ef12-44c7-ab66-108625f733ba" providerId="ADAL" clId="{271F1F47-4225-4D30-98EF-2A0717CF74AC}" dt="2021-12-28T12:14:59.550" v="4040" actId="166"/>
          <ac:spMkLst>
            <pc:docMk/>
            <pc:sldMk cId="742352784" sldId="267"/>
            <ac:spMk id="596" creationId="{EDA3F931-4D3B-41CE-A232-E6EAADB0DFAC}"/>
          </ac:spMkLst>
        </pc:spChg>
        <pc:spChg chg="mod">
          <ac:chgData name="Jia Shi" userId="46afd474-ef12-44c7-ab66-108625f733ba" providerId="ADAL" clId="{271F1F47-4225-4D30-98EF-2A0717CF74AC}" dt="2021-12-28T12:14:46.130" v="4037" actId="20577"/>
          <ac:spMkLst>
            <pc:docMk/>
            <pc:sldMk cId="742352784" sldId="267"/>
            <ac:spMk id="598" creationId="{D7057902-3BAF-4771-8440-1EF7128C8567}"/>
          </ac:spMkLst>
        </pc:spChg>
        <pc:spChg chg="mod">
          <ac:chgData name="Jia Shi" userId="46afd474-ef12-44c7-ab66-108625f733ba" providerId="ADAL" clId="{271F1F47-4225-4D30-98EF-2A0717CF74AC}" dt="2021-12-28T12:14:43.394" v="4034" actId="20577"/>
          <ac:spMkLst>
            <pc:docMk/>
            <pc:sldMk cId="742352784" sldId="267"/>
            <ac:spMk id="599" creationId="{9C468129-D108-4D86-84AF-0F34D542070F}"/>
          </ac:spMkLst>
        </pc:spChg>
        <pc:spChg chg="mod">
          <ac:chgData name="Jia Shi" userId="46afd474-ef12-44c7-ab66-108625f733ba" providerId="ADAL" clId="{271F1F47-4225-4D30-98EF-2A0717CF74AC}" dt="2021-12-28T12:14:49.043" v="4039" actId="20577"/>
          <ac:spMkLst>
            <pc:docMk/>
            <pc:sldMk cId="742352784" sldId="267"/>
            <ac:spMk id="600" creationId="{55B4CAC6-1DEE-4C27-80C6-5352F0277A0B}"/>
          </ac:spMkLst>
        </pc:spChg>
        <pc:spChg chg="mod">
          <ac:chgData name="Jia Shi" userId="46afd474-ef12-44c7-ab66-108625f733ba" providerId="ADAL" clId="{271F1F47-4225-4D30-98EF-2A0717CF74AC}" dt="2021-12-28T12:14:47.960" v="4038" actId="20577"/>
          <ac:spMkLst>
            <pc:docMk/>
            <pc:sldMk cId="742352784" sldId="267"/>
            <ac:spMk id="601" creationId="{EFED53DB-E2D6-4ECB-955A-4D697258F6DA}"/>
          </ac:spMkLst>
        </pc:spChg>
        <pc:spChg chg="mod">
          <ac:chgData name="Jia Shi" userId="46afd474-ef12-44c7-ab66-108625f733ba" providerId="ADAL" clId="{271F1F47-4225-4D30-98EF-2A0717CF74AC}" dt="2021-12-28T12:19:39.979" v="4055"/>
          <ac:spMkLst>
            <pc:docMk/>
            <pc:sldMk cId="742352784" sldId="267"/>
            <ac:spMk id="603" creationId="{37EAE489-F43B-450D-A095-794F77E745FF}"/>
          </ac:spMkLst>
        </pc:spChg>
        <pc:spChg chg="mod">
          <ac:chgData name="Jia Shi" userId="46afd474-ef12-44c7-ab66-108625f733ba" providerId="ADAL" clId="{271F1F47-4225-4D30-98EF-2A0717CF74AC}" dt="2021-12-28T12:19:39.979" v="4055"/>
          <ac:spMkLst>
            <pc:docMk/>
            <pc:sldMk cId="742352784" sldId="267"/>
            <ac:spMk id="604" creationId="{EF5FCCA8-336A-49BF-8962-8C8FB3C73C7B}"/>
          </ac:spMkLst>
        </pc:spChg>
        <pc:spChg chg="mod">
          <ac:chgData name="Jia Shi" userId="46afd474-ef12-44c7-ab66-108625f733ba" providerId="ADAL" clId="{271F1F47-4225-4D30-98EF-2A0717CF74AC}" dt="2021-12-28T12:19:39.979" v="4055"/>
          <ac:spMkLst>
            <pc:docMk/>
            <pc:sldMk cId="742352784" sldId="267"/>
            <ac:spMk id="605" creationId="{805B214A-CA58-4081-8D5E-7DEA624AD448}"/>
          </ac:spMkLst>
        </pc:spChg>
        <pc:spChg chg="mod">
          <ac:chgData name="Jia Shi" userId="46afd474-ef12-44c7-ab66-108625f733ba" providerId="ADAL" clId="{271F1F47-4225-4D30-98EF-2A0717CF74AC}" dt="2021-12-28T12:19:39.979" v="4055"/>
          <ac:spMkLst>
            <pc:docMk/>
            <pc:sldMk cId="742352784" sldId="267"/>
            <ac:spMk id="606" creationId="{75A041E9-E489-43D8-A3C7-D1C062F6C44B}"/>
          </ac:spMkLst>
        </pc:spChg>
        <pc:spChg chg="mod">
          <ac:chgData name="Jia Shi" userId="46afd474-ef12-44c7-ab66-108625f733ba" providerId="ADAL" clId="{271F1F47-4225-4D30-98EF-2A0717CF74AC}" dt="2021-12-28T12:19:40.638" v="4056"/>
          <ac:spMkLst>
            <pc:docMk/>
            <pc:sldMk cId="742352784" sldId="267"/>
            <ac:spMk id="608" creationId="{DAAC4021-FC15-44D9-8614-A4E44B1A114A}"/>
          </ac:spMkLst>
        </pc:spChg>
        <pc:spChg chg="mod">
          <ac:chgData name="Jia Shi" userId="46afd474-ef12-44c7-ab66-108625f733ba" providerId="ADAL" clId="{271F1F47-4225-4D30-98EF-2A0717CF74AC}" dt="2021-12-28T12:19:40.638" v="4056"/>
          <ac:spMkLst>
            <pc:docMk/>
            <pc:sldMk cId="742352784" sldId="267"/>
            <ac:spMk id="609" creationId="{387A0040-0F47-4434-A3A1-07D6D69303A8}"/>
          </ac:spMkLst>
        </pc:spChg>
        <pc:spChg chg="mod">
          <ac:chgData name="Jia Shi" userId="46afd474-ef12-44c7-ab66-108625f733ba" providerId="ADAL" clId="{271F1F47-4225-4D30-98EF-2A0717CF74AC}" dt="2021-12-28T12:19:40.638" v="4056"/>
          <ac:spMkLst>
            <pc:docMk/>
            <pc:sldMk cId="742352784" sldId="267"/>
            <ac:spMk id="610" creationId="{23C998B6-5775-45A4-80B1-368FB14773C7}"/>
          </ac:spMkLst>
        </pc:spChg>
        <pc:spChg chg="mod">
          <ac:chgData name="Jia Shi" userId="46afd474-ef12-44c7-ab66-108625f733ba" providerId="ADAL" clId="{271F1F47-4225-4D30-98EF-2A0717CF74AC}" dt="2021-12-28T12:19:40.638" v="4056"/>
          <ac:spMkLst>
            <pc:docMk/>
            <pc:sldMk cId="742352784" sldId="267"/>
            <ac:spMk id="611" creationId="{21192FCA-A342-40C7-A11B-4FB332603963}"/>
          </ac:spMkLst>
        </pc:spChg>
        <pc:spChg chg="mod">
          <ac:chgData name="Jia Shi" userId="46afd474-ef12-44c7-ab66-108625f733ba" providerId="ADAL" clId="{271F1F47-4225-4D30-98EF-2A0717CF74AC}" dt="2021-12-28T12:19:44.683" v="4059"/>
          <ac:spMkLst>
            <pc:docMk/>
            <pc:sldMk cId="742352784" sldId="267"/>
            <ac:spMk id="614" creationId="{4021B053-5C1B-4406-8BBF-38423325082F}"/>
          </ac:spMkLst>
        </pc:spChg>
        <pc:spChg chg="mod">
          <ac:chgData name="Jia Shi" userId="46afd474-ef12-44c7-ab66-108625f733ba" providerId="ADAL" clId="{271F1F47-4225-4D30-98EF-2A0717CF74AC}" dt="2021-12-28T12:19:44.683" v="4059"/>
          <ac:spMkLst>
            <pc:docMk/>
            <pc:sldMk cId="742352784" sldId="267"/>
            <ac:spMk id="616" creationId="{F8C78F89-2ED7-4008-8151-5E26FED47E7B}"/>
          </ac:spMkLst>
        </pc:spChg>
        <pc:spChg chg="mod">
          <ac:chgData name="Jia Shi" userId="46afd474-ef12-44c7-ab66-108625f733ba" providerId="ADAL" clId="{271F1F47-4225-4D30-98EF-2A0717CF74AC}" dt="2021-12-28T12:19:44.683" v="4059"/>
          <ac:spMkLst>
            <pc:docMk/>
            <pc:sldMk cId="742352784" sldId="267"/>
            <ac:spMk id="619" creationId="{6C401F08-11D0-429F-85A4-C2B755525E57}"/>
          </ac:spMkLst>
        </pc:spChg>
        <pc:spChg chg="mod">
          <ac:chgData name="Jia Shi" userId="46afd474-ef12-44c7-ab66-108625f733ba" providerId="ADAL" clId="{271F1F47-4225-4D30-98EF-2A0717CF74AC}" dt="2021-12-28T12:19:44.683" v="4059"/>
          <ac:spMkLst>
            <pc:docMk/>
            <pc:sldMk cId="742352784" sldId="267"/>
            <ac:spMk id="622" creationId="{468D0A22-0093-472C-9408-C5AE6070DA05}"/>
          </ac:spMkLst>
        </pc:spChg>
        <pc:spChg chg="mod">
          <ac:chgData name="Jia Shi" userId="46afd474-ef12-44c7-ab66-108625f733ba" providerId="ADAL" clId="{271F1F47-4225-4D30-98EF-2A0717CF74AC}" dt="2021-12-28T12:20:52.804" v="4074" actId="20577"/>
          <ac:spMkLst>
            <pc:docMk/>
            <pc:sldMk cId="742352784" sldId="267"/>
            <ac:spMk id="623" creationId="{539A5B04-10C5-4B2A-A812-CCF9C5BC900C}"/>
          </ac:spMkLst>
        </pc:spChg>
        <pc:spChg chg="mod">
          <ac:chgData name="Jia Shi" userId="46afd474-ef12-44c7-ab66-108625f733ba" providerId="ADAL" clId="{271F1F47-4225-4D30-98EF-2A0717CF74AC}" dt="2021-12-28T12:19:44.683" v="4059"/>
          <ac:spMkLst>
            <pc:docMk/>
            <pc:sldMk cId="742352784" sldId="267"/>
            <ac:spMk id="624" creationId="{257220CB-D382-461F-A909-C42076ECDF90}"/>
          </ac:spMkLst>
        </pc:spChg>
        <pc:spChg chg="mod">
          <ac:chgData name="Jia Shi" userId="46afd474-ef12-44c7-ab66-108625f733ba" providerId="ADAL" clId="{271F1F47-4225-4D30-98EF-2A0717CF74AC}" dt="2021-12-28T12:19:44.683" v="4059"/>
          <ac:spMkLst>
            <pc:docMk/>
            <pc:sldMk cId="742352784" sldId="267"/>
            <ac:spMk id="625" creationId="{BEB19345-7A06-4E07-853A-3CA9AFDFA40A}"/>
          </ac:spMkLst>
        </pc:spChg>
        <pc:spChg chg="mod">
          <ac:chgData name="Jia Shi" userId="46afd474-ef12-44c7-ab66-108625f733ba" providerId="ADAL" clId="{271F1F47-4225-4D30-98EF-2A0717CF74AC}" dt="2021-12-28T12:19:44.683" v="4059"/>
          <ac:spMkLst>
            <pc:docMk/>
            <pc:sldMk cId="742352784" sldId="267"/>
            <ac:spMk id="626" creationId="{14359A4B-A9C5-4738-B530-895B824350B4}"/>
          </ac:spMkLst>
        </pc:spChg>
        <pc:spChg chg="mod">
          <ac:chgData name="Jia Shi" userId="46afd474-ef12-44c7-ab66-108625f733ba" providerId="ADAL" clId="{271F1F47-4225-4D30-98EF-2A0717CF74AC}" dt="2021-12-28T12:19:44.683" v="4059"/>
          <ac:spMkLst>
            <pc:docMk/>
            <pc:sldMk cId="742352784" sldId="267"/>
            <ac:spMk id="627" creationId="{F616DF91-4DEE-4DA1-A394-F4D8CD2A55A1}"/>
          </ac:spMkLst>
        </pc:spChg>
        <pc:spChg chg="mod">
          <ac:chgData name="Jia Shi" userId="46afd474-ef12-44c7-ab66-108625f733ba" providerId="ADAL" clId="{271F1F47-4225-4D30-98EF-2A0717CF74AC}" dt="2021-12-28T12:19:44.683" v="4059"/>
          <ac:spMkLst>
            <pc:docMk/>
            <pc:sldMk cId="742352784" sldId="267"/>
            <ac:spMk id="628" creationId="{191466E9-ED60-49C9-9CF7-CE05434A823F}"/>
          </ac:spMkLst>
        </pc:spChg>
        <pc:spChg chg="mod">
          <ac:chgData name="Jia Shi" userId="46afd474-ef12-44c7-ab66-108625f733ba" providerId="ADAL" clId="{271F1F47-4225-4D30-98EF-2A0717CF74AC}" dt="2021-12-28T12:19:44.683" v="4059"/>
          <ac:spMkLst>
            <pc:docMk/>
            <pc:sldMk cId="742352784" sldId="267"/>
            <ac:spMk id="629" creationId="{1CEA5B7D-A7DE-4457-B433-18F77E356B0E}"/>
          </ac:spMkLst>
        </pc:spChg>
        <pc:spChg chg="mod">
          <ac:chgData name="Jia Shi" userId="46afd474-ef12-44c7-ab66-108625f733ba" providerId="ADAL" clId="{271F1F47-4225-4D30-98EF-2A0717CF74AC}" dt="2021-12-28T12:19:44.683" v="4059"/>
          <ac:spMkLst>
            <pc:docMk/>
            <pc:sldMk cId="742352784" sldId="267"/>
            <ac:spMk id="630" creationId="{8D22C618-4BCE-458E-8F86-0EA92137C5A0}"/>
          </ac:spMkLst>
        </pc:spChg>
        <pc:spChg chg="mod">
          <ac:chgData name="Jia Shi" userId="46afd474-ef12-44c7-ab66-108625f733ba" providerId="ADAL" clId="{271F1F47-4225-4D30-98EF-2A0717CF74AC}" dt="2021-12-28T12:19:44.683" v="4059"/>
          <ac:spMkLst>
            <pc:docMk/>
            <pc:sldMk cId="742352784" sldId="267"/>
            <ac:spMk id="631" creationId="{A404CC73-91C4-4460-9735-33EF532CB8FC}"/>
          </ac:spMkLst>
        </pc:spChg>
        <pc:spChg chg="mod">
          <ac:chgData name="Jia Shi" userId="46afd474-ef12-44c7-ab66-108625f733ba" providerId="ADAL" clId="{271F1F47-4225-4D30-98EF-2A0717CF74AC}" dt="2021-12-28T12:19:44.683" v="4059"/>
          <ac:spMkLst>
            <pc:docMk/>
            <pc:sldMk cId="742352784" sldId="267"/>
            <ac:spMk id="632" creationId="{328E0978-1A19-4DF8-B8D8-D041F64CB40D}"/>
          </ac:spMkLst>
        </pc:spChg>
        <pc:spChg chg="mod">
          <ac:chgData name="Jia Shi" userId="46afd474-ef12-44c7-ab66-108625f733ba" providerId="ADAL" clId="{271F1F47-4225-4D30-98EF-2A0717CF74AC}" dt="2021-12-28T12:19:44.683" v="4059"/>
          <ac:spMkLst>
            <pc:docMk/>
            <pc:sldMk cId="742352784" sldId="267"/>
            <ac:spMk id="634" creationId="{516EEC4F-9BDC-4E89-B435-559D08ABFC1B}"/>
          </ac:spMkLst>
        </pc:spChg>
        <pc:spChg chg="mod">
          <ac:chgData name="Jia Shi" userId="46afd474-ef12-44c7-ab66-108625f733ba" providerId="ADAL" clId="{271F1F47-4225-4D30-98EF-2A0717CF74AC}" dt="2021-12-28T12:19:44.683" v="4059"/>
          <ac:spMkLst>
            <pc:docMk/>
            <pc:sldMk cId="742352784" sldId="267"/>
            <ac:spMk id="636" creationId="{B52DBA76-2528-46D7-A1C1-493AB83184A6}"/>
          </ac:spMkLst>
        </pc:spChg>
        <pc:spChg chg="mod">
          <ac:chgData name="Jia Shi" userId="46afd474-ef12-44c7-ab66-108625f733ba" providerId="ADAL" clId="{271F1F47-4225-4D30-98EF-2A0717CF74AC}" dt="2021-12-28T12:19:44.683" v="4059"/>
          <ac:spMkLst>
            <pc:docMk/>
            <pc:sldMk cId="742352784" sldId="267"/>
            <ac:spMk id="637" creationId="{9C6D5D92-A42E-4865-9076-7CE08B2E9388}"/>
          </ac:spMkLst>
        </pc:spChg>
        <pc:spChg chg="mod">
          <ac:chgData name="Jia Shi" userId="46afd474-ef12-44c7-ab66-108625f733ba" providerId="ADAL" clId="{271F1F47-4225-4D30-98EF-2A0717CF74AC}" dt="2021-12-28T12:19:44.683" v="4059"/>
          <ac:spMkLst>
            <pc:docMk/>
            <pc:sldMk cId="742352784" sldId="267"/>
            <ac:spMk id="639" creationId="{D1869655-4838-4D32-919B-4E9CA4F0031D}"/>
          </ac:spMkLst>
        </pc:spChg>
        <pc:spChg chg="mod">
          <ac:chgData name="Jia Shi" userId="46afd474-ef12-44c7-ab66-108625f733ba" providerId="ADAL" clId="{271F1F47-4225-4D30-98EF-2A0717CF74AC}" dt="2021-12-28T12:19:44.683" v="4059"/>
          <ac:spMkLst>
            <pc:docMk/>
            <pc:sldMk cId="742352784" sldId="267"/>
            <ac:spMk id="641" creationId="{F5A8C7AD-4B2A-4898-A32C-F76EBE4E2242}"/>
          </ac:spMkLst>
        </pc:spChg>
        <pc:spChg chg="mod">
          <ac:chgData name="Jia Shi" userId="46afd474-ef12-44c7-ab66-108625f733ba" providerId="ADAL" clId="{271F1F47-4225-4D30-98EF-2A0717CF74AC}" dt="2021-12-28T12:19:44.683" v="4059"/>
          <ac:spMkLst>
            <pc:docMk/>
            <pc:sldMk cId="742352784" sldId="267"/>
            <ac:spMk id="643" creationId="{13DF6CB5-3241-435D-8703-E3CF91DC73F6}"/>
          </ac:spMkLst>
        </pc:spChg>
        <pc:spChg chg="mod">
          <ac:chgData name="Jia Shi" userId="46afd474-ef12-44c7-ab66-108625f733ba" providerId="ADAL" clId="{271F1F47-4225-4D30-98EF-2A0717CF74AC}" dt="2021-12-28T12:19:44.683" v="4059"/>
          <ac:spMkLst>
            <pc:docMk/>
            <pc:sldMk cId="742352784" sldId="267"/>
            <ac:spMk id="644" creationId="{4B44C276-E814-4382-BE92-95E955CF78A4}"/>
          </ac:spMkLst>
        </pc:spChg>
        <pc:spChg chg="mod">
          <ac:chgData name="Jia Shi" userId="46afd474-ef12-44c7-ab66-108625f733ba" providerId="ADAL" clId="{271F1F47-4225-4D30-98EF-2A0717CF74AC}" dt="2021-12-28T12:20:00.523" v="4063"/>
          <ac:spMkLst>
            <pc:docMk/>
            <pc:sldMk cId="742352784" sldId="267"/>
            <ac:spMk id="647" creationId="{577951DA-594D-44C7-BF8D-0B8EE4A8EA43}"/>
          </ac:spMkLst>
        </pc:spChg>
        <pc:spChg chg="mod">
          <ac:chgData name="Jia Shi" userId="46afd474-ef12-44c7-ab66-108625f733ba" providerId="ADAL" clId="{271F1F47-4225-4D30-98EF-2A0717CF74AC}" dt="2021-12-28T12:20:00.523" v="4063"/>
          <ac:spMkLst>
            <pc:docMk/>
            <pc:sldMk cId="742352784" sldId="267"/>
            <ac:spMk id="649" creationId="{5428DD93-472F-4A29-90A0-0F4B12C3428B}"/>
          </ac:spMkLst>
        </pc:spChg>
        <pc:spChg chg="mod">
          <ac:chgData name="Jia Shi" userId="46afd474-ef12-44c7-ab66-108625f733ba" providerId="ADAL" clId="{271F1F47-4225-4D30-98EF-2A0717CF74AC}" dt="2021-12-28T12:20:00.523" v="4063"/>
          <ac:spMkLst>
            <pc:docMk/>
            <pc:sldMk cId="742352784" sldId="267"/>
            <ac:spMk id="652" creationId="{BD66CCB9-4247-4B90-B56D-6D9AE3D853F9}"/>
          </ac:spMkLst>
        </pc:spChg>
        <pc:spChg chg="mod">
          <ac:chgData name="Jia Shi" userId="46afd474-ef12-44c7-ab66-108625f733ba" providerId="ADAL" clId="{271F1F47-4225-4D30-98EF-2A0717CF74AC}" dt="2021-12-28T12:21:53.801" v="4084" actId="14100"/>
          <ac:spMkLst>
            <pc:docMk/>
            <pc:sldMk cId="742352784" sldId="267"/>
            <ac:spMk id="655" creationId="{53612D65-F765-47FF-9B82-2CC63CC6A1D8}"/>
          </ac:spMkLst>
        </pc:spChg>
        <pc:spChg chg="mod">
          <ac:chgData name="Jia Shi" userId="46afd474-ef12-44c7-ab66-108625f733ba" providerId="ADAL" clId="{271F1F47-4225-4D30-98EF-2A0717CF74AC}" dt="2021-12-28T12:20:57.641" v="4075" actId="20577"/>
          <ac:spMkLst>
            <pc:docMk/>
            <pc:sldMk cId="742352784" sldId="267"/>
            <ac:spMk id="656" creationId="{A15B5B24-1AEF-4F47-B08A-5445273F95A2}"/>
          </ac:spMkLst>
        </pc:spChg>
        <pc:spChg chg="mod">
          <ac:chgData name="Jia Shi" userId="46afd474-ef12-44c7-ab66-108625f733ba" providerId="ADAL" clId="{271F1F47-4225-4D30-98EF-2A0717CF74AC}" dt="2021-12-28T12:20:00.523" v="4063"/>
          <ac:spMkLst>
            <pc:docMk/>
            <pc:sldMk cId="742352784" sldId="267"/>
            <ac:spMk id="657" creationId="{FF243C50-7B2E-43E9-9A20-4E7A02E23A94}"/>
          </ac:spMkLst>
        </pc:spChg>
        <pc:spChg chg="mod">
          <ac:chgData name="Jia Shi" userId="46afd474-ef12-44c7-ab66-108625f733ba" providerId="ADAL" clId="{271F1F47-4225-4D30-98EF-2A0717CF74AC}" dt="2021-12-28T12:20:00.523" v="4063"/>
          <ac:spMkLst>
            <pc:docMk/>
            <pc:sldMk cId="742352784" sldId="267"/>
            <ac:spMk id="658" creationId="{E15AC6DA-E85F-4C51-8A60-637567490BC2}"/>
          </ac:spMkLst>
        </pc:spChg>
        <pc:spChg chg="mod">
          <ac:chgData name="Jia Shi" userId="46afd474-ef12-44c7-ab66-108625f733ba" providerId="ADAL" clId="{271F1F47-4225-4D30-98EF-2A0717CF74AC}" dt="2021-12-28T12:20:00.523" v="4063"/>
          <ac:spMkLst>
            <pc:docMk/>
            <pc:sldMk cId="742352784" sldId="267"/>
            <ac:spMk id="659" creationId="{E54EB442-80C9-4DF7-BB7C-B93159ABCB2E}"/>
          </ac:spMkLst>
        </pc:spChg>
        <pc:spChg chg="mod">
          <ac:chgData name="Jia Shi" userId="46afd474-ef12-44c7-ab66-108625f733ba" providerId="ADAL" clId="{271F1F47-4225-4D30-98EF-2A0717CF74AC}" dt="2021-12-28T12:20:00.523" v="4063"/>
          <ac:spMkLst>
            <pc:docMk/>
            <pc:sldMk cId="742352784" sldId="267"/>
            <ac:spMk id="660" creationId="{EC835378-9485-4F7B-95DD-1A47049105F7}"/>
          </ac:spMkLst>
        </pc:spChg>
        <pc:spChg chg="mod">
          <ac:chgData name="Jia Shi" userId="46afd474-ef12-44c7-ab66-108625f733ba" providerId="ADAL" clId="{271F1F47-4225-4D30-98EF-2A0717CF74AC}" dt="2021-12-28T12:20:00.523" v="4063"/>
          <ac:spMkLst>
            <pc:docMk/>
            <pc:sldMk cId="742352784" sldId="267"/>
            <ac:spMk id="661" creationId="{5F19A286-9189-479D-9048-05CC06286055}"/>
          </ac:spMkLst>
        </pc:spChg>
        <pc:spChg chg="mod">
          <ac:chgData name="Jia Shi" userId="46afd474-ef12-44c7-ab66-108625f733ba" providerId="ADAL" clId="{271F1F47-4225-4D30-98EF-2A0717CF74AC}" dt="2021-12-28T12:20:00.523" v="4063"/>
          <ac:spMkLst>
            <pc:docMk/>
            <pc:sldMk cId="742352784" sldId="267"/>
            <ac:spMk id="662" creationId="{4154FF47-C3A3-4751-9E88-9B913C54CD27}"/>
          </ac:spMkLst>
        </pc:spChg>
        <pc:spChg chg="mod">
          <ac:chgData name="Jia Shi" userId="46afd474-ef12-44c7-ab66-108625f733ba" providerId="ADAL" clId="{271F1F47-4225-4D30-98EF-2A0717CF74AC}" dt="2021-12-28T12:20:00.523" v="4063"/>
          <ac:spMkLst>
            <pc:docMk/>
            <pc:sldMk cId="742352784" sldId="267"/>
            <ac:spMk id="663" creationId="{B25F57AD-3E84-48DF-A7A2-7B8B2B0A7B94}"/>
          </ac:spMkLst>
        </pc:spChg>
        <pc:spChg chg="mod">
          <ac:chgData name="Jia Shi" userId="46afd474-ef12-44c7-ab66-108625f733ba" providerId="ADAL" clId="{271F1F47-4225-4D30-98EF-2A0717CF74AC}" dt="2021-12-28T12:20:00.523" v="4063"/>
          <ac:spMkLst>
            <pc:docMk/>
            <pc:sldMk cId="742352784" sldId="267"/>
            <ac:spMk id="664" creationId="{84692FF5-8B12-47A5-BF03-8A29988EAB28}"/>
          </ac:spMkLst>
        </pc:spChg>
        <pc:spChg chg="mod">
          <ac:chgData name="Jia Shi" userId="46afd474-ef12-44c7-ab66-108625f733ba" providerId="ADAL" clId="{271F1F47-4225-4D30-98EF-2A0717CF74AC}" dt="2021-12-28T12:20:00.523" v="4063"/>
          <ac:spMkLst>
            <pc:docMk/>
            <pc:sldMk cId="742352784" sldId="267"/>
            <ac:spMk id="665" creationId="{9E8A5C68-9160-4432-BBFA-55150DD3BA6A}"/>
          </ac:spMkLst>
        </pc:spChg>
        <pc:spChg chg="mod">
          <ac:chgData name="Jia Shi" userId="46afd474-ef12-44c7-ab66-108625f733ba" providerId="ADAL" clId="{271F1F47-4225-4D30-98EF-2A0717CF74AC}" dt="2021-12-28T12:20:00.523" v="4063"/>
          <ac:spMkLst>
            <pc:docMk/>
            <pc:sldMk cId="742352784" sldId="267"/>
            <ac:spMk id="667" creationId="{4474F12A-80E9-4AE8-B7A3-01FE4585502A}"/>
          </ac:spMkLst>
        </pc:spChg>
        <pc:spChg chg="mod">
          <ac:chgData name="Jia Shi" userId="46afd474-ef12-44c7-ab66-108625f733ba" providerId="ADAL" clId="{271F1F47-4225-4D30-98EF-2A0717CF74AC}" dt="2021-12-28T12:20:00.523" v="4063"/>
          <ac:spMkLst>
            <pc:docMk/>
            <pc:sldMk cId="742352784" sldId="267"/>
            <ac:spMk id="669" creationId="{257E061B-67A6-4C15-A4AF-76C8B00AF6A5}"/>
          </ac:spMkLst>
        </pc:spChg>
        <pc:spChg chg="mod">
          <ac:chgData name="Jia Shi" userId="46afd474-ef12-44c7-ab66-108625f733ba" providerId="ADAL" clId="{271F1F47-4225-4D30-98EF-2A0717CF74AC}" dt="2021-12-28T12:20:00.523" v="4063"/>
          <ac:spMkLst>
            <pc:docMk/>
            <pc:sldMk cId="742352784" sldId="267"/>
            <ac:spMk id="670" creationId="{A6213EF9-1FEE-4BE0-98AA-22279CA609EB}"/>
          </ac:spMkLst>
        </pc:spChg>
        <pc:spChg chg="mod">
          <ac:chgData name="Jia Shi" userId="46afd474-ef12-44c7-ab66-108625f733ba" providerId="ADAL" clId="{271F1F47-4225-4D30-98EF-2A0717CF74AC}" dt="2021-12-28T12:20:00.523" v="4063"/>
          <ac:spMkLst>
            <pc:docMk/>
            <pc:sldMk cId="742352784" sldId="267"/>
            <ac:spMk id="672" creationId="{5D324B90-1B61-4778-8E9C-6CA8ACF29D5C}"/>
          </ac:spMkLst>
        </pc:spChg>
        <pc:spChg chg="mod">
          <ac:chgData name="Jia Shi" userId="46afd474-ef12-44c7-ab66-108625f733ba" providerId="ADAL" clId="{271F1F47-4225-4D30-98EF-2A0717CF74AC}" dt="2021-12-28T12:20:00.523" v="4063"/>
          <ac:spMkLst>
            <pc:docMk/>
            <pc:sldMk cId="742352784" sldId="267"/>
            <ac:spMk id="674" creationId="{5FCA6CC3-FB79-469D-A545-1DA8D35AB4B3}"/>
          </ac:spMkLst>
        </pc:spChg>
        <pc:spChg chg="mod">
          <ac:chgData name="Jia Shi" userId="46afd474-ef12-44c7-ab66-108625f733ba" providerId="ADAL" clId="{271F1F47-4225-4D30-98EF-2A0717CF74AC}" dt="2021-12-28T12:20:00.523" v="4063"/>
          <ac:spMkLst>
            <pc:docMk/>
            <pc:sldMk cId="742352784" sldId="267"/>
            <ac:spMk id="676" creationId="{7E09BB52-C59E-4BFC-994F-CFD67758D010}"/>
          </ac:spMkLst>
        </pc:spChg>
        <pc:spChg chg="mod">
          <ac:chgData name="Jia Shi" userId="46afd474-ef12-44c7-ab66-108625f733ba" providerId="ADAL" clId="{271F1F47-4225-4D30-98EF-2A0717CF74AC}" dt="2021-12-28T12:20:00.523" v="4063"/>
          <ac:spMkLst>
            <pc:docMk/>
            <pc:sldMk cId="742352784" sldId="267"/>
            <ac:spMk id="677" creationId="{0AA0F1FC-3FFC-4AE7-AFC2-97BF8D0FC751}"/>
          </ac:spMkLst>
        </pc:spChg>
        <pc:spChg chg="mod">
          <ac:chgData name="Jia Shi" userId="46afd474-ef12-44c7-ab66-108625f733ba" providerId="ADAL" clId="{271F1F47-4225-4D30-98EF-2A0717CF74AC}" dt="2021-12-28T12:20:13.453" v="4066"/>
          <ac:spMkLst>
            <pc:docMk/>
            <pc:sldMk cId="742352784" sldId="267"/>
            <ac:spMk id="680" creationId="{386B7542-48EC-450B-A589-5B3643C587B6}"/>
          </ac:spMkLst>
        </pc:spChg>
        <pc:spChg chg="mod">
          <ac:chgData name="Jia Shi" userId="46afd474-ef12-44c7-ab66-108625f733ba" providerId="ADAL" clId="{271F1F47-4225-4D30-98EF-2A0717CF74AC}" dt="2021-12-28T12:20:13.453" v="4066"/>
          <ac:spMkLst>
            <pc:docMk/>
            <pc:sldMk cId="742352784" sldId="267"/>
            <ac:spMk id="682" creationId="{C1BDA8C4-8F1F-462F-8303-97B6F50865FD}"/>
          </ac:spMkLst>
        </pc:spChg>
        <pc:spChg chg="mod">
          <ac:chgData name="Jia Shi" userId="46afd474-ef12-44c7-ab66-108625f733ba" providerId="ADAL" clId="{271F1F47-4225-4D30-98EF-2A0717CF74AC}" dt="2021-12-28T12:20:13.453" v="4066"/>
          <ac:spMkLst>
            <pc:docMk/>
            <pc:sldMk cId="742352784" sldId="267"/>
            <ac:spMk id="685" creationId="{82A75102-3A8B-49A7-BE7E-D98682F8004F}"/>
          </ac:spMkLst>
        </pc:spChg>
        <pc:spChg chg="mod">
          <ac:chgData name="Jia Shi" userId="46afd474-ef12-44c7-ab66-108625f733ba" providerId="ADAL" clId="{271F1F47-4225-4D30-98EF-2A0717CF74AC}" dt="2021-12-28T12:20:13.453" v="4066"/>
          <ac:spMkLst>
            <pc:docMk/>
            <pc:sldMk cId="742352784" sldId="267"/>
            <ac:spMk id="688" creationId="{CAFB6658-AA86-4F9D-B32D-1A5AF03F5B51}"/>
          </ac:spMkLst>
        </pc:spChg>
        <pc:spChg chg="mod">
          <ac:chgData name="Jia Shi" userId="46afd474-ef12-44c7-ab66-108625f733ba" providerId="ADAL" clId="{271F1F47-4225-4D30-98EF-2A0717CF74AC}" dt="2021-12-28T12:21:03.589" v="4077" actId="20577"/>
          <ac:spMkLst>
            <pc:docMk/>
            <pc:sldMk cId="742352784" sldId="267"/>
            <ac:spMk id="689" creationId="{A9939192-998A-4291-8693-B77EE311AF3A}"/>
          </ac:spMkLst>
        </pc:spChg>
        <pc:spChg chg="mod">
          <ac:chgData name="Jia Shi" userId="46afd474-ef12-44c7-ab66-108625f733ba" providerId="ADAL" clId="{271F1F47-4225-4D30-98EF-2A0717CF74AC}" dt="2021-12-28T12:20:13.453" v="4066"/>
          <ac:spMkLst>
            <pc:docMk/>
            <pc:sldMk cId="742352784" sldId="267"/>
            <ac:spMk id="690" creationId="{0674D4EB-4AAB-4DED-A056-D3D22FC7BBE3}"/>
          </ac:spMkLst>
        </pc:spChg>
        <pc:spChg chg="mod">
          <ac:chgData name="Jia Shi" userId="46afd474-ef12-44c7-ab66-108625f733ba" providerId="ADAL" clId="{271F1F47-4225-4D30-98EF-2A0717CF74AC}" dt="2021-12-28T12:20:13.453" v="4066"/>
          <ac:spMkLst>
            <pc:docMk/>
            <pc:sldMk cId="742352784" sldId="267"/>
            <ac:spMk id="691" creationId="{E361420C-E8AF-4AAC-8452-6CCEDC9C9606}"/>
          </ac:spMkLst>
        </pc:spChg>
        <pc:spChg chg="mod">
          <ac:chgData name="Jia Shi" userId="46afd474-ef12-44c7-ab66-108625f733ba" providerId="ADAL" clId="{271F1F47-4225-4D30-98EF-2A0717CF74AC}" dt="2021-12-28T12:20:13.453" v="4066"/>
          <ac:spMkLst>
            <pc:docMk/>
            <pc:sldMk cId="742352784" sldId="267"/>
            <ac:spMk id="692" creationId="{344276D3-276F-4402-8739-355113DE69F5}"/>
          </ac:spMkLst>
        </pc:spChg>
        <pc:spChg chg="mod">
          <ac:chgData name="Jia Shi" userId="46afd474-ef12-44c7-ab66-108625f733ba" providerId="ADAL" clId="{271F1F47-4225-4D30-98EF-2A0717CF74AC}" dt="2021-12-28T12:20:13.453" v="4066"/>
          <ac:spMkLst>
            <pc:docMk/>
            <pc:sldMk cId="742352784" sldId="267"/>
            <ac:spMk id="693" creationId="{97C98A65-0031-42DC-AE2B-42E9315E3DE2}"/>
          </ac:spMkLst>
        </pc:spChg>
        <pc:spChg chg="mod">
          <ac:chgData name="Jia Shi" userId="46afd474-ef12-44c7-ab66-108625f733ba" providerId="ADAL" clId="{271F1F47-4225-4D30-98EF-2A0717CF74AC}" dt="2021-12-28T12:20:13.453" v="4066"/>
          <ac:spMkLst>
            <pc:docMk/>
            <pc:sldMk cId="742352784" sldId="267"/>
            <ac:spMk id="694" creationId="{BFE43F04-4943-4A46-94D2-B52147065B90}"/>
          </ac:spMkLst>
        </pc:spChg>
        <pc:spChg chg="mod">
          <ac:chgData name="Jia Shi" userId="46afd474-ef12-44c7-ab66-108625f733ba" providerId="ADAL" clId="{271F1F47-4225-4D30-98EF-2A0717CF74AC}" dt="2021-12-28T12:20:13.453" v="4066"/>
          <ac:spMkLst>
            <pc:docMk/>
            <pc:sldMk cId="742352784" sldId="267"/>
            <ac:spMk id="695" creationId="{98AEF968-5B02-4956-A8CE-775E825F91BC}"/>
          </ac:spMkLst>
        </pc:spChg>
        <pc:spChg chg="mod">
          <ac:chgData name="Jia Shi" userId="46afd474-ef12-44c7-ab66-108625f733ba" providerId="ADAL" clId="{271F1F47-4225-4D30-98EF-2A0717CF74AC}" dt="2021-12-28T12:20:13.453" v="4066"/>
          <ac:spMkLst>
            <pc:docMk/>
            <pc:sldMk cId="742352784" sldId="267"/>
            <ac:spMk id="696" creationId="{F5717635-ED49-4A22-BFA8-7874941ED227}"/>
          </ac:spMkLst>
        </pc:spChg>
        <pc:spChg chg="mod">
          <ac:chgData name="Jia Shi" userId="46afd474-ef12-44c7-ab66-108625f733ba" providerId="ADAL" clId="{271F1F47-4225-4D30-98EF-2A0717CF74AC}" dt="2021-12-28T12:20:13.453" v="4066"/>
          <ac:spMkLst>
            <pc:docMk/>
            <pc:sldMk cId="742352784" sldId="267"/>
            <ac:spMk id="697" creationId="{E4ABE45E-22A1-404A-92AA-249B4A2F312F}"/>
          </ac:spMkLst>
        </pc:spChg>
        <pc:spChg chg="mod">
          <ac:chgData name="Jia Shi" userId="46afd474-ef12-44c7-ab66-108625f733ba" providerId="ADAL" clId="{271F1F47-4225-4D30-98EF-2A0717CF74AC}" dt="2021-12-28T12:20:13.453" v="4066"/>
          <ac:spMkLst>
            <pc:docMk/>
            <pc:sldMk cId="742352784" sldId="267"/>
            <ac:spMk id="698" creationId="{2488AB7B-D7FC-486E-AFB7-BFDD5B4C59CA}"/>
          </ac:spMkLst>
        </pc:spChg>
        <pc:spChg chg="mod">
          <ac:chgData name="Jia Shi" userId="46afd474-ef12-44c7-ab66-108625f733ba" providerId="ADAL" clId="{271F1F47-4225-4D30-98EF-2A0717CF74AC}" dt="2021-12-28T12:20:13.453" v="4066"/>
          <ac:spMkLst>
            <pc:docMk/>
            <pc:sldMk cId="742352784" sldId="267"/>
            <ac:spMk id="700" creationId="{D77DE3DB-3F64-4BFA-AF4A-8A0128D0F4A9}"/>
          </ac:spMkLst>
        </pc:spChg>
        <pc:spChg chg="mod">
          <ac:chgData name="Jia Shi" userId="46afd474-ef12-44c7-ab66-108625f733ba" providerId="ADAL" clId="{271F1F47-4225-4D30-98EF-2A0717CF74AC}" dt="2021-12-28T12:20:13.453" v="4066"/>
          <ac:spMkLst>
            <pc:docMk/>
            <pc:sldMk cId="742352784" sldId="267"/>
            <ac:spMk id="702" creationId="{B0CBA094-97DD-45E1-A181-60BA4F30EAF4}"/>
          </ac:spMkLst>
        </pc:spChg>
        <pc:spChg chg="mod">
          <ac:chgData name="Jia Shi" userId="46afd474-ef12-44c7-ab66-108625f733ba" providerId="ADAL" clId="{271F1F47-4225-4D30-98EF-2A0717CF74AC}" dt="2021-12-28T12:20:13.453" v="4066"/>
          <ac:spMkLst>
            <pc:docMk/>
            <pc:sldMk cId="742352784" sldId="267"/>
            <ac:spMk id="703" creationId="{FA7457CA-595B-44FE-BB4D-84E5B7C81380}"/>
          </ac:spMkLst>
        </pc:spChg>
        <pc:spChg chg="mod">
          <ac:chgData name="Jia Shi" userId="46afd474-ef12-44c7-ab66-108625f733ba" providerId="ADAL" clId="{271F1F47-4225-4D30-98EF-2A0717CF74AC}" dt="2021-12-28T12:20:13.453" v="4066"/>
          <ac:spMkLst>
            <pc:docMk/>
            <pc:sldMk cId="742352784" sldId="267"/>
            <ac:spMk id="705" creationId="{B535355A-67F4-4318-966A-B956E801A9D8}"/>
          </ac:spMkLst>
        </pc:spChg>
        <pc:spChg chg="mod">
          <ac:chgData name="Jia Shi" userId="46afd474-ef12-44c7-ab66-108625f733ba" providerId="ADAL" clId="{271F1F47-4225-4D30-98EF-2A0717CF74AC}" dt="2021-12-28T12:20:13.453" v="4066"/>
          <ac:spMkLst>
            <pc:docMk/>
            <pc:sldMk cId="742352784" sldId="267"/>
            <ac:spMk id="707" creationId="{09E5BCD1-6C3E-4A1C-9483-161985296ECB}"/>
          </ac:spMkLst>
        </pc:spChg>
        <pc:spChg chg="mod">
          <ac:chgData name="Jia Shi" userId="46afd474-ef12-44c7-ab66-108625f733ba" providerId="ADAL" clId="{271F1F47-4225-4D30-98EF-2A0717CF74AC}" dt="2021-12-28T12:20:13.453" v="4066"/>
          <ac:spMkLst>
            <pc:docMk/>
            <pc:sldMk cId="742352784" sldId="267"/>
            <ac:spMk id="709" creationId="{3B9D25D6-760F-4621-8840-A16D0ABDE40C}"/>
          </ac:spMkLst>
        </pc:spChg>
        <pc:spChg chg="mod">
          <ac:chgData name="Jia Shi" userId="46afd474-ef12-44c7-ab66-108625f733ba" providerId="ADAL" clId="{271F1F47-4225-4D30-98EF-2A0717CF74AC}" dt="2021-12-28T12:20:13.453" v="4066"/>
          <ac:spMkLst>
            <pc:docMk/>
            <pc:sldMk cId="742352784" sldId="267"/>
            <ac:spMk id="710" creationId="{E1A493F8-00AA-4CCC-A2E7-188ED9126885}"/>
          </ac:spMkLst>
        </pc:spChg>
        <pc:spChg chg="mod">
          <ac:chgData name="Jia Shi" userId="46afd474-ef12-44c7-ab66-108625f733ba" providerId="ADAL" clId="{271F1F47-4225-4D30-98EF-2A0717CF74AC}" dt="2021-12-28T12:20:20.966" v="4069"/>
          <ac:spMkLst>
            <pc:docMk/>
            <pc:sldMk cId="742352784" sldId="267"/>
            <ac:spMk id="713" creationId="{2856C676-38D5-49C8-A0EC-6AD92A385A3B}"/>
          </ac:spMkLst>
        </pc:spChg>
        <pc:spChg chg="mod">
          <ac:chgData name="Jia Shi" userId="46afd474-ef12-44c7-ab66-108625f733ba" providerId="ADAL" clId="{271F1F47-4225-4D30-98EF-2A0717CF74AC}" dt="2021-12-28T12:20:20.966" v="4069"/>
          <ac:spMkLst>
            <pc:docMk/>
            <pc:sldMk cId="742352784" sldId="267"/>
            <ac:spMk id="715" creationId="{ED60CA9C-C0C0-4E41-AD14-16D1774A724E}"/>
          </ac:spMkLst>
        </pc:spChg>
        <pc:spChg chg="mod">
          <ac:chgData name="Jia Shi" userId="46afd474-ef12-44c7-ab66-108625f733ba" providerId="ADAL" clId="{271F1F47-4225-4D30-98EF-2A0717CF74AC}" dt="2021-12-28T12:26:21.636" v="4156" actId="20577"/>
          <ac:spMkLst>
            <pc:docMk/>
            <pc:sldMk cId="742352784" sldId="267"/>
            <ac:spMk id="718" creationId="{4BEB0080-008F-4686-B0B6-84BD9B212FF6}"/>
          </ac:spMkLst>
        </pc:spChg>
        <pc:spChg chg="mod">
          <ac:chgData name="Jia Shi" userId="46afd474-ef12-44c7-ab66-108625f733ba" providerId="ADAL" clId="{271F1F47-4225-4D30-98EF-2A0717CF74AC}" dt="2021-12-28T12:26:14.534" v="4154" actId="20577"/>
          <ac:spMkLst>
            <pc:docMk/>
            <pc:sldMk cId="742352784" sldId="267"/>
            <ac:spMk id="721" creationId="{684AB823-C9F8-48AC-8A9D-1B41C0E990EB}"/>
          </ac:spMkLst>
        </pc:spChg>
        <pc:spChg chg="mod">
          <ac:chgData name="Jia Shi" userId="46afd474-ef12-44c7-ab66-108625f733ba" providerId="ADAL" clId="{271F1F47-4225-4D30-98EF-2A0717CF74AC}" dt="2021-12-28T12:26:12.787" v="4153" actId="20577"/>
          <ac:spMkLst>
            <pc:docMk/>
            <pc:sldMk cId="742352784" sldId="267"/>
            <ac:spMk id="722" creationId="{3103A371-9FAC-4D7F-B8EE-A7BD7A980B6B}"/>
          </ac:spMkLst>
        </pc:spChg>
        <pc:spChg chg="mod">
          <ac:chgData name="Jia Shi" userId="46afd474-ef12-44c7-ab66-108625f733ba" providerId="ADAL" clId="{271F1F47-4225-4D30-98EF-2A0717CF74AC}" dt="2021-12-28T12:20:20.966" v="4069"/>
          <ac:spMkLst>
            <pc:docMk/>
            <pc:sldMk cId="742352784" sldId="267"/>
            <ac:spMk id="723" creationId="{AD66712C-D4D6-4A3C-BA74-0975C18971FE}"/>
          </ac:spMkLst>
        </pc:spChg>
        <pc:spChg chg="mod">
          <ac:chgData name="Jia Shi" userId="46afd474-ef12-44c7-ab66-108625f733ba" providerId="ADAL" clId="{271F1F47-4225-4D30-98EF-2A0717CF74AC}" dt="2021-12-28T12:20:20.966" v="4069"/>
          <ac:spMkLst>
            <pc:docMk/>
            <pc:sldMk cId="742352784" sldId="267"/>
            <ac:spMk id="724" creationId="{003745BE-3628-4717-8C9D-CD4EAF8A71AF}"/>
          </ac:spMkLst>
        </pc:spChg>
        <pc:spChg chg="mod">
          <ac:chgData name="Jia Shi" userId="46afd474-ef12-44c7-ab66-108625f733ba" providerId="ADAL" clId="{271F1F47-4225-4D30-98EF-2A0717CF74AC}" dt="2021-12-28T12:20:20.966" v="4069"/>
          <ac:spMkLst>
            <pc:docMk/>
            <pc:sldMk cId="742352784" sldId="267"/>
            <ac:spMk id="725" creationId="{D30D0B81-24C0-47BA-9B3C-30C7CFD013FB}"/>
          </ac:spMkLst>
        </pc:spChg>
        <pc:spChg chg="mod">
          <ac:chgData name="Jia Shi" userId="46afd474-ef12-44c7-ab66-108625f733ba" providerId="ADAL" clId="{271F1F47-4225-4D30-98EF-2A0717CF74AC}" dt="2021-12-28T12:20:20.966" v="4069"/>
          <ac:spMkLst>
            <pc:docMk/>
            <pc:sldMk cId="742352784" sldId="267"/>
            <ac:spMk id="726" creationId="{E7E3E4CF-E57D-4B60-88B2-B5CA5EFA4577}"/>
          </ac:spMkLst>
        </pc:spChg>
        <pc:spChg chg="mod">
          <ac:chgData name="Jia Shi" userId="46afd474-ef12-44c7-ab66-108625f733ba" providerId="ADAL" clId="{271F1F47-4225-4D30-98EF-2A0717CF74AC}" dt="2021-12-28T12:20:20.966" v="4069"/>
          <ac:spMkLst>
            <pc:docMk/>
            <pc:sldMk cId="742352784" sldId="267"/>
            <ac:spMk id="727" creationId="{0B9C2813-21E0-4848-9EBA-9FC973D077F7}"/>
          </ac:spMkLst>
        </pc:spChg>
        <pc:spChg chg="mod">
          <ac:chgData name="Jia Shi" userId="46afd474-ef12-44c7-ab66-108625f733ba" providerId="ADAL" clId="{271F1F47-4225-4D30-98EF-2A0717CF74AC}" dt="2021-12-28T12:20:20.966" v="4069"/>
          <ac:spMkLst>
            <pc:docMk/>
            <pc:sldMk cId="742352784" sldId="267"/>
            <ac:spMk id="728" creationId="{A22FA25B-1C9D-4C87-B21B-8A93C5D8EE27}"/>
          </ac:spMkLst>
        </pc:spChg>
        <pc:spChg chg="mod">
          <ac:chgData name="Jia Shi" userId="46afd474-ef12-44c7-ab66-108625f733ba" providerId="ADAL" clId="{271F1F47-4225-4D30-98EF-2A0717CF74AC}" dt="2021-12-28T12:27:16.999" v="4160" actId="20577"/>
          <ac:spMkLst>
            <pc:docMk/>
            <pc:sldMk cId="742352784" sldId="267"/>
            <ac:spMk id="729" creationId="{239DC72D-08AE-4453-B86F-B310128B360C}"/>
          </ac:spMkLst>
        </pc:spChg>
        <pc:spChg chg="mod">
          <ac:chgData name="Jia Shi" userId="46afd474-ef12-44c7-ab66-108625f733ba" providerId="ADAL" clId="{271F1F47-4225-4D30-98EF-2A0717CF74AC}" dt="2021-12-28T12:27:19.287" v="4162" actId="20577"/>
          <ac:spMkLst>
            <pc:docMk/>
            <pc:sldMk cId="742352784" sldId="267"/>
            <ac:spMk id="730" creationId="{1F0A9416-A9E5-462C-B4D6-3EBC33DFD639}"/>
          </ac:spMkLst>
        </pc:spChg>
        <pc:spChg chg="mod">
          <ac:chgData name="Jia Shi" userId="46afd474-ef12-44c7-ab66-108625f733ba" providerId="ADAL" clId="{271F1F47-4225-4D30-98EF-2A0717CF74AC}" dt="2021-12-28T12:20:20.966" v="4069"/>
          <ac:spMkLst>
            <pc:docMk/>
            <pc:sldMk cId="742352784" sldId="267"/>
            <ac:spMk id="731" creationId="{ED9B4A13-956B-4DB6-A27E-6703BA6F5328}"/>
          </ac:spMkLst>
        </pc:spChg>
        <pc:spChg chg="mod">
          <ac:chgData name="Jia Shi" userId="46afd474-ef12-44c7-ab66-108625f733ba" providerId="ADAL" clId="{271F1F47-4225-4D30-98EF-2A0717CF74AC}" dt="2021-12-28T12:20:20.966" v="4069"/>
          <ac:spMkLst>
            <pc:docMk/>
            <pc:sldMk cId="742352784" sldId="267"/>
            <ac:spMk id="733" creationId="{A56FB821-5D8B-407C-8353-64F784CEF081}"/>
          </ac:spMkLst>
        </pc:spChg>
        <pc:spChg chg="mod">
          <ac:chgData name="Jia Shi" userId="46afd474-ef12-44c7-ab66-108625f733ba" providerId="ADAL" clId="{271F1F47-4225-4D30-98EF-2A0717CF74AC}" dt="2021-12-28T12:20:20.966" v="4069"/>
          <ac:spMkLst>
            <pc:docMk/>
            <pc:sldMk cId="742352784" sldId="267"/>
            <ac:spMk id="735" creationId="{14079F9B-D13B-43CB-A8E9-EAFF24C07041}"/>
          </ac:spMkLst>
        </pc:spChg>
        <pc:spChg chg="mod">
          <ac:chgData name="Jia Shi" userId="46afd474-ef12-44c7-ab66-108625f733ba" providerId="ADAL" clId="{271F1F47-4225-4D30-98EF-2A0717CF74AC}" dt="2021-12-28T12:26:34.385" v="4159"/>
          <ac:spMkLst>
            <pc:docMk/>
            <pc:sldMk cId="742352784" sldId="267"/>
            <ac:spMk id="736" creationId="{C6C68B97-1911-4E49-B89F-A298C3A1DE39}"/>
          </ac:spMkLst>
        </pc:spChg>
        <pc:spChg chg="mod">
          <ac:chgData name="Jia Shi" userId="46afd474-ef12-44c7-ab66-108625f733ba" providerId="ADAL" clId="{271F1F47-4225-4D30-98EF-2A0717CF74AC}" dt="2021-12-28T12:20:20.966" v="4069"/>
          <ac:spMkLst>
            <pc:docMk/>
            <pc:sldMk cId="742352784" sldId="267"/>
            <ac:spMk id="738" creationId="{AB11F255-7DAB-4679-8ED4-930A4754A65E}"/>
          </ac:spMkLst>
        </pc:spChg>
        <pc:spChg chg="mod">
          <ac:chgData name="Jia Shi" userId="46afd474-ef12-44c7-ab66-108625f733ba" providerId="ADAL" clId="{271F1F47-4225-4D30-98EF-2A0717CF74AC}" dt="2021-12-28T12:20:20.966" v="4069"/>
          <ac:spMkLst>
            <pc:docMk/>
            <pc:sldMk cId="742352784" sldId="267"/>
            <ac:spMk id="740" creationId="{EFB54AF8-B64E-43F4-89C5-69DF71E772F0}"/>
          </ac:spMkLst>
        </pc:spChg>
        <pc:spChg chg="mod">
          <ac:chgData name="Jia Shi" userId="46afd474-ef12-44c7-ab66-108625f733ba" providerId="ADAL" clId="{271F1F47-4225-4D30-98EF-2A0717CF74AC}" dt="2021-12-28T12:20:20.966" v="4069"/>
          <ac:spMkLst>
            <pc:docMk/>
            <pc:sldMk cId="742352784" sldId="267"/>
            <ac:spMk id="742" creationId="{449153A0-0A2C-4CAD-9837-77AF459ADFED}"/>
          </ac:spMkLst>
        </pc:spChg>
        <pc:spChg chg="mod">
          <ac:chgData name="Jia Shi" userId="46afd474-ef12-44c7-ab66-108625f733ba" providerId="ADAL" clId="{271F1F47-4225-4D30-98EF-2A0717CF74AC}" dt="2021-12-28T12:20:30.994" v="4072" actId="1076"/>
          <ac:spMkLst>
            <pc:docMk/>
            <pc:sldMk cId="742352784" sldId="267"/>
            <ac:spMk id="743" creationId="{15B6BB9E-7F67-43C1-B651-6E1EE7673BFE}"/>
          </ac:spMkLst>
        </pc:spChg>
        <pc:spChg chg="mod">
          <ac:chgData name="Jia Shi" userId="46afd474-ef12-44c7-ab66-108625f733ba" providerId="ADAL" clId="{271F1F47-4225-4D30-98EF-2A0717CF74AC}" dt="2021-12-28T12:21:24.146" v="4079"/>
          <ac:spMkLst>
            <pc:docMk/>
            <pc:sldMk cId="742352784" sldId="267"/>
            <ac:spMk id="746" creationId="{2F9FC3CA-AA93-4064-A1A8-AB662611957C}"/>
          </ac:spMkLst>
        </pc:spChg>
        <pc:spChg chg="mod">
          <ac:chgData name="Jia Shi" userId="46afd474-ef12-44c7-ab66-108625f733ba" providerId="ADAL" clId="{271F1F47-4225-4D30-98EF-2A0717CF74AC}" dt="2021-12-28T12:21:24.146" v="4079"/>
          <ac:spMkLst>
            <pc:docMk/>
            <pc:sldMk cId="742352784" sldId="267"/>
            <ac:spMk id="748" creationId="{A2ADEBD7-7D4D-4A45-97AD-EE0E1B5853D8}"/>
          </ac:spMkLst>
        </pc:spChg>
        <pc:spChg chg="mod">
          <ac:chgData name="Jia Shi" userId="46afd474-ef12-44c7-ab66-108625f733ba" providerId="ADAL" clId="{271F1F47-4225-4D30-98EF-2A0717CF74AC}" dt="2021-12-28T12:21:24.146" v="4079"/>
          <ac:spMkLst>
            <pc:docMk/>
            <pc:sldMk cId="742352784" sldId="267"/>
            <ac:spMk id="751" creationId="{754040B9-362E-46DE-87E4-255D4345F98C}"/>
          </ac:spMkLst>
        </pc:spChg>
        <pc:spChg chg="mod">
          <ac:chgData name="Jia Shi" userId="46afd474-ef12-44c7-ab66-108625f733ba" providerId="ADAL" clId="{271F1F47-4225-4D30-98EF-2A0717CF74AC}" dt="2021-12-28T12:21:24.146" v="4079"/>
          <ac:spMkLst>
            <pc:docMk/>
            <pc:sldMk cId="742352784" sldId="267"/>
            <ac:spMk id="754" creationId="{85C4A591-A6A9-4DA8-9A20-AAFFA834B12B}"/>
          </ac:spMkLst>
        </pc:spChg>
        <pc:spChg chg="mod">
          <ac:chgData name="Jia Shi" userId="46afd474-ef12-44c7-ab66-108625f733ba" providerId="ADAL" clId="{271F1F47-4225-4D30-98EF-2A0717CF74AC}" dt="2021-12-28T12:22:02.151" v="4085" actId="20577"/>
          <ac:spMkLst>
            <pc:docMk/>
            <pc:sldMk cId="742352784" sldId="267"/>
            <ac:spMk id="755" creationId="{28C09267-7444-48FD-9D2B-4F82761D6807}"/>
          </ac:spMkLst>
        </pc:spChg>
        <pc:spChg chg="mod">
          <ac:chgData name="Jia Shi" userId="46afd474-ef12-44c7-ab66-108625f733ba" providerId="ADAL" clId="{271F1F47-4225-4D30-98EF-2A0717CF74AC}" dt="2021-12-28T12:21:24.146" v="4079"/>
          <ac:spMkLst>
            <pc:docMk/>
            <pc:sldMk cId="742352784" sldId="267"/>
            <ac:spMk id="756" creationId="{320A6464-DFE0-41D9-AE40-F9FCD801AC89}"/>
          </ac:spMkLst>
        </pc:spChg>
        <pc:spChg chg="mod">
          <ac:chgData name="Jia Shi" userId="46afd474-ef12-44c7-ab66-108625f733ba" providerId="ADAL" clId="{271F1F47-4225-4D30-98EF-2A0717CF74AC}" dt="2021-12-28T12:21:24.146" v="4079"/>
          <ac:spMkLst>
            <pc:docMk/>
            <pc:sldMk cId="742352784" sldId="267"/>
            <ac:spMk id="757" creationId="{2CE61D9E-3F9C-46A0-92E0-2E4EF8C0A7A1}"/>
          </ac:spMkLst>
        </pc:spChg>
        <pc:spChg chg="mod">
          <ac:chgData name="Jia Shi" userId="46afd474-ef12-44c7-ab66-108625f733ba" providerId="ADAL" clId="{271F1F47-4225-4D30-98EF-2A0717CF74AC}" dt="2021-12-28T12:21:24.146" v="4079"/>
          <ac:spMkLst>
            <pc:docMk/>
            <pc:sldMk cId="742352784" sldId="267"/>
            <ac:spMk id="758" creationId="{CD1C9B6E-F468-475E-A51B-472EEE21DE2D}"/>
          </ac:spMkLst>
        </pc:spChg>
        <pc:spChg chg="mod">
          <ac:chgData name="Jia Shi" userId="46afd474-ef12-44c7-ab66-108625f733ba" providerId="ADAL" clId="{271F1F47-4225-4D30-98EF-2A0717CF74AC}" dt="2021-12-28T12:21:24.146" v="4079"/>
          <ac:spMkLst>
            <pc:docMk/>
            <pc:sldMk cId="742352784" sldId="267"/>
            <ac:spMk id="759" creationId="{D0BE211A-559E-48D1-A7C1-5E396DA62254}"/>
          </ac:spMkLst>
        </pc:spChg>
        <pc:spChg chg="mod">
          <ac:chgData name="Jia Shi" userId="46afd474-ef12-44c7-ab66-108625f733ba" providerId="ADAL" clId="{271F1F47-4225-4D30-98EF-2A0717CF74AC}" dt="2021-12-28T12:21:24.146" v="4079"/>
          <ac:spMkLst>
            <pc:docMk/>
            <pc:sldMk cId="742352784" sldId="267"/>
            <ac:spMk id="760" creationId="{5AC738DD-EF32-468B-BDAE-338434C7AB4E}"/>
          </ac:spMkLst>
        </pc:spChg>
        <pc:spChg chg="mod">
          <ac:chgData name="Jia Shi" userId="46afd474-ef12-44c7-ab66-108625f733ba" providerId="ADAL" clId="{271F1F47-4225-4D30-98EF-2A0717CF74AC}" dt="2021-12-28T12:21:24.146" v="4079"/>
          <ac:spMkLst>
            <pc:docMk/>
            <pc:sldMk cId="742352784" sldId="267"/>
            <ac:spMk id="761" creationId="{BA31B1B3-3C67-4EB9-8F5E-811532BCF77B}"/>
          </ac:spMkLst>
        </pc:spChg>
        <pc:spChg chg="mod">
          <ac:chgData name="Jia Shi" userId="46afd474-ef12-44c7-ab66-108625f733ba" providerId="ADAL" clId="{271F1F47-4225-4D30-98EF-2A0717CF74AC}" dt="2021-12-28T12:21:24.146" v="4079"/>
          <ac:spMkLst>
            <pc:docMk/>
            <pc:sldMk cId="742352784" sldId="267"/>
            <ac:spMk id="762" creationId="{1D7D91F8-A3AD-4D17-91DF-5742DCFA09CB}"/>
          </ac:spMkLst>
        </pc:spChg>
        <pc:spChg chg="mod">
          <ac:chgData name="Jia Shi" userId="46afd474-ef12-44c7-ab66-108625f733ba" providerId="ADAL" clId="{271F1F47-4225-4D30-98EF-2A0717CF74AC}" dt="2021-12-28T12:21:24.146" v="4079"/>
          <ac:spMkLst>
            <pc:docMk/>
            <pc:sldMk cId="742352784" sldId="267"/>
            <ac:spMk id="763" creationId="{818CB4E4-C229-41E7-B633-EFD5C02BFD5E}"/>
          </ac:spMkLst>
        </pc:spChg>
        <pc:spChg chg="mod">
          <ac:chgData name="Jia Shi" userId="46afd474-ef12-44c7-ab66-108625f733ba" providerId="ADAL" clId="{271F1F47-4225-4D30-98EF-2A0717CF74AC}" dt="2021-12-28T12:21:24.146" v="4079"/>
          <ac:spMkLst>
            <pc:docMk/>
            <pc:sldMk cId="742352784" sldId="267"/>
            <ac:spMk id="764" creationId="{5E2E06AD-57B6-41F7-9C32-0B32C75A1560}"/>
          </ac:spMkLst>
        </pc:spChg>
        <pc:spChg chg="mod">
          <ac:chgData name="Jia Shi" userId="46afd474-ef12-44c7-ab66-108625f733ba" providerId="ADAL" clId="{271F1F47-4225-4D30-98EF-2A0717CF74AC}" dt="2021-12-28T12:21:24.146" v="4079"/>
          <ac:spMkLst>
            <pc:docMk/>
            <pc:sldMk cId="742352784" sldId="267"/>
            <ac:spMk id="766" creationId="{DC70CC2D-0BCE-4D4C-A6DE-774F3D3A6A9D}"/>
          </ac:spMkLst>
        </pc:spChg>
        <pc:spChg chg="mod">
          <ac:chgData name="Jia Shi" userId="46afd474-ef12-44c7-ab66-108625f733ba" providerId="ADAL" clId="{271F1F47-4225-4D30-98EF-2A0717CF74AC}" dt="2021-12-28T12:21:24.146" v="4079"/>
          <ac:spMkLst>
            <pc:docMk/>
            <pc:sldMk cId="742352784" sldId="267"/>
            <ac:spMk id="768" creationId="{B8B29296-4C7E-4BF2-8B0C-7A63BEEBE199}"/>
          </ac:spMkLst>
        </pc:spChg>
        <pc:spChg chg="mod">
          <ac:chgData name="Jia Shi" userId="46afd474-ef12-44c7-ab66-108625f733ba" providerId="ADAL" clId="{271F1F47-4225-4D30-98EF-2A0717CF74AC}" dt="2021-12-28T12:21:24.146" v="4079"/>
          <ac:spMkLst>
            <pc:docMk/>
            <pc:sldMk cId="742352784" sldId="267"/>
            <ac:spMk id="769" creationId="{FAE5ACD1-62B3-4725-A8C3-E7E8D1EEB306}"/>
          </ac:spMkLst>
        </pc:spChg>
        <pc:spChg chg="mod">
          <ac:chgData name="Jia Shi" userId="46afd474-ef12-44c7-ab66-108625f733ba" providerId="ADAL" clId="{271F1F47-4225-4D30-98EF-2A0717CF74AC}" dt="2021-12-28T12:21:24.146" v="4079"/>
          <ac:spMkLst>
            <pc:docMk/>
            <pc:sldMk cId="742352784" sldId="267"/>
            <ac:spMk id="771" creationId="{C0118984-7FA7-402B-A9F0-3C895DA7CC3C}"/>
          </ac:spMkLst>
        </pc:spChg>
        <pc:spChg chg="mod">
          <ac:chgData name="Jia Shi" userId="46afd474-ef12-44c7-ab66-108625f733ba" providerId="ADAL" clId="{271F1F47-4225-4D30-98EF-2A0717CF74AC}" dt="2021-12-28T12:21:24.146" v="4079"/>
          <ac:spMkLst>
            <pc:docMk/>
            <pc:sldMk cId="742352784" sldId="267"/>
            <ac:spMk id="773" creationId="{3EA18ECE-57EA-4751-B44F-52F2E7E25E54}"/>
          </ac:spMkLst>
        </pc:spChg>
        <pc:spChg chg="mod">
          <ac:chgData name="Jia Shi" userId="46afd474-ef12-44c7-ab66-108625f733ba" providerId="ADAL" clId="{271F1F47-4225-4D30-98EF-2A0717CF74AC}" dt="2021-12-28T12:21:24.146" v="4079"/>
          <ac:spMkLst>
            <pc:docMk/>
            <pc:sldMk cId="742352784" sldId="267"/>
            <ac:spMk id="775" creationId="{2D7F24F4-3D71-40F3-B961-45A0A8AE6684}"/>
          </ac:spMkLst>
        </pc:spChg>
        <pc:spChg chg="mod">
          <ac:chgData name="Jia Shi" userId="46afd474-ef12-44c7-ab66-108625f733ba" providerId="ADAL" clId="{271F1F47-4225-4D30-98EF-2A0717CF74AC}" dt="2021-12-28T12:21:24.146" v="4079"/>
          <ac:spMkLst>
            <pc:docMk/>
            <pc:sldMk cId="742352784" sldId="267"/>
            <ac:spMk id="776" creationId="{0957F55C-6288-469C-A8C9-6FC91A0E381F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777" creationId="{99C17F50-1392-4C15-B702-75D0B8B4E0AD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778" creationId="{FE1C35BA-E939-40A4-9512-EB038EC76516}"/>
          </ac:spMkLst>
        </pc:spChg>
        <pc:spChg chg="mod">
          <ac:chgData name="Jia Shi" userId="46afd474-ef12-44c7-ab66-108625f733ba" providerId="ADAL" clId="{271F1F47-4225-4D30-98EF-2A0717CF74AC}" dt="2021-12-28T12:27:29.363" v="4164"/>
          <ac:spMkLst>
            <pc:docMk/>
            <pc:sldMk cId="742352784" sldId="267"/>
            <ac:spMk id="781" creationId="{944C467D-E6BA-4492-BBB4-AB6B66BD4094}"/>
          </ac:spMkLst>
        </pc:spChg>
        <pc:spChg chg="mod">
          <ac:chgData name="Jia Shi" userId="46afd474-ef12-44c7-ab66-108625f733ba" providerId="ADAL" clId="{271F1F47-4225-4D30-98EF-2A0717CF74AC}" dt="2021-12-28T12:27:29.363" v="4164"/>
          <ac:spMkLst>
            <pc:docMk/>
            <pc:sldMk cId="742352784" sldId="267"/>
            <ac:spMk id="783" creationId="{9B4FFE92-3AC7-4734-8318-8E7580DDC45C}"/>
          </ac:spMkLst>
        </pc:spChg>
        <pc:spChg chg="mod">
          <ac:chgData name="Jia Shi" userId="46afd474-ef12-44c7-ab66-108625f733ba" providerId="ADAL" clId="{271F1F47-4225-4D30-98EF-2A0717CF74AC}" dt="2021-12-28T12:27:29.363" v="4164"/>
          <ac:spMkLst>
            <pc:docMk/>
            <pc:sldMk cId="742352784" sldId="267"/>
            <ac:spMk id="786" creationId="{A99CC92B-0D83-4C6F-9C54-5B3447B47106}"/>
          </ac:spMkLst>
        </pc:spChg>
        <pc:spChg chg="mod">
          <ac:chgData name="Jia Shi" userId="46afd474-ef12-44c7-ab66-108625f733ba" providerId="ADAL" clId="{271F1F47-4225-4D30-98EF-2A0717CF74AC}" dt="2021-12-28T12:27:39.752" v="4167" actId="20577"/>
          <ac:spMkLst>
            <pc:docMk/>
            <pc:sldMk cId="742352784" sldId="267"/>
            <ac:spMk id="789" creationId="{FBC7B2D2-8FE2-496A-9065-6BB4BBB1CE71}"/>
          </ac:spMkLst>
        </pc:spChg>
        <pc:spChg chg="mod">
          <ac:chgData name="Jia Shi" userId="46afd474-ef12-44c7-ab66-108625f733ba" providerId="ADAL" clId="{271F1F47-4225-4D30-98EF-2A0717CF74AC}" dt="2021-12-28T12:27:38.429" v="4166" actId="20577"/>
          <ac:spMkLst>
            <pc:docMk/>
            <pc:sldMk cId="742352784" sldId="267"/>
            <ac:spMk id="790" creationId="{51D73CE5-8EB2-493D-B7D1-6870BEB43639}"/>
          </ac:spMkLst>
        </pc:spChg>
        <pc:spChg chg="mod">
          <ac:chgData name="Jia Shi" userId="46afd474-ef12-44c7-ab66-108625f733ba" providerId="ADAL" clId="{271F1F47-4225-4D30-98EF-2A0717CF74AC}" dt="2021-12-28T12:27:29.363" v="4164"/>
          <ac:spMkLst>
            <pc:docMk/>
            <pc:sldMk cId="742352784" sldId="267"/>
            <ac:spMk id="791" creationId="{C879C844-24E2-4ED0-A578-CFC6F359AB1E}"/>
          </ac:spMkLst>
        </pc:spChg>
        <pc:spChg chg="mod">
          <ac:chgData name="Jia Shi" userId="46afd474-ef12-44c7-ab66-108625f733ba" providerId="ADAL" clId="{271F1F47-4225-4D30-98EF-2A0717CF74AC}" dt="2021-12-28T12:27:29.363" v="4164"/>
          <ac:spMkLst>
            <pc:docMk/>
            <pc:sldMk cId="742352784" sldId="267"/>
            <ac:spMk id="792" creationId="{48A017AC-E2BA-44EB-BAA0-0A202A0B7E3C}"/>
          </ac:spMkLst>
        </pc:spChg>
        <pc:spChg chg="mod">
          <ac:chgData name="Jia Shi" userId="46afd474-ef12-44c7-ab66-108625f733ba" providerId="ADAL" clId="{271F1F47-4225-4D30-98EF-2A0717CF74AC}" dt="2021-12-28T12:27:29.363" v="4164"/>
          <ac:spMkLst>
            <pc:docMk/>
            <pc:sldMk cId="742352784" sldId="267"/>
            <ac:spMk id="793" creationId="{693DAF76-9216-4FA1-8534-006BE28F8D9B}"/>
          </ac:spMkLst>
        </pc:spChg>
        <pc:spChg chg="mod">
          <ac:chgData name="Jia Shi" userId="46afd474-ef12-44c7-ab66-108625f733ba" providerId="ADAL" clId="{271F1F47-4225-4D30-98EF-2A0717CF74AC}" dt="2021-12-28T12:27:29.363" v="4164"/>
          <ac:spMkLst>
            <pc:docMk/>
            <pc:sldMk cId="742352784" sldId="267"/>
            <ac:spMk id="794" creationId="{2ECB49E1-E287-4D81-BD57-5856F6991610}"/>
          </ac:spMkLst>
        </pc:spChg>
        <pc:spChg chg="mod">
          <ac:chgData name="Jia Shi" userId="46afd474-ef12-44c7-ab66-108625f733ba" providerId="ADAL" clId="{271F1F47-4225-4D30-98EF-2A0717CF74AC}" dt="2021-12-28T12:27:29.363" v="4164"/>
          <ac:spMkLst>
            <pc:docMk/>
            <pc:sldMk cId="742352784" sldId="267"/>
            <ac:spMk id="795" creationId="{DCB5B0A9-92E3-426B-A5CA-B0F3B2B20BE7}"/>
          </ac:spMkLst>
        </pc:spChg>
        <pc:spChg chg="mod">
          <ac:chgData name="Jia Shi" userId="46afd474-ef12-44c7-ab66-108625f733ba" providerId="ADAL" clId="{271F1F47-4225-4D30-98EF-2A0717CF74AC}" dt="2021-12-28T12:27:29.363" v="4164"/>
          <ac:spMkLst>
            <pc:docMk/>
            <pc:sldMk cId="742352784" sldId="267"/>
            <ac:spMk id="796" creationId="{8DF7681A-8A26-420D-9E09-E742421EEF11}"/>
          </ac:spMkLst>
        </pc:spChg>
        <pc:spChg chg="mod">
          <ac:chgData name="Jia Shi" userId="46afd474-ef12-44c7-ab66-108625f733ba" providerId="ADAL" clId="{271F1F47-4225-4D30-98EF-2A0717CF74AC}" dt="2021-12-28T12:27:42.877" v="4168" actId="20577"/>
          <ac:spMkLst>
            <pc:docMk/>
            <pc:sldMk cId="742352784" sldId="267"/>
            <ac:spMk id="797" creationId="{71B32E1D-9BC8-4F20-BCB8-FD83F42D2E85}"/>
          </ac:spMkLst>
        </pc:spChg>
        <pc:spChg chg="mod">
          <ac:chgData name="Jia Shi" userId="46afd474-ef12-44c7-ab66-108625f733ba" providerId="ADAL" clId="{271F1F47-4225-4D30-98EF-2A0717CF74AC}" dt="2021-12-28T12:27:45.152" v="4170" actId="20577"/>
          <ac:spMkLst>
            <pc:docMk/>
            <pc:sldMk cId="742352784" sldId="267"/>
            <ac:spMk id="798" creationId="{2C3B6E88-CDF1-46ED-B5FB-C43A5B9FCEA7}"/>
          </ac:spMkLst>
        </pc:spChg>
        <pc:spChg chg="mod">
          <ac:chgData name="Jia Shi" userId="46afd474-ef12-44c7-ab66-108625f733ba" providerId="ADAL" clId="{271F1F47-4225-4D30-98EF-2A0717CF74AC}" dt="2021-12-28T12:28:43.835" v="4171"/>
          <ac:spMkLst>
            <pc:docMk/>
            <pc:sldMk cId="742352784" sldId="267"/>
            <ac:spMk id="799" creationId="{043E0CC8-9E27-4B56-8947-7703E4468EFC}"/>
          </ac:spMkLst>
        </pc:spChg>
        <pc:spChg chg="mod">
          <ac:chgData name="Jia Shi" userId="46afd474-ef12-44c7-ab66-108625f733ba" providerId="ADAL" clId="{271F1F47-4225-4D30-98EF-2A0717CF74AC}" dt="2021-12-28T12:27:29.363" v="4164"/>
          <ac:spMkLst>
            <pc:docMk/>
            <pc:sldMk cId="742352784" sldId="267"/>
            <ac:spMk id="801" creationId="{4280B862-0E2D-466C-9E2B-669288A0E102}"/>
          </ac:spMkLst>
        </pc:spChg>
        <pc:spChg chg="mod">
          <ac:chgData name="Jia Shi" userId="46afd474-ef12-44c7-ab66-108625f733ba" providerId="ADAL" clId="{271F1F47-4225-4D30-98EF-2A0717CF74AC}" dt="2021-12-28T12:27:29.363" v="4164"/>
          <ac:spMkLst>
            <pc:docMk/>
            <pc:sldMk cId="742352784" sldId="267"/>
            <ac:spMk id="803" creationId="{074AF0C2-F654-41F4-B8A8-5EC9D06B89CD}"/>
          </ac:spMkLst>
        </pc:spChg>
        <pc:spChg chg="mod">
          <ac:chgData name="Jia Shi" userId="46afd474-ef12-44c7-ab66-108625f733ba" providerId="ADAL" clId="{271F1F47-4225-4D30-98EF-2A0717CF74AC}" dt="2021-12-28T12:27:29.363" v="4164"/>
          <ac:spMkLst>
            <pc:docMk/>
            <pc:sldMk cId="742352784" sldId="267"/>
            <ac:spMk id="804" creationId="{DC2B8696-AD9A-409A-A670-2CA979FC5E90}"/>
          </ac:spMkLst>
        </pc:spChg>
        <pc:spChg chg="mod">
          <ac:chgData name="Jia Shi" userId="46afd474-ef12-44c7-ab66-108625f733ba" providerId="ADAL" clId="{271F1F47-4225-4D30-98EF-2A0717CF74AC}" dt="2021-12-28T12:27:29.363" v="4164"/>
          <ac:spMkLst>
            <pc:docMk/>
            <pc:sldMk cId="742352784" sldId="267"/>
            <ac:spMk id="806" creationId="{D2F8DE23-5837-4C65-AF2D-08EAA043DE54}"/>
          </ac:spMkLst>
        </pc:spChg>
        <pc:spChg chg="mod">
          <ac:chgData name="Jia Shi" userId="46afd474-ef12-44c7-ab66-108625f733ba" providerId="ADAL" clId="{271F1F47-4225-4D30-98EF-2A0717CF74AC}" dt="2021-12-28T12:27:29.363" v="4164"/>
          <ac:spMkLst>
            <pc:docMk/>
            <pc:sldMk cId="742352784" sldId="267"/>
            <ac:spMk id="808" creationId="{0388B516-BE51-45FC-BF44-1124288FC76B}"/>
          </ac:spMkLst>
        </pc:spChg>
        <pc:spChg chg="mod">
          <ac:chgData name="Jia Shi" userId="46afd474-ef12-44c7-ab66-108625f733ba" providerId="ADAL" clId="{271F1F47-4225-4D30-98EF-2A0717CF74AC}" dt="2021-12-28T12:27:29.363" v="4164"/>
          <ac:spMkLst>
            <pc:docMk/>
            <pc:sldMk cId="742352784" sldId="267"/>
            <ac:spMk id="810" creationId="{DA64789D-5520-4898-8D55-4551866DBE6E}"/>
          </ac:spMkLst>
        </pc:spChg>
        <pc:spChg chg="mod">
          <ac:chgData name="Jia Shi" userId="46afd474-ef12-44c7-ab66-108625f733ba" providerId="ADAL" clId="{271F1F47-4225-4D30-98EF-2A0717CF74AC}" dt="2021-12-28T12:27:29.363" v="4164"/>
          <ac:spMkLst>
            <pc:docMk/>
            <pc:sldMk cId="742352784" sldId="267"/>
            <ac:spMk id="811" creationId="{AF720E1E-AC1E-4006-882F-54490ED858C8}"/>
          </ac:spMkLst>
        </pc:spChg>
        <pc:grpChg chg="mod">
          <ac:chgData name="Jia Shi" userId="46afd474-ef12-44c7-ab66-108625f733ba" providerId="ADAL" clId="{271F1F47-4225-4D30-98EF-2A0717CF74AC}" dt="2021-12-28T12:31:38.949" v="4173" actId="1076"/>
          <ac:grpSpMkLst>
            <pc:docMk/>
            <pc:sldMk cId="742352784" sldId="267"/>
            <ac:grpSpMk id="3" creationId="{8D3C143F-7F1F-431A-9301-C70575D52F91}"/>
          </ac:grpSpMkLst>
        </pc:grpChg>
        <pc:grpChg chg="del">
          <ac:chgData name="Jia Shi" userId="46afd474-ef12-44c7-ab66-108625f733ba" providerId="ADAL" clId="{271F1F47-4225-4D30-98EF-2A0717CF74AC}" dt="2021-12-28T09:46:20.276" v="2829" actId="478"/>
          <ac:grpSpMkLst>
            <pc:docMk/>
            <pc:sldMk cId="742352784" sldId="267"/>
            <ac:grpSpMk id="4" creationId="{8C7BA275-E127-47CC-BB8A-2A1A9218C87A}"/>
          </ac:grpSpMkLst>
        </pc:grpChg>
        <pc:grpChg chg="mod">
          <ac:chgData name="Jia Shi" userId="46afd474-ef12-44c7-ab66-108625f733ba" providerId="ADAL" clId="{271F1F47-4225-4D30-98EF-2A0717CF74AC}" dt="2021-12-28T10:52:41.185" v="3331" actId="1076"/>
          <ac:grpSpMkLst>
            <pc:docMk/>
            <pc:sldMk cId="742352784" sldId="267"/>
            <ac:grpSpMk id="5" creationId="{D23A95E4-A325-4F89-808A-B0061FA28DE9}"/>
          </ac:grpSpMkLst>
        </pc:grpChg>
        <pc:grpChg chg="add del mod">
          <ac:chgData name="Jia Shi" userId="46afd474-ef12-44c7-ab66-108625f733ba" providerId="ADAL" clId="{271F1F47-4225-4D30-98EF-2A0717CF74AC}" dt="2021-12-28T12:19:20.494" v="4051" actId="478"/>
          <ac:grpSpMkLst>
            <pc:docMk/>
            <pc:sldMk cId="742352784" sldId="267"/>
            <ac:grpSpMk id="6" creationId="{720F1637-8092-4425-BFAF-0CB94F351EFD}"/>
          </ac:grpSpMkLst>
        </pc:grpChg>
        <pc:grpChg chg="del">
          <ac:chgData name="Jia Shi" userId="46afd474-ef12-44c7-ab66-108625f733ba" providerId="ADAL" clId="{271F1F47-4225-4D30-98EF-2A0717CF74AC}" dt="2021-12-28T09:46:13.219" v="2827" actId="478"/>
          <ac:grpSpMkLst>
            <pc:docMk/>
            <pc:sldMk cId="742352784" sldId="267"/>
            <ac:grpSpMk id="9" creationId="{0F388C72-BD5C-4931-B3EE-D3EB38B5BC8B}"/>
          </ac:grpSpMkLst>
        </pc:grpChg>
        <pc:grpChg chg="mod">
          <ac:chgData name="Jia Shi" userId="46afd474-ef12-44c7-ab66-108625f733ba" providerId="ADAL" clId="{271F1F47-4225-4D30-98EF-2A0717CF74AC}" dt="2021-12-28T12:31:55.283" v="4174" actId="1076"/>
          <ac:grpSpMkLst>
            <pc:docMk/>
            <pc:sldMk cId="742352784" sldId="267"/>
            <ac:grpSpMk id="10" creationId="{63E593FF-69B4-4C5B-A8DF-D3DF1CA4729A}"/>
          </ac:grpSpMkLst>
        </pc:grpChg>
        <pc:grpChg chg="add mod">
          <ac:chgData name="Jia Shi" userId="46afd474-ef12-44c7-ab66-108625f733ba" providerId="ADAL" clId="{271F1F47-4225-4D30-98EF-2A0717CF74AC}" dt="2021-12-28T12:15:37.137" v="4044" actId="164"/>
          <ac:grpSpMkLst>
            <pc:docMk/>
            <pc:sldMk cId="742352784" sldId="267"/>
            <ac:grpSpMk id="20" creationId="{D5597D78-B8B9-4DF3-8F0F-5EBB41CEE2CF}"/>
          </ac:grpSpMkLst>
        </pc:grpChg>
        <pc:grpChg chg="add mod">
          <ac:chgData name="Jia Shi" userId="46afd474-ef12-44c7-ab66-108625f733ba" providerId="ADAL" clId="{271F1F47-4225-4D30-98EF-2A0717CF74AC}" dt="2021-12-28T12:15:54.955" v="4047" actId="164"/>
          <ac:grpSpMkLst>
            <pc:docMk/>
            <pc:sldMk cId="742352784" sldId="267"/>
            <ac:grpSpMk id="21" creationId="{C820EAE8-7593-46D8-A22D-2A96BCF85618}"/>
          </ac:grpSpMkLst>
        </pc:grpChg>
        <pc:grpChg chg="add mod">
          <ac:chgData name="Jia Shi" userId="46afd474-ef12-44c7-ab66-108625f733ba" providerId="ADAL" clId="{271F1F47-4225-4D30-98EF-2A0717CF74AC}" dt="2021-12-28T12:31:55.283" v="4174" actId="1076"/>
          <ac:grpSpMkLst>
            <pc:docMk/>
            <pc:sldMk cId="742352784" sldId="267"/>
            <ac:grpSpMk id="22" creationId="{DA924439-BEDB-4171-885D-D628ECA380E5}"/>
          </ac:grpSpMkLst>
        </pc:grpChg>
        <pc:grpChg chg="mod">
          <ac:chgData name="Jia Shi" userId="46afd474-ef12-44c7-ab66-108625f733ba" providerId="ADAL" clId="{271F1F47-4225-4D30-98EF-2A0717CF74AC}" dt="2021-12-28T12:31:55.283" v="4174" actId="1076"/>
          <ac:grpSpMkLst>
            <pc:docMk/>
            <pc:sldMk cId="742352784" sldId="267"/>
            <ac:grpSpMk id="164" creationId="{24EAC5F4-0658-4AF9-BFB5-2AD1202EBD15}"/>
          </ac:grpSpMkLst>
        </pc:grpChg>
        <pc:grpChg chg="del">
          <ac:chgData name="Jia Shi" userId="46afd474-ef12-44c7-ab66-108625f733ba" providerId="ADAL" clId="{271F1F47-4225-4D30-98EF-2A0717CF74AC}" dt="2021-12-28T09:46:17.015" v="2828" actId="478"/>
          <ac:grpSpMkLst>
            <pc:docMk/>
            <pc:sldMk cId="742352784" sldId="267"/>
            <ac:grpSpMk id="215" creationId="{CEFC105E-C7D3-46C5-BA6D-B8BAE7DF2C58}"/>
          </ac:grpSpMkLst>
        </pc:grpChg>
        <pc:grpChg chg="mod">
          <ac:chgData name="Jia Shi" userId="46afd474-ef12-44c7-ab66-108625f733ba" providerId="ADAL" clId="{271F1F47-4225-4D30-98EF-2A0717CF74AC}" dt="2021-12-28T12:31:38.949" v="4173" actId="1076"/>
          <ac:grpSpMkLst>
            <pc:docMk/>
            <pc:sldMk cId="742352784" sldId="267"/>
            <ac:grpSpMk id="240" creationId="{CF92B130-0151-4083-8905-FAEB8BE7EE8D}"/>
          </ac:grpSpMkLst>
        </pc:grpChg>
        <pc:grpChg chg="add del mod">
          <ac:chgData name="Jia Shi" userId="46afd474-ef12-44c7-ab66-108625f733ba" providerId="ADAL" clId="{271F1F47-4225-4D30-98EF-2A0717CF74AC}" dt="2021-12-28T12:15:37.137" v="4044" actId="164"/>
          <ac:grpSpMkLst>
            <pc:docMk/>
            <pc:sldMk cId="742352784" sldId="267"/>
            <ac:grpSpMk id="245" creationId="{62D28A81-8693-4BE9-A201-CB1E344AAFAA}"/>
          </ac:grpSpMkLst>
        </pc:grpChg>
        <pc:grpChg chg="mod">
          <ac:chgData name="Jia Shi" userId="46afd474-ef12-44c7-ab66-108625f733ba" providerId="ADAL" clId="{271F1F47-4225-4D30-98EF-2A0717CF74AC}" dt="2021-12-28T11:02:41.179" v="3489" actId="1076"/>
          <ac:grpSpMkLst>
            <pc:docMk/>
            <pc:sldMk cId="742352784" sldId="267"/>
            <ac:grpSpMk id="276" creationId="{AE0187DB-E862-47D8-8291-F657B77A7E41}"/>
          </ac:grpSpMkLst>
        </pc:grpChg>
        <pc:grpChg chg="mod">
          <ac:chgData name="Jia Shi" userId="46afd474-ef12-44c7-ab66-108625f733ba" providerId="ADAL" clId="{271F1F47-4225-4D30-98EF-2A0717CF74AC}" dt="2021-12-28T11:02:41.179" v="3489" actId="1076"/>
          <ac:grpSpMkLst>
            <pc:docMk/>
            <pc:sldMk cId="742352784" sldId="267"/>
            <ac:grpSpMk id="308" creationId="{757B0C44-E4F3-46EE-8064-9B41E90E4273}"/>
          </ac:grpSpMkLst>
        </pc:grpChg>
        <pc:grpChg chg="add mod">
          <ac:chgData name="Jia Shi" userId="46afd474-ef12-44c7-ab66-108625f733ba" providerId="ADAL" clId="{271F1F47-4225-4D30-98EF-2A0717CF74AC}" dt="2021-12-28T12:31:55.283" v="4174" actId="1076"/>
          <ac:grpSpMkLst>
            <pc:docMk/>
            <pc:sldMk cId="742352784" sldId="267"/>
            <ac:grpSpMk id="335" creationId="{42A776E0-7F30-4973-94B0-711EE9ECD045}"/>
          </ac:grpSpMkLst>
        </pc:grpChg>
        <pc:grpChg chg="mod">
          <ac:chgData name="Jia Shi" userId="46afd474-ef12-44c7-ab66-108625f733ba" providerId="ADAL" clId="{271F1F47-4225-4D30-98EF-2A0717CF74AC}" dt="2021-12-28T09:55:19.352" v="2956"/>
          <ac:grpSpMkLst>
            <pc:docMk/>
            <pc:sldMk cId="742352784" sldId="267"/>
            <ac:grpSpMk id="337" creationId="{A0A413E4-7127-4126-BB7E-BDAFAD540322}"/>
          </ac:grpSpMkLst>
        </pc:grpChg>
        <pc:grpChg chg="add mod">
          <ac:chgData name="Jia Shi" userId="46afd474-ef12-44c7-ab66-108625f733ba" providerId="ADAL" clId="{271F1F47-4225-4D30-98EF-2A0717CF74AC}" dt="2021-12-28T10:10:04.400" v="3093" actId="164"/>
          <ac:grpSpMkLst>
            <pc:docMk/>
            <pc:sldMk cId="742352784" sldId="267"/>
            <ac:grpSpMk id="363" creationId="{67AE41EC-8DF2-4F7C-9559-09ADAD981689}"/>
          </ac:grpSpMkLst>
        </pc:grpChg>
        <pc:grpChg chg="add mod">
          <ac:chgData name="Jia Shi" userId="46afd474-ef12-44c7-ab66-108625f733ba" providerId="ADAL" clId="{271F1F47-4225-4D30-98EF-2A0717CF74AC}" dt="2021-12-28T11:55:51.004" v="3948" actId="14100"/>
          <ac:grpSpMkLst>
            <pc:docMk/>
            <pc:sldMk cId="742352784" sldId="267"/>
            <ac:grpSpMk id="385" creationId="{4FB384F1-36CA-4700-8E4D-65993248D912}"/>
          </ac:grpSpMkLst>
        </pc:grpChg>
        <pc:grpChg chg="add del mod">
          <ac:chgData name="Jia Shi" userId="46afd474-ef12-44c7-ab66-108625f733ba" providerId="ADAL" clId="{271F1F47-4225-4D30-98EF-2A0717CF74AC}" dt="2021-12-28T10:09:43.227" v="3092" actId="478"/>
          <ac:grpSpMkLst>
            <pc:docMk/>
            <pc:sldMk cId="742352784" sldId="267"/>
            <ac:grpSpMk id="388" creationId="{761E86B4-004A-44BA-BE4F-3CD8B643FB34}"/>
          </ac:grpSpMkLst>
        </pc:grpChg>
        <pc:grpChg chg="add del mod">
          <ac:chgData name="Jia Shi" userId="46afd474-ef12-44c7-ab66-108625f733ba" providerId="ADAL" clId="{271F1F47-4225-4D30-98EF-2A0717CF74AC}" dt="2021-12-28T12:19:56.776" v="4061" actId="478"/>
          <ac:grpSpMkLst>
            <pc:docMk/>
            <pc:sldMk cId="742352784" sldId="267"/>
            <ac:grpSpMk id="404" creationId="{5F9536ED-0E20-4BF0-B774-3B32E36E388E}"/>
          </ac:grpSpMkLst>
        </pc:grpChg>
        <pc:grpChg chg="mod">
          <ac:chgData name="Jia Shi" userId="46afd474-ef12-44c7-ab66-108625f733ba" providerId="ADAL" clId="{271F1F47-4225-4D30-98EF-2A0717CF74AC}" dt="2021-12-28T10:49:45.797" v="3217"/>
          <ac:grpSpMkLst>
            <pc:docMk/>
            <pc:sldMk cId="742352784" sldId="267"/>
            <ac:grpSpMk id="405" creationId="{0AD6C634-3078-4AD7-A52C-0191C9B1046E}"/>
          </ac:grpSpMkLst>
        </pc:grpChg>
        <pc:grpChg chg="add del mod">
          <ac:chgData name="Jia Shi" userId="46afd474-ef12-44c7-ab66-108625f733ba" providerId="ADAL" clId="{271F1F47-4225-4D30-98EF-2A0717CF74AC}" dt="2021-12-28T10:51:05.022" v="3230" actId="478"/>
          <ac:grpSpMkLst>
            <pc:docMk/>
            <pc:sldMk cId="742352784" sldId="267"/>
            <ac:grpSpMk id="422" creationId="{4444DA6E-3A5C-4F32-B628-CE4B2464D40C}"/>
          </ac:grpSpMkLst>
        </pc:grpChg>
        <pc:grpChg chg="mod">
          <ac:chgData name="Jia Shi" userId="46afd474-ef12-44c7-ab66-108625f733ba" providerId="ADAL" clId="{271F1F47-4225-4D30-98EF-2A0717CF74AC}" dt="2021-12-28T10:50:04.520" v="3219"/>
          <ac:grpSpMkLst>
            <pc:docMk/>
            <pc:sldMk cId="742352784" sldId="267"/>
            <ac:grpSpMk id="424" creationId="{653BCCD9-9990-4321-A8F8-E6C0EC309E42}"/>
          </ac:grpSpMkLst>
        </pc:grpChg>
        <pc:grpChg chg="add del mod">
          <ac:chgData name="Jia Shi" userId="46afd474-ef12-44c7-ab66-108625f733ba" providerId="ADAL" clId="{271F1F47-4225-4D30-98EF-2A0717CF74AC}" dt="2021-12-28T10:51:05.022" v="3230" actId="478"/>
          <ac:grpSpMkLst>
            <pc:docMk/>
            <pc:sldMk cId="742352784" sldId="267"/>
            <ac:grpSpMk id="454" creationId="{F6665C78-E3FE-46EE-90A9-0CD47F78C025}"/>
          </ac:grpSpMkLst>
        </pc:grpChg>
        <pc:grpChg chg="mod">
          <ac:chgData name="Jia Shi" userId="46afd474-ef12-44c7-ab66-108625f733ba" providerId="ADAL" clId="{271F1F47-4225-4D30-98EF-2A0717CF74AC}" dt="2021-12-28T10:50:04.520" v="3219"/>
          <ac:grpSpMkLst>
            <pc:docMk/>
            <pc:sldMk cId="742352784" sldId="267"/>
            <ac:grpSpMk id="455" creationId="{3E2B4B58-FB42-4F8F-9381-959737854821}"/>
          </ac:grpSpMkLst>
        </pc:grpChg>
        <pc:grpChg chg="add del mod">
          <ac:chgData name="Jia Shi" userId="46afd474-ef12-44c7-ab66-108625f733ba" providerId="ADAL" clId="{271F1F47-4225-4D30-98EF-2A0717CF74AC}" dt="2021-12-28T12:21:23.424" v="4078" actId="478"/>
          <ac:grpSpMkLst>
            <pc:docMk/>
            <pc:sldMk cId="742352784" sldId="267"/>
            <ac:grpSpMk id="472" creationId="{D04620B1-BF83-45A4-BF3B-D0FEF55D3CDF}"/>
          </ac:grpSpMkLst>
        </pc:grpChg>
        <pc:grpChg chg="mod">
          <ac:chgData name="Jia Shi" userId="46afd474-ef12-44c7-ab66-108625f733ba" providerId="ADAL" clId="{271F1F47-4225-4D30-98EF-2A0717CF74AC}" dt="2021-12-28T10:53:41.655" v="3335"/>
          <ac:grpSpMkLst>
            <pc:docMk/>
            <pc:sldMk cId="742352784" sldId="267"/>
            <ac:grpSpMk id="473" creationId="{EF939945-EDEA-46E4-8E9E-0B0BC135F62F}"/>
          </ac:grpSpMkLst>
        </pc:grpChg>
        <pc:grpChg chg="add del mod">
          <ac:chgData name="Jia Shi" userId="46afd474-ef12-44c7-ab66-108625f733ba" providerId="ADAL" clId="{271F1F47-4225-4D30-98EF-2A0717CF74AC}" dt="2021-12-28T12:20:20.424" v="4068" actId="478"/>
          <ac:grpSpMkLst>
            <pc:docMk/>
            <pc:sldMk cId="742352784" sldId="267"/>
            <ac:grpSpMk id="499" creationId="{4BF5DA5C-95BE-4965-9993-6BE4871E817C}"/>
          </ac:grpSpMkLst>
        </pc:grpChg>
        <pc:grpChg chg="mod">
          <ac:chgData name="Jia Shi" userId="46afd474-ef12-44c7-ab66-108625f733ba" providerId="ADAL" clId="{271F1F47-4225-4D30-98EF-2A0717CF74AC}" dt="2021-12-28T11:11:21.135" v="3611"/>
          <ac:grpSpMkLst>
            <pc:docMk/>
            <pc:sldMk cId="742352784" sldId="267"/>
            <ac:grpSpMk id="500" creationId="{9DF674D7-BF23-4943-985F-3C244A663DE7}"/>
          </ac:grpSpMkLst>
        </pc:grpChg>
        <pc:grpChg chg="add mod">
          <ac:chgData name="Jia Shi" userId="46afd474-ef12-44c7-ab66-108625f733ba" providerId="ADAL" clId="{271F1F47-4225-4D30-98EF-2A0717CF74AC}" dt="2021-12-28T12:31:55.283" v="4174" actId="1076"/>
          <ac:grpSpMkLst>
            <pc:docMk/>
            <pc:sldMk cId="742352784" sldId="267"/>
            <ac:grpSpMk id="524" creationId="{BAC441A2-C193-424F-B26C-022D5D50268D}"/>
          </ac:grpSpMkLst>
        </pc:grpChg>
        <pc:grpChg chg="mod">
          <ac:chgData name="Jia Shi" userId="46afd474-ef12-44c7-ab66-108625f733ba" providerId="ADAL" clId="{271F1F47-4225-4D30-98EF-2A0717CF74AC}" dt="2021-12-28T11:17:22.724" v="3716"/>
          <ac:grpSpMkLst>
            <pc:docMk/>
            <pc:sldMk cId="742352784" sldId="267"/>
            <ac:grpSpMk id="526" creationId="{4A9717CB-67A7-41DE-9EB0-85965D63B5EE}"/>
          </ac:grpSpMkLst>
        </pc:grpChg>
        <pc:grpChg chg="add del mod">
          <ac:chgData name="Jia Shi" userId="46afd474-ef12-44c7-ab66-108625f733ba" providerId="ADAL" clId="{271F1F47-4225-4D30-98EF-2A0717CF74AC}" dt="2021-12-28T12:20:12.308" v="4065" actId="478"/>
          <ac:grpSpMkLst>
            <pc:docMk/>
            <pc:sldMk cId="742352784" sldId="267"/>
            <ac:grpSpMk id="556" creationId="{92B516D4-5542-472D-BC28-5F081A6E2289}"/>
          </ac:grpSpMkLst>
        </pc:grpChg>
        <pc:grpChg chg="mod">
          <ac:chgData name="Jia Shi" userId="46afd474-ef12-44c7-ab66-108625f733ba" providerId="ADAL" clId="{271F1F47-4225-4D30-98EF-2A0717CF74AC}" dt="2021-12-28T11:17:22.724" v="3716"/>
          <ac:grpSpMkLst>
            <pc:docMk/>
            <pc:sldMk cId="742352784" sldId="267"/>
            <ac:grpSpMk id="557" creationId="{9B6CBB74-11C0-4FD3-8FFE-D5A1C5ACFC23}"/>
          </ac:grpSpMkLst>
        </pc:grpChg>
        <pc:grpChg chg="add del mod">
          <ac:chgData name="Jia Shi" userId="46afd474-ef12-44c7-ab66-108625f733ba" providerId="ADAL" clId="{271F1F47-4225-4D30-98EF-2A0717CF74AC}" dt="2021-12-28T12:29:13.126" v="4172" actId="1076"/>
          <ac:grpSpMkLst>
            <pc:docMk/>
            <pc:sldMk cId="742352784" sldId="267"/>
            <ac:grpSpMk id="577" creationId="{67B0F039-C47A-48C1-97BB-8837519715C3}"/>
          </ac:grpSpMkLst>
        </pc:grpChg>
        <pc:grpChg chg="add mod">
          <ac:chgData name="Jia Shi" userId="46afd474-ef12-44c7-ab66-108625f733ba" providerId="ADAL" clId="{271F1F47-4225-4D30-98EF-2A0717CF74AC}" dt="2021-12-28T12:25:50.732" v="4152" actId="1076"/>
          <ac:grpSpMkLst>
            <pc:docMk/>
            <pc:sldMk cId="742352784" sldId="267"/>
            <ac:grpSpMk id="580" creationId="{84ED5EAA-B6CB-48B3-BCA6-2FF091B844AE}"/>
          </ac:grpSpMkLst>
        </pc:grpChg>
        <pc:grpChg chg="add mod">
          <ac:chgData name="Jia Shi" userId="46afd474-ef12-44c7-ab66-108625f733ba" providerId="ADAL" clId="{271F1F47-4225-4D30-98EF-2A0717CF74AC}" dt="2021-12-28T12:15:37.137" v="4044" actId="164"/>
          <ac:grpSpMkLst>
            <pc:docMk/>
            <pc:sldMk cId="742352784" sldId="267"/>
            <ac:grpSpMk id="597" creationId="{0ABA143B-B444-4EDA-8152-5D587C062C38}"/>
          </ac:grpSpMkLst>
        </pc:grpChg>
        <pc:grpChg chg="add del mod">
          <ac:chgData name="Jia Shi" userId="46afd474-ef12-44c7-ab66-108625f733ba" providerId="ADAL" clId="{271F1F47-4225-4D30-98EF-2A0717CF74AC}" dt="2021-12-28T12:19:42.488" v="4058"/>
          <ac:grpSpMkLst>
            <pc:docMk/>
            <pc:sldMk cId="742352784" sldId="267"/>
            <ac:grpSpMk id="602" creationId="{C3DE6768-939E-4DB8-8E24-4E745D9B1281}"/>
          </ac:grpSpMkLst>
        </pc:grpChg>
        <pc:grpChg chg="add del mod">
          <ac:chgData name="Jia Shi" userId="46afd474-ef12-44c7-ab66-108625f733ba" providerId="ADAL" clId="{271F1F47-4225-4D30-98EF-2A0717CF74AC}" dt="2021-12-28T12:19:42.184" v="4057"/>
          <ac:grpSpMkLst>
            <pc:docMk/>
            <pc:sldMk cId="742352784" sldId="267"/>
            <ac:grpSpMk id="607" creationId="{28C9A10B-EA06-4786-AA27-22FBCD592CB4}"/>
          </ac:grpSpMkLst>
        </pc:grpChg>
        <pc:grpChg chg="add mod">
          <ac:chgData name="Jia Shi" userId="46afd474-ef12-44c7-ab66-108625f733ba" providerId="ADAL" clId="{271F1F47-4225-4D30-98EF-2A0717CF74AC}" dt="2021-12-28T12:31:55.283" v="4174" actId="1076"/>
          <ac:grpSpMkLst>
            <pc:docMk/>
            <pc:sldMk cId="742352784" sldId="267"/>
            <ac:grpSpMk id="612" creationId="{2899BD38-B3A1-424C-937B-04F3285736DE}"/>
          </ac:grpSpMkLst>
        </pc:grpChg>
        <pc:grpChg chg="mod">
          <ac:chgData name="Jia Shi" userId="46afd474-ef12-44c7-ab66-108625f733ba" providerId="ADAL" clId="{271F1F47-4225-4D30-98EF-2A0717CF74AC}" dt="2021-12-28T12:19:44.683" v="4059"/>
          <ac:grpSpMkLst>
            <pc:docMk/>
            <pc:sldMk cId="742352784" sldId="267"/>
            <ac:grpSpMk id="617" creationId="{4310F35C-F7D5-403A-A16F-D90914BFCAC8}"/>
          </ac:grpSpMkLst>
        </pc:grpChg>
        <pc:grpChg chg="mod">
          <ac:chgData name="Jia Shi" userId="46afd474-ef12-44c7-ab66-108625f733ba" providerId="ADAL" clId="{271F1F47-4225-4D30-98EF-2A0717CF74AC}" dt="2021-12-28T12:19:44.683" v="4059"/>
          <ac:grpSpMkLst>
            <pc:docMk/>
            <pc:sldMk cId="742352784" sldId="267"/>
            <ac:grpSpMk id="618" creationId="{B626B535-0B9A-4BE6-81BB-7713945F4920}"/>
          </ac:grpSpMkLst>
        </pc:grpChg>
        <pc:grpChg chg="mod">
          <ac:chgData name="Jia Shi" userId="46afd474-ef12-44c7-ab66-108625f733ba" providerId="ADAL" clId="{271F1F47-4225-4D30-98EF-2A0717CF74AC}" dt="2021-12-28T12:19:44.683" v="4059"/>
          <ac:grpSpMkLst>
            <pc:docMk/>
            <pc:sldMk cId="742352784" sldId="267"/>
            <ac:grpSpMk id="620" creationId="{C11CD227-FCEE-4B6F-9C70-014DDF3F37A3}"/>
          </ac:grpSpMkLst>
        </pc:grpChg>
        <pc:grpChg chg="mod">
          <ac:chgData name="Jia Shi" userId="46afd474-ef12-44c7-ab66-108625f733ba" providerId="ADAL" clId="{271F1F47-4225-4D30-98EF-2A0717CF74AC}" dt="2021-12-28T12:19:44.683" v="4059"/>
          <ac:grpSpMkLst>
            <pc:docMk/>
            <pc:sldMk cId="742352784" sldId="267"/>
            <ac:grpSpMk id="621" creationId="{9051E207-C893-4550-95FC-041E7908B0E0}"/>
          </ac:grpSpMkLst>
        </pc:grpChg>
        <pc:grpChg chg="add mod">
          <ac:chgData name="Jia Shi" userId="46afd474-ef12-44c7-ab66-108625f733ba" providerId="ADAL" clId="{271F1F47-4225-4D30-98EF-2A0717CF74AC}" dt="2021-12-28T12:31:55.283" v="4174" actId="1076"/>
          <ac:grpSpMkLst>
            <pc:docMk/>
            <pc:sldMk cId="742352784" sldId="267"/>
            <ac:grpSpMk id="645" creationId="{F17BAB8F-FA4A-4B86-A8A6-657DED0E9301}"/>
          </ac:grpSpMkLst>
        </pc:grpChg>
        <pc:grpChg chg="mod">
          <ac:chgData name="Jia Shi" userId="46afd474-ef12-44c7-ab66-108625f733ba" providerId="ADAL" clId="{271F1F47-4225-4D30-98EF-2A0717CF74AC}" dt="2021-12-28T12:20:00.523" v="4063"/>
          <ac:grpSpMkLst>
            <pc:docMk/>
            <pc:sldMk cId="742352784" sldId="267"/>
            <ac:grpSpMk id="650" creationId="{2789FC7C-1521-4FDB-A6D5-3BE92FC4DE75}"/>
          </ac:grpSpMkLst>
        </pc:grpChg>
        <pc:grpChg chg="mod">
          <ac:chgData name="Jia Shi" userId="46afd474-ef12-44c7-ab66-108625f733ba" providerId="ADAL" clId="{271F1F47-4225-4D30-98EF-2A0717CF74AC}" dt="2021-12-28T12:20:00.523" v="4063"/>
          <ac:grpSpMkLst>
            <pc:docMk/>
            <pc:sldMk cId="742352784" sldId="267"/>
            <ac:grpSpMk id="651" creationId="{B4BF8F7E-D6D5-4EDD-94A5-540F1DCFB78C}"/>
          </ac:grpSpMkLst>
        </pc:grpChg>
        <pc:grpChg chg="mod">
          <ac:chgData name="Jia Shi" userId="46afd474-ef12-44c7-ab66-108625f733ba" providerId="ADAL" clId="{271F1F47-4225-4D30-98EF-2A0717CF74AC}" dt="2021-12-28T12:20:00.523" v="4063"/>
          <ac:grpSpMkLst>
            <pc:docMk/>
            <pc:sldMk cId="742352784" sldId="267"/>
            <ac:grpSpMk id="653" creationId="{45BD01D3-408E-40CF-AA61-15688C74BDCA}"/>
          </ac:grpSpMkLst>
        </pc:grpChg>
        <pc:grpChg chg="mod">
          <ac:chgData name="Jia Shi" userId="46afd474-ef12-44c7-ab66-108625f733ba" providerId="ADAL" clId="{271F1F47-4225-4D30-98EF-2A0717CF74AC}" dt="2021-12-28T12:20:00.523" v="4063"/>
          <ac:grpSpMkLst>
            <pc:docMk/>
            <pc:sldMk cId="742352784" sldId="267"/>
            <ac:grpSpMk id="654" creationId="{DB4AEAAC-4657-480B-9270-8DE5E2D777A6}"/>
          </ac:grpSpMkLst>
        </pc:grpChg>
        <pc:grpChg chg="add mod">
          <ac:chgData name="Jia Shi" userId="46afd474-ef12-44c7-ab66-108625f733ba" providerId="ADAL" clId="{271F1F47-4225-4D30-98EF-2A0717CF74AC}" dt="2021-12-28T12:31:55.283" v="4174" actId="1076"/>
          <ac:grpSpMkLst>
            <pc:docMk/>
            <pc:sldMk cId="742352784" sldId="267"/>
            <ac:grpSpMk id="678" creationId="{716DDADB-4154-4C56-9C57-0E96DB6FE5AE}"/>
          </ac:grpSpMkLst>
        </pc:grpChg>
        <pc:grpChg chg="mod">
          <ac:chgData name="Jia Shi" userId="46afd474-ef12-44c7-ab66-108625f733ba" providerId="ADAL" clId="{271F1F47-4225-4D30-98EF-2A0717CF74AC}" dt="2021-12-28T12:20:13.453" v="4066"/>
          <ac:grpSpMkLst>
            <pc:docMk/>
            <pc:sldMk cId="742352784" sldId="267"/>
            <ac:grpSpMk id="683" creationId="{C5290E5C-83AD-49BD-8F32-B0414DB99FE5}"/>
          </ac:grpSpMkLst>
        </pc:grpChg>
        <pc:grpChg chg="mod">
          <ac:chgData name="Jia Shi" userId="46afd474-ef12-44c7-ab66-108625f733ba" providerId="ADAL" clId="{271F1F47-4225-4D30-98EF-2A0717CF74AC}" dt="2021-12-28T12:20:13.453" v="4066"/>
          <ac:grpSpMkLst>
            <pc:docMk/>
            <pc:sldMk cId="742352784" sldId="267"/>
            <ac:grpSpMk id="684" creationId="{E1B6A630-A16F-45CE-B415-BC18AC710FB2}"/>
          </ac:grpSpMkLst>
        </pc:grpChg>
        <pc:grpChg chg="mod">
          <ac:chgData name="Jia Shi" userId="46afd474-ef12-44c7-ab66-108625f733ba" providerId="ADAL" clId="{271F1F47-4225-4D30-98EF-2A0717CF74AC}" dt="2021-12-28T12:20:13.453" v="4066"/>
          <ac:grpSpMkLst>
            <pc:docMk/>
            <pc:sldMk cId="742352784" sldId="267"/>
            <ac:grpSpMk id="686" creationId="{DDCB9351-4A5C-43DC-95BE-6FD2B0B2DB2F}"/>
          </ac:grpSpMkLst>
        </pc:grpChg>
        <pc:grpChg chg="mod">
          <ac:chgData name="Jia Shi" userId="46afd474-ef12-44c7-ab66-108625f733ba" providerId="ADAL" clId="{271F1F47-4225-4D30-98EF-2A0717CF74AC}" dt="2021-12-28T12:20:13.453" v="4066"/>
          <ac:grpSpMkLst>
            <pc:docMk/>
            <pc:sldMk cId="742352784" sldId="267"/>
            <ac:grpSpMk id="687" creationId="{52341CE6-1617-4CA5-922A-61D213179567}"/>
          </ac:grpSpMkLst>
        </pc:grpChg>
        <pc:grpChg chg="add del mod">
          <ac:chgData name="Jia Shi" userId="46afd474-ef12-44c7-ab66-108625f733ba" providerId="ADAL" clId="{271F1F47-4225-4D30-98EF-2A0717CF74AC}" dt="2021-12-28T12:27:27.424" v="4163" actId="478"/>
          <ac:grpSpMkLst>
            <pc:docMk/>
            <pc:sldMk cId="742352784" sldId="267"/>
            <ac:grpSpMk id="711" creationId="{5A7ECCBA-E578-470D-841A-60D628A0A4D9}"/>
          </ac:grpSpMkLst>
        </pc:grpChg>
        <pc:grpChg chg="mod">
          <ac:chgData name="Jia Shi" userId="46afd474-ef12-44c7-ab66-108625f733ba" providerId="ADAL" clId="{271F1F47-4225-4D30-98EF-2A0717CF74AC}" dt="2021-12-28T12:20:20.966" v="4069"/>
          <ac:grpSpMkLst>
            <pc:docMk/>
            <pc:sldMk cId="742352784" sldId="267"/>
            <ac:grpSpMk id="716" creationId="{FD38F1B3-7654-4EDF-95A5-7D0EECEA7327}"/>
          </ac:grpSpMkLst>
        </pc:grpChg>
        <pc:grpChg chg="mod">
          <ac:chgData name="Jia Shi" userId="46afd474-ef12-44c7-ab66-108625f733ba" providerId="ADAL" clId="{271F1F47-4225-4D30-98EF-2A0717CF74AC}" dt="2021-12-28T12:20:20.966" v="4069"/>
          <ac:grpSpMkLst>
            <pc:docMk/>
            <pc:sldMk cId="742352784" sldId="267"/>
            <ac:grpSpMk id="717" creationId="{3FEC3149-1CD8-4347-89C3-635F5F14B369}"/>
          </ac:grpSpMkLst>
        </pc:grpChg>
        <pc:grpChg chg="mod">
          <ac:chgData name="Jia Shi" userId="46afd474-ef12-44c7-ab66-108625f733ba" providerId="ADAL" clId="{271F1F47-4225-4D30-98EF-2A0717CF74AC}" dt="2021-12-28T12:20:20.966" v="4069"/>
          <ac:grpSpMkLst>
            <pc:docMk/>
            <pc:sldMk cId="742352784" sldId="267"/>
            <ac:grpSpMk id="719" creationId="{DC0ED7FA-A4FD-4FFD-98E5-59D25D95EB64}"/>
          </ac:grpSpMkLst>
        </pc:grpChg>
        <pc:grpChg chg="mod">
          <ac:chgData name="Jia Shi" userId="46afd474-ef12-44c7-ab66-108625f733ba" providerId="ADAL" clId="{271F1F47-4225-4D30-98EF-2A0717CF74AC}" dt="2021-12-28T12:20:20.966" v="4069"/>
          <ac:grpSpMkLst>
            <pc:docMk/>
            <pc:sldMk cId="742352784" sldId="267"/>
            <ac:grpSpMk id="720" creationId="{53D57AF0-ADB5-4EEF-8596-D9B082B0BBC6}"/>
          </ac:grpSpMkLst>
        </pc:grpChg>
        <pc:grpChg chg="add mod">
          <ac:chgData name="Jia Shi" userId="46afd474-ef12-44c7-ab66-108625f733ba" providerId="ADAL" clId="{271F1F47-4225-4D30-98EF-2A0717CF74AC}" dt="2021-12-28T12:31:55.283" v="4174" actId="1076"/>
          <ac:grpSpMkLst>
            <pc:docMk/>
            <pc:sldMk cId="742352784" sldId="267"/>
            <ac:grpSpMk id="744" creationId="{441CC15F-EE8B-488B-BAC0-DB5478358FE9}"/>
          </ac:grpSpMkLst>
        </pc:grpChg>
        <pc:grpChg chg="mod">
          <ac:chgData name="Jia Shi" userId="46afd474-ef12-44c7-ab66-108625f733ba" providerId="ADAL" clId="{271F1F47-4225-4D30-98EF-2A0717CF74AC}" dt="2021-12-28T12:21:24.146" v="4079"/>
          <ac:grpSpMkLst>
            <pc:docMk/>
            <pc:sldMk cId="742352784" sldId="267"/>
            <ac:grpSpMk id="749" creationId="{F6B79CDE-741B-4C92-BCC3-B76A46976792}"/>
          </ac:grpSpMkLst>
        </pc:grpChg>
        <pc:grpChg chg="mod">
          <ac:chgData name="Jia Shi" userId="46afd474-ef12-44c7-ab66-108625f733ba" providerId="ADAL" clId="{271F1F47-4225-4D30-98EF-2A0717CF74AC}" dt="2021-12-28T12:21:24.146" v="4079"/>
          <ac:grpSpMkLst>
            <pc:docMk/>
            <pc:sldMk cId="742352784" sldId="267"/>
            <ac:grpSpMk id="750" creationId="{8D623C1A-EA74-4D80-AF11-9EDA30126422}"/>
          </ac:grpSpMkLst>
        </pc:grpChg>
        <pc:grpChg chg="mod">
          <ac:chgData name="Jia Shi" userId="46afd474-ef12-44c7-ab66-108625f733ba" providerId="ADAL" clId="{271F1F47-4225-4D30-98EF-2A0717CF74AC}" dt="2021-12-28T12:21:24.146" v="4079"/>
          <ac:grpSpMkLst>
            <pc:docMk/>
            <pc:sldMk cId="742352784" sldId="267"/>
            <ac:grpSpMk id="752" creationId="{85FBA8F2-E997-43E1-97CB-09E9B167663A}"/>
          </ac:grpSpMkLst>
        </pc:grpChg>
        <pc:grpChg chg="mod">
          <ac:chgData name="Jia Shi" userId="46afd474-ef12-44c7-ab66-108625f733ba" providerId="ADAL" clId="{271F1F47-4225-4D30-98EF-2A0717CF74AC}" dt="2021-12-28T12:21:24.146" v="4079"/>
          <ac:grpSpMkLst>
            <pc:docMk/>
            <pc:sldMk cId="742352784" sldId="267"/>
            <ac:grpSpMk id="753" creationId="{CEDDC6A8-7D2A-4089-876A-F78DEE7CF543}"/>
          </ac:grpSpMkLst>
        </pc:grpChg>
        <pc:grpChg chg="add mod">
          <ac:chgData name="Jia Shi" userId="46afd474-ef12-44c7-ab66-108625f733ba" providerId="ADAL" clId="{271F1F47-4225-4D30-98EF-2A0717CF74AC}" dt="2021-12-28T12:31:55.283" v="4174" actId="1076"/>
          <ac:grpSpMkLst>
            <pc:docMk/>
            <pc:sldMk cId="742352784" sldId="267"/>
            <ac:grpSpMk id="779" creationId="{1CBC7373-E87C-4D6D-AEE2-A231292E2F11}"/>
          </ac:grpSpMkLst>
        </pc:grpChg>
        <pc:grpChg chg="mod">
          <ac:chgData name="Jia Shi" userId="46afd474-ef12-44c7-ab66-108625f733ba" providerId="ADAL" clId="{271F1F47-4225-4D30-98EF-2A0717CF74AC}" dt="2021-12-28T12:27:29.363" v="4164"/>
          <ac:grpSpMkLst>
            <pc:docMk/>
            <pc:sldMk cId="742352784" sldId="267"/>
            <ac:grpSpMk id="784" creationId="{470260E3-F4C9-467A-BE45-25E34FA65977}"/>
          </ac:grpSpMkLst>
        </pc:grpChg>
        <pc:grpChg chg="mod">
          <ac:chgData name="Jia Shi" userId="46afd474-ef12-44c7-ab66-108625f733ba" providerId="ADAL" clId="{271F1F47-4225-4D30-98EF-2A0717CF74AC}" dt="2021-12-28T12:27:29.363" v="4164"/>
          <ac:grpSpMkLst>
            <pc:docMk/>
            <pc:sldMk cId="742352784" sldId="267"/>
            <ac:grpSpMk id="785" creationId="{90A0D939-228D-4CB7-806D-7C1FB7DB32F9}"/>
          </ac:grpSpMkLst>
        </pc:grpChg>
        <pc:grpChg chg="mod">
          <ac:chgData name="Jia Shi" userId="46afd474-ef12-44c7-ab66-108625f733ba" providerId="ADAL" clId="{271F1F47-4225-4D30-98EF-2A0717CF74AC}" dt="2021-12-28T12:27:29.363" v="4164"/>
          <ac:grpSpMkLst>
            <pc:docMk/>
            <pc:sldMk cId="742352784" sldId="267"/>
            <ac:grpSpMk id="787" creationId="{F1911E53-D575-4EFA-AECD-36491D497136}"/>
          </ac:grpSpMkLst>
        </pc:grpChg>
        <pc:grpChg chg="mod">
          <ac:chgData name="Jia Shi" userId="46afd474-ef12-44c7-ab66-108625f733ba" providerId="ADAL" clId="{271F1F47-4225-4D30-98EF-2A0717CF74AC}" dt="2021-12-28T12:27:29.363" v="4164"/>
          <ac:grpSpMkLst>
            <pc:docMk/>
            <pc:sldMk cId="742352784" sldId="267"/>
            <ac:grpSpMk id="788" creationId="{C17A0B2D-E7F1-43AC-8045-2DD017589040}"/>
          </ac:grpSpMkLst>
        </pc:grpChg>
        <pc:cxnChg chg="add del mod">
          <ac:chgData name="Jia Shi" userId="46afd474-ef12-44c7-ab66-108625f733ba" providerId="ADAL" clId="{271F1F47-4225-4D30-98EF-2A0717CF74AC}" dt="2021-12-28T11:19:51.121" v="3736" actId="478"/>
          <ac:cxnSpMkLst>
            <pc:docMk/>
            <pc:sldMk cId="742352784" sldId="267"/>
            <ac:cxnSpMk id="12" creationId="{5AB60B4A-BFE6-44DA-82EE-4495AA56BC7C}"/>
          </ac:cxnSpMkLst>
        </pc:cxnChg>
        <pc:cxnChg chg="mod">
          <ac:chgData name="Jia Shi" userId="46afd474-ef12-44c7-ab66-108625f733ba" providerId="ADAL" clId="{271F1F47-4225-4D30-98EF-2A0717CF74AC}" dt="2021-12-28T09:55:19.352" v="2956"/>
          <ac:cxnSpMkLst>
            <pc:docMk/>
            <pc:sldMk cId="742352784" sldId="267"/>
            <ac:cxnSpMk id="343" creationId="{C339EDBD-2F39-4535-8279-059160792158}"/>
          </ac:cxnSpMkLst>
        </pc:cxnChg>
        <pc:cxnChg chg="mod">
          <ac:chgData name="Jia Shi" userId="46afd474-ef12-44c7-ab66-108625f733ba" providerId="ADAL" clId="{271F1F47-4225-4D30-98EF-2A0717CF74AC}" dt="2021-12-28T09:55:19.352" v="2956"/>
          <ac:cxnSpMkLst>
            <pc:docMk/>
            <pc:sldMk cId="742352784" sldId="267"/>
            <ac:cxnSpMk id="345" creationId="{01CB2709-A20C-4B12-A9F2-19A2E6163323}"/>
          </ac:cxnSpMkLst>
        </pc:cxnChg>
        <pc:cxnChg chg="mod">
          <ac:chgData name="Jia Shi" userId="46afd474-ef12-44c7-ab66-108625f733ba" providerId="ADAL" clId="{271F1F47-4225-4D30-98EF-2A0717CF74AC}" dt="2021-12-28T09:55:19.352" v="2956"/>
          <ac:cxnSpMkLst>
            <pc:docMk/>
            <pc:sldMk cId="742352784" sldId="267"/>
            <ac:cxnSpMk id="367" creationId="{5455B89D-AABF-41A6-9B81-43757B5BEA21}"/>
          </ac:cxnSpMkLst>
        </pc:cxnChg>
        <pc:cxnChg chg="mod">
          <ac:chgData name="Jia Shi" userId="46afd474-ef12-44c7-ab66-108625f733ba" providerId="ADAL" clId="{271F1F47-4225-4D30-98EF-2A0717CF74AC}" dt="2021-12-28T09:55:19.352" v="2956"/>
          <ac:cxnSpMkLst>
            <pc:docMk/>
            <pc:sldMk cId="742352784" sldId="267"/>
            <ac:cxnSpMk id="369" creationId="{F1EF7D1A-166D-492D-B244-034EA0C60AE6}"/>
          </ac:cxnSpMkLst>
        </pc:cxnChg>
        <pc:cxnChg chg="mod">
          <ac:chgData name="Jia Shi" userId="46afd474-ef12-44c7-ab66-108625f733ba" providerId="ADAL" clId="{271F1F47-4225-4D30-98EF-2A0717CF74AC}" dt="2021-12-28T09:55:19.352" v="2956"/>
          <ac:cxnSpMkLst>
            <pc:docMk/>
            <pc:sldMk cId="742352784" sldId="267"/>
            <ac:cxnSpMk id="372" creationId="{54D1EB8D-28B5-454C-B55B-7B9D856D511D}"/>
          </ac:cxnSpMkLst>
        </pc:cxnChg>
        <pc:cxnChg chg="mod">
          <ac:chgData name="Jia Shi" userId="46afd474-ef12-44c7-ab66-108625f733ba" providerId="ADAL" clId="{271F1F47-4225-4D30-98EF-2A0717CF74AC}" dt="2021-12-28T09:55:19.352" v="2956"/>
          <ac:cxnSpMkLst>
            <pc:docMk/>
            <pc:sldMk cId="742352784" sldId="267"/>
            <ac:cxnSpMk id="374" creationId="{1242F41C-FC3B-4A0A-9782-36CF50AECDF0}"/>
          </ac:cxnSpMkLst>
        </pc:cxnChg>
        <pc:cxnChg chg="mod">
          <ac:chgData name="Jia Shi" userId="46afd474-ef12-44c7-ab66-108625f733ba" providerId="ADAL" clId="{271F1F47-4225-4D30-98EF-2A0717CF74AC}" dt="2021-12-28T09:55:19.352" v="2956"/>
          <ac:cxnSpMkLst>
            <pc:docMk/>
            <pc:sldMk cId="742352784" sldId="267"/>
            <ac:cxnSpMk id="376" creationId="{9847B67D-7A70-44FF-BB37-C8C1CF7B5CE4}"/>
          </ac:cxnSpMkLst>
        </pc:cxnChg>
        <pc:cxnChg chg="mod">
          <ac:chgData name="Jia Shi" userId="46afd474-ef12-44c7-ab66-108625f733ba" providerId="ADAL" clId="{271F1F47-4225-4D30-98EF-2A0717CF74AC}" dt="2021-12-28T11:55:55.174" v="3949" actId="14100"/>
          <ac:cxnSpMkLst>
            <pc:docMk/>
            <pc:sldMk cId="742352784" sldId="267"/>
            <ac:cxnSpMk id="387" creationId="{560ADCA6-EA6A-45FC-83D6-A7726B3F5259}"/>
          </ac:cxnSpMkLst>
        </pc:cxnChg>
        <pc:cxnChg chg="mod">
          <ac:chgData name="Jia Shi" userId="46afd474-ef12-44c7-ab66-108625f733ba" providerId="ADAL" clId="{271F1F47-4225-4D30-98EF-2A0717CF74AC}" dt="2021-12-28T10:09:24.377" v="3089"/>
          <ac:cxnSpMkLst>
            <pc:docMk/>
            <pc:sldMk cId="742352784" sldId="267"/>
            <ac:cxnSpMk id="392" creationId="{926127BE-8EB2-4500-9E29-D8CA358F579E}"/>
          </ac:cxnSpMkLst>
        </pc:cxnChg>
        <pc:cxnChg chg="mod">
          <ac:chgData name="Jia Shi" userId="46afd474-ef12-44c7-ab66-108625f733ba" providerId="ADAL" clId="{271F1F47-4225-4D30-98EF-2A0717CF74AC}" dt="2021-12-28T10:09:24.377" v="3089"/>
          <ac:cxnSpMkLst>
            <pc:docMk/>
            <pc:sldMk cId="742352784" sldId="267"/>
            <ac:cxnSpMk id="394" creationId="{E5D7F13B-3B7B-4C82-83F8-7502B7E59C97}"/>
          </ac:cxnSpMkLst>
        </pc:cxnChg>
        <pc:cxnChg chg="mod">
          <ac:chgData name="Jia Shi" userId="46afd474-ef12-44c7-ab66-108625f733ba" providerId="ADAL" clId="{271F1F47-4225-4D30-98EF-2A0717CF74AC}" dt="2021-12-28T10:09:24.377" v="3089"/>
          <ac:cxnSpMkLst>
            <pc:docMk/>
            <pc:sldMk cId="742352784" sldId="267"/>
            <ac:cxnSpMk id="397" creationId="{0FF96D07-A919-4055-B1DE-BC408D1931F8}"/>
          </ac:cxnSpMkLst>
        </pc:cxnChg>
        <pc:cxnChg chg="mod">
          <ac:chgData name="Jia Shi" userId="46afd474-ef12-44c7-ab66-108625f733ba" providerId="ADAL" clId="{271F1F47-4225-4D30-98EF-2A0717CF74AC}" dt="2021-12-28T10:09:24.377" v="3089"/>
          <ac:cxnSpMkLst>
            <pc:docMk/>
            <pc:sldMk cId="742352784" sldId="267"/>
            <ac:cxnSpMk id="399" creationId="{5EA9E2B5-7228-4911-A6AE-99147F5835EC}"/>
          </ac:cxnSpMkLst>
        </pc:cxnChg>
        <pc:cxnChg chg="mod">
          <ac:chgData name="Jia Shi" userId="46afd474-ef12-44c7-ab66-108625f733ba" providerId="ADAL" clId="{271F1F47-4225-4D30-98EF-2A0717CF74AC}" dt="2021-12-28T10:09:24.377" v="3089"/>
          <ac:cxnSpMkLst>
            <pc:docMk/>
            <pc:sldMk cId="742352784" sldId="267"/>
            <ac:cxnSpMk id="401" creationId="{28999A64-3187-4E9C-9C4F-6B7D563ECECD}"/>
          </ac:cxnSpMkLst>
        </pc:cxnChg>
        <pc:cxnChg chg="mod">
          <ac:chgData name="Jia Shi" userId="46afd474-ef12-44c7-ab66-108625f733ba" providerId="ADAL" clId="{271F1F47-4225-4D30-98EF-2A0717CF74AC}" dt="2021-12-28T10:49:45.797" v="3217"/>
          <ac:cxnSpMkLst>
            <pc:docMk/>
            <pc:sldMk cId="742352784" sldId="267"/>
            <ac:cxnSpMk id="410" creationId="{91B6C28D-0940-45B8-82AE-B9800F2F4194}"/>
          </ac:cxnSpMkLst>
        </pc:cxnChg>
        <pc:cxnChg chg="mod">
          <ac:chgData name="Jia Shi" userId="46afd474-ef12-44c7-ab66-108625f733ba" providerId="ADAL" clId="{271F1F47-4225-4D30-98EF-2A0717CF74AC}" dt="2021-12-28T10:49:45.797" v="3217"/>
          <ac:cxnSpMkLst>
            <pc:docMk/>
            <pc:sldMk cId="742352784" sldId="267"/>
            <ac:cxnSpMk id="412" creationId="{D60E9396-C2D4-4DEE-8B92-AF875F9A2744}"/>
          </ac:cxnSpMkLst>
        </pc:cxnChg>
        <pc:cxnChg chg="mod">
          <ac:chgData name="Jia Shi" userId="46afd474-ef12-44c7-ab66-108625f733ba" providerId="ADAL" clId="{271F1F47-4225-4D30-98EF-2A0717CF74AC}" dt="2021-12-28T10:49:45.797" v="3217"/>
          <ac:cxnSpMkLst>
            <pc:docMk/>
            <pc:sldMk cId="742352784" sldId="267"/>
            <ac:cxnSpMk id="415" creationId="{1558E35E-7C93-4F90-BB9F-2D9810F71807}"/>
          </ac:cxnSpMkLst>
        </pc:cxnChg>
        <pc:cxnChg chg="mod">
          <ac:chgData name="Jia Shi" userId="46afd474-ef12-44c7-ab66-108625f733ba" providerId="ADAL" clId="{271F1F47-4225-4D30-98EF-2A0717CF74AC}" dt="2021-12-28T10:49:45.797" v="3217"/>
          <ac:cxnSpMkLst>
            <pc:docMk/>
            <pc:sldMk cId="742352784" sldId="267"/>
            <ac:cxnSpMk id="417" creationId="{334A1215-E0CA-4BF3-B535-3BCE582A538E}"/>
          </ac:cxnSpMkLst>
        </pc:cxnChg>
        <pc:cxnChg chg="mod">
          <ac:chgData name="Jia Shi" userId="46afd474-ef12-44c7-ab66-108625f733ba" providerId="ADAL" clId="{271F1F47-4225-4D30-98EF-2A0717CF74AC}" dt="2021-12-28T10:49:45.797" v="3217"/>
          <ac:cxnSpMkLst>
            <pc:docMk/>
            <pc:sldMk cId="742352784" sldId="267"/>
            <ac:cxnSpMk id="419" creationId="{8280D68C-DD63-48C4-83BB-EE345B3E0DF5}"/>
          </ac:cxnSpMkLst>
        </pc:cxnChg>
        <pc:cxnChg chg="mod">
          <ac:chgData name="Jia Shi" userId="46afd474-ef12-44c7-ab66-108625f733ba" providerId="ADAL" clId="{271F1F47-4225-4D30-98EF-2A0717CF74AC}" dt="2021-12-28T10:50:04.520" v="3219"/>
          <ac:cxnSpMkLst>
            <pc:docMk/>
            <pc:sldMk cId="742352784" sldId="267"/>
            <ac:cxnSpMk id="430" creationId="{FC2F5FE2-AF8B-4CAE-A919-FED07F27B1C8}"/>
          </ac:cxnSpMkLst>
        </pc:cxnChg>
        <pc:cxnChg chg="mod">
          <ac:chgData name="Jia Shi" userId="46afd474-ef12-44c7-ab66-108625f733ba" providerId="ADAL" clId="{271F1F47-4225-4D30-98EF-2A0717CF74AC}" dt="2021-12-28T10:50:04.520" v="3219"/>
          <ac:cxnSpMkLst>
            <pc:docMk/>
            <pc:sldMk cId="742352784" sldId="267"/>
            <ac:cxnSpMk id="432" creationId="{F07C78C2-E60A-4255-8687-E9057858C619}"/>
          </ac:cxnSpMkLst>
        </pc:cxnChg>
        <pc:cxnChg chg="mod">
          <ac:chgData name="Jia Shi" userId="46afd474-ef12-44c7-ab66-108625f733ba" providerId="ADAL" clId="{271F1F47-4225-4D30-98EF-2A0717CF74AC}" dt="2021-12-28T10:50:04.520" v="3219"/>
          <ac:cxnSpMkLst>
            <pc:docMk/>
            <pc:sldMk cId="742352784" sldId="267"/>
            <ac:cxnSpMk id="460" creationId="{107148CF-52FB-4ED2-A46B-891FFF6D9D37}"/>
          </ac:cxnSpMkLst>
        </pc:cxnChg>
        <pc:cxnChg chg="mod">
          <ac:chgData name="Jia Shi" userId="46afd474-ef12-44c7-ab66-108625f733ba" providerId="ADAL" clId="{271F1F47-4225-4D30-98EF-2A0717CF74AC}" dt="2021-12-28T10:50:04.520" v="3219"/>
          <ac:cxnSpMkLst>
            <pc:docMk/>
            <pc:sldMk cId="742352784" sldId="267"/>
            <ac:cxnSpMk id="462" creationId="{36FD9784-EE60-43FC-9E51-C2E5156BBD0D}"/>
          </ac:cxnSpMkLst>
        </pc:cxnChg>
        <pc:cxnChg chg="mod">
          <ac:chgData name="Jia Shi" userId="46afd474-ef12-44c7-ab66-108625f733ba" providerId="ADAL" clId="{271F1F47-4225-4D30-98EF-2A0717CF74AC}" dt="2021-12-28T10:50:04.520" v="3219"/>
          <ac:cxnSpMkLst>
            <pc:docMk/>
            <pc:sldMk cId="742352784" sldId="267"/>
            <ac:cxnSpMk id="465" creationId="{00E5EF6E-C7FC-415C-B905-64411563286F}"/>
          </ac:cxnSpMkLst>
        </pc:cxnChg>
        <pc:cxnChg chg="mod">
          <ac:chgData name="Jia Shi" userId="46afd474-ef12-44c7-ab66-108625f733ba" providerId="ADAL" clId="{271F1F47-4225-4D30-98EF-2A0717CF74AC}" dt="2021-12-28T10:50:04.520" v="3219"/>
          <ac:cxnSpMkLst>
            <pc:docMk/>
            <pc:sldMk cId="742352784" sldId="267"/>
            <ac:cxnSpMk id="467" creationId="{9B018182-9591-4E5B-B0AD-DA3F1DDCCE06}"/>
          </ac:cxnSpMkLst>
        </pc:cxnChg>
        <pc:cxnChg chg="mod">
          <ac:chgData name="Jia Shi" userId="46afd474-ef12-44c7-ab66-108625f733ba" providerId="ADAL" clId="{271F1F47-4225-4D30-98EF-2A0717CF74AC}" dt="2021-12-28T10:50:04.520" v="3219"/>
          <ac:cxnSpMkLst>
            <pc:docMk/>
            <pc:sldMk cId="742352784" sldId="267"/>
            <ac:cxnSpMk id="469" creationId="{0ACD49AF-C2AD-4A24-9F66-54383D8C5428}"/>
          </ac:cxnSpMkLst>
        </pc:cxnChg>
        <pc:cxnChg chg="mod">
          <ac:chgData name="Jia Shi" userId="46afd474-ef12-44c7-ab66-108625f733ba" providerId="ADAL" clId="{271F1F47-4225-4D30-98EF-2A0717CF74AC}" dt="2021-12-28T10:53:41.655" v="3335"/>
          <ac:cxnSpMkLst>
            <pc:docMk/>
            <pc:sldMk cId="742352784" sldId="267"/>
            <ac:cxnSpMk id="478" creationId="{9968C647-D5B2-43E0-9935-0C07FB41A4C1}"/>
          </ac:cxnSpMkLst>
        </pc:cxnChg>
        <pc:cxnChg chg="mod">
          <ac:chgData name="Jia Shi" userId="46afd474-ef12-44c7-ab66-108625f733ba" providerId="ADAL" clId="{271F1F47-4225-4D30-98EF-2A0717CF74AC}" dt="2021-12-28T10:53:41.655" v="3335"/>
          <ac:cxnSpMkLst>
            <pc:docMk/>
            <pc:sldMk cId="742352784" sldId="267"/>
            <ac:cxnSpMk id="480" creationId="{E5B066E3-A6B6-4125-AF97-42E45C0C0D6A}"/>
          </ac:cxnSpMkLst>
        </pc:cxnChg>
        <pc:cxnChg chg="mod">
          <ac:chgData name="Jia Shi" userId="46afd474-ef12-44c7-ab66-108625f733ba" providerId="ADAL" clId="{271F1F47-4225-4D30-98EF-2A0717CF74AC}" dt="2021-12-28T10:53:41.655" v="3335"/>
          <ac:cxnSpMkLst>
            <pc:docMk/>
            <pc:sldMk cId="742352784" sldId="267"/>
            <ac:cxnSpMk id="483" creationId="{8EAEC7F7-0AAF-4F6E-B8D7-3A02CE71DF3C}"/>
          </ac:cxnSpMkLst>
        </pc:cxnChg>
        <pc:cxnChg chg="mod">
          <ac:chgData name="Jia Shi" userId="46afd474-ef12-44c7-ab66-108625f733ba" providerId="ADAL" clId="{271F1F47-4225-4D30-98EF-2A0717CF74AC}" dt="2021-12-28T10:53:41.655" v="3335"/>
          <ac:cxnSpMkLst>
            <pc:docMk/>
            <pc:sldMk cId="742352784" sldId="267"/>
            <ac:cxnSpMk id="485" creationId="{8C47C949-640A-4C6D-81E4-6BD93FA7B1E3}"/>
          </ac:cxnSpMkLst>
        </pc:cxnChg>
        <pc:cxnChg chg="mod">
          <ac:chgData name="Jia Shi" userId="46afd474-ef12-44c7-ab66-108625f733ba" providerId="ADAL" clId="{271F1F47-4225-4D30-98EF-2A0717CF74AC}" dt="2021-12-28T10:53:41.655" v="3335"/>
          <ac:cxnSpMkLst>
            <pc:docMk/>
            <pc:sldMk cId="742352784" sldId="267"/>
            <ac:cxnSpMk id="487" creationId="{9762DDE7-DBC0-45AD-A82D-7C8DE0CA5D18}"/>
          </ac:cxnSpMkLst>
        </pc:cxnChg>
        <pc:cxnChg chg="mod">
          <ac:chgData name="Jia Shi" userId="46afd474-ef12-44c7-ab66-108625f733ba" providerId="ADAL" clId="{271F1F47-4225-4D30-98EF-2A0717CF74AC}" dt="2021-12-28T11:11:21.135" v="3611"/>
          <ac:cxnSpMkLst>
            <pc:docMk/>
            <pc:sldMk cId="742352784" sldId="267"/>
            <ac:cxnSpMk id="505" creationId="{99C7AA01-09E6-4DDC-AA30-9CE1B9129A2C}"/>
          </ac:cxnSpMkLst>
        </pc:cxnChg>
        <pc:cxnChg chg="mod">
          <ac:chgData name="Jia Shi" userId="46afd474-ef12-44c7-ab66-108625f733ba" providerId="ADAL" clId="{271F1F47-4225-4D30-98EF-2A0717CF74AC}" dt="2021-12-28T11:11:21.135" v="3611"/>
          <ac:cxnSpMkLst>
            <pc:docMk/>
            <pc:sldMk cId="742352784" sldId="267"/>
            <ac:cxnSpMk id="507" creationId="{43827886-74D6-4B17-97D4-BDC4497FA02B}"/>
          </ac:cxnSpMkLst>
        </pc:cxnChg>
        <pc:cxnChg chg="mod">
          <ac:chgData name="Jia Shi" userId="46afd474-ef12-44c7-ab66-108625f733ba" providerId="ADAL" clId="{271F1F47-4225-4D30-98EF-2A0717CF74AC}" dt="2021-12-28T11:11:21.135" v="3611"/>
          <ac:cxnSpMkLst>
            <pc:docMk/>
            <pc:sldMk cId="742352784" sldId="267"/>
            <ac:cxnSpMk id="510" creationId="{9511F5F9-E85A-41E0-92F5-2C1C315BF8AF}"/>
          </ac:cxnSpMkLst>
        </pc:cxnChg>
        <pc:cxnChg chg="mod">
          <ac:chgData name="Jia Shi" userId="46afd474-ef12-44c7-ab66-108625f733ba" providerId="ADAL" clId="{271F1F47-4225-4D30-98EF-2A0717CF74AC}" dt="2021-12-28T11:11:21.135" v="3611"/>
          <ac:cxnSpMkLst>
            <pc:docMk/>
            <pc:sldMk cId="742352784" sldId="267"/>
            <ac:cxnSpMk id="512" creationId="{83656E0E-CD3C-484B-8252-A0BF6FFAFC4C}"/>
          </ac:cxnSpMkLst>
        </pc:cxnChg>
        <pc:cxnChg chg="mod">
          <ac:chgData name="Jia Shi" userId="46afd474-ef12-44c7-ab66-108625f733ba" providerId="ADAL" clId="{271F1F47-4225-4D30-98EF-2A0717CF74AC}" dt="2021-12-28T11:11:21.135" v="3611"/>
          <ac:cxnSpMkLst>
            <pc:docMk/>
            <pc:sldMk cId="742352784" sldId="267"/>
            <ac:cxnSpMk id="514" creationId="{F8774819-63F0-4219-9B45-16A107C2C4F6}"/>
          </ac:cxnSpMkLst>
        </pc:cxnChg>
        <pc:cxnChg chg="mod">
          <ac:chgData name="Jia Shi" userId="46afd474-ef12-44c7-ab66-108625f733ba" providerId="ADAL" clId="{271F1F47-4225-4D30-98EF-2A0717CF74AC}" dt="2021-12-28T11:17:22.724" v="3716"/>
          <ac:cxnSpMkLst>
            <pc:docMk/>
            <pc:sldMk cId="742352784" sldId="267"/>
            <ac:cxnSpMk id="532" creationId="{083EFCC8-FFC6-4710-AEF3-B1C261949D65}"/>
          </ac:cxnSpMkLst>
        </pc:cxnChg>
        <pc:cxnChg chg="mod">
          <ac:chgData name="Jia Shi" userId="46afd474-ef12-44c7-ab66-108625f733ba" providerId="ADAL" clId="{271F1F47-4225-4D30-98EF-2A0717CF74AC}" dt="2021-12-28T11:17:22.724" v="3716"/>
          <ac:cxnSpMkLst>
            <pc:docMk/>
            <pc:sldMk cId="742352784" sldId="267"/>
            <ac:cxnSpMk id="534" creationId="{7226BE7D-8866-41FC-BEB1-D2821075BF0D}"/>
          </ac:cxnSpMkLst>
        </pc:cxnChg>
        <pc:cxnChg chg="mod">
          <ac:chgData name="Jia Shi" userId="46afd474-ef12-44c7-ab66-108625f733ba" providerId="ADAL" clId="{271F1F47-4225-4D30-98EF-2A0717CF74AC}" dt="2021-12-28T11:17:22.724" v="3716"/>
          <ac:cxnSpMkLst>
            <pc:docMk/>
            <pc:sldMk cId="742352784" sldId="267"/>
            <ac:cxnSpMk id="562" creationId="{EA7072E5-AAFB-44C0-9A11-7EE614583AC6}"/>
          </ac:cxnSpMkLst>
        </pc:cxnChg>
        <pc:cxnChg chg="mod">
          <ac:chgData name="Jia Shi" userId="46afd474-ef12-44c7-ab66-108625f733ba" providerId="ADAL" clId="{271F1F47-4225-4D30-98EF-2A0717CF74AC}" dt="2021-12-28T11:17:22.724" v="3716"/>
          <ac:cxnSpMkLst>
            <pc:docMk/>
            <pc:sldMk cId="742352784" sldId="267"/>
            <ac:cxnSpMk id="564" creationId="{F16AF676-9DAB-4EF5-AB0B-A32C5F93D249}"/>
          </ac:cxnSpMkLst>
        </pc:cxnChg>
        <pc:cxnChg chg="mod">
          <ac:chgData name="Jia Shi" userId="46afd474-ef12-44c7-ab66-108625f733ba" providerId="ADAL" clId="{271F1F47-4225-4D30-98EF-2A0717CF74AC}" dt="2021-12-28T11:17:22.724" v="3716"/>
          <ac:cxnSpMkLst>
            <pc:docMk/>
            <pc:sldMk cId="742352784" sldId="267"/>
            <ac:cxnSpMk id="567" creationId="{2EA20198-23B2-416A-A445-A2D910D935E8}"/>
          </ac:cxnSpMkLst>
        </pc:cxnChg>
        <pc:cxnChg chg="mod">
          <ac:chgData name="Jia Shi" userId="46afd474-ef12-44c7-ab66-108625f733ba" providerId="ADAL" clId="{271F1F47-4225-4D30-98EF-2A0717CF74AC}" dt="2021-12-28T11:17:22.724" v="3716"/>
          <ac:cxnSpMkLst>
            <pc:docMk/>
            <pc:sldMk cId="742352784" sldId="267"/>
            <ac:cxnSpMk id="569" creationId="{2239B45D-F5C7-4EE6-9931-FB6828695D33}"/>
          </ac:cxnSpMkLst>
        </pc:cxnChg>
        <pc:cxnChg chg="mod">
          <ac:chgData name="Jia Shi" userId="46afd474-ef12-44c7-ab66-108625f733ba" providerId="ADAL" clId="{271F1F47-4225-4D30-98EF-2A0717CF74AC}" dt="2021-12-28T11:17:22.724" v="3716"/>
          <ac:cxnSpMkLst>
            <pc:docMk/>
            <pc:sldMk cId="742352784" sldId="267"/>
            <ac:cxnSpMk id="571" creationId="{29B0E8BF-5EBB-43D6-9D92-6EAF7365F84F}"/>
          </ac:cxnSpMkLst>
        </pc:cxnChg>
        <pc:cxnChg chg="mod topLvl">
          <ac:chgData name="Jia Shi" userId="46afd474-ef12-44c7-ab66-108625f733ba" providerId="ADAL" clId="{271F1F47-4225-4D30-98EF-2A0717CF74AC}" dt="2021-12-28T11:20:41.963" v="3748" actId="14100"/>
          <ac:cxnSpMkLst>
            <pc:docMk/>
            <pc:sldMk cId="742352784" sldId="267"/>
            <ac:cxnSpMk id="579" creationId="{AD12E117-233D-4691-BCAE-C97BEFB9CBC6}"/>
          </ac:cxnSpMkLst>
        </pc:cxnChg>
        <pc:cxnChg chg="mod">
          <ac:chgData name="Jia Shi" userId="46afd474-ef12-44c7-ab66-108625f733ba" providerId="ADAL" clId="{271F1F47-4225-4D30-98EF-2A0717CF74AC}" dt="2021-12-28T11:20:46.525" v="3749"/>
          <ac:cxnSpMkLst>
            <pc:docMk/>
            <pc:sldMk cId="742352784" sldId="267"/>
            <ac:cxnSpMk id="582" creationId="{3FFD64B7-2BF9-41C1-B0A4-8E6EAFD8A684}"/>
          </ac:cxnSpMkLst>
        </pc:cxnChg>
        <pc:cxnChg chg="add mod">
          <ac:chgData name="Jia Shi" userId="46afd474-ef12-44c7-ab66-108625f733ba" providerId="ADAL" clId="{271F1F47-4225-4D30-98EF-2A0717CF74AC}" dt="2021-12-28T12:29:13.126" v="4172" actId="1076"/>
          <ac:cxnSpMkLst>
            <pc:docMk/>
            <pc:sldMk cId="742352784" sldId="267"/>
            <ac:cxnSpMk id="584" creationId="{D993BCA3-E375-4E6F-A148-652BE83E9E20}"/>
          </ac:cxnSpMkLst>
        </pc:cxnChg>
        <pc:cxnChg chg="add mod">
          <ac:chgData name="Jia Shi" userId="46afd474-ef12-44c7-ab66-108625f733ba" providerId="ADAL" clId="{271F1F47-4225-4D30-98EF-2A0717CF74AC}" dt="2021-12-28T12:19:37.047" v="4054" actId="1076"/>
          <ac:cxnSpMkLst>
            <pc:docMk/>
            <pc:sldMk cId="742352784" sldId="267"/>
            <ac:cxnSpMk id="589" creationId="{3DE1D609-E873-4952-A444-2BAC0EF4E163}"/>
          </ac:cxnSpMkLst>
        </pc:cxnChg>
        <pc:cxnChg chg="add mod">
          <ac:chgData name="Jia Shi" userId="46afd474-ef12-44c7-ab66-108625f733ba" providerId="ADAL" clId="{271F1F47-4225-4D30-98EF-2A0717CF74AC}" dt="2021-12-28T12:19:31.139" v="4052" actId="1076"/>
          <ac:cxnSpMkLst>
            <pc:docMk/>
            <pc:sldMk cId="742352784" sldId="267"/>
            <ac:cxnSpMk id="591" creationId="{30149F56-EC1F-4D3C-94C7-0096CCDDD912}"/>
          </ac:cxnSpMkLst>
        </pc:cxnChg>
        <pc:cxnChg chg="mod">
          <ac:chgData name="Jia Shi" userId="46afd474-ef12-44c7-ab66-108625f733ba" providerId="ADAL" clId="{271F1F47-4225-4D30-98EF-2A0717CF74AC}" dt="2021-12-28T12:19:44.683" v="4059"/>
          <ac:cxnSpMkLst>
            <pc:docMk/>
            <pc:sldMk cId="742352784" sldId="267"/>
            <ac:cxnSpMk id="613" creationId="{B121F5DB-AFFA-404D-A4BA-124BE1F2FA56}"/>
          </ac:cxnSpMkLst>
        </pc:cxnChg>
        <pc:cxnChg chg="mod">
          <ac:chgData name="Jia Shi" userId="46afd474-ef12-44c7-ab66-108625f733ba" providerId="ADAL" clId="{271F1F47-4225-4D30-98EF-2A0717CF74AC}" dt="2021-12-28T12:19:44.683" v="4059"/>
          <ac:cxnSpMkLst>
            <pc:docMk/>
            <pc:sldMk cId="742352784" sldId="267"/>
            <ac:cxnSpMk id="615" creationId="{CD78F7E5-D24A-4655-94B1-3D923B97F989}"/>
          </ac:cxnSpMkLst>
        </pc:cxnChg>
        <pc:cxnChg chg="mod">
          <ac:chgData name="Jia Shi" userId="46afd474-ef12-44c7-ab66-108625f733ba" providerId="ADAL" clId="{271F1F47-4225-4D30-98EF-2A0717CF74AC}" dt="2021-12-28T12:19:44.683" v="4059"/>
          <ac:cxnSpMkLst>
            <pc:docMk/>
            <pc:sldMk cId="742352784" sldId="267"/>
            <ac:cxnSpMk id="633" creationId="{AF8CE8A2-39C8-43ED-8B25-D39D639ECAF5}"/>
          </ac:cxnSpMkLst>
        </pc:cxnChg>
        <pc:cxnChg chg="mod">
          <ac:chgData name="Jia Shi" userId="46afd474-ef12-44c7-ab66-108625f733ba" providerId="ADAL" clId="{271F1F47-4225-4D30-98EF-2A0717CF74AC}" dt="2021-12-28T12:19:44.683" v="4059"/>
          <ac:cxnSpMkLst>
            <pc:docMk/>
            <pc:sldMk cId="742352784" sldId="267"/>
            <ac:cxnSpMk id="635" creationId="{241FB809-3D52-4BBA-8BD6-F48A0799B63A}"/>
          </ac:cxnSpMkLst>
        </pc:cxnChg>
        <pc:cxnChg chg="mod">
          <ac:chgData name="Jia Shi" userId="46afd474-ef12-44c7-ab66-108625f733ba" providerId="ADAL" clId="{271F1F47-4225-4D30-98EF-2A0717CF74AC}" dt="2021-12-28T12:19:44.683" v="4059"/>
          <ac:cxnSpMkLst>
            <pc:docMk/>
            <pc:sldMk cId="742352784" sldId="267"/>
            <ac:cxnSpMk id="638" creationId="{1A1769F1-AE5E-496B-96D0-1436D3FBAB9C}"/>
          </ac:cxnSpMkLst>
        </pc:cxnChg>
        <pc:cxnChg chg="mod">
          <ac:chgData name="Jia Shi" userId="46afd474-ef12-44c7-ab66-108625f733ba" providerId="ADAL" clId="{271F1F47-4225-4D30-98EF-2A0717CF74AC}" dt="2021-12-28T12:19:44.683" v="4059"/>
          <ac:cxnSpMkLst>
            <pc:docMk/>
            <pc:sldMk cId="742352784" sldId="267"/>
            <ac:cxnSpMk id="640" creationId="{879A5128-2CB2-4C7C-97CD-A6C0CFC9CDCF}"/>
          </ac:cxnSpMkLst>
        </pc:cxnChg>
        <pc:cxnChg chg="mod">
          <ac:chgData name="Jia Shi" userId="46afd474-ef12-44c7-ab66-108625f733ba" providerId="ADAL" clId="{271F1F47-4225-4D30-98EF-2A0717CF74AC}" dt="2021-12-28T12:19:44.683" v="4059"/>
          <ac:cxnSpMkLst>
            <pc:docMk/>
            <pc:sldMk cId="742352784" sldId="267"/>
            <ac:cxnSpMk id="642" creationId="{C279B682-8B48-4B3B-936C-DD12750B8BEB}"/>
          </ac:cxnSpMkLst>
        </pc:cxnChg>
        <pc:cxnChg chg="mod">
          <ac:chgData name="Jia Shi" userId="46afd474-ef12-44c7-ab66-108625f733ba" providerId="ADAL" clId="{271F1F47-4225-4D30-98EF-2A0717CF74AC}" dt="2021-12-28T12:20:00.523" v="4063"/>
          <ac:cxnSpMkLst>
            <pc:docMk/>
            <pc:sldMk cId="742352784" sldId="267"/>
            <ac:cxnSpMk id="646" creationId="{B2DF387D-35C4-49EF-9DF0-3ABAAC18375D}"/>
          </ac:cxnSpMkLst>
        </pc:cxnChg>
        <pc:cxnChg chg="mod">
          <ac:chgData name="Jia Shi" userId="46afd474-ef12-44c7-ab66-108625f733ba" providerId="ADAL" clId="{271F1F47-4225-4D30-98EF-2A0717CF74AC}" dt="2021-12-28T12:20:00.523" v="4063"/>
          <ac:cxnSpMkLst>
            <pc:docMk/>
            <pc:sldMk cId="742352784" sldId="267"/>
            <ac:cxnSpMk id="648" creationId="{3303D1EE-29C1-4ADA-BCE0-472619FD3A9E}"/>
          </ac:cxnSpMkLst>
        </pc:cxnChg>
        <pc:cxnChg chg="mod">
          <ac:chgData name="Jia Shi" userId="46afd474-ef12-44c7-ab66-108625f733ba" providerId="ADAL" clId="{271F1F47-4225-4D30-98EF-2A0717CF74AC}" dt="2021-12-28T12:20:00.523" v="4063"/>
          <ac:cxnSpMkLst>
            <pc:docMk/>
            <pc:sldMk cId="742352784" sldId="267"/>
            <ac:cxnSpMk id="666" creationId="{A18AFEAB-D950-4067-9E5F-A424156835E0}"/>
          </ac:cxnSpMkLst>
        </pc:cxnChg>
        <pc:cxnChg chg="mod">
          <ac:chgData name="Jia Shi" userId="46afd474-ef12-44c7-ab66-108625f733ba" providerId="ADAL" clId="{271F1F47-4225-4D30-98EF-2A0717CF74AC}" dt="2021-12-28T12:20:00.523" v="4063"/>
          <ac:cxnSpMkLst>
            <pc:docMk/>
            <pc:sldMk cId="742352784" sldId="267"/>
            <ac:cxnSpMk id="668" creationId="{F07F48BE-7D8B-46D7-88C2-2F0FFC9117FD}"/>
          </ac:cxnSpMkLst>
        </pc:cxnChg>
        <pc:cxnChg chg="mod">
          <ac:chgData name="Jia Shi" userId="46afd474-ef12-44c7-ab66-108625f733ba" providerId="ADAL" clId="{271F1F47-4225-4D30-98EF-2A0717CF74AC}" dt="2021-12-28T12:20:00.523" v="4063"/>
          <ac:cxnSpMkLst>
            <pc:docMk/>
            <pc:sldMk cId="742352784" sldId="267"/>
            <ac:cxnSpMk id="671" creationId="{CBF03728-214A-45C8-A1D7-FBE0BAA0EF4A}"/>
          </ac:cxnSpMkLst>
        </pc:cxnChg>
        <pc:cxnChg chg="mod">
          <ac:chgData name="Jia Shi" userId="46afd474-ef12-44c7-ab66-108625f733ba" providerId="ADAL" clId="{271F1F47-4225-4D30-98EF-2A0717CF74AC}" dt="2021-12-28T12:20:00.523" v="4063"/>
          <ac:cxnSpMkLst>
            <pc:docMk/>
            <pc:sldMk cId="742352784" sldId="267"/>
            <ac:cxnSpMk id="673" creationId="{45268D3F-D65A-47A6-8069-5D43D45828EF}"/>
          </ac:cxnSpMkLst>
        </pc:cxnChg>
        <pc:cxnChg chg="mod">
          <ac:chgData name="Jia Shi" userId="46afd474-ef12-44c7-ab66-108625f733ba" providerId="ADAL" clId="{271F1F47-4225-4D30-98EF-2A0717CF74AC}" dt="2021-12-28T12:20:00.523" v="4063"/>
          <ac:cxnSpMkLst>
            <pc:docMk/>
            <pc:sldMk cId="742352784" sldId="267"/>
            <ac:cxnSpMk id="675" creationId="{1FCB2200-F7A5-402D-A620-D07B693850BC}"/>
          </ac:cxnSpMkLst>
        </pc:cxnChg>
        <pc:cxnChg chg="mod">
          <ac:chgData name="Jia Shi" userId="46afd474-ef12-44c7-ab66-108625f733ba" providerId="ADAL" clId="{271F1F47-4225-4D30-98EF-2A0717CF74AC}" dt="2021-12-28T12:20:13.453" v="4066"/>
          <ac:cxnSpMkLst>
            <pc:docMk/>
            <pc:sldMk cId="742352784" sldId="267"/>
            <ac:cxnSpMk id="679" creationId="{AFEF9291-BE50-4077-8718-C29B7E738AB0}"/>
          </ac:cxnSpMkLst>
        </pc:cxnChg>
        <pc:cxnChg chg="mod">
          <ac:chgData name="Jia Shi" userId="46afd474-ef12-44c7-ab66-108625f733ba" providerId="ADAL" clId="{271F1F47-4225-4D30-98EF-2A0717CF74AC}" dt="2021-12-28T12:20:13.453" v="4066"/>
          <ac:cxnSpMkLst>
            <pc:docMk/>
            <pc:sldMk cId="742352784" sldId="267"/>
            <ac:cxnSpMk id="681" creationId="{685FC250-A87E-41FF-9CC7-BCA55B917EC4}"/>
          </ac:cxnSpMkLst>
        </pc:cxnChg>
        <pc:cxnChg chg="mod">
          <ac:chgData name="Jia Shi" userId="46afd474-ef12-44c7-ab66-108625f733ba" providerId="ADAL" clId="{271F1F47-4225-4D30-98EF-2A0717CF74AC}" dt="2021-12-28T12:20:13.453" v="4066"/>
          <ac:cxnSpMkLst>
            <pc:docMk/>
            <pc:sldMk cId="742352784" sldId="267"/>
            <ac:cxnSpMk id="699" creationId="{ACF4A774-2FA2-4573-A1A7-13A716AC3657}"/>
          </ac:cxnSpMkLst>
        </pc:cxnChg>
        <pc:cxnChg chg="mod">
          <ac:chgData name="Jia Shi" userId="46afd474-ef12-44c7-ab66-108625f733ba" providerId="ADAL" clId="{271F1F47-4225-4D30-98EF-2A0717CF74AC}" dt="2021-12-28T12:20:13.453" v="4066"/>
          <ac:cxnSpMkLst>
            <pc:docMk/>
            <pc:sldMk cId="742352784" sldId="267"/>
            <ac:cxnSpMk id="701" creationId="{69361384-3A78-48DE-BE68-8E0F2B97A4F4}"/>
          </ac:cxnSpMkLst>
        </pc:cxnChg>
        <pc:cxnChg chg="mod">
          <ac:chgData name="Jia Shi" userId="46afd474-ef12-44c7-ab66-108625f733ba" providerId="ADAL" clId="{271F1F47-4225-4D30-98EF-2A0717CF74AC}" dt="2021-12-28T12:20:13.453" v="4066"/>
          <ac:cxnSpMkLst>
            <pc:docMk/>
            <pc:sldMk cId="742352784" sldId="267"/>
            <ac:cxnSpMk id="704" creationId="{B3A501AC-0704-4FA2-8DA2-A791A8D1757D}"/>
          </ac:cxnSpMkLst>
        </pc:cxnChg>
        <pc:cxnChg chg="mod">
          <ac:chgData name="Jia Shi" userId="46afd474-ef12-44c7-ab66-108625f733ba" providerId="ADAL" clId="{271F1F47-4225-4D30-98EF-2A0717CF74AC}" dt="2021-12-28T12:20:13.453" v="4066"/>
          <ac:cxnSpMkLst>
            <pc:docMk/>
            <pc:sldMk cId="742352784" sldId="267"/>
            <ac:cxnSpMk id="706" creationId="{A37E8129-4F16-4F63-9207-9F8C8FE7C0A4}"/>
          </ac:cxnSpMkLst>
        </pc:cxnChg>
        <pc:cxnChg chg="mod">
          <ac:chgData name="Jia Shi" userId="46afd474-ef12-44c7-ab66-108625f733ba" providerId="ADAL" clId="{271F1F47-4225-4D30-98EF-2A0717CF74AC}" dt="2021-12-28T12:20:13.453" v="4066"/>
          <ac:cxnSpMkLst>
            <pc:docMk/>
            <pc:sldMk cId="742352784" sldId="267"/>
            <ac:cxnSpMk id="708" creationId="{DD921729-0F00-41BE-BCB6-C30EF9394484}"/>
          </ac:cxnSpMkLst>
        </pc:cxnChg>
        <pc:cxnChg chg="mod">
          <ac:chgData name="Jia Shi" userId="46afd474-ef12-44c7-ab66-108625f733ba" providerId="ADAL" clId="{271F1F47-4225-4D30-98EF-2A0717CF74AC}" dt="2021-12-28T12:20:20.966" v="4069"/>
          <ac:cxnSpMkLst>
            <pc:docMk/>
            <pc:sldMk cId="742352784" sldId="267"/>
            <ac:cxnSpMk id="712" creationId="{C536C4F8-BA77-439E-8F47-E49F35307AA9}"/>
          </ac:cxnSpMkLst>
        </pc:cxnChg>
        <pc:cxnChg chg="mod">
          <ac:chgData name="Jia Shi" userId="46afd474-ef12-44c7-ab66-108625f733ba" providerId="ADAL" clId="{271F1F47-4225-4D30-98EF-2A0717CF74AC}" dt="2021-12-28T12:20:20.966" v="4069"/>
          <ac:cxnSpMkLst>
            <pc:docMk/>
            <pc:sldMk cId="742352784" sldId="267"/>
            <ac:cxnSpMk id="714" creationId="{4D99357B-F623-4733-B793-5D75AACF380A}"/>
          </ac:cxnSpMkLst>
        </pc:cxnChg>
        <pc:cxnChg chg="mod">
          <ac:chgData name="Jia Shi" userId="46afd474-ef12-44c7-ab66-108625f733ba" providerId="ADAL" clId="{271F1F47-4225-4D30-98EF-2A0717CF74AC}" dt="2021-12-28T12:20:20.966" v="4069"/>
          <ac:cxnSpMkLst>
            <pc:docMk/>
            <pc:sldMk cId="742352784" sldId="267"/>
            <ac:cxnSpMk id="732" creationId="{E71620C9-14A4-4A9F-89B7-EF1383235520}"/>
          </ac:cxnSpMkLst>
        </pc:cxnChg>
        <pc:cxnChg chg="mod">
          <ac:chgData name="Jia Shi" userId="46afd474-ef12-44c7-ab66-108625f733ba" providerId="ADAL" clId="{271F1F47-4225-4D30-98EF-2A0717CF74AC}" dt="2021-12-28T12:20:20.966" v="4069"/>
          <ac:cxnSpMkLst>
            <pc:docMk/>
            <pc:sldMk cId="742352784" sldId="267"/>
            <ac:cxnSpMk id="734" creationId="{5D51AEE6-C090-4A04-88F6-5EBC110C5E47}"/>
          </ac:cxnSpMkLst>
        </pc:cxnChg>
        <pc:cxnChg chg="mod">
          <ac:chgData name="Jia Shi" userId="46afd474-ef12-44c7-ab66-108625f733ba" providerId="ADAL" clId="{271F1F47-4225-4D30-98EF-2A0717CF74AC}" dt="2021-12-28T12:20:20.966" v="4069"/>
          <ac:cxnSpMkLst>
            <pc:docMk/>
            <pc:sldMk cId="742352784" sldId="267"/>
            <ac:cxnSpMk id="737" creationId="{DAC8E6AD-47D8-47D6-BBEA-C9B7C04E102B}"/>
          </ac:cxnSpMkLst>
        </pc:cxnChg>
        <pc:cxnChg chg="mod">
          <ac:chgData name="Jia Shi" userId="46afd474-ef12-44c7-ab66-108625f733ba" providerId="ADAL" clId="{271F1F47-4225-4D30-98EF-2A0717CF74AC}" dt="2021-12-28T12:20:20.966" v="4069"/>
          <ac:cxnSpMkLst>
            <pc:docMk/>
            <pc:sldMk cId="742352784" sldId="267"/>
            <ac:cxnSpMk id="739" creationId="{474DA4F6-7203-421A-AE3F-40BB68261EB6}"/>
          </ac:cxnSpMkLst>
        </pc:cxnChg>
        <pc:cxnChg chg="mod">
          <ac:chgData name="Jia Shi" userId="46afd474-ef12-44c7-ab66-108625f733ba" providerId="ADAL" clId="{271F1F47-4225-4D30-98EF-2A0717CF74AC}" dt="2021-12-28T12:20:20.966" v="4069"/>
          <ac:cxnSpMkLst>
            <pc:docMk/>
            <pc:sldMk cId="742352784" sldId="267"/>
            <ac:cxnSpMk id="741" creationId="{017D8F15-6E18-43CC-B555-D92684BAA7E6}"/>
          </ac:cxnSpMkLst>
        </pc:cxnChg>
        <pc:cxnChg chg="mod">
          <ac:chgData name="Jia Shi" userId="46afd474-ef12-44c7-ab66-108625f733ba" providerId="ADAL" clId="{271F1F47-4225-4D30-98EF-2A0717CF74AC}" dt="2021-12-28T12:21:24.146" v="4079"/>
          <ac:cxnSpMkLst>
            <pc:docMk/>
            <pc:sldMk cId="742352784" sldId="267"/>
            <ac:cxnSpMk id="745" creationId="{01B28788-5D2B-4D38-A352-2BD2E1DE6247}"/>
          </ac:cxnSpMkLst>
        </pc:cxnChg>
        <pc:cxnChg chg="mod">
          <ac:chgData name="Jia Shi" userId="46afd474-ef12-44c7-ab66-108625f733ba" providerId="ADAL" clId="{271F1F47-4225-4D30-98EF-2A0717CF74AC}" dt="2021-12-28T12:21:24.146" v="4079"/>
          <ac:cxnSpMkLst>
            <pc:docMk/>
            <pc:sldMk cId="742352784" sldId="267"/>
            <ac:cxnSpMk id="747" creationId="{37FAE6E7-4FE3-4292-8299-06DF3671E909}"/>
          </ac:cxnSpMkLst>
        </pc:cxnChg>
        <pc:cxnChg chg="mod">
          <ac:chgData name="Jia Shi" userId="46afd474-ef12-44c7-ab66-108625f733ba" providerId="ADAL" clId="{271F1F47-4225-4D30-98EF-2A0717CF74AC}" dt="2021-12-28T12:21:24.146" v="4079"/>
          <ac:cxnSpMkLst>
            <pc:docMk/>
            <pc:sldMk cId="742352784" sldId="267"/>
            <ac:cxnSpMk id="765" creationId="{676BEFEC-47A5-4B2C-81EB-97A952A42BC3}"/>
          </ac:cxnSpMkLst>
        </pc:cxnChg>
        <pc:cxnChg chg="mod">
          <ac:chgData name="Jia Shi" userId="46afd474-ef12-44c7-ab66-108625f733ba" providerId="ADAL" clId="{271F1F47-4225-4D30-98EF-2A0717CF74AC}" dt="2021-12-28T12:21:24.146" v="4079"/>
          <ac:cxnSpMkLst>
            <pc:docMk/>
            <pc:sldMk cId="742352784" sldId="267"/>
            <ac:cxnSpMk id="767" creationId="{3066D903-89B1-48D2-AE6C-FBEE87304788}"/>
          </ac:cxnSpMkLst>
        </pc:cxnChg>
        <pc:cxnChg chg="mod">
          <ac:chgData name="Jia Shi" userId="46afd474-ef12-44c7-ab66-108625f733ba" providerId="ADAL" clId="{271F1F47-4225-4D30-98EF-2A0717CF74AC}" dt="2021-12-28T12:21:24.146" v="4079"/>
          <ac:cxnSpMkLst>
            <pc:docMk/>
            <pc:sldMk cId="742352784" sldId="267"/>
            <ac:cxnSpMk id="770" creationId="{589ACE31-7CEA-4A65-8479-FA09D9004C70}"/>
          </ac:cxnSpMkLst>
        </pc:cxnChg>
        <pc:cxnChg chg="mod">
          <ac:chgData name="Jia Shi" userId="46afd474-ef12-44c7-ab66-108625f733ba" providerId="ADAL" clId="{271F1F47-4225-4D30-98EF-2A0717CF74AC}" dt="2021-12-28T12:21:24.146" v="4079"/>
          <ac:cxnSpMkLst>
            <pc:docMk/>
            <pc:sldMk cId="742352784" sldId="267"/>
            <ac:cxnSpMk id="772" creationId="{14D67287-58BA-4A4B-8118-C081B81D883E}"/>
          </ac:cxnSpMkLst>
        </pc:cxnChg>
        <pc:cxnChg chg="mod">
          <ac:chgData name="Jia Shi" userId="46afd474-ef12-44c7-ab66-108625f733ba" providerId="ADAL" clId="{271F1F47-4225-4D30-98EF-2A0717CF74AC}" dt="2021-12-28T12:21:24.146" v="4079"/>
          <ac:cxnSpMkLst>
            <pc:docMk/>
            <pc:sldMk cId="742352784" sldId="267"/>
            <ac:cxnSpMk id="774" creationId="{3F4B6C70-D422-42DD-995D-B3D41AE123E9}"/>
          </ac:cxnSpMkLst>
        </pc:cxnChg>
        <pc:cxnChg chg="mod">
          <ac:chgData name="Jia Shi" userId="46afd474-ef12-44c7-ab66-108625f733ba" providerId="ADAL" clId="{271F1F47-4225-4D30-98EF-2A0717CF74AC}" dt="2021-12-28T12:27:29.363" v="4164"/>
          <ac:cxnSpMkLst>
            <pc:docMk/>
            <pc:sldMk cId="742352784" sldId="267"/>
            <ac:cxnSpMk id="780" creationId="{06292C06-6182-47C3-A7C6-72CF902294E9}"/>
          </ac:cxnSpMkLst>
        </pc:cxnChg>
        <pc:cxnChg chg="mod">
          <ac:chgData name="Jia Shi" userId="46afd474-ef12-44c7-ab66-108625f733ba" providerId="ADAL" clId="{271F1F47-4225-4D30-98EF-2A0717CF74AC}" dt="2021-12-28T12:27:29.363" v="4164"/>
          <ac:cxnSpMkLst>
            <pc:docMk/>
            <pc:sldMk cId="742352784" sldId="267"/>
            <ac:cxnSpMk id="782" creationId="{3B1C711D-23A8-496A-A61B-E891AFD12B76}"/>
          </ac:cxnSpMkLst>
        </pc:cxnChg>
        <pc:cxnChg chg="mod">
          <ac:chgData name="Jia Shi" userId="46afd474-ef12-44c7-ab66-108625f733ba" providerId="ADAL" clId="{271F1F47-4225-4D30-98EF-2A0717CF74AC}" dt="2021-12-28T12:27:29.363" v="4164"/>
          <ac:cxnSpMkLst>
            <pc:docMk/>
            <pc:sldMk cId="742352784" sldId="267"/>
            <ac:cxnSpMk id="800" creationId="{E8C3CDA7-C581-4D9B-BD0F-9F103E1DC509}"/>
          </ac:cxnSpMkLst>
        </pc:cxnChg>
        <pc:cxnChg chg="mod">
          <ac:chgData name="Jia Shi" userId="46afd474-ef12-44c7-ab66-108625f733ba" providerId="ADAL" clId="{271F1F47-4225-4D30-98EF-2A0717CF74AC}" dt="2021-12-28T12:27:29.363" v="4164"/>
          <ac:cxnSpMkLst>
            <pc:docMk/>
            <pc:sldMk cId="742352784" sldId="267"/>
            <ac:cxnSpMk id="802" creationId="{E297EB11-23A7-437E-BC36-03679F03B0EB}"/>
          </ac:cxnSpMkLst>
        </pc:cxnChg>
        <pc:cxnChg chg="mod">
          <ac:chgData name="Jia Shi" userId="46afd474-ef12-44c7-ab66-108625f733ba" providerId="ADAL" clId="{271F1F47-4225-4D30-98EF-2A0717CF74AC}" dt="2021-12-28T12:27:29.363" v="4164"/>
          <ac:cxnSpMkLst>
            <pc:docMk/>
            <pc:sldMk cId="742352784" sldId="267"/>
            <ac:cxnSpMk id="805" creationId="{AB03262C-679D-425D-849C-93DE4D7077BD}"/>
          </ac:cxnSpMkLst>
        </pc:cxnChg>
        <pc:cxnChg chg="mod">
          <ac:chgData name="Jia Shi" userId="46afd474-ef12-44c7-ab66-108625f733ba" providerId="ADAL" clId="{271F1F47-4225-4D30-98EF-2A0717CF74AC}" dt="2021-12-28T12:27:29.363" v="4164"/>
          <ac:cxnSpMkLst>
            <pc:docMk/>
            <pc:sldMk cId="742352784" sldId="267"/>
            <ac:cxnSpMk id="807" creationId="{CBD14234-2A6B-4DA8-8363-B7AC7B995C34}"/>
          </ac:cxnSpMkLst>
        </pc:cxnChg>
        <pc:cxnChg chg="mod">
          <ac:chgData name="Jia Shi" userId="46afd474-ef12-44c7-ab66-108625f733ba" providerId="ADAL" clId="{271F1F47-4225-4D30-98EF-2A0717CF74AC}" dt="2021-12-28T12:27:29.363" v="4164"/>
          <ac:cxnSpMkLst>
            <pc:docMk/>
            <pc:sldMk cId="742352784" sldId="267"/>
            <ac:cxnSpMk id="809" creationId="{2329EC96-6517-4A6B-8415-C3F98AA849CF}"/>
          </ac:cxnSpMkLst>
        </pc:cxnChg>
      </pc:sldChg>
      <pc:sldChg chg="addSp delSp modSp add mod">
        <pc:chgData name="Jia Shi" userId="46afd474-ef12-44c7-ab66-108625f733ba" providerId="ADAL" clId="{271F1F47-4225-4D30-98EF-2A0717CF74AC}" dt="2021-12-29T08:56:50.704" v="5143"/>
        <pc:sldMkLst>
          <pc:docMk/>
          <pc:sldMk cId="865033503" sldId="268"/>
        </pc:sldMkLst>
        <pc:spChg chg="mod">
          <ac:chgData name="Jia Shi" userId="46afd474-ef12-44c7-ab66-108625f733ba" providerId="ADAL" clId="{271F1F47-4225-4D30-98EF-2A0717CF74AC}" dt="2021-12-28T11:43:26.131" v="3920" actId="14100"/>
          <ac:spMkLst>
            <pc:docMk/>
            <pc:sldMk cId="865033503" sldId="268"/>
            <ac:spMk id="97" creationId="{53C21CE8-178B-49B6-97BD-3BD7917E99E3}"/>
          </ac:spMkLst>
        </pc:spChg>
        <pc:spChg chg="mod">
          <ac:chgData name="Jia Shi" userId="46afd474-ef12-44c7-ab66-108625f733ba" providerId="ADAL" clId="{271F1F47-4225-4D30-98EF-2A0717CF74AC}" dt="2021-12-28T11:28:54.523" v="3900" actId="20577"/>
          <ac:spMkLst>
            <pc:docMk/>
            <pc:sldMk cId="865033503" sldId="268"/>
            <ac:spMk id="120" creationId="{82ACF791-BCAC-4753-834B-2D1BEC8C7CDB}"/>
          </ac:spMkLst>
        </pc:spChg>
        <pc:spChg chg="mod">
          <ac:chgData name="Jia Shi" userId="46afd474-ef12-44c7-ab66-108625f733ba" providerId="ADAL" clId="{271F1F47-4225-4D30-98EF-2A0717CF74AC}" dt="2021-12-28T11:28:52.207" v="3899" actId="20577"/>
          <ac:spMkLst>
            <pc:docMk/>
            <pc:sldMk cId="865033503" sldId="268"/>
            <ac:spMk id="125" creationId="{428F7043-1279-4EC8-B8C0-2F595FBB74FE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162" creationId="{0ED4F2F1-CA76-4764-9B9D-76BBF8010AA6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163" creationId="{5655E175-ED29-4473-8083-CD8F4D19121B}"/>
          </ac:spMkLst>
        </pc:spChg>
        <pc:spChg chg="mod">
          <ac:chgData name="Jia Shi" userId="46afd474-ef12-44c7-ab66-108625f733ba" providerId="ADAL" clId="{271F1F47-4225-4D30-98EF-2A0717CF74AC}" dt="2021-12-28T11:43:31.737" v="3924" actId="14100"/>
          <ac:spMkLst>
            <pc:docMk/>
            <pc:sldMk cId="865033503" sldId="268"/>
            <ac:spMk id="165" creationId="{BB6D6929-BA93-42FB-8031-F5C463A5CAFD}"/>
          </ac:spMkLst>
        </pc:spChg>
        <pc:spChg chg="mod">
          <ac:chgData name="Jia Shi" userId="46afd474-ef12-44c7-ab66-108625f733ba" providerId="ADAL" clId="{271F1F47-4225-4D30-98EF-2A0717CF74AC}" dt="2021-12-28T11:50:49.785" v="3942" actId="20577"/>
          <ac:spMkLst>
            <pc:docMk/>
            <pc:sldMk cId="865033503" sldId="268"/>
            <ac:spMk id="171" creationId="{C7D7E791-4842-4889-AB19-106A748EB967}"/>
          </ac:spMkLst>
        </pc:spChg>
        <pc:spChg chg="mod">
          <ac:chgData name="Jia Shi" userId="46afd474-ef12-44c7-ab66-108625f733ba" providerId="ADAL" clId="{271F1F47-4225-4D30-98EF-2A0717CF74AC}" dt="2021-12-28T11:50:41.099" v="3937" actId="20577"/>
          <ac:spMkLst>
            <pc:docMk/>
            <pc:sldMk cId="865033503" sldId="268"/>
            <ac:spMk id="176" creationId="{E089316A-E507-4D9E-BA21-6645B626B9A3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206" creationId="{FEF7FA04-33B5-42D0-BEFF-5072959A4F79}"/>
          </ac:spMkLst>
        </pc:spChg>
        <pc:spChg chg="del mod">
          <ac:chgData name="Jia Shi" userId="46afd474-ef12-44c7-ab66-108625f733ba" providerId="ADAL" clId="{271F1F47-4225-4D30-98EF-2A0717CF74AC}" dt="2021-12-29T08:46:32.741" v="5116" actId="478"/>
          <ac:spMkLst>
            <pc:docMk/>
            <pc:sldMk cId="865033503" sldId="268"/>
            <ac:spMk id="207" creationId="{C5B1EE52-03E6-4457-9EDE-B08741E8B4C8}"/>
          </ac:spMkLst>
        </pc:spChg>
        <pc:spChg chg="del">
          <ac:chgData name="Jia Shi" userId="46afd474-ef12-44c7-ab66-108625f733ba" providerId="ADAL" clId="{271F1F47-4225-4D30-98EF-2A0717CF74AC}" dt="2021-12-29T08:23:47.893" v="5098" actId="478"/>
          <ac:spMkLst>
            <pc:docMk/>
            <pc:sldMk cId="865033503" sldId="268"/>
            <ac:spMk id="208" creationId="{2DA626AC-BD24-441B-87D3-09DB7DCD5389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209" creationId="{6E35C91B-3D22-4CDA-B15B-47A72B233AA1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213" creationId="{DB927F2A-99AB-41A1-9CF1-D7BD4DAA2AB4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214" creationId="{5FC01C6E-53D4-4F1A-9B1B-0E2F3C8D8A40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243" creationId="{20608580-0E5E-4D70-B888-D196EEAD111D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244" creationId="{6C521036-2570-4F65-B3B7-188F738F0077}"/>
          </ac:spMkLst>
        </pc:spChg>
        <pc:spChg chg="mod">
          <ac:chgData name="Jia Shi" userId="46afd474-ef12-44c7-ab66-108625f733ba" providerId="ADAL" clId="{271F1F47-4225-4D30-98EF-2A0717CF74AC}" dt="2021-12-28T11:29:34.124" v="3910" actId="20577"/>
          <ac:spMkLst>
            <pc:docMk/>
            <pc:sldMk cId="865033503" sldId="268"/>
            <ac:spMk id="259" creationId="{762DD3C4-3274-436F-98E3-89FF3EB2D5A7}"/>
          </ac:spMkLst>
        </pc:spChg>
        <pc:spChg chg="del mod">
          <ac:chgData name="Jia Shi" userId="46afd474-ef12-44c7-ab66-108625f733ba" providerId="ADAL" clId="{271F1F47-4225-4D30-98EF-2A0717CF74AC}" dt="2021-12-28T11:26:45.235" v="3851" actId="21"/>
          <ac:spMkLst>
            <pc:docMk/>
            <pc:sldMk cId="865033503" sldId="268"/>
            <ac:spMk id="325" creationId="{42D60F19-4087-47E9-A558-031614ECC556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326" creationId="{4ECB5D6C-80B9-46D7-A35D-7B93DF2523DA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327" creationId="{6D041174-7202-45A8-A69A-923D7A114DB8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328" creationId="{E03F6F4E-A900-4490-A698-68F30192468F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329" creationId="{F65A6A84-DF00-49AB-B698-24F9ABCA6CF7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330" creationId="{B111788B-842F-44F3-974D-83EB7EE9EC8E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331" creationId="{50F7194B-5861-43F5-9D16-AB714BDEE7DB}"/>
          </ac:spMkLst>
        </pc:spChg>
        <pc:spChg chg="del">
          <ac:chgData name="Jia Shi" userId="46afd474-ef12-44c7-ab66-108625f733ba" providerId="ADAL" clId="{271F1F47-4225-4D30-98EF-2A0717CF74AC}" dt="2021-12-28T11:43:08.019" v="3913" actId="478"/>
          <ac:spMkLst>
            <pc:docMk/>
            <pc:sldMk cId="865033503" sldId="268"/>
            <ac:spMk id="332" creationId="{7651A8EC-C47F-47DD-A081-73B9966EE85C}"/>
          </ac:spMkLst>
        </pc:spChg>
        <pc:spChg chg="del">
          <ac:chgData name="Jia Shi" userId="46afd474-ef12-44c7-ab66-108625f733ba" providerId="ADAL" clId="{271F1F47-4225-4D30-98EF-2A0717CF74AC}" dt="2021-12-28T11:43:11.313" v="3914" actId="478"/>
          <ac:spMkLst>
            <pc:docMk/>
            <pc:sldMk cId="865033503" sldId="268"/>
            <ac:spMk id="333" creationId="{45C474B2-05F0-4256-9C98-640C4371C417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334" creationId="{4712A79B-A136-48DF-A6C7-B2E7437B7F3F}"/>
          </ac:spMkLst>
        </pc:spChg>
        <pc:spChg chg="mod">
          <ac:chgData name="Jia Shi" userId="46afd474-ef12-44c7-ab66-108625f733ba" providerId="ADAL" clId="{271F1F47-4225-4D30-98EF-2A0717CF74AC}" dt="2021-12-28T11:43:28.158" v="3922" actId="14100"/>
          <ac:spMkLst>
            <pc:docMk/>
            <pc:sldMk cId="865033503" sldId="268"/>
            <ac:spMk id="336" creationId="{69F690A1-670C-432E-BCC1-0129B8789597}"/>
          </ac:spMkLst>
        </pc:spChg>
        <pc:spChg chg="mod">
          <ac:chgData name="Jia Shi" userId="46afd474-ef12-44c7-ab66-108625f733ba" providerId="ADAL" clId="{271F1F47-4225-4D30-98EF-2A0717CF74AC}" dt="2021-12-28T11:29:00.530" v="3903" actId="20577"/>
          <ac:spMkLst>
            <pc:docMk/>
            <pc:sldMk cId="865033503" sldId="268"/>
            <ac:spMk id="342" creationId="{2FE61F70-0832-4352-9F13-9B917147CB4D}"/>
          </ac:spMkLst>
        </pc:spChg>
        <pc:spChg chg="mod">
          <ac:chgData name="Jia Shi" userId="46afd474-ef12-44c7-ab66-108625f733ba" providerId="ADAL" clId="{271F1F47-4225-4D30-98EF-2A0717CF74AC}" dt="2021-12-28T11:29:01.980" v="3904" actId="20577"/>
          <ac:spMkLst>
            <pc:docMk/>
            <pc:sldMk cId="865033503" sldId="268"/>
            <ac:spMk id="347" creationId="{592080ED-7017-4116-A579-B9FAC68ABE40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358" creationId="{D1CD1827-9FB3-4DB7-904B-2EA4AB1006EC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359" creationId="{1A5189B0-88FE-4F00-95BB-3C542F9A13BE}"/>
          </ac:spMkLst>
        </pc:spChg>
        <pc:spChg chg="del">
          <ac:chgData name="Jia Shi" userId="46afd474-ef12-44c7-ab66-108625f733ba" providerId="ADAL" clId="{271F1F47-4225-4D30-98EF-2A0717CF74AC}" dt="2021-12-29T08:23:46.560" v="5097" actId="478"/>
          <ac:spMkLst>
            <pc:docMk/>
            <pc:sldMk cId="865033503" sldId="268"/>
            <ac:spMk id="360" creationId="{ED982BA4-EDBC-47C7-9A78-5E9E6C3F8033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361" creationId="{7C2335AF-4E23-4B23-888D-8C2A3971BA62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362" creationId="{1A2B1A9A-449B-4D89-9E68-B09DAEA7964D}"/>
          </ac:spMkLst>
        </pc:spChg>
        <pc:spChg chg="mod">
          <ac:chgData name="Jia Shi" userId="46afd474-ef12-44c7-ab66-108625f733ba" providerId="ADAL" clId="{271F1F47-4225-4D30-98EF-2A0717CF74AC}" dt="2021-12-28T11:29:40.401" v="3911"/>
          <ac:spMkLst>
            <pc:docMk/>
            <pc:sldMk cId="865033503" sldId="268"/>
            <ac:spMk id="371" creationId="{BB8BE6DB-4498-4753-ACD5-968B61D84E04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379" creationId="{BF9C3397-A938-4B1A-8286-15B9A5FEE7CC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380" creationId="{9F4DED25-0F29-4546-9A16-9FFF980323B6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381" creationId="{A06CC480-6C7F-4778-A7FC-5B1B6BFB8A67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382" creationId="{062B8641-75CB-492D-9A7B-EA305453758E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383" creationId="{B3E3DF6E-9BE3-432F-9BDD-80E0BC15DFF2}"/>
          </ac:spMkLst>
        </pc:spChg>
        <pc:spChg chg="mod">
          <ac:chgData name="Jia Shi" userId="46afd474-ef12-44c7-ab66-108625f733ba" providerId="ADAL" clId="{271F1F47-4225-4D30-98EF-2A0717CF74AC}" dt="2021-12-28T11:29:42.612" v="3912" actId="20577"/>
          <ac:spMkLst>
            <pc:docMk/>
            <pc:sldMk cId="865033503" sldId="268"/>
            <ac:spMk id="384" creationId="{52E4F874-A04F-40E6-B7E2-087DFFA05910}"/>
          </ac:spMkLst>
        </pc:spChg>
        <pc:spChg chg="mod">
          <ac:chgData name="Jia Shi" userId="46afd474-ef12-44c7-ab66-108625f733ba" providerId="ADAL" clId="{271F1F47-4225-4D30-98EF-2A0717CF74AC}" dt="2021-12-29T08:23:43.238" v="5096"/>
          <ac:spMkLst>
            <pc:docMk/>
            <pc:sldMk cId="865033503" sldId="268"/>
            <ac:spMk id="389" creationId="{D430971D-D75B-4FD1-8E59-D3FDEE03A17A}"/>
          </ac:spMkLst>
        </pc:spChg>
        <pc:spChg chg="mod">
          <ac:chgData name="Jia Shi" userId="46afd474-ef12-44c7-ab66-108625f733ba" providerId="ADAL" clId="{271F1F47-4225-4D30-98EF-2A0717CF74AC}" dt="2021-12-29T08:23:51.693" v="5100" actId="1076"/>
          <ac:spMkLst>
            <pc:docMk/>
            <pc:sldMk cId="865033503" sldId="268"/>
            <ac:spMk id="391" creationId="{B2F5AF21-A170-42DD-B255-B9847C87DF71}"/>
          </ac:spMkLst>
        </pc:spChg>
        <pc:spChg chg="mod">
          <ac:chgData name="Jia Shi" userId="46afd474-ef12-44c7-ab66-108625f733ba" providerId="ADAL" clId="{271F1F47-4225-4D30-98EF-2A0717CF74AC}" dt="2021-12-29T08:24:45.544" v="5112" actId="20577"/>
          <ac:spMkLst>
            <pc:docMk/>
            <pc:sldMk cId="865033503" sldId="268"/>
            <ac:spMk id="392" creationId="{9151DFA2-0C89-4647-A120-FBCDB7BF0EAB}"/>
          </ac:spMkLst>
        </pc:spChg>
        <pc:spChg chg="mod">
          <ac:chgData name="Jia Shi" userId="46afd474-ef12-44c7-ab66-108625f733ba" providerId="ADAL" clId="{271F1F47-4225-4D30-98EF-2A0717CF74AC}" dt="2021-12-29T08:46:35.071" v="5118"/>
          <ac:spMkLst>
            <pc:docMk/>
            <pc:sldMk cId="865033503" sldId="268"/>
            <ac:spMk id="394" creationId="{B73A0325-B0F2-4C56-8EED-BE370D4854C5}"/>
          </ac:spMkLst>
        </pc:spChg>
        <pc:spChg chg="mod">
          <ac:chgData name="Jia Shi" userId="46afd474-ef12-44c7-ab66-108625f733ba" providerId="ADAL" clId="{271F1F47-4225-4D30-98EF-2A0717CF74AC}" dt="2021-12-29T08:47:05.634" v="5122" actId="14100"/>
          <ac:spMkLst>
            <pc:docMk/>
            <pc:sldMk cId="865033503" sldId="268"/>
            <ac:spMk id="396" creationId="{BB126CB6-DDEF-4D54-8F4B-C9036F4ADE01}"/>
          </ac:spMkLst>
        </pc:spChg>
        <pc:spChg chg="mod">
          <ac:chgData name="Jia Shi" userId="46afd474-ef12-44c7-ab66-108625f733ba" providerId="ADAL" clId="{271F1F47-4225-4D30-98EF-2A0717CF74AC}" dt="2021-12-29T08:46:35.071" v="5118"/>
          <ac:spMkLst>
            <pc:docMk/>
            <pc:sldMk cId="865033503" sldId="268"/>
            <ac:spMk id="397" creationId="{81783F5B-887D-4DEB-9F6F-9970AE833AB5}"/>
          </ac:spMkLst>
        </pc:spChg>
        <pc:spChg chg="add 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398" creationId="{297B8B0F-CCF7-451E-A902-E2201ACE9FFB}"/>
          </ac:spMkLst>
        </pc:spChg>
        <pc:spChg chg="add mod">
          <ac:chgData name="Jia Shi" userId="46afd474-ef12-44c7-ab66-108625f733ba" providerId="ADAL" clId="{271F1F47-4225-4D30-98EF-2A0717CF74AC}" dt="2021-12-29T08:48:43.642" v="5132" actId="1076"/>
          <ac:spMkLst>
            <pc:docMk/>
            <pc:sldMk cId="865033503" sldId="268"/>
            <ac:spMk id="399" creationId="{898F51D4-BE51-4134-9A83-F36E8C9CC933}"/>
          </ac:spMkLst>
        </pc:spChg>
        <pc:spChg chg="add 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400" creationId="{22B3F1D0-2CF0-473F-B94F-31C2C209A4BF}"/>
          </ac:spMkLst>
        </pc:spChg>
        <pc:spChg chg="mod">
          <ac:chgData name="Jia Shi" userId="46afd474-ef12-44c7-ab66-108625f733ba" providerId="ADAL" clId="{271F1F47-4225-4D30-98EF-2A0717CF74AC}" dt="2021-12-29T08:47:45.725" v="5127"/>
          <ac:spMkLst>
            <pc:docMk/>
            <pc:sldMk cId="865033503" sldId="268"/>
            <ac:spMk id="402" creationId="{A66A2925-93DD-4714-9BC5-D0AAE853F7C1}"/>
          </ac:spMkLst>
        </pc:spChg>
        <pc:spChg chg="mod">
          <ac:chgData name="Jia Shi" userId="46afd474-ef12-44c7-ab66-108625f733ba" providerId="ADAL" clId="{271F1F47-4225-4D30-98EF-2A0717CF74AC}" dt="2021-12-28T11:50:31.317" v="3933" actId="20577"/>
          <ac:spMkLst>
            <pc:docMk/>
            <pc:sldMk cId="865033503" sldId="268"/>
            <ac:spMk id="406" creationId="{E5D4F391-71EF-4E4B-A273-0CA8D93CFCBB}"/>
          </ac:spMkLst>
        </pc:spChg>
        <pc:spChg chg="mod">
          <ac:chgData name="Jia Shi" userId="46afd474-ef12-44c7-ab66-108625f733ba" providerId="ADAL" clId="{271F1F47-4225-4D30-98EF-2A0717CF74AC}" dt="2021-12-28T11:50:27.496" v="3931"/>
          <ac:spMkLst>
            <pc:docMk/>
            <pc:sldMk cId="865033503" sldId="268"/>
            <ac:spMk id="414" creationId="{A5A1E628-12C0-49AB-94BB-1C13E86C61AB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445" creationId="{193E96C2-0020-4704-859A-3838FE85E6D2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446" creationId="{9405776B-3A47-4804-9507-5AD45AB4BDCA}"/>
          </ac:spMkLst>
        </pc:spChg>
        <pc:spChg chg="del mod">
          <ac:chgData name="Jia Shi" userId="46afd474-ef12-44c7-ab66-108625f733ba" providerId="ADAL" clId="{271F1F47-4225-4D30-98EF-2A0717CF74AC}" dt="2021-12-29T08:46:34.716" v="5117" actId="478"/>
          <ac:spMkLst>
            <pc:docMk/>
            <pc:sldMk cId="865033503" sldId="268"/>
            <ac:spMk id="448" creationId="{A9B90147-5790-4FA4-8953-AA45953B1F8D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450" creationId="{918DA695-7D03-4403-A1A5-912A3D0082B8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452" creationId="{FAA61478-6D18-4A99-A6F5-457AB7CA875B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453" creationId="{4B691F38-9E49-4D48-8992-F3EE34499AFE}"/>
          </ac:spMkLst>
        </pc:spChg>
        <pc:spChg chg="mod">
          <ac:chgData name="Jia Shi" userId="46afd474-ef12-44c7-ab66-108625f733ba" providerId="ADAL" clId="{271F1F47-4225-4D30-98EF-2A0717CF74AC}" dt="2021-12-29T08:55:43.656" v="5140"/>
          <ac:spMkLst>
            <pc:docMk/>
            <pc:sldMk cId="865033503" sldId="268"/>
            <ac:spMk id="477" creationId="{9DAACA7B-6C7A-475D-9C88-2E20BC4CFE1E}"/>
          </ac:spMkLst>
        </pc:spChg>
        <pc:spChg chg="mod">
          <ac:chgData name="Jia Shi" userId="46afd474-ef12-44c7-ab66-108625f733ba" providerId="ADAL" clId="{271F1F47-4225-4D30-98EF-2A0717CF74AC}" dt="2021-12-29T08:55:47.531" v="5141"/>
          <ac:spMkLst>
            <pc:docMk/>
            <pc:sldMk cId="865033503" sldId="268"/>
            <ac:spMk id="482" creationId="{68AD97BD-83B8-40C0-A44C-D886098CAD40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490" creationId="{7FE830EE-3789-4203-AD66-F12393016250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491" creationId="{A403C125-1C40-434D-A072-648359D4E20E}"/>
          </ac:spMkLst>
        </pc:spChg>
        <pc:spChg chg="mod">
          <ac:chgData name="Jia Shi" userId="46afd474-ef12-44c7-ab66-108625f733ba" providerId="ADAL" clId="{271F1F47-4225-4D30-98EF-2A0717CF74AC}" dt="2021-12-29T08:56:06.239" v="5142"/>
          <ac:spMkLst>
            <pc:docMk/>
            <pc:sldMk cId="865033503" sldId="268"/>
            <ac:spMk id="492" creationId="{0762A133-8219-47B4-B79C-C85A0FE025FF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493" creationId="{3FDE96F8-BCD2-416B-8E5D-B2FF92195FBA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494" creationId="{9B1A31DC-B374-46E6-B161-DFC6FFFBEEE3}"/>
          </ac:spMkLst>
        </pc:spChg>
        <pc:spChg chg="mod">
          <ac:chgData name="Jia Shi" userId="46afd474-ef12-44c7-ab66-108625f733ba" providerId="ADAL" clId="{271F1F47-4225-4D30-98EF-2A0717CF74AC}" dt="2021-12-29T08:48:54.360" v="5133" actId="1076"/>
          <ac:spMkLst>
            <pc:docMk/>
            <pc:sldMk cId="865033503" sldId="268"/>
            <ac:spMk id="495" creationId="{68562A46-3EE6-46B4-9EC8-480C75654D2A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496" creationId="{E63E6C24-4FCE-490F-BA90-B45B0A316DF5}"/>
          </ac:spMkLst>
        </pc:spChg>
        <pc:spChg chg="mod">
          <ac:chgData name="Jia Shi" userId="46afd474-ef12-44c7-ab66-108625f733ba" providerId="ADAL" clId="{271F1F47-4225-4D30-98EF-2A0717CF74AC}" dt="2021-12-29T08:56:50.704" v="5143"/>
          <ac:spMkLst>
            <pc:docMk/>
            <pc:sldMk cId="865033503" sldId="268"/>
            <ac:spMk id="509" creationId="{E2A33742-ECE5-4988-B42B-8173F492A18E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517" creationId="{C73C4923-37E2-4620-84C1-B0997CF91B84}"/>
          </ac:spMkLst>
        </pc:spChg>
        <pc:spChg chg="del mod">
          <ac:chgData name="Jia Shi" userId="46afd474-ef12-44c7-ab66-108625f733ba" providerId="ADAL" clId="{271F1F47-4225-4D30-98EF-2A0717CF74AC}" dt="2021-12-29T08:47:39.884" v="5126" actId="478"/>
          <ac:spMkLst>
            <pc:docMk/>
            <pc:sldMk cId="865033503" sldId="268"/>
            <ac:spMk id="518" creationId="{00F784AB-4251-4D8A-8A7C-CAAF6EC58F4C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519" creationId="{A53F7463-03D8-4F3C-9570-8DB67225ED31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520" creationId="{C4E8CC64-C39C-4823-ABDD-E927737E1FBA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521" creationId="{87C69CC3-EDCB-47C7-B047-BAA08880EC42}"/>
          </ac:spMkLst>
        </pc:spChg>
        <pc:spChg chg="del">
          <ac:chgData name="Jia Shi" userId="46afd474-ef12-44c7-ab66-108625f733ba" providerId="ADAL" clId="{271F1F47-4225-4D30-98EF-2A0717CF74AC}" dt="2021-12-28T11:23:54.867" v="3772" actId="478"/>
          <ac:spMkLst>
            <pc:docMk/>
            <pc:sldMk cId="865033503" sldId="268"/>
            <ac:spMk id="522" creationId="{D25135BA-1A57-4E07-8415-306CD337E744}"/>
          </ac:spMkLst>
        </pc:spChg>
        <pc:spChg chg="del">
          <ac:chgData name="Jia Shi" userId="46afd474-ef12-44c7-ab66-108625f733ba" providerId="ADAL" clId="{271F1F47-4225-4D30-98EF-2A0717CF74AC}" dt="2021-12-28T11:23:54.867" v="3772" actId="478"/>
          <ac:spMkLst>
            <pc:docMk/>
            <pc:sldMk cId="865033503" sldId="268"/>
            <ac:spMk id="523" creationId="{8EEC3FBC-2D91-4A6B-B663-2BDB16CC9192}"/>
          </ac:spMkLst>
        </pc:spChg>
        <pc:spChg chg="del">
          <ac:chgData name="Jia Shi" userId="46afd474-ef12-44c7-ab66-108625f733ba" providerId="ADAL" clId="{271F1F47-4225-4D30-98EF-2A0717CF74AC}" dt="2021-12-28T11:23:54.867" v="3772" actId="478"/>
          <ac:spMkLst>
            <pc:docMk/>
            <pc:sldMk cId="865033503" sldId="268"/>
            <ac:spMk id="547" creationId="{508E8277-9166-48C5-8509-30512DCEA475}"/>
          </ac:spMkLst>
        </pc:spChg>
        <pc:spChg chg="del">
          <ac:chgData name="Jia Shi" userId="46afd474-ef12-44c7-ab66-108625f733ba" providerId="ADAL" clId="{271F1F47-4225-4D30-98EF-2A0717CF74AC}" dt="2021-12-28T11:23:54.867" v="3772" actId="478"/>
          <ac:spMkLst>
            <pc:docMk/>
            <pc:sldMk cId="865033503" sldId="268"/>
            <ac:spMk id="548" creationId="{3162C87A-3EA3-4B6B-80D9-90DD743C5F59}"/>
          </ac:spMkLst>
        </pc:spChg>
        <pc:spChg chg="del">
          <ac:chgData name="Jia Shi" userId="46afd474-ef12-44c7-ab66-108625f733ba" providerId="ADAL" clId="{271F1F47-4225-4D30-98EF-2A0717CF74AC}" dt="2021-12-28T11:23:54.867" v="3772" actId="478"/>
          <ac:spMkLst>
            <pc:docMk/>
            <pc:sldMk cId="865033503" sldId="268"/>
            <ac:spMk id="549" creationId="{3672EEB0-5674-489B-AEE5-3D88FBFB02FD}"/>
          </ac:spMkLst>
        </pc:spChg>
        <pc:spChg chg="del">
          <ac:chgData name="Jia Shi" userId="46afd474-ef12-44c7-ab66-108625f733ba" providerId="ADAL" clId="{271F1F47-4225-4D30-98EF-2A0717CF74AC}" dt="2021-12-28T11:23:54.867" v="3772" actId="478"/>
          <ac:spMkLst>
            <pc:docMk/>
            <pc:sldMk cId="865033503" sldId="268"/>
            <ac:spMk id="550" creationId="{D57FFF38-6723-4785-B7A4-33E305747C9A}"/>
          </ac:spMkLst>
        </pc:spChg>
        <pc:spChg chg="del">
          <ac:chgData name="Jia Shi" userId="46afd474-ef12-44c7-ab66-108625f733ba" providerId="ADAL" clId="{271F1F47-4225-4D30-98EF-2A0717CF74AC}" dt="2021-12-28T11:23:54.867" v="3772" actId="478"/>
          <ac:spMkLst>
            <pc:docMk/>
            <pc:sldMk cId="865033503" sldId="268"/>
            <ac:spMk id="551" creationId="{F0354A4B-5278-4A94-8291-893190F12E76}"/>
          </ac:spMkLst>
        </pc:spChg>
        <pc:spChg chg="del">
          <ac:chgData name="Jia Shi" userId="46afd474-ef12-44c7-ab66-108625f733ba" providerId="ADAL" clId="{271F1F47-4225-4D30-98EF-2A0717CF74AC}" dt="2021-12-28T11:23:54.867" v="3772" actId="478"/>
          <ac:spMkLst>
            <pc:docMk/>
            <pc:sldMk cId="865033503" sldId="268"/>
            <ac:spMk id="552" creationId="{D0566C91-12B0-4BDB-9BD9-1E4F0BC6B043}"/>
          </ac:spMkLst>
        </pc:spChg>
        <pc:spChg chg="del">
          <ac:chgData name="Jia Shi" userId="46afd474-ef12-44c7-ab66-108625f733ba" providerId="ADAL" clId="{271F1F47-4225-4D30-98EF-2A0717CF74AC}" dt="2021-12-28T11:23:54.867" v="3772" actId="478"/>
          <ac:spMkLst>
            <pc:docMk/>
            <pc:sldMk cId="865033503" sldId="268"/>
            <ac:spMk id="553" creationId="{6A7DFED2-3B16-4B4F-BFCB-ADDDCAB6717A}"/>
          </ac:spMkLst>
        </pc:spChg>
        <pc:spChg chg="del">
          <ac:chgData name="Jia Shi" userId="46afd474-ef12-44c7-ab66-108625f733ba" providerId="ADAL" clId="{271F1F47-4225-4D30-98EF-2A0717CF74AC}" dt="2021-12-28T11:23:54.867" v="3772" actId="478"/>
          <ac:spMkLst>
            <pc:docMk/>
            <pc:sldMk cId="865033503" sldId="268"/>
            <ac:spMk id="554" creationId="{EBBA1F6A-6F10-4B48-ADF7-43800BAF86ED}"/>
          </ac:spMkLst>
        </pc:spChg>
        <pc:spChg chg="del">
          <ac:chgData name="Jia Shi" userId="46afd474-ef12-44c7-ab66-108625f733ba" providerId="ADAL" clId="{271F1F47-4225-4D30-98EF-2A0717CF74AC}" dt="2021-12-28T11:23:54.867" v="3772" actId="478"/>
          <ac:spMkLst>
            <pc:docMk/>
            <pc:sldMk cId="865033503" sldId="268"/>
            <ac:spMk id="555" creationId="{A3247872-49D4-495A-8E61-2F3A897D287F}"/>
          </ac:spMkLst>
        </pc:spChg>
        <pc:spChg chg="del">
          <ac:chgData name="Jia Shi" userId="46afd474-ef12-44c7-ab66-108625f733ba" providerId="ADAL" clId="{271F1F47-4225-4D30-98EF-2A0717CF74AC}" dt="2021-12-28T11:23:54.867" v="3772" actId="478"/>
          <ac:spMkLst>
            <pc:docMk/>
            <pc:sldMk cId="865033503" sldId="268"/>
            <ac:spMk id="574" creationId="{7B333C5C-CE41-449B-9950-D89E20B4EC40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576" creationId="{CF666B7E-01E1-407D-8D61-B9090B1C0101}"/>
          </ac:spMkLst>
        </pc:spChg>
        <pc:grpChg chg="mod">
          <ac:chgData name="Jia Shi" userId="46afd474-ef12-44c7-ab66-108625f733ba" providerId="ADAL" clId="{271F1F47-4225-4D30-98EF-2A0717CF74AC}" dt="2021-12-29T08:49:51.060" v="5137" actId="1076"/>
          <ac:grpSpMkLst>
            <pc:docMk/>
            <pc:sldMk cId="865033503" sldId="268"/>
            <ac:grpSpMk id="6" creationId="{720F1637-8092-4425-BFAF-0CB94F351EFD}"/>
          </ac:grpSpMkLst>
        </pc:grpChg>
        <pc:grpChg chg="mod">
          <ac:chgData name="Jia Shi" userId="46afd474-ef12-44c7-ab66-108625f733ba" providerId="ADAL" clId="{271F1F47-4225-4D30-98EF-2A0717CF74AC}" dt="2021-12-29T08:49:51.060" v="5137" actId="1076"/>
          <ac:grpSpMkLst>
            <pc:docMk/>
            <pc:sldMk cId="865033503" sldId="268"/>
            <ac:grpSpMk id="10" creationId="{63E593FF-69B4-4C5B-A8DF-D3DF1CA4729A}"/>
          </ac:grpSpMkLst>
        </pc:grpChg>
        <pc:grpChg chg="mod">
          <ac:chgData name="Jia Shi" userId="46afd474-ef12-44c7-ab66-108625f733ba" providerId="ADAL" clId="{271F1F47-4225-4D30-98EF-2A0717CF74AC}" dt="2021-12-29T08:49:51.060" v="5137" actId="1076"/>
          <ac:grpSpMkLst>
            <pc:docMk/>
            <pc:sldMk cId="865033503" sldId="268"/>
            <ac:grpSpMk id="164" creationId="{24EAC5F4-0658-4AF9-BFB5-2AD1202EBD15}"/>
          </ac:grpSpMkLst>
        </pc:grpChg>
        <pc:grpChg chg="mod">
          <ac:chgData name="Jia Shi" userId="46afd474-ef12-44c7-ab66-108625f733ba" providerId="ADAL" clId="{271F1F47-4225-4D30-98EF-2A0717CF74AC}" dt="2021-12-29T08:49:51.060" v="5137" actId="1076"/>
          <ac:grpSpMkLst>
            <pc:docMk/>
            <pc:sldMk cId="865033503" sldId="268"/>
            <ac:grpSpMk id="245" creationId="{62D28A81-8693-4BE9-A201-CB1E344AAFAA}"/>
          </ac:grpSpMkLst>
        </pc:grpChg>
        <pc:grpChg chg="mod">
          <ac:chgData name="Jia Shi" userId="46afd474-ef12-44c7-ab66-108625f733ba" providerId="ADAL" clId="{271F1F47-4225-4D30-98EF-2A0717CF74AC}" dt="2021-12-29T08:49:51.060" v="5137" actId="1076"/>
          <ac:grpSpMkLst>
            <pc:docMk/>
            <pc:sldMk cId="865033503" sldId="268"/>
            <ac:grpSpMk id="335" creationId="{42A776E0-7F30-4973-94B0-711EE9ECD045}"/>
          </ac:grpSpMkLst>
        </pc:grpChg>
        <pc:grpChg chg="mod">
          <ac:chgData name="Jia Shi" userId="46afd474-ef12-44c7-ab66-108625f733ba" providerId="ADAL" clId="{271F1F47-4225-4D30-98EF-2A0717CF74AC}" dt="2021-12-29T08:49:51.060" v="5137" actId="1076"/>
          <ac:grpSpMkLst>
            <pc:docMk/>
            <pc:sldMk cId="865033503" sldId="268"/>
            <ac:grpSpMk id="385" creationId="{4FB384F1-36CA-4700-8E4D-65993248D912}"/>
          </ac:grpSpMkLst>
        </pc:grpChg>
        <pc:grpChg chg="add mod">
          <ac:chgData name="Jia Shi" userId="46afd474-ef12-44c7-ab66-108625f733ba" providerId="ADAL" clId="{271F1F47-4225-4D30-98EF-2A0717CF74AC}" dt="2021-12-29T08:49:51.060" v="5137" actId="1076"/>
          <ac:grpSpMkLst>
            <pc:docMk/>
            <pc:sldMk cId="865033503" sldId="268"/>
            <ac:grpSpMk id="388" creationId="{FEB64A0A-FEBD-49D4-93D2-273E24F9625D}"/>
          </ac:grpSpMkLst>
        </pc:grpChg>
        <pc:grpChg chg="mod">
          <ac:chgData name="Jia Shi" userId="46afd474-ef12-44c7-ab66-108625f733ba" providerId="ADAL" clId="{271F1F47-4225-4D30-98EF-2A0717CF74AC}" dt="2021-12-29T08:23:43.238" v="5096"/>
          <ac:grpSpMkLst>
            <pc:docMk/>
            <pc:sldMk cId="865033503" sldId="268"/>
            <ac:grpSpMk id="390" creationId="{127094E6-A633-430C-A690-811DA1216007}"/>
          </ac:grpSpMkLst>
        </pc:grpChg>
        <pc:grpChg chg="add mod">
          <ac:chgData name="Jia Shi" userId="46afd474-ef12-44c7-ab66-108625f733ba" providerId="ADAL" clId="{271F1F47-4225-4D30-98EF-2A0717CF74AC}" dt="2021-12-29T08:49:51.060" v="5137" actId="1076"/>
          <ac:grpSpMkLst>
            <pc:docMk/>
            <pc:sldMk cId="865033503" sldId="268"/>
            <ac:grpSpMk id="393" creationId="{2AECF1FD-8936-4763-B7F5-C6F93707CA20}"/>
          </ac:grpSpMkLst>
        </pc:grpChg>
        <pc:grpChg chg="mod">
          <ac:chgData name="Jia Shi" userId="46afd474-ef12-44c7-ab66-108625f733ba" providerId="ADAL" clId="{271F1F47-4225-4D30-98EF-2A0717CF74AC}" dt="2021-12-29T08:46:35.071" v="5118"/>
          <ac:grpSpMkLst>
            <pc:docMk/>
            <pc:sldMk cId="865033503" sldId="268"/>
            <ac:grpSpMk id="395" creationId="{2786E02A-9DB3-44B3-AAAC-407202646AA2}"/>
          </ac:grpSpMkLst>
        </pc:grpChg>
        <pc:grpChg chg="add mod">
          <ac:chgData name="Jia Shi" userId="46afd474-ef12-44c7-ab66-108625f733ba" providerId="ADAL" clId="{271F1F47-4225-4D30-98EF-2A0717CF74AC}" dt="2021-12-29T08:49:51.060" v="5137" actId="1076"/>
          <ac:grpSpMkLst>
            <pc:docMk/>
            <pc:sldMk cId="865033503" sldId="268"/>
            <ac:grpSpMk id="401" creationId="{C96E3B7B-8D83-4F98-A8BD-59EEE061BDE9}"/>
          </ac:grpSpMkLst>
        </pc:grpChg>
        <pc:grpChg chg="mod">
          <ac:chgData name="Jia Shi" userId="46afd474-ef12-44c7-ab66-108625f733ba" providerId="ADAL" clId="{271F1F47-4225-4D30-98EF-2A0717CF74AC}" dt="2021-12-29T08:49:51.060" v="5137" actId="1076"/>
          <ac:grpSpMkLst>
            <pc:docMk/>
            <pc:sldMk cId="865033503" sldId="268"/>
            <ac:grpSpMk id="404" creationId="{5F9536ED-0E20-4BF0-B774-3B32E36E388E}"/>
          </ac:grpSpMkLst>
        </pc:grpChg>
        <pc:grpChg chg="mod">
          <ac:chgData name="Jia Shi" userId="46afd474-ef12-44c7-ab66-108625f733ba" providerId="ADAL" clId="{271F1F47-4225-4D30-98EF-2A0717CF74AC}" dt="2021-12-29T08:49:51.060" v="5137" actId="1076"/>
          <ac:grpSpMkLst>
            <pc:docMk/>
            <pc:sldMk cId="865033503" sldId="268"/>
            <ac:grpSpMk id="472" creationId="{D04620B1-BF83-45A4-BF3B-D0FEF55D3CDF}"/>
          </ac:grpSpMkLst>
        </pc:grpChg>
        <pc:grpChg chg="mod">
          <ac:chgData name="Jia Shi" userId="46afd474-ef12-44c7-ab66-108625f733ba" providerId="ADAL" clId="{271F1F47-4225-4D30-98EF-2A0717CF74AC}" dt="2021-12-29T08:49:51.060" v="5137" actId="1076"/>
          <ac:grpSpMkLst>
            <pc:docMk/>
            <pc:sldMk cId="865033503" sldId="268"/>
            <ac:grpSpMk id="499" creationId="{4BF5DA5C-95BE-4965-9993-6BE4871E817C}"/>
          </ac:grpSpMkLst>
        </pc:grpChg>
        <pc:grpChg chg="del">
          <ac:chgData name="Jia Shi" userId="46afd474-ef12-44c7-ab66-108625f733ba" providerId="ADAL" clId="{271F1F47-4225-4D30-98EF-2A0717CF74AC}" dt="2021-12-28T11:23:54.867" v="3772" actId="478"/>
          <ac:grpSpMkLst>
            <pc:docMk/>
            <pc:sldMk cId="865033503" sldId="268"/>
            <ac:grpSpMk id="524" creationId="{BAC441A2-C193-424F-B26C-022D5D50268D}"/>
          </ac:grpSpMkLst>
        </pc:grpChg>
        <pc:grpChg chg="del">
          <ac:chgData name="Jia Shi" userId="46afd474-ef12-44c7-ab66-108625f733ba" providerId="ADAL" clId="{271F1F47-4225-4D30-98EF-2A0717CF74AC}" dt="2021-12-28T11:23:54.867" v="3772" actId="478"/>
          <ac:grpSpMkLst>
            <pc:docMk/>
            <pc:sldMk cId="865033503" sldId="268"/>
            <ac:grpSpMk id="556" creationId="{92B516D4-5542-472D-BC28-5F081A6E2289}"/>
          </ac:grpSpMkLst>
        </pc:grpChg>
        <pc:grpChg chg="mod">
          <ac:chgData name="Jia Shi" userId="46afd474-ef12-44c7-ab66-108625f733ba" providerId="ADAL" clId="{271F1F47-4225-4D30-98EF-2A0717CF74AC}" dt="2021-12-29T08:49:51.060" v="5137" actId="1076"/>
          <ac:grpSpMkLst>
            <pc:docMk/>
            <pc:sldMk cId="865033503" sldId="268"/>
            <ac:grpSpMk id="577" creationId="{67B0F039-C47A-48C1-97BB-8837519715C3}"/>
          </ac:grpSpMkLst>
        </pc:grpChg>
        <pc:grpChg chg="del">
          <ac:chgData name="Jia Shi" userId="46afd474-ef12-44c7-ab66-108625f733ba" providerId="ADAL" clId="{271F1F47-4225-4D30-98EF-2A0717CF74AC}" dt="2021-12-28T11:23:54.867" v="3772" actId="478"/>
          <ac:grpSpMkLst>
            <pc:docMk/>
            <pc:sldMk cId="865033503" sldId="268"/>
            <ac:grpSpMk id="580" creationId="{84ED5EAA-B6CB-48B3-BCA6-2FF091B844AE}"/>
          </ac:grpSpMkLst>
        </pc:grpChg>
        <pc:cxnChg chg="mod">
          <ac:chgData name="Jia Shi" userId="46afd474-ef12-44c7-ab66-108625f733ba" providerId="ADAL" clId="{271F1F47-4225-4D30-98EF-2A0717CF74AC}" dt="2021-12-29T08:48:02.434" v="5131" actId="14100"/>
          <ac:cxnSpMkLst>
            <pc:docMk/>
            <pc:sldMk cId="865033503" sldId="268"/>
            <ac:cxnSpMk id="387" creationId="{560ADCA6-EA6A-45FC-83D6-A7726B3F5259}"/>
          </ac:cxnSpMkLst>
        </pc:cxnChg>
        <pc:cxnChg chg="mod">
          <ac:chgData name="Jia Shi" userId="46afd474-ef12-44c7-ab66-108625f733ba" providerId="ADAL" clId="{271F1F47-4225-4D30-98EF-2A0717CF74AC}" dt="2021-12-29T08:47:56.866" v="5130" actId="14100"/>
          <ac:cxnSpMkLst>
            <pc:docMk/>
            <pc:sldMk cId="865033503" sldId="268"/>
            <ac:cxnSpMk id="403" creationId="{98B93403-9EA2-48C2-B950-4E7F996E3BE0}"/>
          </ac:cxnSpMkLst>
        </pc:cxnChg>
      </pc:sldChg>
      <pc:sldChg chg="addSp delSp modSp add mod ord">
        <pc:chgData name="Jia Shi" userId="46afd474-ef12-44c7-ab66-108625f733ba" providerId="ADAL" clId="{271F1F47-4225-4D30-98EF-2A0717CF74AC}" dt="2021-12-29T14:07:45.592" v="5787"/>
        <pc:sldMkLst>
          <pc:docMk/>
          <pc:sldMk cId="372580427" sldId="269"/>
        </pc:sldMkLst>
        <pc:spChg chg="mod">
          <ac:chgData name="Jia Shi" userId="46afd474-ef12-44c7-ab66-108625f733ba" providerId="ADAL" clId="{271F1F47-4225-4D30-98EF-2A0717CF74AC}" dt="2021-12-28T12:39:40.589" v="4338" actId="164"/>
          <ac:spMkLst>
            <pc:docMk/>
            <pc:sldMk cId="372580427" sldId="269"/>
            <ac:spMk id="23" creationId="{5EEFEA5B-425B-41E8-B032-BF148F7DF37E}"/>
          </ac:spMkLst>
        </pc:spChg>
        <pc:spChg chg="mod">
          <ac:chgData name="Jia Shi" userId="46afd474-ef12-44c7-ab66-108625f733ba" providerId="ADAL" clId="{271F1F47-4225-4D30-98EF-2A0717CF74AC}" dt="2021-12-28T13:05:42.313" v="4538" actId="1076"/>
          <ac:spMkLst>
            <pc:docMk/>
            <pc:sldMk cId="372580427" sldId="269"/>
            <ac:spMk id="38" creationId="{A7B8A012-6B06-469D-B0D4-29E8FA470B9C}"/>
          </ac:spMkLst>
        </pc:spChg>
        <pc:spChg chg="del">
          <ac:chgData name="Jia Shi" userId="46afd474-ef12-44c7-ab66-108625f733ba" providerId="ADAL" clId="{271F1F47-4225-4D30-98EF-2A0717CF74AC}" dt="2021-12-28T12:40:41.154" v="4347" actId="478"/>
          <ac:spMkLst>
            <pc:docMk/>
            <pc:sldMk cId="372580427" sldId="269"/>
            <ac:spMk id="94" creationId="{8E7E4523-1797-4583-A5F0-7D7ADEB93270}"/>
          </ac:spMkLst>
        </pc:spChg>
        <pc:spChg chg="mod">
          <ac:chgData name="Jia Shi" userId="46afd474-ef12-44c7-ab66-108625f733ba" providerId="ADAL" clId="{271F1F47-4225-4D30-98EF-2A0717CF74AC}" dt="2021-12-28T12:52:46.950" v="4396" actId="1076"/>
          <ac:spMkLst>
            <pc:docMk/>
            <pc:sldMk cId="372580427" sldId="269"/>
            <ac:spMk id="162" creationId="{0ED4F2F1-CA76-4764-9B9D-76BBF8010AA6}"/>
          </ac:spMkLst>
        </pc:spChg>
        <pc:spChg chg="mod">
          <ac:chgData name="Jia Shi" userId="46afd474-ef12-44c7-ab66-108625f733ba" providerId="ADAL" clId="{271F1F47-4225-4D30-98EF-2A0717CF74AC}" dt="2021-12-28T12:52:46.950" v="4396" actId="1076"/>
          <ac:spMkLst>
            <pc:docMk/>
            <pc:sldMk cId="372580427" sldId="269"/>
            <ac:spMk id="163" creationId="{5655E175-ED29-4473-8083-CD8F4D19121B}"/>
          </ac:spMkLst>
        </pc:spChg>
        <pc:spChg chg="mod">
          <ac:chgData name="Jia Shi" userId="46afd474-ef12-44c7-ab66-108625f733ba" providerId="ADAL" clId="{271F1F47-4225-4D30-98EF-2A0717CF74AC}" dt="2021-12-29T08:25:12.665" v="5113" actId="1076"/>
          <ac:spMkLst>
            <pc:docMk/>
            <pc:sldMk cId="372580427" sldId="269"/>
            <ac:spMk id="206" creationId="{FEF7FA04-33B5-42D0-BEFF-5072959A4F79}"/>
          </ac:spMkLst>
        </pc:spChg>
        <pc:spChg chg="del">
          <ac:chgData name="Jia Shi" userId="46afd474-ef12-44c7-ab66-108625f733ba" providerId="ADAL" clId="{271F1F47-4225-4D30-98EF-2A0717CF74AC}" dt="2021-12-28T12:39:28.948" v="4332" actId="478"/>
          <ac:spMkLst>
            <pc:docMk/>
            <pc:sldMk cId="372580427" sldId="269"/>
            <ac:spMk id="207" creationId="{C5B1EE52-03E6-4457-9EDE-B08741E8B4C8}"/>
          </ac:spMkLst>
        </pc:spChg>
        <pc:spChg chg="mod">
          <ac:chgData name="Jia Shi" userId="46afd474-ef12-44c7-ab66-108625f733ba" providerId="ADAL" clId="{271F1F47-4225-4D30-98EF-2A0717CF74AC}" dt="2021-12-29T08:25:12.665" v="5113" actId="1076"/>
          <ac:spMkLst>
            <pc:docMk/>
            <pc:sldMk cId="372580427" sldId="269"/>
            <ac:spMk id="209" creationId="{6E35C91B-3D22-4CDA-B15B-47A72B233AA1}"/>
          </ac:spMkLst>
        </pc:spChg>
        <pc:spChg chg="mod">
          <ac:chgData name="Jia Shi" userId="46afd474-ef12-44c7-ab66-108625f733ba" providerId="ADAL" clId="{271F1F47-4225-4D30-98EF-2A0717CF74AC}" dt="2021-12-29T08:25:12.665" v="5113" actId="1076"/>
          <ac:spMkLst>
            <pc:docMk/>
            <pc:sldMk cId="372580427" sldId="269"/>
            <ac:spMk id="213" creationId="{DB927F2A-99AB-41A1-9CF1-D7BD4DAA2AB4}"/>
          </ac:spMkLst>
        </pc:spChg>
        <pc:spChg chg="mod">
          <ac:chgData name="Jia Shi" userId="46afd474-ef12-44c7-ab66-108625f733ba" providerId="ADAL" clId="{271F1F47-4225-4D30-98EF-2A0717CF74AC}" dt="2021-12-29T08:25:12.665" v="5113" actId="1076"/>
          <ac:spMkLst>
            <pc:docMk/>
            <pc:sldMk cId="372580427" sldId="269"/>
            <ac:spMk id="214" creationId="{5FC01C6E-53D4-4F1A-9B1B-0E2F3C8D8A40}"/>
          </ac:spMkLst>
        </pc:spChg>
        <pc:spChg chg="del">
          <ac:chgData name="Jia Shi" userId="46afd474-ef12-44c7-ab66-108625f733ba" providerId="ADAL" clId="{271F1F47-4225-4D30-98EF-2A0717CF74AC}" dt="2021-12-28T12:40:23.074" v="4344" actId="478"/>
          <ac:spMkLst>
            <pc:docMk/>
            <pc:sldMk cId="372580427" sldId="269"/>
            <ac:spMk id="238" creationId="{EAABC4AB-5B36-4567-8C88-FA089F4EB755}"/>
          </ac:spMkLst>
        </pc:spChg>
        <pc:spChg chg="del">
          <ac:chgData name="Jia Shi" userId="46afd474-ef12-44c7-ab66-108625f733ba" providerId="ADAL" clId="{271F1F47-4225-4D30-98EF-2A0717CF74AC}" dt="2021-12-28T12:40:23.074" v="4344" actId="478"/>
          <ac:spMkLst>
            <pc:docMk/>
            <pc:sldMk cId="372580427" sldId="269"/>
            <ac:spMk id="239" creationId="{D5E8003B-7683-4D4F-9F5A-5F6189AEF907}"/>
          </ac:spMkLst>
        </pc:spChg>
        <pc:spChg chg="mod">
          <ac:chgData name="Jia Shi" userId="46afd474-ef12-44c7-ab66-108625f733ba" providerId="ADAL" clId="{271F1F47-4225-4D30-98EF-2A0717CF74AC}" dt="2021-12-28T12:52:46.950" v="4396" actId="1076"/>
          <ac:spMkLst>
            <pc:docMk/>
            <pc:sldMk cId="372580427" sldId="269"/>
            <ac:spMk id="243" creationId="{20608580-0E5E-4D70-B888-D196EEAD111D}"/>
          </ac:spMkLst>
        </pc:spChg>
        <pc:spChg chg="mod">
          <ac:chgData name="Jia Shi" userId="46afd474-ef12-44c7-ab66-108625f733ba" providerId="ADAL" clId="{271F1F47-4225-4D30-98EF-2A0717CF74AC}" dt="2021-12-28T12:52:46.950" v="4396" actId="1076"/>
          <ac:spMkLst>
            <pc:docMk/>
            <pc:sldMk cId="372580427" sldId="269"/>
            <ac:spMk id="244" creationId="{6C521036-2570-4F65-B3B7-188F738F0077}"/>
          </ac:spMkLst>
        </pc:spChg>
        <pc:spChg chg="del">
          <ac:chgData name="Jia Shi" userId="46afd474-ef12-44c7-ab66-108625f733ba" providerId="ADAL" clId="{271F1F47-4225-4D30-98EF-2A0717CF74AC}" dt="2021-12-28T12:40:41.154" v="4347" actId="478"/>
          <ac:spMkLst>
            <pc:docMk/>
            <pc:sldMk cId="372580427" sldId="269"/>
            <ac:spMk id="263" creationId="{20CBCEF8-2F7E-4646-B932-0DEA7E148146}"/>
          </ac:spMkLst>
        </pc:spChg>
        <pc:spChg chg="del">
          <ac:chgData name="Jia Shi" userId="46afd474-ef12-44c7-ab66-108625f733ba" providerId="ADAL" clId="{271F1F47-4225-4D30-98EF-2A0717CF74AC}" dt="2021-12-28T12:40:41.154" v="4347" actId="478"/>
          <ac:spMkLst>
            <pc:docMk/>
            <pc:sldMk cId="372580427" sldId="269"/>
            <ac:spMk id="275" creationId="{520E6CDC-DDAD-44C8-B58F-E9B5CAC17337}"/>
          </ac:spMkLst>
        </pc:spChg>
        <pc:spChg chg="del">
          <ac:chgData name="Jia Shi" userId="46afd474-ef12-44c7-ab66-108625f733ba" providerId="ADAL" clId="{271F1F47-4225-4D30-98EF-2A0717CF74AC}" dt="2021-12-28T12:40:41.154" v="4347" actId="478"/>
          <ac:spMkLst>
            <pc:docMk/>
            <pc:sldMk cId="372580427" sldId="269"/>
            <ac:spMk id="282" creationId="{E2984616-D43C-41C6-8466-612E9FF2C96D}"/>
          </ac:spMkLst>
        </pc:spChg>
        <pc:spChg chg="del">
          <ac:chgData name="Jia Shi" userId="46afd474-ef12-44c7-ab66-108625f733ba" providerId="ADAL" clId="{271F1F47-4225-4D30-98EF-2A0717CF74AC}" dt="2021-12-28T12:40:41.154" v="4347" actId="478"/>
          <ac:spMkLst>
            <pc:docMk/>
            <pc:sldMk cId="372580427" sldId="269"/>
            <ac:spMk id="284" creationId="{88B5482A-5DA1-43FA-9879-6ECEB624C0A1}"/>
          </ac:spMkLst>
        </pc:spChg>
        <pc:spChg chg="del">
          <ac:chgData name="Jia Shi" userId="46afd474-ef12-44c7-ab66-108625f733ba" providerId="ADAL" clId="{271F1F47-4225-4D30-98EF-2A0717CF74AC}" dt="2021-12-28T12:40:41.154" v="4347" actId="478"/>
          <ac:spMkLst>
            <pc:docMk/>
            <pc:sldMk cId="372580427" sldId="269"/>
            <ac:spMk id="286" creationId="{673A0AFD-1B85-4E4E-8BAE-CB213822685F}"/>
          </ac:spMkLst>
        </pc:spChg>
        <pc:spChg chg="mod">
          <ac:chgData name="Jia Shi" userId="46afd474-ef12-44c7-ab66-108625f733ba" providerId="ADAL" clId="{271F1F47-4225-4D30-98EF-2A0717CF74AC}" dt="2021-12-28T21:05:20.170" v="5010" actId="1076"/>
          <ac:spMkLst>
            <pc:docMk/>
            <pc:sldMk cId="372580427" sldId="269"/>
            <ac:spMk id="287" creationId="{22EACF2B-7322-4804-854B-354A97CE504E}"/>
          </ac:spMkLst>
        </pc:spChg>
        <pc:spChg chg="mod">
          <ac:chgData name="Jia Shi" userId="46afd474-ef12-44c7-ab66-108625f733ba" providerId="ADAL" clId="{271F1F47-4225-4D30-98EF-2A0717CF74AC}" dt="2021-12-28T20:43:36.093" v="4875"/>
          <ac:spMkLst>
            <pc:docMk/>
            <pc:sldMk cId="372580427" sldId="269"/>
            <ac:spMk id="289" creationId="{6E670C26-51F2-4F59-9F43-CB1D4377874E}"/>
          </ac:spMkLst>
        </pc:spChg>
        <pc:spChg chg="mod">
          <ac:chgData name="Jia Shi" userId="46afd474-ef12-44c7-ab66-108625f733ba" providerId="ADAL" clId="{271F1F47-4225-4D30-98EF-2A0717CF74AC}" dt="2021-12-28T12:52:46.950" v="4396" actId="1076"/>
          <ac:spMkLst>
            <pc:docMk/>
            <pc:sldMk cId="372580427" sldId="269"/>
            <ac:spMk id="325" creationId="{42D60F19-4087-47E9-A558-031614ECC556}"/>
          </ac:spMkLst>
        </pc:spChg>
        <pc:spChg chg="mod">
          <ac:chgData name="Jia Shi" userId="46afd474-ef12-44c7-ab66-108625f733ba" providerId="ADAL" clId="{271F1F47-4225-4D30-98EF-2A0717CF74AC}" dt="2021-12-28T12:52:46.950" v="4396" actId="1076"/>
          <ac:spMkLst>
            <pc:docMk/>
            <pc:sldMk cId="372580427" sldId="269"/>
            <ac:spMk id="326" creationId="{4ECB5D6C-80B9-46D7-A35D-7B93DF2523DA}"/>
          </ac:spMkLst>
        </pc:spChg>
        <pc:spChg chg="mod">
          <ac:chgData name="Jia Shi" userId="46afd474-ef12-44c7-ab66-108625f733ba" providerId="ADAL" clId="{271F1F47-4225-4D30-98EF-2A0717CF74AC}" dt="2021-12-28T12:52:46.950" v="4396" actId="1076"/>
          <ac:spMkLst>
            <pc:docMk/>
            <pc:sldMk cId="372580427" sldId="269"/>
            <ac:spMk id="327" creationId="{6D041174-7202-45A8-A69A-923D7A114DB8}"/>
          </ac:spMkLst>
        </pc:spChg>
        <pc:spChg chg="mod">
          <ac:chgData name="Jia Shi" userId="46afd474-ef12-44c7-ab66-108625f733ba" providerId="ADAL" clId="{271F1F47-4225-4D30-98EF-2A0717CF74AC}" dt="2021-12-28T12:52:46.950" v="4396" actId="1076"/>
          <ac:spMkLst>
            <pc:docMk/>
            <pc:sldMk cId="372580427" sldId="269"/>
            <ac:spMk id="328" creationId="{E03F6F4E-A900-4490-A698-68F30192468F}"/>
          </ac:spMkLst>
        </pc:spChg>
        <pc:spChg chg="mod">
          <ac:chgData name="Jia Shi" userId="46afd474-ef12-44c7-ab66-108625f733ba" providerId="ADAL" clId="{271F1F47-4225-4D30-98EF-2A0717CF74AC}" dt="2021-12-28T12:52:46.950" v="4396" actId="1076"/>
          <ac:spMkLst>
            <pc:docMk/>
            <pc:sldMk cId="372580427" sldId="269"/>
            <ac:spMk id="329" creationId="{F65A6A84-DF00-49AB-B698-24F9ABCA6CF7}"/>
          </ac:spMkLst>
        </pc:spChg>
        <pc:spChg chg="mod">
          <ac:chgData name="Jia Shi" userId="46afd474-ef12-44c7-ab66-108625f733ba" providerId="ADAL" clId="{271F1F47-4225-4D30-98EF-2A0717CF74AC}" dt="2021-12-29T08:25:12.665" v="5113" actId="1076"/>
          <ac:spMkLst>
            <pc:docMk/>
            <pc:sldMk cId="372580427" sldId="269"/>
            <ac:spMk id="331" creationId="{50F7194B-5861-43F5-9D16-AB714BDEE7DB}"/>
          </ac:spMkLst>
        </pc:spChg>
        <pc:spChg chg="mod">
          <ac:chgData name="Jia Shi" userId="46afd474-ef12-44c7-ab66-108625f733ba" providerId="ADAL" clId="{271F1F47-4225-4D30-98EF-2A0717CF74AC}" dt="2021-12-29T08:25:12.665" v="5113" actId="1076"/>
          <ac:spMkLst>
            <pc:docMk/>
            <pc:sldMk cId="372580427" sldId="269"/>
            <ac:spMk id="332" creationId="{7651A8EC-C47F-47DD-A081-73B9966EE85C}"/>
          </ac:spMkLst>
        </pc:spChg>
        <pc:spChg chg="mod">
          <ac:chgData name="Jia Shi" userId="46afd474-ef12-44c7-ab66-108625f733ba" providerId="ADAL" clId="{271F1F47-4225-4D30-98EF-2A0717CF74AC}" dt="2021-12-29T08:25:12.665" v="5113" actId="1076"/>
          <ac:spMkLst>
            <pc:docMk/>
            <pc:sldMk cId="372580427" sldId="269"/>
            <ac:spMk id="333" creationId="{45C474B2-05F0-4256-9C98-640C4371C417}"/>
          </ac:spMkLst>
        </pc:spChg>
        <pc:spChg chg="mod">
          <ac:chgData name="Jia Shi" userId="46afd474-ef12-44c7-ab66-108625f733ba" providerId="ADAL" clId="{271F1F47-4225-4D30-98EF-2A0717CF74AC}" dt="2021-12-29T08:25:12.665" v="5113" actId="1076"/>
          <ac:spMkLst>
            <pc:docMk/>
            <pc:sldMk cId="372580427" sldId="269"/>
            <ac:spMk id="334" creationId="{4712A79B-A136-48DF-A6C7-B2E7437B7F3F}"/>
          </ac:spMkLst>
        </pc:spChg>
        <pc:spChg chg="mod">
          <ac:chgData name="Jia Shi" userId="46afd474-ef12-44c7-ab66-108625f733ba" providerId="ADAL" clId="{271F1F47-4225-4D30-98EF-2A0717CF74AC}" dt="2021-12-28T12:52:46.950" v="4396" actId="1076"/>
          <ac:spMkLst>
            <pc:docMk/>
            <pc:sldMk cId="372580427" sldId="269"/>
            <ac:spMk id="358" creationId="{D1CD1827-9FB3-4DB7-904B-2EA4AB1006EC}"/>
          </ac:spMkLst>
        </pc:spChg>
        <pc:spChg chg="mod">
          <ac:chgData name="Jia Shi" userId="46afd474-ef12-44c7-ab66-108625f733ba" providerId="ADAL" clId="{271F1F47-4225-4D30-98EF-2A0717CF74AC}" dt="2021-12-28T12:52:46.950" v="4396" actId="1076"/>
          <ac:spMkLst>
            <pc:docMk/>
            <pc:sldMk cId="372580427" sldId="269"/>
            <ac:spMk id="359" creationId="{1A5189B0-88FE-4F00-95BB-3C542F9A13BE}"/>
          </ac:spMkLst>
        </pc:spChg>
        <pc:spChg chg="del">
          <ac:chgData name="Jia Shi" userId="46afd474-ef12-44c7-ab66-108625f733ba" providerId="ADAL" clId="{271F1F47-4225-4D30-98EF-2A0717CF74AC}" dt="2021-12-28T12:35:23.603" v="4219" actId="478"/>
          <ac:spMkLst>
            <pc:docMk/>
            <pc:sldMk cId="372580427" sldId="269"/>
            <ac:spMk id="360" creationId="{ED982BA4-EDBC-47C7-9A78-5E9E6C3F8033}"/>
          </ac:spMkLst>
        </pc:spChg>
        <pc:spChg chg="mod">
          <ac:chgData name="Jia Shi" userId="46afd474-ef12-44c7-ab66-108625f733ba" providerId="ADAL" clId="{271F1F47-4225-4D30-98EF-2A0717CF74AC}" dt="2021-12-28T12:52:46.950" v="4396" actId="1076"/>
          <ac:spMkLst>
            <pc:docMk/>
            <pc:sldMk cId="372580427" sldId="269"/>
            <ac:spMk id="361" creationId="{7C2335AF-4E23-4B23-888D-8C2A3971BA62}"/>
          </ac:spMkLst>
        </pc:spChg>
        <pc:spChg chg="mod">
          <ac:chgData name="Jia Shi" userId="46afd474-ef12-44c7-ab66-108625f733ba" providerId="ADAL" clId="{271F1F47-4225-4D30-98EF-2A0717CF74AC}" dt="2021-12-28T12:52:46.950" v="4396" actId="1076"/>
          <ac:spMkLst>
            <pc:docMk/>
            <pc:sldMk cId="372580427" sldId="269"/>
            <ac:spMk id="362" creationId="{1A2B1A9A-449B-4D89-9E68-B09DAEA7964D}"/>
          </ac:spMkLst>
        </pc:spChg>
        <pc:spChg chg="mod">
          <ac:chgData name="Jia Shi" userId="46afd474-ef12-44c7-ab66-108625f733ba" providerId="ADAL" clId="{271F1F47-4225-4D30-98EF-2A0717CF74AC}" dt="2021-12-29T08:58:24.799" v="5152"/>
          <ac:spMkLst>
            <pc:docMk/>
            <pc:sldMk cId="372580427" sldId="269"/>
            <ac:spMk id="378" creationId="{5B478F90-A4B4-4C38-ACE4-82E775A2DB40}"/>
          </ac:spMkLst>
        </pc:spChg>
        <pc:spChg chg="mod">
          <ac:chgData name="Jia Shi" userId="46afd474-ef12-44c7-ab66-108625f733ba" providerId="ADAL" clId="{271F1F47-4225-4D30-98EF-2A0717CF74AC}" dt="2021-12-28T12:52:46.950" v="4396" actId="1076"/>
          <ac:spMkLst>
            <pc:docMk/>
            <pc:sldMk cId="372580427" sldId="269"/>
            <ac:spMk id="379" creationId="{BF9C3397-A938-4B1A-8286-15B9A5FEE7CC}"/>
          </ac:spMkLst>
        </pc:spChg>
        <pc:spChg chg="mod">
          <ac:chgData name="Jia Shi" userId="46afd474-ef12-44c7-ab66-108625f733ba" providerId="ADAL" clId="{271F1F47-4225-4D30-98EF-2A0717CF74AC}" dt="2021-12-28T12:52:46.950" v="4396" actId="1076"/>
          <ac:spMkLst>
            <pc:docMk/>
            <pc:sldMk cId="372580427" sldId="269"/>
            <ac:spMk id="380" creationId="{9F4DED25-0F29-4546-9A16-9FFF980323B6}"/>
          </ac:spMkLst>
        </pc:spChg>
        <pc:spChg chg="mod">
          <ac:chgData name="Jia Shi" userId="46afd474-ef12-44c7-ab66-108625f733ba" providerId="ADAL" clId="{271F1F47-4225-4D30-98EF-2A0717CF74AC}" dt="2021-12-28T12:52:46.950" v="4396" actId="1076"/>
          <ac:spMkLst>
            <pc:docMk/>
            <pc:sldMk cId="372580427" sldId="269"/>
            <ac:spMk id="381" creationId="{A06CC480-6C7F-4778-A7FC-5B1B6BFB8A67}"/>
          </ac:spMkLst>
        </pc:spChg>
        <pc:spChg chg="mod">
          <ac:chgData name="Jia Shi" userId="46afd474-ef12-44c7-ab66-108625f733ba" providerId="ADAL" clId="{271F1F47-4225-4D30-98EF-2A0717CF74AC}" dt="2021-12-28T12:52:46.950" v="4396" actId="1076"/>
          <ac:spMkLst>
            <pc:docMk/>
            <pc:sldMk cId="372580427" sldId="269"/>
            <ac:spMk id="382" creationId="{062B8641-75CB-492D-9A7B-EA305453758E}"/>
          </ac:spMkLst>
        </pc:spChg>
        <pc:spChg chg="mod">
          <ac:chgData name="Jia Shi" userId="46afd474-ef12-44c7-ab66-108625f733ba" providerId="ADAL" clId="{271F1F47-4225-4D30-98EF-2A0717CF74AC}" dt="2021-12-28T12:52:46.950" v="4396" actId="1076"/>
          <ac:spMkLst>
            <pc:docMk/>
            <pc:sldMk cId="372580427" sldId="269"/>
            <ac:spMk id="383" creationId="{B3E3DF6E-9BE3-432F-9BDD-80E0BC15DFF2}"/>
          </ac:spMkLst>
        </pc:spChg>
        <pc:spChg chg="mod">
          <ac:chgData name="Jia Shi" userId="46afd474-ef12-44c7-ab66-108625f733ba" providerId="ADAL" clId="{271F1F47-4225-4D30-98EF-2A0717CF74AC}" dt="2021-12-29T08:58:24.799" v="5152"/>
          <ac:spMkLst>
            <pc:docMk/>
            <pc:sldMk cId="372580427" sldId="269"/>
            <ac:spMk id="388" creationId="{CE788192-5C9B-4CEF-968C-6D4145772E17}"/>
          </ac:spMkLst>
        </pc:spChg>
        <pc:spChg chg="mod">
          <ac:chgData name="Jia Shi" userId="46afd474-ef12-44c7-ab66-108625f733ba" providerId="ADAL" clId="{271F1F47-4225-4D30-98EF-2A0717CF74AC}" dt="2021-12-29T08:59:06.769" v="5159"/>
          <ac:spMkLst>
            <pc:docMk/>
            <pc:sldMk cId="372580427" sldId="269"/>
            <ac:spMk id="391" creationId="{93B8D7E6-DED1-4AC7-B7FF-C1DE48AFDC04}"/>
          </ac:spMkLst>
        </pc:spChg>
        <pc:spChg chg="mod">
          <ac:chgData name="Jia Shi" userId="46afd474-ef12-44c7-ab66-108625f733ba" providerId="ADAL" clId="{271F1F47-4225-4D30-98EF-2A0717CF74AC}" dt="2021-12-29T08:59:14.259" v="5161" actId="20577"/>
          <ac:spMkLst>
            <pc:docMk/>
            <pc:sldMk cId="372580427" sldId="269"/>
            <ac:spMk id="394" creationId="{4AF6D1A1-4F94-4081-A8EE-DDA4FB9ADC06}"/>
          </ac:spMkLst>
        </pc:spChg>
        <pc:spChg chg="mod">
          <ac:chgData name="Jia Shi" userId="46afd474-ef12-44c7-ab66-108625f733ba" providerId="ADAL" clId="{271F1F47-4225-4D30-98EF-2A0717CF74AC}" dt="2021-12-29T08:59:12.269" v="5160" actId="20577"/>
          <ac:spMkLst>
            <pc:docMk/>
            <pc:sldMk cId="372580427" sldId="269"/>
            <ac:spMk id="395" creationId="{7D11E45F-A78F-4930-8653-605410ABEB56}"/>
          </ac:spMkLst>
        </pc:spChg>
        <pc:spChg chg="mod">
          <ac:chgData name="Jia Shi" userId="46afd474-ef12-44c7-ab66-108625f733ba" providerId="ADAL" clId="{271F1F47-4225-4D30-98EF-2A0717CF74AC}" dt="2021-12-29T08:58:24.799" v="5152"/>
          <ac:spMkLst>
            <pc:docMk/>
            <pc:sldMk cId="372580427" sldId="269"/>
            <ac:spMk id="396" creationId="{0FDB55E2-E602-4395-B63A-3BACA2E5A6F6}"/>
          </ac:spMkLst>
        </pc:spChg>
        <pc:spChg chg="mod">
          <ac:chgData name="Jia Shi" userId="46afd474-ef12-44c7-ab66-108625f733ba" providerId="ADAL" clId="{271F1F47-4225-4D30-98EF-2A0717CF74AC}" dt="2021-12-29T08:58:24.799" v="5152"/>
          <ac:spMkLst>
            <pc:docMk/>
            <pc:sldMk cId="372580427" sldId="269"/>
            <ac:spMk id="397" creationId="{3EB1001B-A316-40C9-B1ED-E3656EF3D74B}"/>
          </ac:spMkLst>
        </pc:spChg>
        <pc:spChg chg="mod">
          <ac:chgData name="Jia Shi" userId="46afd474-ef12-44c7-ab66-108625f733ba" providerId="ADAL" clId="{271F1F47-4225-4D30-98EF-2A0717CF74AC}" dt="2021-12-29T08:58:24.799" v="5152"/>
          <ac:spMkLst>
            <pc:docMk/>
            <pc:sldMk cId="372580427" sldId="269"/>
            <ac:spMk id="398" creationId="{5D9615B7-0E4C-4658-A440-66A910E9436A}"/>
          </ac:spMkLst>
        </pc:spChg>
        <pc:spChg chg="mod">
          <ac:chgData name="Jia Shi" userId="46afd474-ef12-44c7-ab66-108625f733ba" providerId="ADAL" clId="{271F1F47-4225-4D30-98EF-2A0717CF74AC}" dt="2021-12-29T08:58:24.799" v="5152"/>
          <ac:spMkLst>
            <pc:docMk/>
            <pc:sldMk cId="372580427" sldId="269"/>
            <ac:spMk id="399" creationId="{67351E46-1BC2-4F16-AAA5-CC62225CCAC6}"/>
          </ac:spMkLst>
        </pc:spChg>
        <pc:spChg chg="mod">
          <ac:chgData name="Jia Shi" userId="46afd474-ef12-44c7-ab66-108625f733ba" providerId="ADAL" clId="{271F1F47-4225-4D30-98EF-2A0717CF74AC}" dt="2021-12-29T08:58:24.799" v="5152"/>
          <ac:spMkLst>
            <pc:docMk/>
            <pc:sldMk cId="372580427" sldId="269"/>
            <ac:spMk id="400" creationId="{7EB8285F-90FF-4827-B741-44DFAB037B5E}"/>
          </ac:spMkLst>
        </pc:spChg>
        <pc:spChg chg="mod">
          <ac:chgData name="Jia Shi" userId="46afd474-ef12-44c7-ab66-108625f733ba" providerId="ADAL" clId="{271F1F47-4225-4D30-98EF-2A0717CF74AC}" dt="2021-12-29T08:58:24.799" v="5152"/>
          <ac:spMkLst>
            <pc:docMk/>
            <pc:sldMk cId="372580427" sldId="269"/>
            <ac:spMk id="401" creationId="{22025E0B-56EB-4DE7-AD8D-F9E31F16249F}"/>
          </ac:spMkLst>
        </pc:spChg>
        <pc:spChg chg="mod">
          <ac:chgData name="Jia Shi" userId="46afd474-ef12-44c7-ab66-108625f733ba" providerId="ADAL" clId="{271F1F47-4225-4D30-98EF-2A0717CF74AC}" dt="2021-12-29T08:58:43.783" v="5155"/>
          <ac:spMkLst>
            <pc:docMk/>
            <pc:sldMk cId="372580427" sldId="269"/>
            <ac:spMk id="402" creationId="{5663D99B-FFA6-4CEE-820C-70C91FD1D998}"/>
          </ac:spMkLst>
        </pc:spChg>
        <pc:spChg chg="mod">
          <ac:chgData name="Jia Shi" userId="46afd474-ef12-44c7-ab66-108625f733ba" providerId="ADAL" clId="{271F1F47-4225-4D30-98EF-2A0717CF74AC}" dt="2021-12-29T08:58:48.404" v="5156"/>
          <ac:spMkLst>
            <pc:docMk/>
            <pc:sldMk cId="372580427" sldId="269"/>
            <ac:spMk id="403" creationId="{C36282F8-8199-4CE2-83AB-9984EB091437}"/>
          </ac:spMkLst>
        </pc:spChg>
        <pc:spChg chg="mod">
          <ac:chgData name="Jia Shi" userId="46afd474-ef12-44c7-ab66-108625f733ba" providerId="ADAL" clId="{271F1F47-4225-4D30-98EF-2A0717CF74AC}" dt="2021-12-29T08:58:53.953" v="5157"/>
          <ac:spMkLst>
            <pc:docMk/>
            <pc:sldMk cId="372580427" sldId="269"/>
            <ac:spMk id="404" creationId="{1E8F51F6-CB81-4080-909A-7147A8CDC65A}"/>
          </ac:spMkLst>
        </pc:spChg>
        <pc:spChg chg="mod">
          <ac:chgData name="Jia Shi" userId="46afd474-ef12-44c7-ab66-108625f733ba" providerId="ADAL" clId="{271F1F47-4225-4D30-98EF-2A0717CF74AC}" dt="2021-12-29T08:58:24.799" v="5152"/>
          <ac:spMkLst>
            <pc:docMk/>
            <pc:sldMk cId="372580427" sldId="269"/>
            <ac:spMk id="406" creationId="{6C824F72-BD5D-4CF2-86B2-9E8E60B7101B}"/>
          </ac:spMkLst>
        </pc:spChg>
        <pc:spChg chg="mod">
          <ac:chgData name="Jia Shi" userId="46afd474-ef12-44c7-ab66-108625f733ba" providerId="ADAL" clId="{271F1F47-4225-4D30-98EF-2A0717CF74AC}" dt="2021-12-29T08:58:24.799" v="5152"/>
          <ac:spMkLst>
            <pc:docMk/>
            <pc:sldMk cId="372580427" sldId="269"/>
            <ac:spMk id="408" creationId="{EE26F08E-DC65-4D96-8A33-2CE6ABDBCBC0}"/>
          </ac:spMkLst>
        </pc:spChg>
        <pc:spChg chg="mod">
          <ac:chgData name="Jia Shi" userId="46afd474-ef12-44c7-ab66-108625f733ba" providerId="ADAL" clId="{271F1F47-4225-4D30-98EF-2A0717CF74AC}" dt="2021-12-29T08:59:02.004" v="5158"/>
          <ac:spMkLst>
            <pc:docMk/>
            <pc:sldMk cId="372580427" sldId="269"/>
            <ac:spMk id="409" creationId="{4DBC8E1F-D0C3-44F9-A64C-50230BEC75E2}"/>
          </ac:spMkLst>
        </pc:spChg>
        <pc:spChg chg="mod">
          <ac:chgData name="Jia Shi" userId="46afd474-ef12-44c7-ab66-108625f733ba" providerId="ADAL" clId="{271F1F47-4225-4D30-98EF-2A0717CF74AC}" dt="2021-12-29T08:58:24.799" v="5152"/>
          <ac:spMkLst>
            <pc:docMk/>
            <pc:sldMk cId="372580427" sldId="269"/>
            <ac:spMk id="411" creationId="{82FC20DB-6689-4CA8-827E-D499DDF98BF1}"/>
          </ac:spMkLst>
        </pc:spChg>
        <pc:spChg chg="mod">
          <ac:chgData name="Jia Shi" userId="46afd474-ef12-44c7-ab66-108625f733ba" providerId="ADAL" clId="{271F1F47-4225-4D30-98EF-2A0717CF74AC}" dt="2021-12-29T08:58:24.799" v="5152"/>
          <ac:spMkLst>
            <pc:docMk/>
            <pc:sldMk cId="372580427" sldId="269"/>
            <ac:spMk id="413" creationId="{6CEBCEC0-FCA9-4934-B87F-6CDEC00A9FDD}"/>
          </ac:spMkLst>
        </pc:spChg>
        <pc:spChg chg="mod">
          <ac:chgData name="Jia Shi" userId="46afd474-ef12-44c7-ab66-108625f733ba" providerId="ADAL" clId="{271F1F47-4225-4D30-98EF-2A0717CF74AC}" dt="2021-12-29T08:58:24.799" v="5152"/>
          <ac:spMkLst>
            <pc:docMk/>
            <pc:sldMk cId="372580427" sldId="269"/>
            <ac:spMk id="415" creationId="{A5E32D82-B6E0-46B9-8E51-775793652796}"/>
          </ac:spMkLst>
        </pc:spChg>
        <pc:spChg chg="mod">
          <ac:chgData name="Jia Shi" userId="46afd474-ef12-44c7-ab66-108625f733ba" providerId="ADAL" clId="{271F1F47-4225-4D30-98EF-2A0717CF74AC}" dt="2021-12-29T08:58:24.799" v="5152"/>
          <ac:spMkLst>
            <pc:docMk/>
            <pc:sldMk cId="372580427" sldId="269"/>
            <ac:spMk id="416" creationId="{31F60530-10DE-4E28-9FC6-1989F6C91895}"/>
          </ac:spMkLst>
        </pc:spChg>
        <pc:spChg chg="mod">
          <ac:chgData name="Jia Shi" userId="46afd474-ef12-44c7-ab66-108625f733ba" providerId="ADAL" clId="{271F1F47-4225-4D30-98EF-2A0717CF74AC}" dt="2021-12-29T08:25:12.665" v="5113" actId="1076"/>
          <ac:spMkLst>
            <pc:docMk/>
            <pc:sldMk cId="372580427" sldId="269"/>
            <ac:spMk id="445" creationId="{193E96C2-0020-4704-859A-3838FE85E6D2}"/>
          </ac:spMkLst>
        </pc:spChg>
        <pc:spChg chg="mod">
          <ac:chgData name="Jia Shi" userId="46afd474-ef12-44c7-ab66-108625f733ba" providerId="ADAL" clId="{271F1F47-4225-4D30-98EF-2A0717CF74AC}" dt="2021-12-29T08:25:12.665" v="5113" actId="1076"/>
          <ac:spMkLst>
            <pc:docMk/>
            <pc:sldMk cId="372580427" sldId="269"/>
            <ac:spMk id="446" creationId="{9405776B-3A47-4804-9507-5AD45AB4BDCA}"/>
          </ac:spMkLst>
        </pc:spChg>
        <pc:spChg chg="del">
          <ac:chgData name="Jia Shi" userId="46afd474-ef12-44c7-ab66-108625f733ba" providerId="ADAL" clId="{271F1F47-4225-4D30-98EF-2A0717CF74AC}" dt="2021-12-28T12:39:29.927" v="4333" actId="478"/>
          <ac:spMkLst>
            <pc:docMk/>
            <pc:sldMk cId="372580427" sldId="269"/>
            <ac:spMk id="448" creationId="{A9B90147-5790-4FA4-8953-AA45953B1F8D}"/>
          </ac:spMkLst>
        </pc:spChg>
        <pc:spChg chg="mod">
          <ac:chgData name="Jia Shi" userId="46afd474-ef12-44c7-ab66-108625f733ba" providerId="ADAL" clId="{271F1F47-4225-4D30-98EF-2A0717CF74AC}" dt="2021-12-29T08:25:12.665" v="5113" actId="1076"/>
          <ac:spMkLst>
            <pc:docMk/>
            <pc:sldMk cId="372580427" sldId="269"/>
            <ac:spMk id="450" creationId="{918DA695-7D03-4403-A1A5-912A3D0082B8}"/>
          </ac:spMkLst>
        </pc:spChg>
        <pc:spChg chg="mod">
          <ac:chgData name="Jia Shi" userId="46afd474-ef12-44c7-ab66-108625f733ba" providerId="ADAL" clId="{271F1F47-4225-4D30-98EF-2A0717CF74AC}" dt="2021-12-29T08:25:12.665" v="5113" actId="1076"/>
          <ac:spMkLst>
            <pc:docMk/>
            <pc:sldMk cId="372580427" sldId="269"/>
            <ac:spMk id="452" creationId="{FAA61478-6D18-4A99-A6F5-457AB7CA875B}"/>
          </ac:spMkLst>
        </pc:spChg>
        <pc:spChg chg="mod">
          <ac:chgData name="Jia Shi" userId="46afd474-ef12-44c7-ab66-108625f733ba" providerId="ADAL" clId="{271F1F47-4225-4D30-98EF-2A0717CF74AC}" dt="2021-12-29T08:25:12.665" v="5113" actId="1076"/>
          <ac:spMkLst>
            <pc:docMk/>
            <pc:sldMk cId="372580427" sldId="269"/>
            <ac:spMk id="453" creationId="{4B691F38-9E49-4D48-8992-F3EE34499AFE}"/>
          </ac:spMkLst>
        </pc:spChg>
        <pc:spChg chg="mod">
          <ac:chgData name="Jia Shi" userId="46afd474-ef12-44c7-ab66-108625f733ba" providerId="ADAL" clId="{271F1F47-4225-4D30-98EF-2A0717CF74AC}" dt="2021-12-29T08:25:39.212" v="5115" actId="1076"/>
          <ac:spMkLst>
            <pc:docMk/>
            <pc:sldMk cId="372580427" sldId="269"/>
            <ac:spMk id="490" creationId="{7FE830EE-3789-4203-AD66-F12393016250}"/>
          </ac:spMkLst>
        </pc:spChg>
        <pc:spChg chg="mod">
          <ac:chgData name="Jia Shi" userId="46afd474-ef12-44c7-ab66-108625f733ba" providerId="ADAL" clId="{271F1F47-4225-4D30-98EF-2A0717CF74AC}" dt="2021-12-29T08:25:39.212" v="5115" actId="1076"/>
          <ac:spMkLst>
            <pc:docMk/>
            <pc:sldMk cId="372580427" sldId="269"/>
            <ac:spMk id="491" creationId="{A403C125-1C40-434D-A072-648359D4E20E}"/>
          </ac:spMkLst>
        </pc:spChg>
        <pc:spChg chg="mod">
          <ac:chgData name="Jia Shi" userId="46afd474-ef12-44c7-ab66-108625f733ba" providerId="ADAL" clId="{271F1F47-4225-4D30-98EF-2A0717CF74AC}" dt="2021-12-29T08:25:39.212" v="5115" actId="1076"/>
          <ac:spMkLst>
            <pc:docMk/>
            <pc:sldMk cId="372580427" sldId="269"/>
            <ac:spMk id="492" creationId="{0762A133-8219-47B4-B79C-C85A0FE025FF}"/>
          </ac:spMkLst>
        </pc:spChg>
        <pc:spChg chg="mod">
          <ac:chgData name="Jia Shi" userId="46afd474-ef12-44c7-ab66-108625f733ba" providerId="ADAL" clId="{271F1F47-4225-4D30-98EF-2A0717CF74AC}" dt="2021-12-29T08:25:12.665" v="5113" actId="1076"/>
          <ac:spMkLst>
            <pc:docMk/>
            <pc:sldMk cId="372580427" sldId="269"/>
            <ac:spMk id="493" creationId="{3FDE96F8-BCD2-416B-8E5D-B2FF92195FBA}"/>
          </ac:spMkLst>
        </pc:spChg>
        <pc:spChg chg="mod">
          <ac:chgData name="Jia Shi" userId="46afd474-ef12-44c7-ab66-108625f733ba" providerId="ADAL" clId="{271F1F47-4225-4D30-98EF-2A0717CF74AC}" dt="2021-12-29T08:25:39.212" v="5115" actId="1076"/>
          <ac:spMkLst>
            <pc:docMk/>
            <pc:sldMk cId="372580427" sldId="269"/>
            <ac:spMk id="494" creationId="{9B1A31DC-B374-46E6-B161-DFC6FFFBEEE3}"/>
          </ac:spMkLst>
        </pc:spChg>
        <pc:spChg chg="mod">
          <ac:chgData name="Jia Shi" userId="46afd474-ef12-44c7-ab66-108625f733ba" providerId="ADAL" clId="{271F1F47-4225-4D30-98EF-2A0717CF74AC}" dt="2021-12-29T08:02:36.463" v="5015" actId="1076"/>
          <ac:spMkLst>
            <pc:docMk/>
            <pc:sldMk cId="372580427" sldId="269"/>
            <ac:spMk id="495" creationId="{68562A46-3EE6-46B4-9EC8-480C75654D2A}"/>
          </ac:spMkLst>
        </pc:spChg>
        <pc:spChg chg="mod">
          <ac:chgData name="Jia Shi" userId="46afd474-ef12-44c7-ab66-108625f733ba" providerId="ADAL" clId="{271F1F47-4225-4D30-98EF-2A0717CF74AC}" dt="2021-12-29T08:25:39.212" v="5115" actId="1076"/>
          <ac:spMkLst>
            <pc:docMk/>
            <pc:sldMk cId="372580427" sldId="269"/>
            <ac:spMk id="496" creationId="{E63E6C24-4FCE-490F-BA90-B45B0A316DF5}"/>
          </ac:spMkLst>
        </pc:spChg>
        <pc:spChg chg="add mod">
          <ac:chgData name="Jia Shi" userId="46afd474-ef12-44c7-ab66-108625f733ba" providerId="ADAL" clId="{271F1F47-4225-4D30-98EF-2A0717CF74AC}" dt="2021-12-28T12:38:59.078" v="4329" actId="164"/>
          <ac:spMkLst>
            <pc:docMk/>
            <pc:sldMk cId="372580427" sldId="269"/>
            <ac:spMk id="497" creationId="{9E854129-B6FB-4EEB-A1AE-B2DA035E5C89}"/>
          </ac:spMkLst>
        </pc:spChg>
        <pc:spChg chg="add del mod">
          <ac:chgData name="Jia Shi" userId="46afd474-ef12-44c7-ab66-108625f733ba" providerId="ADAL" clId="{271F1F47-4225-4D30-98EF-2A0717CF74AC}" dt="2021-12-28T12:36:05.996" v="4227"/>
          <ac:spMkLst>
            <pc:docMk/>
            <pc:sldMk cId="372580427" sldId="269"/>
            <ac:spMk id="498" creationId="{76B1ABA9-EC6F-431D-8537-6DB9D066C28D}"/>
          </ac:spMkLst>
        </pc:spChg>
        <pc:spChg chg="add mod">
          <ac:chgData name="Jia Shi" userId="46afd474-ef12-44c7-ab66-108625f733ba" providerId="ADAL" clId="{271F1F47-4225-4D30-98EF-2A0717CF74AC}" dt="2021-12-28T12:39:11.180" v="4331" actId="1076"/>
          <ac:spMkLst>
            <pc:docMk/>
            <pc:sldMk cId="372580427" sldId="269"/>
            <ac:spMk id="499" creationId="{22339E6F-AC7E-4C3C-A78F-AB956B30DDDF}"/>
          </ac:spMkLst>
        </pc:spChg>
        <pc:spChg chg="mod">
          <ac:chgData name="Jia Shi" userId="46afd474-ef12-44c7-ab66-108625f733ba" providerId="ADAL" clId="{271F1F47-4225-4D30-98EF-2A0717CF74AC}" dt="2021-12-28T12:39:31.113" v="4334"/>
          <ac:spMkLst>
            <pc:docMk/>
            <pc:sldMk cId="372580427" sldId="269"/>
            <ac:spMk id="501" creationId="{E58D8B20-5723-48A3-A857-EE101F9DC2C9}"/>
          </ac:spMkLst>
        </pc:spChg>
        <pc:spChg chg="mod">
          <ac:chgData name="Jia Shi" userId="46afd474-ef12-44c7-ab66-108625f733ba" providerId="ADAL" clId="{271F1F47-4225-4D30-98EF-2A0717CF74AC}" dt="2021-12-28T12:39:31.113" v="4334"/>
          <ac:spMkLst>
            <pc:docMk/>
            <pc:sldMk cId="372580427" sldId="269"/>
            <ac:spMk id="502" creationId="{4F9AE289-2E3D-4470-9B88-07525A3E39D6}"/>
          </ac:spMkLst>
        </pc:spChg>
        <pc:spChg chg="mod">
          <ac:chgData name="Jia Shi" userId="46afd474-ef12-44c7-ab66-108625f733ba" providerId="ADAL" clId="{271F1F47-4225-4D30-98EF-2A0717CF74AC}" dt="2021-12-28T12:39:42.308" v="4339"/>
          <ac:spMkLst>
            <pc:docMk/>
            <pc:sldMk cId="372580427" sldId="269"/>
            <ac:spMk id="504" creationId="{EAB31CFC-8DC5-46D1-AF97-55EDE056C94F}"/>
          </ac:spMkLst>
        </pc:spChg>
        <pc:spChg chg="mod">
          <ac:chgData name="Jia Shi" userId="46afd474-ef12-44c7-ab66-108625f733ba" providerId="ADAL" clId="{271F1F47-4225-4D30-98EF-2A0717CF74AC}" dt="2021-12-28T12:40:06.155" v="4342" actId="14100"/>
          <ac:spMkLst>
            <pc:docMk/>
            <pc:sldMk cId="372580427" sldId="269"/>
            <ac:spMk id="506" creationId="{08874151-B1E7-4257-9D3C-DE9801A2418E}"/>
          </ac:spMkLst>
        </pc:spChg>
        <pc:spChg chg="mod">
          <ac:chgData name="Jia Shi" userId="46afd474-ef12-44c7-ab66-108625f733ba" providerId="ADAL" clId="{271F1F47-4225-4D30-98EF-2A0717CF74AC}" dt="2021-12-28T12:39:42.308" v="4339"/>
          <ac:spMkLst>
            <pc:docMk/>
            <pc:sldMk cId="372580427" sldId="269"/>
            <ac:spMk id="507" creationId="{93425396-D462-4F9D-91A2-895E5E2CDBD1}"/>
          </ac:spMkLst>
        </pc:spChg>
        <pc:spChg chg="mod">
          <ac:chgData name="Jia Shi" userId="46afd474-ef12-44c7-ab66-108625f733ba" providerId="ADAL" clId="{271F1F47-4225-4D30-98EF-2A0717CF74AC}" dt="2021-12-28T12:46:40.568" v="4352"/>
          <ac:spMkLst>
            <pc:docMk/>
            <pc:sldMk cId="372580427" sldId="269"/>
            <ac:spMk id="510" creationId="{C8704465-1E81-4883-BA01-B51222030C3D}"/>
          </ac:spMkLst>
        </pc:spChg>
        <pc:spChg chg="mod">
          <ac:chgData name="Jia Shi" userId="46afd474-ef12-44c7-ab66-108625f733ba" providerId="ADAL" clId="{271F1F47-4225-4D30-98EF-2A0717CF74AC}" dt="2021-12-28T12:46:40.568" v="4352"/>
          <ac:spMkLst>
            <pc:docMk/>
            <pc:sldMk cId="372580427" sldId="269"/>
            <ac:spMk id="512" creationId="{3F0A6F66-9662-4867-B5BE-525623AD6F92}"/>
          </ac:spMkLst>
        </pc:spChg>
        <pc:spChg chg="mod">
          <ac:chgData name="Jia Shi" userId="46afd474-ef12-44c7-ab66-108625f733ba" providerId="ADAL" clId="{271F1F47-4225-4D30-98EF-2A0717CF74AC}" dt="2021-12-28T12:46:40.568" v="4352"/>
          <ac:spMkLst>
            <pc:docMk/>
            <pc:sldMk cId="372580427" sldId="269"/>
            <ac:spMk id="515" creationId="{514F2DDC-1CA8-411C-8D19-342B8FF4E4DD}"/>
          </ac:spMkLst>
        </pc:spChg>
        <pc:spChg chg="mod">
          <ac:chgData name="Jia Shi" userId="46afd474-ef12-44c7-ab66-108625f733ba" providerId="ADAL" clId="{271F1F47-4225-4D30-98EF-2A0717CF74AC}" dt="2021-12-28T12:52:46.950" v="4396" actId="1076"/>
          <ac:spMkLst>
            <pc:docMk/>
            <pc:sldMk cId="372580427" sldId="269"/>
            <ac:spMk id="517" creationId="{C73C4923-37E2-4620-84C1-B0997CF91B84}"/>
          </ac:spMkLst>
        </pc:spChg>
        <pc:spChg chg="mod">
          <ac:chgData name="Jia Shi" userId="46afd474-ef12-44c7-ab66-108625f733ba" providerId="ADAL" clId="{271F1F47-4225-4D30-98EF-2A0717CF74AC}" dt="2021-12-29T08:25:12.665" v="5113" actId="1076"/>
          <ac:spMkLst>
            <pc:docMk/>
            <pc:sldMk cId="372580427" sldId="269"/>
            <ac:spMk id="518" creationId="{00F784AB-4251-4D8A-8A7C-CAAF6EC58F4C}"/>
          </ac:spMkLst>
        </pc:spChg>
        <pc:spChg chg="mod">
          <ac:chgData name="Jia Shi" userId="46afd474-ef12-44c7-ab66-108625f733ba" providerId="ADAL" clId="{271F1F47-4225-4D30-98EF-2A0717CF74AC}" dt="2021-12-29T08:25:33.170" v="5114" actId="1076"/>
          <ac:spMkLst>
            <pc:docMk/>
            <pc:sldMk cId="372580427" sldId="269"/>
            <ac:spMk id="519" creationId="{A53F7463-03D8-4F3C-9570-8DB67225ED31}"/>
          </ac:spMkLst>
        </pc:spChg>
        <pc:spChg chg="mod">
          <ac:chgData name="Jia Shi" userId="46afd474-ef12-44c7-ab66-108625f733ba" providerId="ADAL" clId="{271F1F47-4225-4D30-98EF-2A0717CF74AC}" dt="2021-12-28T12:52:46.950" v="4396" actId="1076"/>
          <ac:spMkLst>
            <pc:docMk/>
            <pc:sldMk cId="372580427" sldId="269"/>
            <ac:spMk id="520" creationId="{C4E8CC64-C39C-4823-ABDD-E927737E1FBA}"/>
          </ac:spMkLst>
        </pc:spChg>
        <pc:spChg chg="del">
          <ac:chgData name="Jia Shi" userId="46afd474-ef12-44c7-ab66-108625f733ba" providerId="ADAL" clId="{271F1F47-4225-4D30-98EF-2A0717CF74AC}" dt="2021-12-28T12:40:20.996" v="4343" actId="478"/>
          <ac:spMkLst>
            <pc:docMk/>
            <pc:sldMk cId="372580427" sldId="269"/>
            <ac:spMk id="522" creationId="{D25135BA-1A57-4E07-8415-306CD337E744}"/>
          </ac:spMkLst>
        </pc:spChg>
        <pc:spChg chg="del">
          <ac:chgData name="Jia Shi" userId="46afd474-ef12-44c7-ab66-108625f733ba" providerId="ADAL" clId="{271F1F47-4225-4D30-98EF-2A0717CF74AC}" dt="2021-12-28T12:40:20.996" v="4343" actId="478"/>
          <ac:spMkLst>
            <pc:docMk/>
            <pc:sldMk cId="372580427" sldId="269"/>
            <ac:spMk id="523" creationId="{8EEC3FBC-2D91-4A6B-B663-2BDB16CC9192}"/>
          </ac:spMkLst>
        </pc:spChg>
        <pc:spChg chg="del">
          <ac:chgData name="Jia Shi" userId="46afd474-ef12-44c7-ab66-108625f733ba" providerId="ADAL" clId="{271F1F47-4225-4D30-98EF-2A0717CF74AC}" dt="2021-12-28T12:40:20.996" v="4343" actId="478"/>
          <ac:spMkLst>
            <pc:docMk/>
            <pc:sldMk cId="372580427" sldId="269"/>
            <ac:spMk id="547" creationId="{508E8277-9166-48C5-8509-30512DCEA475}"/>
          </ac:spMkLst>
        </pc:spChg>
        <pc:spChg chg="del">
          <ac:chgData name="Jia Shi" userId="46afd474-ef12-44c7-ab66-108625f733ba" providerId="ADAL" clId="{271F1F47-4225-4D30-98EF-2A0717CF74AC}" dt="2021-12-28T12:40:20.996" v="4343" actId="478"/>
          <ac:spMkLst>
            <pc:docMk/>
            <pc:sldMk cId="372580427" sldId="269"/>
            <ac:spMk id="548" creationId="{3162C87A-3EA3-4B6B-80D9-90DD743C5F59}"/>
          </ac:spMkLst>
        </pc:spChg>
        <pc:spChg chg="del">
          <ac:chgData name="Jia Shi" userId="46afd474-ef12-44c7-ab66-108625f733ba" providerId="ADAL" clId="{271F1F47-4225-4D30-98EF-2A0717CF74AC}" dt="2021-12-28T12:40:20.996" v="4343" actId="478"/>
          <ac:spMkLst>
            <pc:docMk/>
            <pc:sldMk cId="372580427" sldId="269"/>
            <ac:spMk id="549" creationId="{3672EEB0-5674-489B-AEE5-3D88FBFB02FD}"/>
          </ac:spMkLst>
        </pc:spChg>
        <pc:spChg chg="del">
          <ac:chgData name="Jia Shi" userId="46afd474-ef12-44c7-ab66-108625f733ba" providerId="ADAL" clId="{271F1F47-4225-4D30-98EF-2A0717CF74AC}" dt="2021-12-28T12:40:20.996" v="4343" actId="478"/>
          <ac:spMkLst>
            <pc:docMk/>
            <pc:sldMk cId="372580427" sldId="269"/>
            <ac:spMk id="550" creationId="{D57FFF38-6723-4785-B7A4-33E305747C9A}"/>
          </ac:spMkLst>
        </pc:spChg>
        <pc:spChg chg="del">
          <ac:chgData name="Jia Shi" userId="46afd474-ef12-44c7-ab66-108625f733ba" providerId="ADAL" clId="{271F1F47-4225-4D30-98EF-2A0717CF74AC}" dt="2021-12-28T12:40:20.996" v="4343" actId="478"/>
          <ac:spMkLst>
            <pc:docMk/>
            <pc:sldMk cId="372580427" sldId="269"/>
            <ac:spMk id="551" creationId="{F0354A4B-5278-4A94-8291-893190F12E76}"/>
          </ac:spMkLst>
        </pc:spChg>
        <pc:spChg chg="del">
          <ac:chgData name="Jia Shi" userId="46afd474-ef12-44c7-ab66-108625f733ba" providerId="ADAL" clId="{271F1F47-4225-4D30-98EF-2A0717CF74AC}" dt="2021-12-28T12:40:20.996" v="4343" actId="478"/>
          <ac:spMkLst>
            <pc:docMk/>
            <pc:sldMk cId="372580427" sldId="269"/>
            <ac:spMk id="552" creationId="{D0566C91-12B0-4BDB-9BD9-1E4F0BC6B043}"/>
          </ac:spMkLst>
        </pc:spChg>
        <pc:spChg chg="del">
          <ac:chgData name="Jia Shi" userId="46afd474-ef12-44c7-ab66-108625f733ba" providerId="ADAL" clId="{271F1F47-4225-4D30-98EF-2A0717CF74AC}" dt="2021-12-28T12:40:20.996" v="4343" actId="478"/>
          <ac:spMkLst>
            <pc:docMk/>
            <pc:sldMk cId="372580427" sldId="269"/>
            <ac:spMk id="553" creationId="{6A7DFED2-3B16-4B4F-BFCB-ADDDCAB6717A}"/>
          </ac:spMkLst>
        </pc:spChg>
        <pc:spChg chg="del">
          <ac:chgData name="Jia Shi" userId="46afd474-ef12-44c7-ab66-108625f733ba" providerId="ADAL" clId="{271F1F47-4225-4D30-98EF-2A0717CF74AC}" dt="2021-12-28T12:40:20.996" v="4343" actId="478"/>
          <ac:spMkLst>
            <pc:docMk/>
            <pc:sldMk cId="372580427" sldId="269"/>
            <ac:spMk id="554" creationId="{EBBA1F6A-6F10-4B48-ADF7-43800BAF86ED}"/>
          </ac:spMkLst>
        </pc:spChg>
        <pc:spChg chg="del">
          <ac:chgData name="Jia Shi" userId="46afd474-ef12-44c7-ab66-108625f733ba" providerId="ADAL" clId="{271F1F47-4225-4D30-98EF-2A0717CF74AC}" dt="2021-12-28T12:40:20.996" v="4343" actId="478"/>
          <ac:spMkLst>
            <pc:docMk/>
            <pc:sldMk cId="372580427" sldId="269"/>
            <ac:spMk id="555" creationId="{A3247872-49D4-495A-8E61-2F3A897D287F}"/>
          </ac:spMkLst>
        </pc:spChg>
        <pc:spChg chg="mod">
          <ac:chgData name="Jia Shi" userId="46afd474-ef12-44c7-ab66-108625f733ba" providerId="ADAL" clId="{271F1F47-4225-4D30-98EF-2A0717CF74AC}" dt="2021-12-28T12:46:40.568" v="4352"/>
          <ac:spMkLst>
            <pc:docMk/>
            <pc:sldMk cId="372580427" sldId="269"/>
            <ac:spMk id="556" creationId="{EDDEC2BC-C03C-4483-B6D4-249648A7D766}"/>
          </ac:spMkLst>
        </pc:spChg>
        <pc:spChg chg="mod">
          <ac:chgData name="Jia Shi" userId="46afd474-ef12-44c7-ab66-108625f733ba" providerId="ADAL" clId="{271F1F47-4225-4D30-98EF-2A0717CF74AC}" dt="2021-12-28T12:46:40.568" v="4352"/>
          <ac:spMkLst>
            <pc:docMk/>
            <pc:sldMk cId="372580427" sldId="269"/>
            <ac:spMk id="557" creationId="{68899098-C84E-4C0B-884D-34ACA0A1441A}"/>
          </ac:spMkLst>
        </pc:spChg>
        <pc:spChg chg="mod">
          <ac:chgData name="Jia Shi" userId="46afd474-ef12-44c7-ab66-108625f733ba" providerId="ADAL" clId="{271F1F47-4225-4D30-98EF-2A0717CF74AC}" dt="2021-12-28T12:46:40.568" v="4352"/>
          <ac:spMkLst>
            <pc:docMk/>
            <pc:sldMk cId="372580427" sldId="269"/>
            <ac:spMk id="558" creationId="{65023CB3-68BD-4AB1-92FA-A67DB10C0F95}"/>
          </ac:spMkLst>
        </pc:spChg>
        <pc:spChg chg="mod">
          <ac:chgData name="Jia Shi" userId="46afd474-ef12-44c7-ab66-108625f733ba" providerId="ADAL" clId="{271F1F47-4225-4D30-98EF-2A0717CF74AC}" dt="2021-12-28T12:46:40.568" v="4352"/>
          <ac:spMkLst>
            <pc:docMk/>
            <pc:sldMk cId="372580427" sldId="269"/>
            <ac:spMk id="559" creationId="{F972A8D5-CA8F-4220-972A-C62A1FFE0037}"/>
          </ac:spMkLst>
        </pc:spChg>
        <pc:spChg chg="mod">
          <ac:chgData name="Jia Shi" userId="46afd474-ef12-44c7-ab66-108625f733ba" providerId="ADAL" clId="{271F1F47-4225-4D30-98EF-2A0717CF74AC}" dt="2021-12-28T12:46:40.568" v="4352"/>
          <ac:spMkLst>
            <pc:docMk/>
            <pc:sldMk cId="372580427" sldId="269"/>
            <ac:spMk id="560" creationId="{AB1EF360-B0D6-46AE-8DB3-D2B239318A0A}"/>
          </ac:spMkLst>
        </pc:spChg>
        <pc:spChg chg="mod">
          <ac:chgData name="Jia Shi" userId="46afd474-ef12-44c7-ab66-108625f733ba" providerId="ADAL" clId="{271F1F47-4225-4D30-98EF-2A0717CF74AC}" dt="2021-12-28T12:46:40.568" v="4352"/>
          <ac:spMkLst>
            <pc:docMk/>
            <pc:sldMk cId="372580427" sldId="269"/>
            <ac:spMk id="561" creationId="{8E5A4464-3FA0-41D7-846A-E1262C920840}"/>
          </ac:spMkLst>
        </pc:spChg>
        <pc:spChg chg="mod">
          <ac:chgData name="Jia Shi" userId="46afd474-ef12-44c7-ab66-108625f733ba" providerId="ADAL" clId="{271F1F47-4225-4D30-98EF-2A0717CF74AC}" dt="2021-12-28T12:46:40.568" v="4352"/>
          <ac:spMkLst>
            <pc:docMk/>
            <pc:sldMk cId="372580427" sldId="269"/>
            <ac:spMk id="562" creationId="{4A133997-B4C4-4FFE-94A9-C39F223E55BA}"/>
          </ac:spMkLst>
        </pc:spChg>
        <pc:spChg chg="mod">
          <ac:chgData name="Jia Shi" userId="46afd474-ef12-44c7-ab66-108625f733ba" providerId="ADAL" clId="{271F1F47-4225-4D30-98EF-2A0717CF74AC}" dt="2021-12-28T12:46:40.568" v="4352"/>
          <ac:spMkLst>
            <pc:docMk/>
            <pc:sldMk cId="372580427" sldId="269"/>
            <ac:spMk id="563" creationId="{95F6B624-4842-4809-8895-32D062A5D2C6}"/>
          </ac:spMkLst>
        </pc:spChg>
        <pc:spChg chg="mod">
          <ac:chgData name="Jia Shi" userId="46afd474-ef12-44c7-ab66-108625f733ba" providerId="ADAL" clId="{271F1F47-4225-4D30-98EF-2A0717CF74AC}" dt="2021-12-28T12:46:40.568" v="4352"/>
          <ac:spMkLst>
            <pc:docMk/>
            <pc:sldMk cId="372580427" sldId="269"/>
            <ac:spMk id="564" creationId="{97E2C214-2676-4C8F-BAC8-6189CEA6A2AD}"/>
          </ac:spMkLst>
        </pc:spChg>
        <pc:spChg chg="mod">
          <ac:chgData name="Jia Shi" userId="46afd474-ef12-44c7-ab66-108625f733ba" providerId="ADAL" clId="{271F1F47-4225-4D30-98EF-2A0717CF74AC}" dt="2021-12-28T12:46:40.568" v="4352"/>
          <ac:spMkLst>
            <pc:docMk/>
            <pc:sldMk cId="372580427" sldId="269"/>
            <ac:spMk id="565" creationId="{90B7F3ED-2CF9-4D32-A3D0-BD5FABD4F993}"/>
          </ac:spMkLst>
        </pc:spChg>
        <pc:spChg chg="mod">
          <ac:chgData name="Jia Shi" userId="46afd474-ef12-44c7-ab66-108625f733ba" providerId="ADAL" clId="{271F1F47-4225-4D30-98EF-2A0717CF74AC}" dt="2021-12-28T12:46:40.568" v="4352"/>
          <ac:spMkLst>
            <pc:docMk/>
            <pc:sldMk cId="372580427" sldId="269"/>
            <ac:spMk id="566" creationId="{FACBE15B-9AEF-4B89-A36B-54790D7CE14D}"/>
          </ac:spMkLst>
        </pc:spChg>
        <pc:spChg chg="mod">
          <ac:chgData name="Jia Shi" userId="46afd474-ef12-44c7-ab66-108625f733ba" providerId="ADAL" clId="{271F1F47-4225-4D30-98EF-2A0717CF74AC}" dt="2021-12-28T12:46:40.568" v="4352"/>
          <ac:spMkLst>
            <pc:docMk/>
            <pc:sldMk cId="372580427" sldId="269"/>
            <ac:spMk id="568" creationId="{6CFE1C20-6B27-43B9-8368-5F009422933D}"/>
          </ac:spMkLst>
        </pc:spChg>
        <pc:spChg chg="mod">
          <ac:chgData name="Jia Shi" userId="46afd474-ef12-44c7-ab66-108625f733ba" providerId="ADAL" clId="{271F1F47-4225-4D30-98EF-2A0717CF74AC}" dt="2021-12-28T12:46:40.568" v="4352"/>
          <ac:spMkLst>
            <pc:docMk/>
            <pc:sldMk cId="372580427" sldId="269"/>
            <ac:spMk id="570" creationId="{66D62699-35E4-422A-B322-CEF7250E7EB6}"/>
          </ac:spMkLst>
        </pc:spChg>
        <pc:spChg chg="mod">
          <ac:chgData name="Jia Shi" userId="46afd474-ef12-44c7-ab66-108625f733ba" providerId="ADAL" clId="{271F1F47-4225-4D30-98EF-2A0717CF74AC}" dt="2021-12-28T12:46:40.568" v="4352"/>
          <ac:spMkLst>
            <pc:docMk/>
            <pc:sldMk cId="372580427" sldId="269"/>
            <ac:spMk id="571" creationId="{3233CDE6-66B0-4888-B917-CA9773A6BA3C}"/>
          </ac:spMkLst>
        </pc:spChg>
        <pc:spChg chg="mod">
          <ac:chgData name="Jia Shi" userId="46afd474-ef12-44c7-ab66-108625f733ba" providerId="ADAL" clId="{271F1F47-4225-4D30-98EF-2A0717CF74AC}" dt="2021-12-28T12:46:40.568" v="4352"/>
          <ac:spMkLst>
            <pc:docMk/>
            <pc:sldMk cId="372580427" sldId="269"/>
            <ac:spMk id="573" creationId="{B0A0B660-DA01-47FE-8A11-0EFDE4AC4DA8}"/>
          </ac:spMkLst>
        </pc:spChg>
        <pc:spChg chg="del">
          <ac:chgData name="Jia Shi" userId="46afd474-ef12-44c7-ab66-108625f733ba" providerId="ADAL" clId="{271F1F47-4225-4D30-98EF-2A0717CF74AC}" dt="2021-12-28T12:40:20.996" v="4343" actId="478"/>
          <ac:spMkLst>
            <pc:docMk/>
            <pc:sldMk cId="372580427" sldId="269"/>
            <ac:spMk id="574" creationId="{7B333C5C-CE41-449B-9950-D89E20B4EC40}"/>
          </ac:spMkLst>
        </pc:spChg>
        <pc:spChg chg="mod">
          <ac:chgData name="Jia Shi" userId="46afd474-ef12-44c7-ab66-108625f733ba" providerId="ADAL" clId="{271F1F47-4225-4D30-98EF-2A0717CF74AC}" dt="2021-12-28T12:52:46.950" v="4396" actId="1076"/>
          <ac:spMkLst>
            <pc:docMk/>
            <pc:sldMk cId="372580427" sldId="269"/>
            <ac:spMk id="576" creationId="{CF666B7E-01E1-407D-8D61-B9090B1C0101}"/>
          </ac:spMkLst>
        </pc:spChg>
        <pc:spChg chg="mod">
          <ac:chgData name="Jia Shi" userId="46afd474-ef12-44c7-ab66-108625f733ba" providerId="ADAL" clId="{271F1F47-4225-4D30-98EF-2A0717CF74AC}" dt="2021-12-28T12:52:46.950" v="4396" actId="1076"/>
          <ac:spMkLst>
            <pc:docMk/>
            <pc:sldMk cId="372580427" sldId="269"/>
            <ac:spMk id="583" creationId="{65DC75DE-57DE-42C4-B8E3-D049A95E63D8}"/>
          </ac:spMkLst>
        </pc:spChg>
        <pc:spChg chg="mod">
          <ac:chgData name="Jia Shi" userId="46afd474-ef12-44c7-ab66-108625f733ba" providerId="ADAL" clId="{271F1F47-4225-4D30-98EF-2A0717CF74AC}" dt="2021-12-29T08:25:12.665" v="5113" actId="1076"/>
          <ac:spMkLst>
            <pc:docMk/>
            <pc:sldMk cId="372580427" sldId="269"/>
            <ac:spMk id="585" creationId="{942100AC-3885-44CB-9FBA-76A8526AE3D0}"/>
          </ac:spMkLst>
        </pc:spChg>
        <pc:spChg chg="mod">
          <ac:chgData name="Jia Shi" userId="46afd474-ef12-44c7-ab66-108625f733ba" providerId="ADAL" clId="{271F1F47-4225-4D30-98EF-2A0717CF74AC}" dt="2021-12-28T12:46:40.568" v="4352"/>
          <ac:spMkLst>
            <pc:docMk/>
            <pc:sldMk cId="372580427" sldId="269"/>
            <ac:spMk id="586" creationId="{8E26228A-6860-42A9-BAEE-B21F9CFC43DF}"/>
          </ac:spMkLst>
        </pc:spChg>
        <pc:spChg chg="mod">
          <ac:chgData name="Jia Shi" userId="46afd474-ef12-44c7-ab66-108625f733ba" providerId="ADAL" clId="{271F1F47-4225-4D30-98EF-2A0717CF74AC}" dt="2021-12-28T12:46:40.568" v="4352"/>
          <ac:spMkLst>
            <pc:docMk/>
            <pc:sldMk cId="372580427" sldId="269"/>
            <ac:spMk id="588" creationId="{FFBCAC4F-56AA-497E-802F-F7AEC6858338}"/>
          </ac:spMkLst>
        </pc:spChg>
        <pc:spChg chg="mod">
          <ac:chgData name="Jia Shi" userId="46afd474-ef12-44c7-ab66-108625f733ba" providerId="ADAL" clId="{271F1F47-4225-4D30-98EF-2A0717CF74AC}" dt="2021-12-28T12:46:40.568" v="4352"/>
          <ac:spMkLst>
            <pc:docMk/>
            <pc:sldMk cId="372580427" sldId="269"/>
            <ac:spMk id="602" creationId="{4988F857-7EA9-440F-BC04-42E10142762A}"/>
          </ac:spMkLst>
        </pc:spChg>
        <pc:spChg chg="mod topLvl">
          <ac:chgData name="Jia Shi" userId="46afd474-ef12-44c7-ab66-108625f733ba" providerId="ADAL" clId="{271F1F47-4225-4D30-98EF-2A0717CF74AC}" dt="2021-12-28T13:05:24.348" v="4536" actId="1076"/>
          <ac:spMkLst>
            <pc:docMk/>
            <pc:sldMk cId="372580427" sldId="269"/>
            <ac:spMk id="605" creationId="{697043CF-AE6F-4F6C-9084-50B338B49FC7}"/>
          </ac:spMkLst>
        </pc:spChg>
        <pc:spChg chg="mod topLvl">
          <ac:chgData name="Jia Shi" userId="46afd474-ef12-44c7-ab66-108625f733ba" providerId="ADAL" clId="{271F1F47-4225-4D30-98EF-2A0717CF74AC}" dt="2021-12-28T13:05:24.348" v="4536" actId="1076"/>
          <ac:spMkLst>
            <pc:docMk/>
            <pc:sldMk cId="372580427" sldId="269"/>
            <ac:spMk id="607" creationId="{17894297-9863-4EB2-86E8-C26C5E6D9B60}"/>
          </ac:spMkLst>
        </pc:spChg>
        <pc:spChg chg="mod ord topLvl">
          <ac:chgData name="Jia Shi" userId="46afd474-ef12-44c7-ab66-108625f733ba" providerId="ADAL" clId="{271F1F47-4225-4D30-98EF-2A0717CF74AC}" dt="2021-12-28T20:44:12.300" v="4885"/>
          <ac:spMkLst>
            <pc:docMk/>
            <pc:sldMk cId="372580427" sldId="269"/>
            <ac:spMk id="610" creationId="{0CC5AF7C-9FDB-4B85-B217-231048398ED3}"/>
          </ac:spMkLst>
        </pc:spChg>
        <pc:spChg chg="mod">
          <ac:chgData name="Jia Shi" userId="46afd474-ef12-44c7-ab66-108625f733ba" providerId="ADAL" clId="{271F1F47-4225-4D30-98EF-2A0717CF74AC}" dt="2021-12-28T12:49:48.225" v="4366" actId="20577"/>
          <ac:spMkLst>
            <pc:docMk/>
            <pc:sldMk cId="372580427" sldId="269"/>
            <ac:spMk id="652" creationId="{BD66CCB9-4247-4B90-B56D-6D9AE3D853F9}"/>
          </ac:spMkLst>
        </pc:spChg>
        <pc:spChg chg="mod">
          <ac:chgData name="Jia Shi" userId="46afd474-ef12-44c7-ab66-108625f733ba" providerId="ADAL" clId="{271F1F47-4225-4D30-98EF-2A0717CF74AC}" dt="2021-12-28T12:49:47.388" v="4364" actId="20577"/>
          <ac:spMkLst>
            <pc:docMk/>
            <pc:sldMk cId="372580427" sldId="269"/>
            <ac:spMk id="655" creationId="{53612D65-F765-47FF-9B82-2CC63CC6A1D8}"/>
          </ac:spMkLst>
        </pc:spChg>
        <pc:spChg chg="mod">
          <ac:chgData name="Jia Shi" userId="46afd474-ef12-44c7-ab66-108625f733ba" providerId="ADAL" clId="{271F1F47-4225-4D30-98EF-2A0717CF74AC}" dt="2021-12-28T12:49:47.747" v="4365" actId="20577"/>
          <ac:spMkLst>
            <pc:docMk/>
            <pc:sldMk cId="372580427" sldId="269"/>
            <ac:spMk id="656" creationId="{A15B5B24-1AEF-4F47-B08A-5445273F95A2}"/>
          </ac:spMkLst>
        </pc:spChg>
        <pc:spChg chg="mod">
          <ac:chgData name="Jia Shi" userId="46afd474-ef12-44c7-ab66-108625f733ba" providerId="ADAL" clId="{271F1F47-4225-4D30-98EF-2A0717CF74AC}" dt="2021-12-28T12:49:48.757" v="4369" actId="20577"/>
          <ac:spMkLst>
            <pc:docMk/>
            <pc:sldMk cId="372580427" sldId="269"/>
            <ac:spMk id="670" creationId="{A6213EF9-1FEE-4BE0-98AA-22279CA609EB}"/>
          </ac:spMkLst>
        </pc:spChg>
        <pc:spChg chg="mod">
          <ac:chgData name="Jia Shi" userId="46afd474-ef12-44c7-ab66-108625f733ba" providerId="ADAL" clId="{271F1F47-4225-4D30-98EF-2A0717CF74AC}" dt="2021-12-28T13:01:40.919" v="4495" actId="165"/>
          <ac:spMkLst>
            <pc:docMk/>
            <pc:sldMk cId="372580427" sldId="269"/>
            <ac:spMk id="712" creationId="{3988A365-E0D0-410A-8ACB-0AF04FE280FB}"/>
          </ac:spMkLst>
        </pc:spChg>
        <pc:spChg chg="mod">
          <ac:chgData name="Jia Shi" userId="46afd474-ef12-44c7-ab66-108625f733ba" providerId="ADAL" clId="{271F1F47-4225-4D30-98EF-2A0717CF74AC}" dt="2021-12-28T13:01:40.919" v="4495" actId="165"/>
          <ac:spMkLst>
            <pc:docMk/>
            <pc:sldMk cId="372580427" sldId="269"/>
            <ac:spMk id="713" creationId="{FB9BA99D-DA1D-49B3-86FD-F4D45F094F5F}"/>
          </ac:spMkLst>
        </pc:spChg>
        <pc:spChg chg="mod">
          <ac:chgData name="Jia Shi" userId="46afd474-ef12-44c7-ab66-108625f733ba" providerId="ADAL" clId="{271F1F47-4225-4D30-98EF-2A0717CF74AC}" dt="2021-12-28T13:01:40.919" v="4495" actId="165"/>
          <ac:spMkLst>
            <pc:docMk/>
            <pc:sldMk cId="372580427" sldId="269"/>
            <ac:spMk id="714" creationId="{82D297F7-1C48-4450-B70C-87E75F279F3D}"/>
          </ac:spMkLst>
        </pc:spChg>
        <pc:spChg chg="mod">
          <ac:chgData name="Jia Shi" userId="46afd474-ef12-44c7-ab66-108625f733ba" providerId="ADAL" clId="{271F1F47-4225-4D30-98EF-2A0717CF74AC}" dt="2021-12-28T13:01:40.919" v="4495" actId="165"/>
          <ac:spMkLst>
            <pc:docMk/>
            <pc:sldMk cId="372580427" sldId="269"/>
            <ac:spMk id="715" creationId="{A47F0FB0-038D-4D85-9549-5D446F401971}"/>
          </ac:spMkLst>
        </pc:spChg>
        <pc:spChg chg="mod">
          <ac:chgData name="Jia Shi" userId="46afd474-ef12-44c7-ab66-108625f733ba" providerId="ADAL" clId="{271F1F47-4225-4D30-98EF-2A0717CF74AC}" dt="2021-12-28T13:03:13.356" v="4517" actId="14100"/>
          <ac:spMkLst>
            <pc:docMk/>
            <pc:sldMk cId="372580427" sldId="269"/>
            <ac:spMk id="716" creationId="{C761530C-923D-4A15-8365-FB2688F41553}"/>
          </ac:spMkLst>
        </pc:spChg>
        <pc:spChg chg="mod">
          <ac:chgData name="Jia Shi" userId="46afd474-ef12-44c7-ab66-108625f733ba" providerId="ADAL" clId="{271F1F47-4225-4D30-98EF-2A0717CF74AC}" dt="2021-12-28T13:01:40.919" v="4495" actId="165"/>
          <ac:spMkLst>
            <pc:docMk/>
            <pc:sldMk cId="372580427" sldId="269"/>
            <ac:spMk id="717" creationId="{D6016F8D-8AD6-4DD2-9F35-B598B1105B52}"/>
          </ac:spMkLst>
        </pc:spChg>
        <pc:spChg chg="mod">
          <ac:chgData name="Jia Shi" userId="46afd474-ef12-44c7-ab66-108625f733ba" providerId="ADAL" clId="{271F1F47-4225-4D30-98EF-2A0717CF74AC}" dt="2021-12-28T13:03:02.631" v="4514" actId="1076"/>
          <ac:spMkLst>
            <pc:docMk/>
            <pc:sldMk cId="372580427" sldId="269"/>
            <ac:spMk id="718" creationId="{3FF759E3-1A6A-4C2D-A78F-3EB45A38E05B}"/>
          </ac:spMkLst>
        </pc:spChg>
        <pc:spChg chg="mod">
          <ac:chgData name="Jia Shi" userId="46afd474-ef12-44c7-ab66-108625f733ba" providerId="ADAL" clId="{271F1F47-4225-4D30-98EF-2A0717CF74AC}" dt="2021-12-28T13:03:11.027" v="4516" actId="14100"/>
          <ac:spMkLst>
            <pc:docMk/>
            <pc:sldMk cId="372580427" sldId="269"/>
            <ac:spMk id="719" creationId="{6986AA30-38AC-42AE-84CA-4D5BEFF1727C}"/>
          </ac:spMkLst>
        </pc:spChg>
        <pc:spChg chg="mod topLvl">
          <ac:chgData name="Jia Shi" userId="46afd474-ef12-44c7-ab66-108625f733ba" providerId="ADAL" clId="{271F1F47-4225-4D30-98EF-2A0717CF74AC}" dt="2021-12-28T20:43:47.312" v="4877"/>
          <ac:spMkLst>
            <pc:docMk/>
            <pc:sldMk cId="372580427" sldId="269"/>
            <ac:spMk id="720" creationId="{D65107F4-20B9-4B2F-8640-04A129C3C8D1}"/>
          </ac:spMkLst>
        </pc:spChg>
        <pc:spChg chg="mod topLvl">
          <ac:chgData name="Jia Shi" userId="46afd474-ef12-44c7-ab66-108625f733ba" providerId="ADAL" clId="{271F1F47-4225-4D30-98EF-2A0717CF74AC}" dt="2021-12-28T20:43:52.934" v="4879"/>
          <ac:spMkLst>
            <pc:docMk/>
            <pc:sldMk cId="372580427" sldId="269"/>
            <ac:spMk id="721" creationId="{F8AFA48C-9F32-46E5-B759-146D2BD0120B}"/>
          </ac:spMkLst>
        </pc:spChg>
        <pc:spChg chg="mod topLvl">
          <ac:chgData name="Jia Shi" userId="46afd474-ef12-44c7-ab66-108625f733ba" providerId="ADAL" clId="{271F1F47-4225-4D30-98EF-2A0717CF74AC}" dt="2021-12-28T20:43:59.036" v="4881"/>
          <ac:spMkLst>
            <pc:docMk/>
            <pc:sldMk cId="372580427" sldId="269"/>
            <ac:spMk id="722" creationId="{75A8EB7C-08AE-4E95-A2AB-78CC68AA1B59}"/>
          </ac:spMkLst>
        </pc:spChg>
        <pc:spChg chg="mod topLvl">
          <ac:chgData name="Jia Shi" userId="46afd474-ef12-44c7-ab66-108625f733ba" providerId="ADAL" clId="{271F1F47-4225-4D30-98EF-2A0717CF74AC}" dt="2021-12-28T13:05:24.348" v="4536" actId="1076"/>
          <ac:spMkLst>
            <pc:docMk/>
            <pc:sldMk cId="372580427" sldId="269"/>
            <ac:spMk id="724" creationId="{40AB1986-C3E2-48B3-AA0F-C099061A1008}"/>
          </ac:spMkLst>
        </pc:spChg>
        <pc:spChg chg="mod topLvl">
          <ac:chgData name="Jia Shi" userId="46afd474-ef12-44c7-ab66-108625f733ba" providerId="ADAL" clId="{271F1F47-4225-4D30-98EF-2A0717CF74AC}" dt="2021-12-28T13:05:24.348" v="4536" actId="1076"/>
          <ac:spMkLst>
            <pc:docMk/>
            <pc:sldMk cId="372580427" sldId="269"/>
            <ac:spMk id="726" creationId="{5AA8FEB1-9544-489A-B6AB-A13BF9FE03CE}"/>
          </ac:spMkLst>
        </pc:spChg>
        <pc:spChg chg="mod topLvl">
          <ac:chgData name="Jia Shi" userId="46afd474-ef12-44c7-ab66-108625f733ba" providerId="ADAL" clId="{271F1F47-4225-4D30-98EF-2A0717CF74AC}" dt="2021-12-28T20:44:07.070" v="4883"/>
          <ac:spMkLst>
            <pc:docMk/>
            <pc:sldMk cId="372580427" sldId="269"/>
            <ac:spMk id="727" creationId="{DE61F8E6-7436-498A-8874-E345F0B9A57A}"/>
          </ac:spMkLst>
        </pc:spChg>
        <pc:spChg chg="mod topLvl">
          <ac:chgData name="Jia Shi" userId="46afd474-ef12-44c7-ab66-108625f733ba" providerId="ADAL" clId="{271F1F47-4225-4D30-98EF-2A0717CF74AC}" dt="2021-12-28T13:05:24.348" v="4536" actId="1076"/>
          <ac:spMkLst>
            <pc:docMk/>
            <pc:sldMk cId="372580427" sldId="269"/>
            <ac:spMk id="729" creationId="{6B15E117-5A3E-4B92-92BA-907238F2E56D}"/>
          </ac:spMkLst>
        </pc:spChg>
        <pc:spChg chg="mod topLvl">
          <ac:chgData name="Jia Shi" userId="46afd474-ef12-44c7-ab66-108625f733ba" providerId="ADAL" clId="{271F1F47-4225-4D30-98EF-2A0717CF74AC}" dt="2021-12-28T13:05:24.348" v="4536" actId="1076"/>
          <ac:spMkLst>
            <pc:docMk/>
            <pc:sldMk cId="372580427" sldId="269"/>
            <ac:spMk id="731" creationId="{F7C8518A-00A0-411D-AA8D-ABAE9D230757}"/>
          </ac:spMkLst>
        </pc:spChg>
        <pc:spChg chg="mod topLvl">
          <ac:chgData name="Jia Shi" userId="46afd474-ef12-44c7-ab66-108625f733ba" providerId="ADAL" clId="{271F1F47-4225-4D30-98EF-2A0717CF74AC}" dt="2021-12-28T13:05:24.348" v="4536" actId="1076"/>
          <ac:spMkLst>
            <pc:docMk/>
            <pc:sldMk cId="372580427" sldId="269"/>
            <ac:spMk id="733" creationId="{2EA6694F-82C6-42DF-850C-698662B0FF30}"/>
          </ac:spMkLst>
        </pc:spChg>
        <pc:spChg chg="mod topLvl">
          <ac:chgData name="Jia Shi" userId="46afd474-ef12-44c7-ab66-108625f733ba" providerId="ADAL" clId="{271F1F47-4225-4D30-98EF-2A0717CF74AC}" dt="2021-12-28T13:05:24.348" v="4536" actId="1076"/>
          <ac:spMkLst>
            <pc:docMk/>
            <pc:sldMk cId="372580427" sldId="269"/>
            <ac:spMk id="734" creationId="{42B716B5-A8BC-49DC-91A1-ABDE260295E7}"/>
          </ac:spMkLst>
        </pc:spChg>
        <pc:spChg chg="add del">
          <ac:chgData name="Jia Shi" userId="46afd474-ef12-44c7-ab66-108625f733ba" providerId="ADAL" clId="{271F1F47-4225-4D30-98EF-2A0717CF74AC}" dt="2021-12-28T12:52:11.172" v="4392" actId="22"/>
          <ac:spMkLst>
            <pc:docMk/>
            <pc:sldMk cId="372580427" sldId="269"/>
            <ac:spMk id="735" creationId="{01304327-575A-445C-9068-36731C4A9005}"/>
          </ac:spMkLst>
        </pc:spChg>
        <pc:spChg chg="add mod">
          <ac:chgData name="Jia Shi" userId="46afd474-ef12-44c7-ab66-108625f733ba" providerId="ADAL" clId="{271F1F47-4225-4D30-98EF-2A0717CF74AC}" dt="2021-12-28T12:55:09.467" v="4406" actId="164"/>
          <ac:spMkLst>
            <pc:docMk/>
            <pc:sldMk cId="372580427" sldId="269"/>
            <ac:spMk id="736" creationId="{483FF5D6-1890-42A2-A48E-6147C2352B4E}"/>
          </ac:spMkLst>
        </pc:spChg>
        <pc:spChg chg="add mod">
          <ac:chgData name="Jia Shi" userId="46afd474-ef12-44c7-ab66-108625f733ba" providerId="ADAL" clId="{271F1F47-4225-4D30-98EF-2A0717CF74AC}" dt="2021-12-28T12:55:09.467" v="4406" actId="164"/>
          <ac:spMkLst>
            <pc:docMk/>
            <pc:sldMk cId="372580427" sldId="269"/>
            <ac:spMk id="738" creationId="{731AE9B3-DAD0-4EA1-9A8D-79837B89586A}"/>
          </ac:spMkLst>
        </pc:spChg>
        <pc:spChg chg="add mod">
          <ac:chgData name="Jia Shi" userId="46afd474-ef12-44c7-ab66-108625f733ba" providerId="ADAL" clId="{271F1F47-4225-4D30-98EF-2A0717CF74AC}" dt="2021-12-28T12:55:09.467" v="4406" actId="164"/>
          <ac:spMkLst>
            <pc:docMk/>
            <pc:sldMk cId="372580427" sldId="269"/>
            <ac:spMk id="739" creationId="{2F68DB13-6465-486D-B5B6-C4A5795B10B5}"/>
          </ac:spMkLst>
        </pc:spChg>
        <pc:spChg chg="add mod">
          <ac:chgData name="Jia Shi" userId="46afd474-ef12-44c7-ab66-108625f733ba" providerId="ADAL" clId="{271F1F47-4225-4D30-98EF-2A0717CF74AC}" dt="2021-12-28T12:55:09.467" v="4406" actId="164"/>
          <ac:spMkLst>
            <pc:docMk/>
            <pc:sldMk cId="372580427" sldId="269"/>
            <ac:spMk id="740" creationId="{5A3DC497-F38D-4845-A9D3-489158E24E75}"/>
          </ac:spMkLst>
        </pc:spChg>
        <pc:spChg chg="add mod">
          <ac:chgData name="Jia Shi" userId="46afd474-ef12-44c7-ab66-108625f733ba" providerId="ADAL" clId="{271F1F47-4225-4D30-98EF-2A0717CF74AC}" dt="2021-12-28T12:55:34.365" v="4414" actId="20577"/>
          <ac:spMkLst>
            <pc:docMk/>
            <pc:sldMk cId="372580427" sldId="269"/>
            <ac:spMk id="741" creationId="{C0922AED-DA06-42E7-8AC8-9D144789FC26}"/>
          </ac:spMkLst>
        </pc:spChg>
        <pc:spChg chg="add mod">
          <ac:chgData name="Jia Shi" userId="46afd474-ef12-44c7-ab66-108625f733ba" providerId="ADAL" clId="{271F1F47-4225-4D30-98EF-2A0717CF74AC}" dt="2021-12-28T12:55:09.467" v="4406" actId="164"/>
          <ac:spMkLst>
            <pc:docMk/>
            <pc:sldMk cId="372580427" sldId="269"/>
            <ac:spMk id="742" creationId="{02A48EDE-A06F-4DC0-97CC-6B34B7F93D1E}"/>
          </ac:spMkLst>
        </pc:spChg>
        <pc:spChg chg="add mod">
          <ac:chgData name="Jia Shi" userId="46afd474-ef12-44c7-ab66-108625f733ba" providerId="ADAL" clId="{271F1F47-4225-4D30-98EF-2A0717CF74AC}" dt="2021-12-28T12:55:09.467" v="4406" actId="164"/>
          <ac:spMkLst>
            <pc:docMk/>
            <pc:sldMk cId="372580427" sldId="269"/>
            <ac:spMk id="743" creationId="{D96B1370-29A8-4776-8267-119A42B6269A}"/>
          </ac:spMkLst>
        </pc:spChg>
        <pc:spChg chg="mod">
          <ac:chgData name="Jia Shi" userId="46afd474-ef12-44c7-ab66-108625f733ba" providerId="ADAL" clId="{271F1F47-4225-4D30-98EF-2A0717CF74AC}" dt="2021-12-29T14:07:45.592" v="5787"/>
          <ac:spMkLst>
            <pc:docMk/>
            <pc:sldMk cId="372580427" sldId="269"/>
            <ac:spMk id="764" creationId="{5E2E06AD-57B6-41F7-9C32-0B32C75A1560}"/>
          </ac:spMkLst>
        </pc:spChg>
        <pc:spChg chg="mod">
          <ac:chgData name="Jia Shi" userId="46afd474-ef12-44c7-ab66-108625f733ba" providerId="ADAL" clId="{271F1F47-4225-4D30-98EF-2A0717CF74AC}" dt="2021-12-29T08:25:39.212" v="5115" actId="1076"/>
          <ac:spMkLst>
            <pc:docMk/>
            <pc:sldMk cId="372580427" sldId="269"/>
            <ac:spMk id="777" creationId="{99C17F50-1392-4C15-B702-75D0B8B4E0AD}"/>
          </ac:spMkLst>
        </pc:spChg>
        <pc:spChg chg="mod">
          <ac:chgData name="Jia Shi" userId="46afd474-ef12-44c7-ab66-108625f733ba" providerId="ADAL" clId="{271F1F47-4225-4D30-98EF-2A0717CF74AC}" dt="2021-12-29T08:25:39.212" v="5115" actId="1076"/>
          <ac:spMkLst>
            <pc:docMk/>
            <pc:sldMk cId="372580427" sldId="269"/>
            <ac:spMk id="778" creationId="{FE1C35BA-E939-40A4-9512-EB038EC76516}"/>
          </ac:spMkLst>
        </pc:spChg>
        <pc:spChg chg="mod">
          <ac:chgData name="Jia Shi" userId="46afd474-ef12-44c7-ab66-108625f733ba" providerId="ADAL" clId="{271F1F47-4225-4D30-98EF-2A0717CF74AC}" dt="2021-12-28T12:50:56.395" v="4389" actId="6549"/>
          <ac:spMkLst>
            <pc:docMk/>
            <pc:sldMk cId="372580427" sldId="269"/>
            <ac:spMk id="786" creationId="{A99CC92B-0D83-4C6F-9C54-5B3447B47106}"/>
          </ac:spMkLst>
        </pc:spChg>
        <pc:spChg chg="mod">
          <ac:chgData name="Jia Shi" userId="46afd474-ef12-44c7-ab66-108625f733ba" providerId="ADAL" clId="{271F1F47-4225-4D30-98EF-2A0717CF74AC}" dt="2021-12-28T12:50:54.079" v="4387" actId="20577"/>
          <ac:spMkLst>
            <pc:docMk/>
            <pc:sldMk cId="372580427" sldId="269"/>
            <ac:spMk id="804" creationId="{DC2B8696-AD9A-409A-A670-2CA979FC5E90}"/>
          </ac:spMkLst>
        </pc:spChg>
        <pc:spChg chg="add mod">
          <ac:chgData name="Jia Shi" userId="46afd474-ef12-44c7-ab66-108625f733ba" providerId="ADAL" clId="{271F1F47-4225-4D30-98EF-2A0717CF74AC}" dt="2021-12-28T12:55:09.467" v="4406" actId="164"/>
          <ac:spMkLst>
            <pc:docMk/>
            <pc:sldMk cId="372580427" sldId="269"/>
            <ac:spMk id="812" creationId="{140E5960-63DC-440E-9B3B-BBA4D2085DAD}"/>
          </ac:spMkLst>
        </pc:spChg>
        <pc:spChg chg="add mod">
          <ac:chgData name="Jia Shi" userId="46afd474-ef12-44c7-ab66-108625f733ba" providerId="ADAL" clId="{271F1F47-4225-4D30-98EF-2A0717CF74AC}" dt="2021-12-28T12:55:09.467" v="4406" actId="164"/>
          <ac:spMkLst>
            <pc:docMk/>
            <pc:sldMk cId="372580427" sldId="269"/>
            <ac:spMk id="813" creationId="{6FF4A756-0FB2-424B-AD0B-DD9B4D91D8B5}"/>
          </ac:spMkLst>
        </pc:spChg>
        <pc:spChg chg="add mod">
          <ac:chgData name="Jia Shi" userId="46afd474-ef12-44c7-ab66-108625f733ba" providerId="ADAL" clId="{271F1F47-4225-4D30-98EF-2A0717CF74AC}" dt="2021-12-28T12:55:09.467" v="4406" actId="164"/>
          <ac:spMkLst>
            <pc:docMk/>
            <pc:sldMk cId="372580427" sldId="269"/>
            <ac:spMk id="814" creationId="{D60EB961-090E-4745-92EC-115D9D735DB9}"/>
          </ac:spMkLst>
        </pc:spChg>
        <pc:spChg chg="add mod">
          <ac:chgData name="Jia Shi" userId="46afd474-ef12-44c7-ab66-108625f733ba" providerId="ADAL" clId="{271F1F47-4225-4D30-98EF-2A0717CF74AC}" dt="2021-12-28T20:55:59.551" v="5009" actId="1076"/>
          <ac:spMkLst>
            <pc:docMk/>
            <pc:sldMk cId="372580427" sldId="269"/>
            <ac:spMk id="820" creationId="{434A0430-3D54-419B-B289-0E78AAB668ED}"/>
          </ac:spMkLst>
        </pc:spChg>
        <pc:spChg chg="add mod">
          <ac:chgData name="Jia Shi" userId="46afd474-ef12-44c7-ab66-108625f733ba" providerId="ADAL" clId="{271F1F47-4225-4D30-98EF-2A0717CF74AC}" dt="2021-12-28T20:55:59.551" v="5009" actId="1076"/>
          <ac:spMkLst>
            <pc:docMk/>
            <pc:sldMk cId="372580427" sldId="269"/>
            <ac:spMk id="821" creationId="{6A6BF9BE-0BBD-498A-9A39-44303DF9A96D}"/>
          </ac:spMkLst>
        </pc:spChg>
        <pc:spChg chg="add mod">
          <ac:chgData name="Jia Shi" userId="46afd474-ef12-44c7-ab66-108625f733ba" providerId="ADAL" clId="{271F1F47-4225-4D30-98EF-2A0717CF74AC}" dt="2021-12-28T20:55:59.551" v="5009" actId="1076"/>
          <ac:spMkLst>
            <pc:docMk/>
            <pc:sldMk cId="372580427" sldId="269"/>
            <ac:spMk id="822" creationId="{16432D43-5A15-4E6A-B871-F66A3D2AAE65}"/>
          </ac:spMkLst>
        </pc:spChg>
        <pc:spChg chg="add mod">
          <ac:chgData name="Jia Shi" userId="46afd474-ef12-44c7-ab66-108625f733ba" providerId="ADAL" clId="{271F1F47-4225-4D30-98EF-2A0717CF74AC}" dt="2021-12-28T20:55:59.551" v="5009" actId="1076"/>
          <ac:spMkLst>
            <pc:docMk/>
            <pc:sldMk cId="372580427" sldId="269"/>
            <ac:spMk id="823" creationId="{119280FE-E49B-4414-AB94-0E58298FD79F}"/>
          </ac:spMkLst>
        </pc:spChg>
        <pc:spChg chg="mod">
          <ac:chgData name="Jia Shi" userId="46afd474-ef12-44c7-ab66-108625f733ba" providerId="ADAL" clId="{271F1F47-4225-4D30-98EF-2A0717CF74AC}" dt="2021-12-28T13:03:39.122" v="4521" actId="14100"/>
          <ac:spMkLst>
            <pc:docMk/>
            <pc:sldMk cId="372580427" sldId="269"/>
            <ac:spMk id="826" creationId="{79D981FE-7D5F-436A-8662-B333AE86CAEB}"/>
          </ac:spMkLst>
        </pc:spChg>
        <pc:spChg chg="mod">
          <ac:chgData name="Jia Shi" userId="46afd474-ef12-44c7-ab66-108625f733ba" providerId="ADAL" clId="{271F1F47-4225-4D30-98EF-2A0717CF74AC}" dt="2021-12-28T13:03:43.650" v="4522" actId="14100"/>
          <ac:spMkLst>
            <pc:docMk/>
            <pc:sldMk cId="372580427" sldId="269"/>
            <ac:spMk id="827" creationId="{F4EA71B6-CD41-4F9F-8278-0AF9D2F40695}"/>
          </ac:spMkLst>
        </pc:spChg>
        <pc:spChg chg="mod">
          <ac:chgData name="Jia Shi" userId="46afd474-ef12-44c7-ab66-108625f733ba" providerId="ADAL" clId="{271F1F47-4225-4D30-98EF-2A0717CF74AC}" dt="2021-12-28T13:03:54.003" v="4524" actId="14100"/>
          <ac:spMkLst>
            <pc:docMk/>
            <pc:sldMk cId="372580427" sldId="269"/>
            <ac:spMk id="828" creationId="{90166A50-2771-4E99-85D8-03AF7360E1E4}"/>
          </ac:spMkLst>
        </pc:spChg>
        <pc:spChg chg="mod">
          <ac:chgData name="Jia Shi" userId="46afd474-ef12-44c7-ab66-108625f733ba" providerId="ADAL" clId="{271F1F47-4225-4D30-98EF-2A0717CF74AC}" dt="2021-12-28T13:03:50.356" v="4523" actId="14100"/>
          <ac:spMkLst>
            <pc:docMk/>
            <pc:sldMk cId="372580427" sldId="269"/>
            <ac:spMk id="829" creationId="{21ABF85C-0FBE-4EA5-98EA-E049D67427AD}"/>
          </ac:spMkLst>
        </pc:spChg>
        <pc:spChg chg="add mod">
          <ac:chgData name="Jia Shi" userId="46afd474-ef12-44c7-ab66-108625f733ba" providerId="ADAL" clId="{271F1F47-4225-4D30-98EF-2A0717CF74AC}" dt="2021-12-28T20:55:42.446" v="5008"/>
          <ac:spMkLst>
            <pc:docMk/>
            <pc:sldMk cId="372580427" sldId="269"/>
            <ac:spMk id="830" creationId="{E3AF0315-4905-4135-8A83-22035A8D6BE8}"/>
          </ac:spMkLst>
        </pc:spChg>
        <pc:grpChg chg="add mod">
          <ac:chgData name="Jia Shi" userId="46afd474-ef12-44c7-ab66-108625f733ba" providerId="ADAL" clId="{271F1F47-4225-4D30-98EF-2A0717CF74AC}" dt="2021-12-28T12:39:40.589" v="4338" actId="164"/>
          <ac:grpSpMkLst>
            <pc:docMk/>
            <pc:sldMk cId="372580427" sldId="269"/>
            <ac:grpSpMk id="2" creationId="{8183851B-4906-4929-8793-60A53A656484}"/>
          </ac:grpSpMkLst>
        </pc:grpChg>
        <pc:grpChg chg="del">
          <ac:chgData name="Jia Shi" userId="46afd474-ef12-44c7-ab66-108625f733ba" providerId="ADAL" clId="{271F1F47-4225-4D30-98EF-2A0717CF74AC}" dt="2021-12-28T12:40:23.074" v="4344" actId="478"/>
          <ac:grpSpMkLst>
            <pc:docMk/>
            <pc:sldMk cId="372580427" sldId="269"/>
            <ac:grpSpMk id="3" creationId="{8D3C143F-7F1F-431A-9301-C70575D52F91}"/>
          </ac:grpSpMkLst>
        </pc:grpChg>
        <pc:grpChg chg="add mod">
          <ac:chgData name="Jia Shi" userId="46afd474-ef12-44c7-ab66-108625f733ba" providerId="ADAL" clId="{271F1F47-4225-4D30-98EF-2A0717CF74AC}" dt="2021-12-28T12:52:46.950" v="4396" actId="1076"/>
          <ac:grpSpMkLst>
            <pc:docMk/>
            <pc:sldMk cId="372580427" sldId="269"/>
            <ac:grpSpMk id="4" creationId="{004C0493-B3B4-4A78-A1BC-C784A945D0E9}"/>
          </ac:grpSpMkLst>
        </pc:grpChg>
        <pc:grpChg chg="del">
          <ac:chgData name="Jia Shi" userId="46afd474-ef12-44c7-ab66-108625f733ba" providerId="ADAL" clId="{271F1F47-4225-4D30-98EF-2A0717CF74AC}" dt="2021-12-28T12:40:41.154" v="4347" actId="478"/>
          <ac:grpSpMkLst>
            <pc:docMk/>
            <pc:sldMk cId="372580427" sldId="269"/>
            <ac:grpSpMk id="5" creationId="{D23A95E4-A325-4F89-808A-B0061FA28DE9}"/>
          </ac:grpSpMkLst>
        </pc:grpChg>
        <pc:grpChg chg="mod">
          <ac:chgData name="Jia Shi" userId="46afd474-ef12-44c7-ab66-108625f733ba" providerId="ADAL" clId="{271F1F47-4225-4D30-98EF-2A0717CF74AC}" dt="2021-12-28T12:52:46.950" v="4396" actId="1076"/>
          <ac:grpSpMkLst>
            <pc:docMk/>
            <pc:sldMk cId="372580427" sldId="269"/>
            <ac:grpSpMk id="10" creationId="{63E593FF-69B4-4C5B-A8DF-D3DF1CA4729A}"/>
          </ac:grpSpMkLst>
        </pc:grpChg>
        <pc:grpChg chg="del">
          <ac:chgData name="Jia Shi" userId="46afd474-ef12-44c7-ab66-108625f733ba" providerId="ADAL" clId="{271F1F47-4225-4D30-98EF-2A0717CF74AC}" dt="2021-12-28T12:40:41.154" v="4347" actId="478"/>
          <ac:grpSpMkLst>
            <pc:docMk/>
            <pc:sldMk cId="372580427" sldId="269"/>
            <ac:grpSpMk id="11" creationId="{47931BA8-0F13-429D-A3DE-C67B5B0B8ECF}"/>
          </ac:grpSpMkLst>
        </pc:grpChg>
        <pc:grpChg chg="add mod">
          <ac:chgData name="Jia Shi" userId="46afd474-ef12-44c7-ab66-108625f733ba" providerId="ADAL" clId="{271F1F47-4225-4D30-98EF-2A0717CF74AC}" dt="2021-12-28T20:55:59.551" v="5009" actId="1076"/>
          <ac:grpSpMkLst>
            <pc:docMk/>
            <pc:sldMk cId="372580427" sldId="269"/>
            <ac:grpSpMk id="14" creationId="{F9E65F16-E257-4308-82D8-ABC022765E5E}"/>
          </ac:grpSpMkLst>
        </pc:grpChg>
        <pc:grpChg chg="mod">
          <ac:chgData name="Jia Shi" userId="46afd474-ef12-44c7-ab66-108625f733ba" providerId="ADAL" clId="{271F1F47-4225-4D30-98EF-2A0717CF74AC}" dt="2021-12-28T12:52:46.950" v="4396" actId="1076"/>
          <ac:grpSpMkLst>
            <pc:docMk/>
            <pc:sldMk cId="372580427" sldId="269"/>
            <ac:grpSpMk id="22" creationId="{DA924439-BEDB-4171-885D-D628ECA380E5}"/>
          </ac:grpSpMkLst>
        </pc:grpChg>
        <pc:grpChg chg="del">
          <ac:chgData name="Jia Shi" userId="46afd474-ef12-44c7-ab66-108625f733ba" providerId="ADAL" clId="{271F1F47-4225-4D30-98EF-2A0717CF74AC}" dt="2021-12-28T12:40:41.154" v="4347" actId="478"/>
          <ac:grpSpMkLst>
            <pc:docMk/>
            <pc:sldMk cId="372580427" sldId="269"/>
            <ac:grpSpMk id="69" creationId="{B6B06ED7-1700-4E3D-8C1C-8AE1D954A9A2}"/>
          </ac:grpSpMkLst>
        </pc:grpChg>
        <pc:grpChg chg="mod">
          <ac:chgData name="Jia Shi" userId="46afd474-ef12-44c7-ab66-108625f733ba" providerId="ADAL" clId="{271F1F47-4225-4D30-98EF-2A0717CF74AC}" dt="2021-12-29T08:25:12.665" v="5113" actId="1076"/>
          <ac:grpSpMkLst>
            <pc:docMk/>
            <pc:sldMk cId="372580427" sldId="269"/>
            <ac:grpSpMk id="164" creationId="{24EAC5F4-0658-4AF9-BFB5-2AD1202EBD15}"/>
          </ac:grpSpMkLst>
        </pc:grpChg>
        <pc:grpChg chg="del">
          <ac:chgData name="Jia Shi" userId="46afd474-ef12-44c7-ab66-108625f733ba" providerId="ADAL" clId="{271F1F47-4225-4D30-98EF-2A0717CF74AC}" dt="2021-12-28T12:40:41.154" v="4347" actId="478"/>
          <ac:grpSpMkLst>
            <pc:docMk/>
            <pc:sldMk cId="372580427" sldId="269"/>
            <ac:grpSpMk id="189" creationId="{9E7188EB-8AC5-4DF8-8F98-3114457E42C4}"/>
          </ac:grpSpMkLst>
        </pc:grpChg>
        <pc:grpChg chg="del">
          <ac:chgData name="Jia Shi" userId="46afd474-ef12-44c7-ab66-108625f733ba" providerId="ADAL" clId="{271F1F47-4225-4D30-98EF-2A0717CF74AC}" dt="2021-12-28T12:40:23.074" v="4344" actId="478"/>
          <ac:grpSpMkLst>
            <pc:docMk/>
            <pc:sldMk cId="372580427" sldId="269"/>
            <ac:grpSpMk id="240" creationId="{CF92B130-0151-4083-8905-FAEB8BE7EE8D}"/>
          </ac:grpSpMkLst>
        </pc:grpChg>
        <pc:grpChg chg="mod">
          <ac:chgData name="Jia Shi" userId="46afd474-ef12-44c7-ab66-108625f733ba" providerId="ADAL" clId="{271F1F47-4225-4D30-98EF-2A0717CF74AC}" dt="2021-12-28T13:05:24.348" v="4536" actId="1076"/>
          <ac:grpSpMkLst>
            <pc:docMk/>
            <pc:sldMk cId="372580427" sldId="269"/>
            <ac:grpSpMk id="276" creationId="{AE0187DB-E862-47D8-8291-F657B77A7E41}"/>
          </ac:grpSpMkLst>
        </pc:grpChg>
        <pc:grpChg chg="del mod">
          <ac:chgData name="Jia Shi" userId="46afd474-ef12-44c7-ab66-108625f733ba" providerId="ADAL" clId="{271F1F47-4225-4D30-98EF-2A0717CF74AC}" dt="2021-12-28T12:50:24.102" v="4383" actId="478"/>
          <ac:grpSpMkLst>
            <pc:docMk/>
            <pc:sldMk cId="372580427" sldId="269"/>
            <ac:grpSpMk id="308" creationId="{757B0C44-E4F3-46EE-8064-9B41E90E4273}"/>
          </ac:grpSpMkLst>
        </pc:grpChg>
        <pc:grpChg chg="mod">
          <ac:chgData name="Jia Shi" userId="46afd474-ef12-44c7-ab66-108625f733ba" providerId="ADAL" clId="{271F1F47-4225-4D30-98EF-2A0717CF74AC}" dt="2021-12-28T12:52:46.950" v="4396" actId="1076"/>
          <ac:grpSpMkLst>
            <pc:docMk/>
            <pc:sldMk cId="372580427" sldId="269"/>
            <ac:grpSpMk id="335" creationId="{42A776E0-7F30-4973-94B0-711EE9ECD045}"/>
          </ac:grpSpMkLst>
        </pc:grpChg>
        <pc:grpChg chg="add del mod">
          <ac:chgData name="Jia Shi" userId="46afd474-ef12-44c7-ab66-108625f733ba" providerId="ADAL" clId="{271F1F47-4225-4D30-98EF-2A0717CF74AC}" dt="2021-12-29T08:59:16.711" v="5162" actId="21"/>
          <ac:grpSpMkLst>
            <pc:docMk/>
            <pc:sldMk cId="372580427" sldId="269"/>
            <ac:grpSpMk id="376" creationId="{7749022B-83CC-43B6-B676-0351A11F8012}"/>
          </ac:grpSpMkLst>
        </pc:grpChg>
        <pc:grpChg chg="mod">
          <ac:chgData name="Jia Shi" userId="46afd474-ef12-44c7-ab66-108625f733ba" providerId="ADAL" clId="{271F1F47-4225-4D30-98EF-2A0717CF74AC}" dt="2021-12-28T12:52:46.950" v="4396" actId="1076"/>
          <ac:grpSpMkLst>
            <pc:docMk/>
            <pc:sldMk cId="372580427" sldId="269"/>
            <ac:grpSpMk id="385" creationId="{4FB384F1-36CA-4700-8E4D-65993248D912}"/>
          </ac:grpSpMkLst>
        </pc:grpChg>
        <pc:grpChg chg="mod">
          <ac:chgData name="Jia Shi" userId="46afd474-ef12-44c7-ab66-108625f733ba" providerId="ADAL" clId="{271F1F47-4225-4D30-98EF-2A0717CF74AC}" dt="2021-12-29T08:58:24.799" v="5152"/>
          <ac:grpSpMkLst>
            <pc:docMk/>
            <pc:sldMk cId="372580427" sldId="269"/>
            <ac:grpSpMk id="389" creationId="{E80C10D4-9E97-47A6-A135-E4C7974A6F41}"/>
          </ac:grpSpMkLst>
        </pc:grpChg>
        <pc:grpChg chg="mod">
          <ac:chgData name="Jia Shi" userId="46afd474-ef12-44c7-ab66-108625f733ba" providerId="ADAL" clId="{271F1F47-4225-4D30-98EF-2A0717CF74AC}" dt="2021-12-29T08:58:24.799" v="5152"/>
          <ac:grpSpMkLst>
            <pc:docMk/>
            <pc:sldMk cId="372580427" sldId="269"/>
            <ac:grpSpMk id="390" creationId="{769B72C3-DF05-40D9-A51E-818C01E87BED}"/>
          </ac:grpSpMkLst>
        </pc:grpChg>
        <pc:grpChg chg="mod">
          <ac:chgData name="Jia Shi" userId="46afd474-ef12-44c7-ab66-108625f733ba" providerId="ADAL" clId="{271F1F47-4225-4D30-98EF-2A0717CF74AC}" dt="2021-12-29T08:58:24.799" v="5152"/>
          <ac:grpSpMkLst>
            <pc:docMk/>
            <pc:sldMk cId="372580427" sldId="269"/>
            <ac:grpSpMk id="392" creationId="{9F8A9F16-E3F9-4369-8C58-11F893B9B354}"/>
          </ac:grpSpMkLst>
        </pc:grpChg>
        <pc:grpChg chg="mod">
          <ac:chgData name="Jia Shi" userId="46afd474-ef12-44c7-ab66-108625f733ba" providerId="ADAL" clId="{271F1F47-4225-4D30-98EF-2A0717CF74AC}" dt="2021-12-29T08:58:24.799" v="5152"/>
          <ac:grpSpMkLst>
            <pc:docMk/>
            <pc:sldMk cId="372580427" sldId="269"/>
            <ac:grpSpMk id="393" creationId="{6722CD0A-C6D0-42EB-8A87-49223B988A64}"/>
          </ac:grpSpMkLst>
        </pc:grpChg>
        <pc:grpChg chg="add del mod">
          <ac:chgData name="Jia Shi" userId="46afd474-ef12-44c7-ab66-108625f733ba" providerId="ADAL" clId="{271F1F47-4225-4D30-98EF-2A0717CF74AC}" dt="2021-12-28T12:39:36.484" v="4337"/>
          <ac:grpSpMkLst>
            <pc:docMk/>
            <pc:sldMk cId="372580427" sldId="269"/>
            <ac:grpSpMk id="500" creationId="{4A292A5E-3495-43CA-8605-CF3C3DC6B5D3}"/>
          </ac:grpSpMkLst>
        </pc:grpChg>
        <pc:grpChg chg="add mod">
          <ac:chgData name="Jia Shi" userId="46afd474-ef12-44c7-ab66-108625f733ba" providerId="ADAL" clId="{271F1F47-4225-4D30-98EF-2A0717CF74AC}" dt="2021-12-29T08:25:12.665" v="5113" actId="1076"/>
          <ac:grpSpMkLst>
            <pc:docMk/>
            <pc:sldMk cId="372580427" sldId="269"/>
            <ac:grpSpMk id="503" creationId="{A79B1961-0DAF-441F-B4F5-0D21476785B9}"/>
          </ac:grpSpMkLst>
        </pc:grpChg>
        <pc:grpChg chg="mod">
          <ac:chgData name="Jia Shi" userId="46afd474-ef12-44c7-ab66-108625f733ba" providerId="ADAL" clId="{271F1F47-4225-4D30-98EF-2A0717CF74AC}" dt="2021-12-28T12:39:42.308" v="4339"/>
          <ac:grpSpMkLst>
            <pc:docMk/>
            <pc:sldMk cId="372580427" sldId="269"/>
            <ac:grpSpMk id="505" creationId="{08090EAD-829E-4AA6-8044-5F4169B043EE}"/>
          </ac:grpSpMkLst>
        </pc:grpChg>
        <pc:grpChg chg="add del mod">
          <ac:chgData name="Jia Shi" userId="46afd474-ef12-44c7-ab66-108625f733ba" providerId="ADAL" clId="{271F1F47-4225-4D30-98EF-2A0717CF74AC}" dt="2021-12-28T12:46:52.724" v="4354" actId="478"/>
          <ac:grpSpMkLst>
            <pc:docMk/>
            <pc:sldMk cId="372580427" sldId="269"/>
            <ac:grpSpMk id="508" creationId="{F0C7958B-33FE-4804-AC02-7A0B5F5F6885}"/>
          </ac:grpSpMkLst>
        </pc:grpChg>
        <pc:grpChg chg="mod">
          <ac:chgData name="Jia Shi" userId="46afd474-ef12-44c7-ab66-108625f733ba" providerId="ADAL" clId="{271F1F47-4225-4D30-98EF-2A0717CF74AC}" dt="2021-12-28T12:46:40.568" v="4352"/>
          <ac:grpSpMkLst>
            <pc:docMk/>
            <pc:sldMk cId="372580427" sldId="269"/>
            <ac:grpSpMk id="513" creationId="{BC93A993-A3DD-41FD-8593-8B06B514E7DA}"/>
          </ac:grpSpMkLst>
        </pc:grpChg>
        <pc:grpChg chg="mod">
          <ac:chgData name="Jia Shi" userId="46afd474-ef12-44c7-ab66-108625f733ba" providerId="ADAL" clId="{271F1F47-4225-4D30-98EF-2A0717CF74AC}" dt="2021-12-28T12:46:40.568" v="4352"/>
          <ac:grpSpMkLst>
            <pc:docMk/>
            <pc:sldMk cId="372580427" sldId="269"/>
            <ac:grpSpMk id="514" creationId="{0AF3C555-A1E7-405D-99E7-9DE3F12FCA50}"/>
          </ac:grpSpMkLst>
        </pc:grpChg>
        <pc:grpChg chg="mod">
          <ac:chgData name="Jia Shi" userId="46afd474-ef12-44c7-ab66-108625f733ba" providerId="ADAL" clId="{271F1F47-4225-4D30-98EF-2A0717CF74AC}" dt="2021-12-28T12:46:40.568" v="4352"/>
          <ac:grpSpMkLst>
            <pc:docMk/>
            <pc:sldMk cId="372580427" sldId="269"/>
            <ac:grpSpMk id="516" creationId="{176424B3-4B13-4857-BD14-F0D9E08AFD2E}"/>
          </ac:grpSpMkLst>
        </pc:grpChg>
        <pc:grpChg chg="mod">
          <ac:chgData name="Jia Shi" userId="46afd474-ef12-44c7-ab66-108625f733ba" providerId="ADAL" clId="{271F1F47-4225-4D30-98EF-2A0717CF74AC}" dt="2021-12-28T12:46:40.568" v="4352"/>
          <ac:grpSpMkLst>
            <pc:docMk/>
            <pc:sldMk cId="372580427" sldId="269"/>
            <ac:grpSpMk id="521" creationId="{08C424CD-AF95-494A-98B4-130C3BED4B51}"/>
          </ac:grpSpMkLst>
        </pc:grpChg>
        <pc:grpChg chg="del">
          <ac:chgData name="Jia Shi" userId="46afd474-ef12-44c7-ab66-108625f733ba" providerId="ADAL" clId="{271F1F47-4225-4D30-98EF-2A0717CF74AC}" dt="2021-12-28T12:40:20.996" v="4343" actId="478"/>
          <ac:grpSpMkLst>
            <pc:docMk/>
            <pc:sldMk cId="372580427" sldId="269"/>
            <ac:grpSpMk id="524" creationId="{BAC441A2-C193-424F-B26C-022D5D50268D}"/>
          </ac:grpSpMkLst>
        </pc:grpChg>
        <pc:grpChg chg="mod">
          <ac:chgData name="Jia Shi" userId="46afd474-ef12-44c7-ab66-108625f733ba" providerId="ADAL" clId="{271F1F47-4225-4D30-98EF-2A0717CF74AC}" dt="2021-12-29T08:25:33.170" v="5114" actId="1076"/>
          <ac:grpSpMkLst>
            <pc:docMk/>
            <pc:sldMk cId="372580427" sldId="269"/>
            <ac:grpSpMk id="577" creationId="{67B0F039-C47A-48C1-97BB-8837519715C3}"/>
          </ac:grpSpMkLst>
        </pc:grpChg>
        <pc:grpChg chg="del">
          <ac:chgData name="Jia Shi" userId="46afd474-ef12-44c7-ab66-108625f733ba" providerId="ADAL" clId="{271F1F47-4225-4D30-98EF-2A0717CF74AC}" dt="2021-12-28T12:40:20.996" v="4343" actId="478"/>
          <ac:grpSpMkLst>
            <pc:docMk/>
            <pc:sldMk cId="372580427" sldId="269"/>
            <ac:grpSpMk id="580" creationId="{84ED5EAA-B6CB-48B3-BCA6-2FF091B844AE}"/>
          </ac:grpSpMkLst>
        </pc:grpChg>
        <pc:grpChg chg="add del mod">
          <ac:chgData name="Jia Shi" userId="46afd474-ef12-44c7-ab66-108625f733ba" providerId="ADAL" clId="{271F1F47-4225-4D30-98EF-2A0717CF74AC}" dt="2021-12-28T13:01:29.317" v="4493" actId="165"/>
          <ac:grpSpMkLst>
            <pc:docMk/>
            <pc:sldMk cId="372580427" sldId="269"/>
            <ac:grpSpMk id="603" creationId="{680B5D5B-88F4-4695-9883-00DD7553DB3C}"/>
          </ac:grpSpMkLst>
        </pc:grpChg>
        <pc:grpChg chg="del mod topLvl">
          <ac:chgData name="Jia Shi" userId="46afd474-ef12-44c7-ab66-108625f733ba" providerId="ADAL" clId="{271F1F47-4225-4D30-98EF-2A0717CF74AC}" dt="2021-12-28T13:01:40.919" v="4495" actId="165"/>
          <ac:grpSpMkLst>
            <pc:docMk/>
            <pc:sldMk cId="372580427" sldId="269"/>
            <ac:grpSpMk id="608" creationId="{9458087D-C89C-4198-8CBF-957A7797D050}"/>
          </ac:grpSpMkLst>
        </pc:grpChg>
        <pc:grpChg chg="del mod topLvl">
          <ac:chgData name="Jia Shi" userId="46afd474-ef12-44c7-ab66-108625f733ba" providerId="ADAL" clId="{271F1F47-4225-4D30-98EF-2A0717CF74AC}" dt="2021-12-28T13:01:51.858" v="4497" actId="165"/>
          <ac:grpSpMkLst>
            <pc:docMk/>
            <pc:sldMk cId="372580427" sldId="269"/>
            <ac:grpSpMk id="609" creationId="{4BA0A9C6-9177-40AB-B83D-15CB57C70B1C}"/>
          </ac:grpSpMkLst>
        </pc:grpChg>
        <pc:grpChg chg="mod topLvl">
          <ac:chgData name="Jia Shi" userId="46afd474-ef12-44c7-ab66-108625f733ba" providerId="ADAL" clId="{271F1F47-4225-4D30-98EF-2A0717CF74AC}" dt="2021-12-28T13:05:24.348" v="4536" actId="1076"/>
          <ac:grpSpMkLst>
            <pc:docMk/>
            <pc:sldMk cId="372580427" sldId="269"/>
            <ac:grpSpMk id="611" creationId="{933A4623-B090-4A66-8A76-E4077579588E}"/>
          </ac:grpSpMkLst>
        </pc:grpChg>
        <pc:grpChg chg="mod">
          <ac:chgData name="Jia Shi" userId="46afd474-ef12-44c7-ab66-108625f733ba" providerId="ADAL" clId="{271F1F47-4225-4D30-98EF-2A0717CF74AC}" dt="2021-12-28T12:52:46.950" v="4396" actId="1076"/>
          <ac:grpSpMkLst>
            <pc:docMk/>
            <pc:sldMk cId="372580427" sldId="269"/>
            <ac:grpSpMk id="612" creationId="{2899BD38-B3A1-424C-937B-04F3285736DE}"/>
          </ac:grpSpMkLst>
        </pc:grpChg>
        <pc:grpChg chg="mod">
          <ac:chgData name="Jia Shi" userId="46afd474-ef12-44c7-ab66-108625f733ba" providerId="ADAL" clId="{271F1F47-4225-4D30-98EF-2A0717CF74AC}" dt="2021-12-29T08:25:12.665" v="5113" actId="1076"/>
          <ac:grpSpMkLst>
            <pc:docMk/>
            <pc:sldMk cId="372580427" sldId="269"/>
            <ac:grpSpMk id="645" creationId="{F17BAB8F-FA4A-4B86-A8A6-657DED0E9301}"/>
          </ac:grpSpMkLst>
        </pc:grpChg>
        <pc:grpChg chg="del">
          <ac:chgData name="Jia Shi" userId="46afd474-ef12-44c7-ab66-108625f733ba" providerId="ADAL" clId="{271F1F47-4225-4D30-98EF-2A0717CF74AC}" dt="2021-12-28T12:40:20.996" v="4343" actId="478"/>
          <ac:grpSpMkLst>
            <pc:docMk/>
            <pc:sldMk cId="372580427" sldId="269"/>
            <ac:grpSpMk id="678" creationId="{716DDADB-4154-4C56-9C57-0E96DB6FE5AE}"/>
          </ac:grpSpMkLst>
        </pc:grpChg>
        <pc:grpChg chg="del mod topLvl">
          <ac:chgData name="Jia Shi" userId="46afd474-ef12-44c7-ab66-108625f733ba" providerId="ADAL" clId="{271F1F47-4225-4D30-98EF-2A0717CF74AC}" dt="2021-12-28T13:03:19.653" v="4518" actId="478"/>
          <ac:grpSpMkLst>
            <pc:docMk/>
            <pc:sldMk cId="372580427" sldId="269"/>
            <ac:grpSpMk id="711" creationId="{D9BDC542-E1B6-4558-8DB4-F7C2BDA90D12}"/>
          </ac:grpSpMkLst>
        </pc:grpChg>
        <pc:grpChg chg="mod">
          <ac:chgData name="Jia Shi" userId="46afd474-ef12-44c7-ab66-108625f733ba" providerId="ADAL" clId="{271F1F47-4225-4D30-98EF-2A0717CF74AC}" dt="2021-12-29T08:25:39.212" v="5115" actId="1076"/>
          <ac:grpSpMkLst>
            <pc:docMk/>
            <pc:sldMk cId="372580427" sldId="269"/>
            <ac:grpSpMk id="744" creationId="{441CC15F-EE8B-488B-BAC0-DB5478358FE9}"/>
          </ac:grpSpMkLst>
        </pc:grpChg>
        <pc:grpChg chg="mod">
          <ac:chgData name="Jia Shi" userId="46afd474-ef12-44c7-ab66-108625f733ba" providerId="ADAL" clId="{271F1F47-4225-4D30-98EF-2A0717CF74AC}" dt="2021-12-29T08:25:39.212" v="5115" actId="1076"/>
          <ac:grpSpMkLst>
            <pc:docMk/>
            <pc:sldMk cId="372580427" sldId="269"/>
            <ac:grpSpMk id="779" creationId="{1CBC7373-E87C-4D6D-AEE2-A231292E2F11}"/>
          </ac:grpSpMkLst>
        </pc:grpChg>
        <pc:grpChg chg="add mod">
          <ac:chgData name="Jia Shi" userId="46afd474-ef12-44c7-ab66-108625f733ba" providerId="ADAL" clId="{271F1F47-4225-4D30-98EF-2A0717CF74AC}" dt="2021-12-28T13:05:24.348" v="4536" actId="1076"/>
          <ac:grpSpMkLst>
            <pc:docMk/>
            <pc:sldMk cId="372580427" sldId="269"/>
            <ac:grpSpMk id="825" creationId="{D6F72F4A-997A-4761-9A9C-853F5B37D9F1}"/>
          </ac:grpSpMkLst>
        </pc:grpChg>
        <pc:cxnChg chg="add del">
          <ac:chgData name="Jia Shi" userId="46afd474-ef12-44c7-ab66-108625f733ba" providerId="ADAL" clId="{271F1F47-4225-4D30-98EF-2A0717CF74AC}" dt="2021-12-28T12:53:22.643" v="4399" actId="478"/>
          <ac:cxnSpMkLst>
            <pc:docMk/>
            <pc:sldMk cId="372580427" sldId="269"/>
            <ac:cxnSpMk id="8" creationId="{9ADF75D5-28A1-4ED8-99A3-016CD3953083}"/>
          </ac:cxnSpMkLst>
        </pc:cxnChg>
        <pc:cxnChg chg="add del mod">
          <ac:chgData name="Jia Shi" userId="46afd474-ef12-44c7-ab66-108625f733ba" providerId="ADAL" clId="{271F1F47-4225-4D30-98EF-2A0717CF74AC}" dt="2021-12-28T12:53:42.274" v="4403" actId="478"/>
          <ac:cxnSpMkLst>
            <pc:docMk/>
            <pc:sldMk cId="372580427" sldId="269"/>
            <ac:cxnSpMk id="12" creationId="{0F69BA75-79BC-46B2-8492-1EC0352AC145}"/>
          </ac:cxnSpMkLst>
        </pc:cxnChg>
        <pc:cxnChg chg="add mod">
          <ac:chgData name="Jia Shi" userId="46afd474-ef12-44c7-ab66-108625f733ba" providerId="ADAL" clId="{271F1F47-4225-4D30-98EF-2A0717CF74AC}" dt="2021-12-28T20:55:59.551" v="5009" actId="1076"/>
          <ac:cxnSpMkLst>
            <pc:docMk/>
            <pc:sldMk cId="372580427" sldId="269"/>
            <ac:cxnSpMk id="16" creationId="{34950E1D-C257-4785-8043-082D730DEFC4}"/>
          </ac:cxnSpMkLst>
        </pc:cxnChg>
        <pc:cxnChg chg="add mod">
          <ac:chgData name="Jia Shi" userId="46afd474-ef12-44c7-ab66-108625f733ba" providerId="ADAL" clId="{271F1F47-4225-4D30-98EF-2A0717CF74AC}" dt="2021-12-28T20:55:59.551" v="5009" actId="1076"/>
          <ac:cxnSpMkLst>
            <pc:docMk/>
            <pc:sldMk cId="372580427" sldId="269"/>
            <ac:cxnSpMk id="18" creationId="{14C059A3-E427-4FFA-9AA7-8FE597F6AE1D}"/>
          </ac:cxnSpMkLst>
        </pc:cxnChg>
        <pc:cxnChg chg="del">
          <ac:chgData name="Jia Shi" userId="46afd474-ef12-44c7-ab66-108625f733ba" providerId="ADAL" clId="{271F1F47-4225-4D30-98EF-2A0717CF74AC}" dt="2021-12-28T12:40:41.154" v="4347" actId="478"/>
          <ac:cxnSpMkLst>
            <pc:docMk/>
            <pc:sldMk cId="372580427" sldId="269"/>
            <ac:cxnSpMk id="283" creationId="{127FB6E2-1A84-4D8F-809B-1DAE331AF6C2}"/>
          </ac:cxnSpMkLst>
        </pc:cxnChg>
        <pc:cxnChg chg="del">
          <ac:chgData name="Jia Shi" userId="46afd474-ef12-44c7-ab66-108625f733ba" providerId="ADAL" clId="{271F1F47-4225-4D30-98EF-2A0717CF74AC}" dt="2021-12-28T12:40:41.154" v="4347" actId="478"/>
          <ac:cxnSpMkLst>
            <pc:docMk/>
            <pc:sldMk cId="372580427" sldId="269"/>
            <ac:cxnSpMk id="285" creationId="{F3AE0D1D-DBA4-42D3-B225-8E87353BF586}"/>
          </ac:cxnSpMkLst>
        </pc:cxnChg>
        <pc:cxnChg chg="mod">
          <ac:chgData name="Jia Shi" userId="46afd474-ef12-44c7-ab66-108625f733ba" providerId="ADAL" clId="{271F1F47-4225-4D30-98EF-2A0717CF74AC}" dt="2021-12-29T08:58:24.799" v="5152"/>
          <ac:cxnSpMkLst>
            <pc:docMk/>
            <pc:sldMk cId="372580427" sldId="269"/>
            <ac:cxnSpMk id="377" creationId="{B834D8C0-DB0D-41A3-B2CE-158166EBA386}"/>
          </ac:cxnSpMkLst>
        </pc:cxnChg>
        <pc:cxnChg chg="mod">
          <ac:chgData name="Jia Shi" userId="46afd474-ef12-44c7-ab66-108625f733ba" providerId="ADAL" clId="{271F1F47-4225-4D30-98EF-2A0717CF74AC}" dt="2021-12-29T08:58:24.799" v="5152"/>
          <ac:cxnSpMkLst>
            <pc:docMk/>
            <pc:sldMk cId="372580427" sldId="269"/>
            <ac:cxnSpMk id="384" creationId="{9235A746-6A2F-4741-903B-87CB1F29A955}"/>
          </ac:cxnSpMkLst>
        </pc:cxnChg>
        <pc:cxnChg chg="mod">
          <ac:chgData name="Jia Shi" userId="46afd474-ef12-44c7-ab66-108625f733ba" providerId="ADAL" clId="{271F1F47-4225-4D30-98EF-2A0717CF74AC}" dt="2021-12-29T08:58:24.799" v="5152"/>
          <ac:cxnSpMkLst>
            <pc:docMk/>
            <pc:sldMk cId="372580427" sldId="269"/>
            <ac:cxnSpMk id="405" creationId="{B37509B0-BE59-40D9-A9CD-BA91A231EF50}"/>
          </ac:cxnSpMkLst>
        </pc:cxnChg>
        <pc:cxnChg chg="mod">
          <ac:chgData name="Jia Shi" userId="46afd474-ef12-44c7-ab66-108625f733ba" providerId="ADAL" clId="{271F1F47-4225-4D30-98EF-2A0717CF74AC}" dt="2021-12-29T08:58:24.799" v="5152"/>
          <ac:cxnSpMkLst>
            <pc:docMk/>
            <pc:sldMk cId="372580427" sldId="269"/>
            <ac:cxnSpMk id="407" creationId="{9B7B6940-62FF-437F-8000-16DE8A1587F3}"/>
          </ac:cxnSpMkLst>
        </pc:cxnChg>
        <pc:cxnChg chg="mod">
          <ac:chgData name="Jia Shi" userId="46afd474-ef12-44c7-ab66-108625f733ba" providerId="ADAL" clId="{271F1F47-4225-4D30-98EF-2A0717CF74AC}" dt="2021-12-29T08:58:24.799" v="5152"/>
          <ac:cxnSpMkLst>
            <pc:docMk/>
            <pc:sldMk cId="372580427" sldId="269"/>
            <ac:cxnSpMk id="410" creationId="{F27A6AFD-8B78-4A68-85B9-8EAA8514C225}"/>
          </ac:cxnSpMkLst>
        </pc:cxnChg>
        <pc:cxnChg chg="mod">
          <ac:chgData name="Jia Shi" userId="46afd474-ef12-44c7-ab66-108625f733ba" providerId="ADAL" clId="{271F1F47-4225-4D30-98EF-2A0717CF74AC}" dt="2021-12-29T08:58:24.799" v="5152"/>
          <ac:cxnSpMkLst>
            <pc:docMk/>
            <pc:sldMk cId="372580427" sldId="269"/>
            <ac:cxnSpMk id="412" creationId="{1A8C9961-A8E7-41EB-87AA-4B93B0E4FA0E}"/>
          </ac:cxnSpMkLst>
        </pc:cxnChg>
        <pc:cxnChg chg="mod">
          <ac:chgData name="Jia Shi" userId="46afd474-ef12-44c7-ab66-108625f733ba" providerId="ADAL" clId="{271F1F47-4225-4D30-98EF-2A0717CF74AC}" dt="2021-12-29T08:58:24.799" v="5152"/>
          <ac:cxnSpMkLst>
            <pc:docMk/>
            <pc:sldMk cId="372580427" sldId="269"/>
            <ac:cxnSpMk id="414" creationId="{6942896C-DAD9-4ADF-9936-F7E8858C568D}"/>
          </ac:cxnSpMkLst>
        </pc:cxnChg>
        <pc:cxnChg chg="mod">
          <ac:chgData name="Jia Shi" userId="46afd474-ef12-44c7-ab66-108625f733ba" providerId="ADAL" clId="{271F1F47-4225-4D30-98EF-2A0717CF74AC}" dt="2021-12-28T12:46:40.568" v="4352"/>
          <ac:cxnSpMkLst>
            <pc:docMk/>
            <pc:sldMk cId="372580427" sldId="269"/>
            <ac:cxnSpMk id="509" creationId="{1EB6B3A7-72B6-4008-9200-044B3232442C}"/>
          </ac:cxnSpMkLst>
        </pc:cxnChg>
        <pc:cxnChg chg="mod">
          <ac:chgData name="Jia Shi" userId="46afd474-ef12-44c7-ab66-108625f733ba" providerId="ADAL" clId="{271F1F47-4225-4D30-98EF-2A0717CF74AC}" dt="2021-12-28T12:46:40.568" v="4352"/>
          <ac:cxnSpMkLst>
            <pc:docMk/>
            <pc:sldMk cId="372580427" sldId="269"/>
            <ac:cxnSpMk id="511" creationId="{19804770-09BA-4E27-B6E8-FF4FD372C1E9}"/>
          </ac:cxnSpMkLst>
        </pc:cxnChg>
        <pc:cxnChg chg="mod">
          <ac:chgData name="Jia Shi" userId="46afd474-ef12-44c7-ab66-108625f733ba" providerId="ADAL" clId="{271F1F47-4225-4D30-98EF-2A0717CF74AC}" dt="2021-12-28T12:46:40.568" v="4352"/>
          <ac:cxnSpMkLst>
            <pc:docMk/>
            <pc:sldMk cId="372580427" sldId="269"/>
            <ac:cxnSpMk id="567" creationId="{CF864199-D94A-4362-819B-A4BD39AB6BA8}"/>
          </ac:cxnSpMkLst>
        </pc:cxnChg>
        <pc:cxnChg chg="mod">
          <ac:chgData name="Jia Shi" userId="46afd474-ef12-44c7-ab66-108625f733ba" providerId="ADAL" clId="{271F1F47-4225-4D30-98EF-2A0717CF74AC}" dt="2021-12-28T12:46:40.568" v="4352"/>
          <ac:cxnSpMkLst>
            <pc:docMk/>
            <pc:sldMk cId="372580427" sldId="269"/>
            <ac:cxnSpMk id="569" creationId="{24663F34-55DF-4F26-83FC-B18D715E5A0F}"/>
          </ac:cxnSpMkLst>
        </pc:cxnChg>
        <pc:cxnChg chg="mod">
          <ac:chgData name="Jia Shi" userId="46afd474-ef12-44c7-ab66-108625f733ba" providerId="ADAL" clId="{271F1F47-4225-4D30-98EF-2A0717CF74AC}" dt="2021-12-28T12:46:40.568" v="4352"/>
          <ac:cxnSpMkLst>
            <pc:docMk/>
            <pc:sldMk cId="372580427" sldId="269"/>
            <ac:cxnSpMk id="572" creationId="{15F38C51-AA7D-45F4-9344-DD3FDB79BD6F}"/>
          </ac:cxnSpMkLst>
        </pc:cxnChg>
        <pc:cxnChg chg="mod">
          <ac:chgData name="Jia Shi" userId="46afd474-ef12-44c7-ab66-108625f733ba" providerId="ADAL" clId="{271F1F47-4225-4D30-98EF-2A0717CF74AC}" dt="2021-12-28T12:46:40.568" v="4352"/>
          <ac:cxnSpMkLst>
            <pc:docMk/>
            <pc:sldMk cId="372580427" sldId="269"/>
            <ac:cxnSpMk id="575" creationId="{658633C6-D4DD-4799-9AB4-4B9D837AF024}"/>
          </ac:cxnSpMkLst>
        </pc:cxnChg>
        <pc:cxnChg chg="mod">
          <ac:chgData name="Jia Shi" userId="46afd474-ef12-44c7-ab66-108625f733ba" providerId="ADAL" clId="{271F1F47-4225-4D30-98EF-2A0717CF74AC}" dt="2021-12-29T08:25:12.665" v="5113" actId="1076"/>
          <ac:cxnSpMkLst>
            <pc:docMk/>
            <pc:sldMk cId="372580427" sldId="269"/>
            <ac:cxnSpMk id="584" creationId="{D993BCA3-E375-4E6F-A148-652BE83E9E20}"/>
          </ac:cxnSpMkLst>
        </pc:cxnChg>
        <pc:cxnChg chg="mod">
          <ac:chgData name="Jia Shi" userId="46afd474-ef12-44c7-ab66-108625f733ba" providerId="ADAL" clId="{271F1F47-4225-4D30-98EF-2A0717CF74AC}" dt="2021-12-28T12:46:40.568" v="4352"/>
          <ac:cxnSpMkLst>
            <pc:docMk/>
            <pc:sldMk cId="372580427" sldId="269"/>
            <ac:cxnSpMk id="587" creationId="{B0EBAB0B-3529-46C0-8AD9-D0867CAA4314}"/>
          </ac:cxnSpMkLst>
        </pc:cxnChg>
        <pc:cxnChg chg="mod topLvl">
          <ac:chgData name="Jia Shi" userId="46afd474-ef12-44c7-ab66-108625f733ba" providerId="ADAL" clId="{271F1F47-4225-4D30-98EF-2A0717CF74AC}" dt="2021-12-28T13:05:24.348" v="4536" actId="1076"/>
          <ac:cxnSpMkLst>
            <pc:docMk/>
            <pc:sldMk cId="372580427" sldId="269"/>
            <ac:cxnSpMk id="604" creationId="{F199159A-ADC5-4C07-8810-CEA2FE9AE742}"/>
          </ac:cxnSpMkLst>
        </pc:cxnChg>
        <pc:cxnChg chg="mod topLvl">
          <ac:chgData name="Jia Shi" userId="46afd474-ef12-44c7-ab66-108625f733ba" providerId="ADAL" clId="{271F1F47-4225-4D30-98EF-2A0717CF74AC}" dt="2021-12-28T13:05:24.348" v="4536" actId="1076"/>
          <ac:cxnSpMkLst>
            <pc:docMk/>
            <pc:sldMk cId="372580427" sldId="269"/>
            <ac:cxnSpMk id="606" creationId="{CF287B83-E109-459C-AF32-22DB89C62F87}"/>
          </ac:cxnSpMkLst>
        </pc:cxnChg>
        <pc:cxnChg chg="mod topLvl">
          <ac:chgData name="Jia Shi" userId="46afd474-ef12-44c7-ab66-108625f733ba" providerId="ADAL" clId="{271F1F47-4225-4D30-98EF-2A0717CF74AC}" dt="2021-12-28T13:05:24.348" v="4536" actId="1076"/>
          <ac:cxnSpMkLst>
            <pc:docMk/>
            <pc:sldMk cId="372580427" sldId="269"/>
            <ac:cxnSpMk id="723" creationId="{72DF989A-530A-44FE-88EC-E20722A99123}"/>
          </ac:cxnSpMkLst>
        </pc:cxnChg>
        <pc:cxnChg chg="mod topLvl">
          <ac:chgData name="Jia Shi" userId="46afd474-ef12-44c7-ab66-108625f733ba" providerId="ADAL" clId="{271F1F47-4225-4D30-98EF-2A0717CF74AC}" dt="2021-12-28T13:05:24.348" v="4536" actId="1076"/>
          <ac:cxnSpMkLst>
            <pc:docMk/>
            <pc:sldMk cId="372580427" sldId="269"/>
            <ac:cxnSpMk id="725" creationId="{94371385-88DF-4F12-8DA7-EBF25C764E1F}"/>
          </ac:cxnSpMkLst>
        </pc:cxnChg>
        <pc:cxnChg chg="mod topLvl">
          <ac:chgData name="Jia Shi" userId="46afd474-ef12-44c7-ab66-108625f733ba" providerId="ADAL" clId="{271F1F47-4225-4D30-98EF-2A0717CF74AC}" dt="2021-12-28T13:05:24.348" v="4536" actId="1076"/>
          <ac:cxnSpMkLst>
            <pc:docMk/>
            <pc:sldMk cId="372580427" sldId="269"/>
            <ac:cxnSpMk id="728" creationId="{0176BC01-F872-46DC-8232-DC057B613BA3}"/>
          </ac:cxnSpMkLst>
        </pc:cxnChg>
        <pc:cxnChg chg="mod topLvl">
          <ac:chgData name="Jia Shi" userId="46afd474-ef12-44c7-ab66-108625f733ba" providerId="ADAL" clId="{271F1F47-4225-4D30-98EF-2A0717CF74AC}" dt="2021-12-28T13:05:24.348" v="4536" actId="1076"/>
          <ac:cxnSpMkLst>
            <pc:docMk/>
            <pc:sldMk cId="372580427" sldId="269"/>
            <ac:cxnSpMk id="730" creationId="{6899B6F5-D398-4C94-9E67-EC27A795D85E}"/>
          </ac:cxnSpMkLst>
        </pc:cxnChg>
        <pc:cxnChg chg="mod topLvl">
          <ac:chgData name="Jia Shi" userId="46afd474-ef12-44c7-ab66-108625f733ba" providerId="ADAL" clId="{271F1F47-4225-4D30-98EF-2A0717CF74AC}" dt="2021-12-28T13:05:24.348" v="4536" actId="1076"/>
          <ac:cxnSpMkLst>
            <pc:docMk/>
            <pc:sldMk cId="372580427" sldId="269"/>
            <ac:cxnSpMk id="732" creationId="{4F46D4C6-51F9-4E6D-93CE-FA963A0E777B}"/>
          </ac:cxnSpMkLst>
        </pc:cxnChg>
        <pc:cxnChg chg="add mod">
          <ac:chgData name="Jia Shi" userId="46afd474-ef12-44c7-ab66-108625f733ba" providerId="ADAL" clId="{271F1F47-4225-4D30-98EF-2A0717CF74AC}" dt="2021-12-28T12:55:09.467" v="4406" actId="164"/>
          <ac:cxnSpMkLst>
            <pc:docMk/>
            <pc:sldMk cId="372580427" sldId="269"/>
            <ac:cxnSpMk id="737" creationId="{916D431C-A6AF-404A-865B-F445BD442512}"/>
          </ac:cxnSpMkLst>
        </pc:cxnChg>
        <pc:cxnChg chg="add mod">
          <ac:chgData name="Jia Shi" userId="46afd474-ef12-44c7-ab66-108625f733ba" providerId="ADAL" clId="{271F1F47-4225-4D30-98EF-2A0717CF74AC}" dt="2021-12-28T12:55:09.467" v="4406" actId="164"/>
          <ac:cxnSpMkLst>
            <pc:docMk/>
            <pc:sldMk cId="372580427" sldId="269"/>
            <ac:cxnSpMk id="815" creationId="{F9F4A5D1-3FEB-4ACC-8C77-78E18698AFF5}"/>
          </ac:cxnSpMkLst>
        </pc:cxnChg>
        <pc:cxnChg chg="add del mod">
          <ac:chgData name="Jia Shi" userId="46afd474-ef12-44c7-ab66-108625f733ba" providerId="ADAL" clId="{271F1F47-4225-4D30-98EF-2A0717CF74AC}" dt="2021-12-28T12:56:19.526" v="4418" actId="478"/>
          <ac:cxnSpMkLst>
            <pc:docMk/>
            <pc:sldMk cId="372580427" sldId="269"/>
            <ac:cxnSpMk id="816" creationId="{EA45EC94-E2DB-4AA5-B67E-40602FBC8B6F}"/>
          </ac:cxnSpMkLst>
        </pc:cxnChg>
        <pc:cxnChg chg="add mod">
          <ac:chgData name="Jia Shi" userId="46afd474-ef12-44c7-ab66-108625f733ba" providerId="ADAL" clId="{271F1F47-4225-4D30-98EF-2A0717CF74AC}" dt="2021-12-28T20:55:59.551" v="5009" actId="1076"/>
          <ac:cxnSpMkLst>
            <pc:docMk/>
            <pc:sldMk cId="372580427" sldId="269"/>
            <ac:cxnSpMk id="817" creationId="{8D4DFA01-9408-47B5-A847-49A46F8D7223}"/>
          </ac:cxnSpMkLst>
        </pc:cxnChg>
        <pc:cxnChg chg="add del mod">
          <ac:chgData name="Jia Shi" userId="46afd474-ef12-44c7-ab66-108625f733ba" providerId="ADAL" clId="{271F1F47-4225-4D30-98EF-2A0717CF74AC}" dt="2021-12-28T12:58:07.148" v="4461" actId="478"/>
          <ac:cxnSpMkLst>
            <pc:docMk/>
            <pc:sldMk cId="372580427" sldId="269"/>
            <ac:cxnSpMk id="818" creationId="{48684AE1-7810-4CF1-9606-CA65025AB097}"/>
          </ac:cxnSpMkLst>
        </pc:cxnChg>
        <pc:cxnChg chg="add del mod">
          <ac:chgData name="Jia Shi" userId="46afd474-ef12-44c7-ab66-108625f733ba" providerId="ADAL" clId="{271F1F47-4225-4D30-98EF-2A0717CF74AC}" dt="2021-12-28T12:58:06.067" v="4460" actId="478"/>
          <ac:cxnSpMkLst>
            <pc:docMk/>
            <pc:sldMk cId="372580427" sldId="269"/>
            <ac:cxnSpMk id="819" creationId="{AE459158-D2CF-4267-BA21-9081BDFDE142}"/>
          </ac:cxnSpMkLst>
        </pc:cxnChg>
        <pc:cxnChg chg="add mod">
          <ac:chgData name="Jia Shi" userId="46afd474-ef12-44c7-ab66-108625f733ba" providerId="ADAL" clId="{271F1F47-4225-4D30-98EF-2A0717CF74AC}" dt="2021-12-28T20:55:59.551" v="5009" actId="1076"/>
          <ac:cxnSpMkLst>
            <pc:docMk/>
            <pc:sldMk cId="372580427" sldId="269"/>
            <ac:cxnSpMk id="824" creationId="{977F0B0F-FA38-44A9-817E-5CB4D5A863F5}"/>
          </ac:cxnSpMkLst>
        </pc:cxnChg>
      </pc:sldChg>
      <pc:sldChg chg="modSp add mod">
        <pc:chgData name="Jia Shi" userId="46afd474-ef12-44c7-ab66-108625f733ba" providerId="ADAL" clId="{271F1F47-4225-4D30-98EF-2A0717CF74AC}" dt="2021-12-28T21:07:34.276" v="5014" actId="1076"/>
        <pc:sldMkLst>
          <pc:docMk/>
          <pc:sldMk cId="3399378960" sldId="270"/>
        </pc:sldMkLst>
        <pc:spChg chg="mod">
          <ac:chgData name="Jia Shi" userId="46afd474-ef12-44c7-ab66-108625f733ba" providerId="ADAL" clId="{271F1F47-4225-4D30-98EF-2A0717CF74AC}" dt="2021-12-28T21:07:34.276" v="5014" actId="1076"/>
          <ac:spMkLst>
            <pc:docMk/>
            <pc:sldMk cId="3399378960" sldId="270"/>
            <ac:spMk id="38" creationId="{A7B8A012-6B06-469D-B0D4-29E8FA470B9C}"/>
          </ac:spMkLst>
        </pc:spChg>
        <pc:spChg chg="mod">
          <ac:chgData name="Jia Shi" userId="46afd474-ef12-44c7-ab66-108625f733ba" providerId="ADAL" clId="{271F1F47-4225-4D30-98EF-2A0717CF74AC}" dt="2021-12-28T21:06:34.890" v="5013" actId="1076"/>
          <ac:spMkLst>
            <pc:docMk/>
            <pc:sldMk cId="3399378960" sldId="270"/>
            <ac:spMk id="605" creationId="{697043CF-AE6F-4F6C-9084-50B338B49FC7}"/>
          </ac:spMkLst>
        </pc:spChg>
      </pc:sldChg>
      <pc:sldChg chg="addSp delSp modSp add mod ord">
        <pc:chgData name="Jia Shi" userId="46afd474-ef12-44c7-ab66-108625f733ba" providerId="ADAL" clId="{271F1F47-4225-4D30-98EF-2A0717CF74AC}" dt="2021-12-29T15:05:32.734" v="5850"/>
        <pc:sldMkLst>
          <pc:docMk/>
          <pc:sldMk cId="672609541" sldId="271"/>
        </pc:sldMkLst>
        <pc:spChg chg="del">
          <ac:chgData name="Jia Shi" userId="46afd474-ef12-44c7-ab66-108625f733ba" providerId="ADAL" clId="{271F1F47-4225-4D30-98EF-2A0717CF74AC}" dt="2021-12-29T09:01:41.524" v="5172" actId="478"/>
          <ac:spMkLst>
            <pc:docMk/>
            <pc:sldMk cId="672609541" sldId="271"/>
            <ac:spMk id="330" creationId="{B111788B-842F-44F3-974D-83EB7EE9EC8E}"/>
          </ac:spMkLst>
        </pc:spChg>
        <pc:spChg chg="del">
          <ac:chgData name="Jia Shi" userId="46afd474-ef12-44c7-ab66-108625f733ba" providerId="ADAL" clId="{271F1F47-4225-4D30-98EF-2A0717CF74AC}" dt="2021-12-29T09:21:12.409" v="5449" actId="478"/>
          <ac:spMkLst>
            <pc:docMk/>
            <pc:sldMk cId="672609541" sldId="271"/>
            <ac:spMk id="334" creationId="{4712A79B-A136-48DF-A6C7-B2E7437B7F3F}"/>
          </ac:spMkLst>
        </pc:spChg>
        <pc:spChg chg="mod">
          <ac:chgData name="Jia Shi" userId="46afd474-ef12-44c7-ab66-108625f733ba" providerId="ADAL" clId="{271F1F47-4225-4D30-98EF-2A0717CF74AC}" dt="2021-12-29T15:05:32.734" v="5850"/>
          <ac:spMkLst>
            <pc:docMk/>
            <pc:sldMk cId="672609541" sldId="271"/>
            <ac:spMk id="398" creationId="{297B8B0F-CCF7-451E-A902-E2201ACE9FFB}"/>
          </ac:spMkLst>
        </pc:spChg>
        <pc:spChg chg="mod">
          <ac:chgData name="Jia Shi" userId="46afd474-ef12-44c7-ab66-108625f733ba" providerId="ADAL" clId="{271F1F47-4225-4D30-98EF-2A0717CF74AC}" dt="2021-12-29T10:27:12.308" v="5670" actId="20577"/>
          <ac:spMkLst>
            <pc:docMk/>
            <pc:sldMk cId="672609541" sldId="271"/>
            <ac:spMk id="400" creationId="{22B3F1D0-2CF0-473F-B94F-31C2C209A4BF}"/>
          </ac:spMkLst>
        </pc:spChg>
        <pc:spChg chg="mod">
          <ac:chgData name="Jia Shi" userId="46afd474-ef12-44c7-ab66-108625f733ba" providerId="ADAL" clId="{271F1F47-4225-4D30-98EF-2A0717CF74AC}" dt="2021-12-29T08:57:43.740" v="5149"/>
          <ac:spMkLst>
            <pc:docMk/>
            <pc:sldMk cId="672609541" sldId="271"/>
            <ac:spMk id="423" creationId="{F95A8635-2BB8-4A7A-8545-343880DD6CA7}"/>
          </ac:spMkLst>
        </pc:spChg>
        <pc:spChg chg="mod">
          <ac:chgData name="Jia Shi" userId="46afd474-ef12-44c7-ab66-108625f733ba" providerId="ADAL" clId="{271F1F47-4225-4D30-98EF-2A0717CF74AC}" dt="2021-12-29T08:57:43.740" v="5149"/>
          <ac:spMkLst>
            <pc:docMk/>
            <pc:sldMk cId="672609541" sldId="271"/>
            <ac:spMk id="425" creationId="{A377FAE2-F903-45A0-9C87-8C5A1C26D680}"/>
          </ac:spMkLst>
        </pc:spChg>
        <pc:spChg chg="mod">
          <ac:chgData name="Jia Shi" userId="46afd474-ef12-44c7-ab66-108625f733ba" providerId="ADAL" clId="{271F1F47-4225-4D30-98EF-2A0717CF74AC}" dt="2021-12-29T08:57:43.740" v="5149"/>
          <ac:spMkLst>
            <pc:docMk/>
            <pc:sldMk cId="672609541" sldId="271"/>
            <ac:spMk id="428" creationId="{16BD08F7-308C-42B8-89AB-191AC5C394DF}"/>
          </ac:spMkLst>
        </pc:spChg>
        <pc:spChg chg="mod">
          <ac:chgData name="Jia Shi" userId="46afd474-ef12-44c7-ab66-108625f733ba" providerId="ADAL" clId="{271F1F47-4225-4D30-98EF-2A0717CF74AC}" dt="2021-12-29T08:57:43.740" v="5149"/>
          <ac:spMkLst>
            <pc:docMk/>
            <pc:sldMk cId="672609541" sldId="271"/>
            <ac:spMk id="431" creationId="{A22964C3-9FF3-47BF-ACB9-37FF9E50D50B}"/>
          </ac:spMkLst>
        </pc:spChg>
        <pc:spChg chg="mod">
          <ac:chgData name="Jia Shi" userId="46afd474-ef12-44c7-ab66-108625f733ba" providerId="ADAL" clId="{271F1F47-4225-4D30-98EF-2A0717CF74AC}" dt="2021-12-29T08:57:43.740" v="5149"/>
          <ac:spMkLst>
            <pc:docMk/>
            <pc:sldMk cId="672609541" sldId="271"/>
            <ac:spMk id="432" creationId="{3E7F4C87-B3A1-48B6-A64A-0125BE8C7538}"/>
          </ac:spMkLst>
        </pc:spChg>
        <pc:spChg chg="mod">
          <ac:chgData name="Jia Shi" userId="46afd474-ef12-44c7-ab66-108625f733ba" providerId="ADAL" clId="{271F1F47-4225-4D30-98EF-2A0717CF74AC}" dt="2021-12-29T08:57:43.740" v="5149"/>
          <ac:spMkLst>
            <pc:docMk/>
            <pc:sldMk cId="672609541" sldId="271"/>
            <ac:spMk id="433" creationId="{4349985A-FF19-4032-B57A-71C9E08EA55D}"/>
          </ac:spMkLst>
        </pc:spChg>
        <pc:spChg chg="mod">
          <ac:chgData name="Jia Shi" userId="46afd474-ef12-44c7-ab66-108625f733ba" providerId="ADAL" clId="{271F1F47-4225-4D30-98EF-2A0717CF74AC}" dt="2021-12-29T08:57:43.740" v="5149"/>
          <ac:spMkLst>
            <pc:docMk/>
            <pc:sldMk cId="672609541" sldId="271"/>
            <ac:spMk id="434" creationId="{A305A9CC-E7A4-44C7-8336-22C91A768C00}"/>
          </ac:spMkLst>
        </pc:spChg>
        <pc:spChg chg="mod">
          <ac:chgData name="Jia Shi" userId="46afd474-ef12-44c7-ab66-108625f733ba" providerId="ADAL" clId="{271F1F47-4225-4D30-98EF-2A0717CF74AC}" dt="2021-12-29T08:57:43.740" v="5149"/>
          <ac:spMkLst>
            <pc:docMk/>
            <pc:sldMk cId="672609541" sldId="271"/>
            <ac:spMk id="435" creationId="{6C3B6C6B-3592-4537-8712-138C6AF6E8DE}"/>
          </ac:spMkLst>
        </pc:spChg>
        <pc:spChg chg="mod">
          <ac:chgData name="Jia Shi" userId="46afd474-ef12-44c7-ab66-108625f733ba" providerId="ADAL" clId="{271F1F47-4225-4D30-98EF-2A0717CF74AC}" dt="2021-12-29T08:57:43.740" v="5149"/>
          <ac:spMkLst>
            <pc:docMk/>
            <pc:sldMk cId="672609541" sldId="271"/>
            <ac:spMk id="436" creationId="{E8C220F8-5ABB-4F5F-AC45-34B9F107C2D9}"/>
          </ac:spMkLst>
        </pc:spChg>
        <pc:spChg chg="mod">
          <ac:chgData name="Jia Shi" userId="46afd474-ef12-44c7-ab66-108625f733ba" providerId="ADAL" clId="{271F1F47-4225-4D30-98EF-2A0717CF74AC}" dt="2021-12-29T08:57:43.740" v="5149"/>
          <ac:spMkLst>
            <pc:docMk/>
            <pc:sldMk cId="672609541" sldId="271"/>
            <ac:spMk id="437" creationId="{12BE8159-4C37-4E75-AFEB-B4D33C5C80F8}"/>
          </ac:spMkLst>
        </pc:spChg>
        <pc:spChg chg="mod">
          <ac:chgData name="Jia Shi" userId="46afd474-ef12-44c7-ab66-108625f733ba" providerId="ADAL" clId="{271F1F47-4225-4D30-98EF-2A0717CF74AC}" dt="2021-12-29T08:57:43.740" v="5149"/>
          <ac:spMkLst>
            <pc:docMk/>
            <pc:sldMk cId="672609541" sldId="271"/>
            <ac:spMk id="438" creationId="{015F4023-FD1C-4709-A28B-3957729CB864}"/>
          </ac:spMkLst>
        </pc:spChg>
        <pc:spChg chg="mod">
          <ac:chgData name="Jia Shi" userId="46afd474-ef12-44c7-ab66-108625f733ba" providerId="ADAL" clId="{271F1F47-4225-4D30-98EF-2A0717CF74AC}" dt="2021-12-29T08:57:43.740" v="5149"/>
          <ac:spMkLst>
            <pc:docMk/>
            <pc:sldMk cId="672609541" sldId="271"/>
            <ac:spMk id="439" creationId="{FEA55AB9-BA88-4B29-B1BE-4A882F6F67A2}"/>
          </ac:spMkLst>
        </pc:spChg>
        <pc:spChg chg="mod">
          <ac:chgData name="Jia Shi" userId="46afd474-ef12-44c7-ab66-108625f733ba" providerId="ADAL" clId="{271F1F47-4225-4D30-98EF-2A0717CF74AC}" dt="2021-12-29T08:57:43.740" v="5149"/>
          <ac:spMkLst>
            <pc:docMk/>
            <pc:sldMk cId="672609541" sldId="271"/>
            <ac:spMk id="440" creationId="{49AE1318-B78B-4B9B-8AE3-F1030054B5C6}"/>
          </ac:spMkLst>
        </pc:spChg>
        <pc:spChg chg="mod">
          <ac:chgData name="Jia Shi" userId="46afd474-ef12-44c7-ab66-108625f733ba" providerId="ADAL" clId="{271F1F47-4225-4D30-98EF-2A0717CF74AC}" dt="2021-12-29T08:57:43.740" v="5149"/>
          <ac:spMkLst>
            <pc:docMk/>
            <pc:sldMk cId="672609541" sldId="271"/>
            <ac:spMk id="441" creationId="{F7090DFD-7E88-42AB-B1EB-6F66702F05E0}"/>
          </ac:spMkLst>
        </pc:spChg>
        <pc:spChg chg="mod">
          <ac:chgData name="Jia Shi" userId="46afd474-ef12-44c7-ab66-108625f733ba" providerId="ADAL" clId="{271F1F47-4225-4D30-98EF-2A0717CF74AC}" dt="2021-12-29T08:57:43.740" v="5149"/>
          <ac:spMkLst>
            <pc:docMk/>
            <pc:sldMk cId="672609541" sldId="271"/>
            <ac:spMk id="443" creationId="{2DC1B2B7-AD1C-4F05-9A10-A61B053B802D}"/>
          </ac:spMkLst>
        </pc:spChg>
        <pc:spChg chg="mod">
          <ac:chgData name="Jia Shi" userId="46afd474-ef12-44c7-ab66-108625f733ba" providerId="ADAL" clId="{271F1F47-4225-4D30-98EF-2A0717CF74AC}" dt="2021-12-29T08:57:43.740" v="5149"/>
          <ac:spMkLst>
            <pc:docMk/>
            <pc:sldMk cId="672609541" sldId="271"/>
            <ac:spMk id="447" creationId="{E8434FAB-25BF-4AF5-B13D-457C1D5B00AC}"/>
          </ac:spMkLst>
        </pc:spChg>
        <pc:spChg chg="mod">
          <ac:chgData name="Jia Shi" userId="46afd474-ef12-44c7-ab66-108625f733ba" providerId="ADAL" clId="{271F1F47-4225-4D30-98EF-2A0717CF74AC}" dt="2021-12-29T08:57:43.740" v="5149"/>
          <ac:spMkLst>
            <pc:docMk/>
            <pc:sldMk cId="672609541" sldId="271"/>
            <ac:spMk id="448" creationId="{E40B1F0C-A591-4EA5-9796-47AA55CF3AB4}"/>
          </ac:spMkLst>
        </pc:spChg>
        <pc:spChg chg="mod">
          <ac:chgData name="Jia Shi" userId="46afd474-ef12-44c7-ab66-108625f733ba" providerId="ADAL" clId="{271F1F47-4225-4D30-98EF-2A0717CF74AC}" dt="2021-12-29T08:57:43.740" v="5149"/>
          <ac:spMkLst>
            <pc:docMk/>
            <pc:sldMk cId="672609541" sldId="271"/>
            <ac:spMk id="451" creationId="{6145360F-7D3F-49E7-8617-1FF32585CD93}"/>
          </ac:spMkLst>
        </pc:spChg>
        <pc:spChg chg="mod">
          <ac:chgData name="Jia Shi" userId="46afd474-ef12-44c7-ab66-108625f733ba" providerId="ADAL" clId="{271F1F47-4225-4D30-98EF-2A0717CF74AC}" dt="2021-12-29T08:57:43.740" v="5149"/>
          <ac:spMkLst>
            <pc:docMk/>
            <pc:sldMk cId="672609541" sldId="271"/>
            <ac:spMk id="455" creationId="{76C9EE3C-B87B-44D5-A7BC-BD967572671B}"/>
          </ac:spMkLst>
        </pc:spChg>
        <pc:spChg chg="mod">
          <ac:chgData name="Jia Shi" userId="46afd474-ef12-44c7-ab66-108625f733ba" providerId="ADAL" clId="{271F1F47-4225-4D30-98EF-2A0717CF74AC}" dt="2021-12-29T08:57:43.740" v="5149"/>
          <ac:spMkLst>
            <pc:docMk/>
            <pc:sldMk cId="672609541" sldId="271"/>
            <ac:spMk id="457" creationId="{9177DD73-E656-4FB8-BAC4-48E7A68B61BE}"/>
          </ac:spMkLst>
        </pc:spChg>
        <pc:spChg chg="mod">
          <ac:chgData name="Jia Shi" userId="46afd474-ef12-44c7-ab66-108625f733ba" providerId="ADAL" clId="{271F1F47-4225-4D30-98EF-2A0717CF74AC}" dt="2021-12-29T08:57:43.740" v="5149"/>
          <ac:spMkLst>
            <pc:docMk/>
            <pc:sldMk cId="672609541" sldId="271"/>
            <ac:spMk id="458" creationId="{F282F50A-193B-46B5-8940-CDA2F3B1D8EE}"/>
          </ac:spMkLst>
        </pc:spChg>
        <pc:spChg chg="mod">
          <ac:chgData name="Jia Shi" userId="46afd474-ef12-44c7-ab66-108625f733ba" providerId="ADAL" clId="{271F1F47-4225-4D30-98EF-2A0717CF74AC}" dt="2021-12-29T08:59:25.462" v="5163"/>
          <ac:spMkLst>
            <pc:docMk/>
            <pc:sldMk cId="672609541" sldId="271"/>
            <ac:spMk id="461" creationId="{A9AC1007-2B12-4B9F-A38C-17C3338A874E}"/>
          </ac:spMkLst>
        </pc:spChg>
        <pc:spChg chg="mod">
          <ac:chgData name="Jia Shi" userId="46afd474-ef12-44c7-ab66-108625f733ba" providerId="ADAL" clId="{271F1F47-4225-4D30-98EF-2A0717CF74AC}" dt="2021-12-29T08:59:25.462" v="5163"/>
          <ac:spMkLst>
            <pc:docMk/>
            <pc:sldMk cId="672609541" sldId="271"/>
            <ac:spMk id="463" creationId="{876E8758-934B-4E8B-8F6F-5C66B5B71F6E}"/>
          </ac:spMkLst>
        </pc:spChg>
        <pc:spChg chg="mod">
          <ac:chgData name="Jia Shi" userId="46afd474-ef12-44c7-ab66-108625f733ba" providerId="ADAL" clId="{271F1F47-4225-4D30-98EF-2A0717CF74AC}" dt="2021-12-29T09:00:02.482" v="5169" actId="20577"/>
          <ac:spMkLst>
            <pc:docMk/>
            <pc:sldMk cId="672609541" sldId="271"/>
            <ac:spMk id="466" creationId="{B93D7E38-D217-4F93-BEAD-5567196BDB96}"/>
          </ac:spMkLst>
        </pc:spChg>
        <pc:spChg chg="mod">
          <ac:chgData name="Jia Shi" userId="46afd474-ef12-44c7-ab66-108625f733ba" providerId="ADAL" clId="{271F1F47-4225-4D30-98EF-2A0717CF74AC}" dt="2021-12-29T08:59:25.462" v="5163"/>
          <ac:spMkLst>
            <pc:docMk/>
            <pc:sldMk cId="672609541" sldId="271"/>
            <ac:spMk id="469" creationId="{944E463F-CA4D-45F5-BB39-BFDC3C98789F}"/>
          </ac:spMkLst>
        </pc:spChg>
        <pc:spChg chg="mod">
          <ac:chgData name="Jia Shi" userId="46afd474-ef12-44c7-ab66-108625f733ba" providerId="ADAL" clId="{271F1F47-4225-4D30-98EF-2A0717CF74AC}" dt="2021-12-29T08:59:25.462" v="5163"/>
          <ac:spMkLst>
            <pc:docMk/>
            <pc:sldMk cId="672609541" sldId="271"/>
            <ac:spMk id="470" creationId="{DF41F6CE-88AF-4CC4-9AB0-A9ECFCD73C4D}"/>
          </ac:spMkLst>
        </pc:spChg>
        <pc:spChg chg="mod">
          <ac:chgData name="Jia Shi" userId="46afd474-ef12-44c7-ab66-108625f733ba" providerId="ADAL" clId="{271F1F47-4225-4D30-98EF-2A0717CF74AC}" dt="2021-12-29T09:00:06.201" v="5170" actId="20577"/>
          <ac:spMkLst>
            <pc:docMk/>
            <pc:sldMk cId="672609541" sldId="271"/>
            <ac:spMk id="471" creationId="{EBC12E3B-2155-4034-9B5B-B55C58821EAA}"/>
          </ac:spMkLst>
        </pc:spChg>
        <pc:spChg chg="del">
          <ac:chgData name="Jia Shi" userId="46afd474-ef12-44c7-ab66-108625f733ba" providerId="ADAL" clId="{271F1F47-4225-4D30-98EF-2A0717CF74AC}" dt="2021-12-29T09:05:24.890" v="5266" actId="478"/>
          <ac:spMkLst>
            <pc:docMk/>
            <pc:sldMk cId="672609541" sldId="271"/>
            <ac:spMk id="490" creationId="{7FE830EE-3789-4203-AD66-F12393016250}"/>
          </ac:spMkLst>
        </pc:spChg>
        <pc:spChg chg="del">
          <ac:chgData name="Jia Shi" userId="46afd474-ef12-44c7-ab66-108625f733ba" providerId="ADAL" clId="{271F1F47-4225-4D30-98EF-2A0717CF74AC}" dt="2021-12-29T09:05:24.890" v="5266" actId="478"/>
          <ac:spMkLst>
            <pc:docMk/>
            <pc:sldMk cId="672609541" sldId="271"/>
            <ac:spMk id="491" creationId="{A403C125-1C40-434D-A072-648359D4E20E}"/>
          </ac:spMkLst>
        </pc:spChg>
        <pc:spChg chg="del">
          <ac:chgData name="Jia Shi" userId="46afd474-ef12-44c7-ab66-108625f733ba" providerId="ADAL" clId="{271F1F47-4225-4D30-98EF-2A0717CF74AC}" dt="2021-12-29T09:05:24.890" v="5266" actId="478"/>
          <ac:spMkLst>
            <pc:docMk/>
            <pc:sldMk cId="672609541" sldId="271"/>
            <ac:spMk id="492" creationId="{0762A133-8219-47B4-B79C-C85A0FE025FF}"/>
          </ac:spMkLst>
        </pc:spChg>
        <pc:spChg chg="del">
          <ac:chgData name="Jia Shi" userId="46afd474-ef12-44c7-ab66-108625f733ba" providerId="ADAL" clId="{271F1F47-4225-4D30-98EF-2A0717CF74AC}" dt="2021-12-29T09:05:24.890" v="5266" actId="478"/>
          <ac:spMkLst>
            <pc:docMk/>
            <pc:sldMk cId="672609541" sldId="271"/>
            <ac:spMk id="494" creationId="{9B1A31DC-B374-46E6-B161-DFC6FFFBEEE3}"/>
          </ac:spMkLst>
        </pc:spChg>
        <pc:spChg chg="del">
          <ac:chgData name="Jia Shi" userId="46afd474-ef12-44c7-ab66-108625f733ba" providerId="ADAL" clId="{271F1F47-4225-4D30-98EF-2A0717CF74AC}" dt="2021-12-29T09:05:17.624" v="5264" actId="478"/>
          <ac:spMkLst>
            <pc:docMk/>
            <pc:sldMk cId="672609541" sldId="271"/>
            <ac:spMk id="496" creationId="{E63E6C24-4FCE-490F-BA90-B45B0A316DF5}"/>
          </ac:spMkLst>
        </pc:spChg>
        <pc:spChg chg="mod">
          <ac:chgData name="Jia Shi" userId="46afd474-ef12-44c7-ab66-108625f733ba" providerId="ADAL" clId="{271F1F47-4225-4D30-98EF-2A0717CF74AC}" dt="2021-12-29T08:59:25.462" v="5163"/>
          <ac:spMkLst>
            <pc:docMk/>
            <pc:sldMk cId="672609541" sldId="271"/>
            <ac:spMk id="497" creationId="{C85BA9F1-A90E-4ADA-B7BD-694934B6E0B7}"/>
          </ac:spMkLst>
        </pc:spChg>
        <pc:spChg chg="mod">
          <ac:chgData name="Jia Shi" userId="46afd474-ef12-44c7-ab66-108625f733ba" providerId="ADAL" clId="{271F1F47-4225-4D30-98EF-2A0717CF74AC}" dt="2021-12-29T08:59:25.462" v="5163"/>
          <ac:spMkLst>
            <pc:docMk/>
            <pc:sldMk cId="672609541" sldId="271"/>
            <ac:spMk id="498" creationId="{46E71CDF-5EA8-4DB7-9F37-4E872ACB69AC}"/>
          </ac:spMkLst>
        </pc:spChg>
        <pc:spChg chg="mod">
          <ac:chgData name="Jia Shi" userId="46afd474-ef12-44c7-ab66-108625f733ba" providerId="ADAL" clId="{271F1F47-4225-4D30-98EF-2A0717CF74AC}" dt="2021-12-29T08:59:25.462" v="5163"/>
          <ac:spMkLst>
            <pc:docMk/>
            <pc:sldMk cId="672609541" sldId="271"/>
            <ac:spMk id="518" creationId="{50E36B7B-B26F-4F71-A138-EA9E38618AE6}"/>
          </ac:spMkLst>
        </pc:spChg>
        <pc:spChg chg="del">
          <ac:chgData name="Jia Shi" userId="46afd474-ef12-44c7-ab66-108625f733ba" providerId="ADAL" clId="{271F1F47-4225-4D30-98EF-2A0717CF74AC}" dt="2021-12-29T09:05:24.890" v="5266" actId="478"/>
          <ac:spMkLst>
            <pc:docMk/>
            <pc:sldMk cId="672609541" sldId="271"/>
            <ac:spMk id="519" creationId="{A53F7463-03D8-4F3C-9570-8DB67225ED31}"/>
          </ac:spMkLst>
        </pc:spChg>
        <pc:spChg chg="del mod">
          <ac:chgData name="Jia Shi" userId="46afd474-ef12-44c7-ab66-108625f733ba" providerId="ADAL" clId="{271F1F47-4225-4D30-98EF-2A0717CF74AC}" dt="2021-12-29T09:05:24.890" v="5266" actId="478"/>
          <ac:spMkLst>
            <pc:docMk/>
            <pc:sldMk cId="672609541" sldId="271"/>
            <ac:spMk id="521" creationId="{87C69CC3-EDCB-47C7-B047-BAA08880EC42}"/>
          </ac:spMkLst>
        </pc:spChg>
        <pc:spChg chg="mod">
          <ac:chgData name="Jia Shi" userId="46afd474-ef12-44c7-ab66-108625f733ba" providerId="ADAL" clId="{271F1F47-4225-4D30-98EF-2A0717CF74AC}" dt="2021-12-29T08:59:25.462" v="5163"/>
          <ac:spMkLst>
            <pc:docMk/>
            <pc:sldMk cId="672609541" sldId="271"/>
            <ac:spMk id="522" creationId="{E375B7DA-8A16-45CB-AC63-5FAAF60CF2C8}"/>
          </ac:spMkLst>
        </pc:spChg>
        <pc:spChg chg="mod">
          <ac:chgData name="Jia Shi" userId="46afd474-ef12-44c7-ab66-108625f733ba" providerId="ADAL" clId="{271F1F47-4225-4D30-98EF-2A0717CF74AC}" dt="2021-12-29T08:59:25.462" v="5163"/>
          <ac:spMkLst>
            <pc:docMk/>
            <pc:sldMk cId="672609541" sldId="271"/>
            <ac:spMk id="523" creationId="{EB42199B-2DD7-40FB-BB59-54B6A210228A}"/>
          </ac:spMkLst>
        </pc:spChg>
        <pc:spChg chg="mod">
          <ac:chgData name="Jia Shi" userId="46afd474-ef12-44c7-ab66-108625f733ba" providerId="ADAL" clId="{271F1F47-4225-4D30-98EF-2A0717CF74AC}" dt="2021-12-29T08:59:25.462" v="5163"/>
          <ac:spMkLst>
            <pc:docMk/>
            <pc:sldMk cId="672609541" sldId="271"/>
            <ac:spMk id="524" creationId="{F6FA9652-AD91-435C-8C30-4B7A5216F829}"/>
          </ac:spMkLst>
        </pc:spChg>
        <pc:spChg chg="mod">
          <ac:chgData name="Jia Shi" userId="46afd474-ef12-44c7-ab66-108625f733ba" providerId="ADAL" clId="{271F1F47-4225-4D30-98EF-2A0717CF74AC}" dt="2021-12-29T08:59:25.462" v="5163"/>
          <ac:spMkLst>
            <pc:docMk/>
            <pc:sldMk cId="672609541" sldId="271"/>
            <ac:spMk id="525" creationId="{1D867141-D87C-4F20-84A6-60F225B83D5D}"/>
          </ac:spMkLst>
        </pc:spChg>
        <pc:spChg chg="mod">
          <ac:chgData name="Jia Shi" userId="46afd474-ef12-44c7-ab66-108625f733ba" providerId="ADAL" clId="{271F1F47-4225-4D30-98EF-2A0717CF74AC}" dt="2021-12-29T08:59:25.462" v="5163"/>
          <ac:spMkLst>
            <pc:docMk/>
            <pc:sldMk cId="672609541" sldId="271"/>
            <ac:spMk id="526" creationId="{75DEA1EC-7C3F-47C1-9911-31DAC64A54F1}"/>
          </ac:spMkLst>
        </pc:spChg>
        <pc:spChg chg="mod">
          <ac:chgData name="Jia Shi" userId="46afd474-ef12-44c7-ab66-108625f733ba" providerId="ADAL" clId="{271F1F47-4225-4D30-98EF-2A0717CF74AC}" dt="2021-12-29T08:59:25.462" v="5163"/>
          <ac:spMkLst>
            <pc:docMk/>
            <pc:sldMk cId="672609541" sldId="271"/>
            <ac:spMk id="528" creationId="{7A78F33F-764A-48C8-A1C2-CB0E53D7AE60}"/>
          </ac:spMkLst>
        </pc:spChg>
        <pc:spChg chg="mod">
          <ac:chgData name="Jia Shi" userId="46afd474-ef12-44c7-ab66-108625f733ba" providerId="ADAL" clId="{271F1F47-4225-4D30-98EF-2A0717CF74AC}" dt="2021-12-29T08:59:25.462" v="5163"/>
          <ac:spMkLst>
            <pc:docMk/>
            <pc:sldMk cId="672609541" sldId="271"/>
            <ac:spMk id="530" creationId="{22102D9B-4836-4658-96E9-16CE39451DB1}"/>
          </ac:spMkLst>
        </pc:spChg>
        <pc:spChg chg="mod">
          <ac:chgData name="Jia Shi" userId="46afd474-ef12-44c7-ab66-108625f733ba" providerId="ADAL" clId="{271F1F47-4225-4D30-98EF-2A0717CF74AC}" dt="2021-12-29T08:59:58.944" v="5168"/>
          <ac:spMkLst>
            <pc:docMk/>
            <pc:sldMk cId="672609541" sldId="271"/>
            <ac:spMk id="531" creationId="{8296812D-27B9-4C27-A609-A6375AE4E6F4}"/>
          </ac:spMkLst>
        </pc:spChg>
        <pc:spChg chg="mod">
          <ac:chgData name="Jia Shi" userId="46afd474-ef12-44c7-ab66-108625f733ba" providerId="ADAL" clId="{271F1F47-4225-4D30-98EF-2A0717CF74AC}" dt="2021-12-29T08:59:25.462" v="5163"/>
          <ac:spMkLst>
            <pc:docMk/>
            <pc:sldMk cId="672609541" sldId="271"/>
            <ac:spMk id="533" creationId="{94D95542-E1B4-484B-AA0C-894363CE2C04}"/>
          </ac:spMkLst>
        </pc:spChg>
        <pc:spChg chg="mod">
          <ac:chgData name="Jia Shi" userId="46afd474-ef12-44c7-ab66-108625f733ba" providerId="ADAL" clId="{271F1F47-4225-4D30-98EF-2A0717CF74AC}" dt="2021-12-29T08:59:25.462" v="5163"/>
          <ac:spMkLst>
            <pc:docMk/>
            <pc:sldMk cId="672609541" sldId="271"/>
            <ac:spMk id="535" creationId="{2C1D23A1-3F03-497B-93BC-3D5D070C461F}"/>
          </ac:spMkLst>
        </pc:spChg>
        <pc:spChg chg="mod">
          <ac:chgData name="Jia Shi" userId="46afd474-ef12-44c7-ab66-108625f733ba" providerId="ADAL" clId="{271F1F47-4225-4D30-98EF-2A0717CF74AC}" dt="2021-12-29T08:59:25.462" v="5163"/>
          <ac:spMkLst>
            <pc:docMk/>
            <pc:sldMk cId="672609541" sldId="271"/>
            <ac:spMk id="537" creationId="{B24300C2-D803-4AC5-9057-4677D41F480F}"/>
          </ac:spMkLst>
        </pc:spChg>
        <pc:spChg chg="mod">
          <ac:chgData name="Jia Shi" userId="46afd474-ef12-44c7-ab66-108625f733ba" providerId="ADAL" clId="{271F1F47-4225-4D30-98EF-2A0717CF74AC}" dt="2021-12-29T08:59:25.462" v="5163"/>
          <ac:spMkLst>
            <pc:docMk/>
            <pc:sldMk cId="672609541" sldId="271"/>
            <ac:spMk id="538" creationId="{3F655DF3-64E9-4B9A-A557-954A3E1B7007}"/>
          </ac:spMkLst>
        </pc:spChg>
        <pc:spChg chg="mod">
          <ac:chgData name="Jia Shi" userId="46afd474-ef12-44c7-ab66-108625f733ba" providerId="ADAL" clId="{271F1F47-4225-4D30-98EF-2A0717CF74AC}" dt="2021-12-29T09:02:00.918" v="5174"/>
          <ac:spMkLst>
            <pc:docMk/>
            <pc:sldMk cId="672609541" sldId="271"/>
            <ac:spMk id="541" creationId="{200C2F79-0976-4632-B2E0-C648CD624AA2}"/>
          </ac:spMkLst>
        </pc:spChg>
        <pc:spChg chg="mod">
          <ac:chgData name="Jia Shi" userId="46afd474-ef12-44c7-ab66-108625f733ba" providerId="ADAL" clId="{271F1F47-4225-4D30-98EF-2A0717CF74AC}" dt="2021-12-29T09:02:00.918" v="5174"/>
          <ac:spMkLst>
            <pc:docMk/>
            <pc:sldMk cId="672609541" sldId="271"/>
            <ac:spMk id="543" creationId="{3528F70C-A308-487E-8F16-1339DD544461}"/>
          </ac:spMkLst>
        </pc:spChg>
        <pc:spChg chg="mod">
          <ac:chgData name="Jia Shi" userId="46afd474-ef12-44c7-ab66-108625f733ba" providerId="ADAL" clId="{271F1F47-4225-4D30-98EF-2A0717CF74AC}" dt="2021-12-29T09:02:08.222" v="5176" actId="20577"/>
          <ac:spMkLst>
            <pc:docMk/>
            <pc:sldMk cId="672609541" sldId="271"/>
            <ac:spMk id="546" creationId="{72485B4F-505C-465F-9ECC-6B54CAA8DB03}"/>
          </ac:spMkLst>
        </pc:spChg>
        <pc:spChg chg="mod">
          <ac:chgData name="Jia Shi" userId="46afd474-ef12-44c7-ab66-108625f733ba" providerId="ADAL" clId="{271F1F47-4225-4D30-98EF-2A0717CF74AC}" dt="2021-12-29T09:02:00.918" v="5174"/>
          <ac:spMkLst>
            <pc:docMk/>
            <pc:sldMk cId="672609541" sldId="271"/>
            <ac:spMk id="549" creationId="{D7F6B248-A55B-4801-9774-DDFD14A35D99}"/>
          </ac:spMkLst>
        </pc:spChg>
        <pc:spChg chg="mod">
          <ac:chgData name="Jia Shi" userId="46afd474-ef12-44c7-ab66-108625f733ba" providerId="ADAL" clId="{271F1F47-4225-4D30-98EF-2A0717CF74AC}" dt="2021-12-29T09:02:00.918" v="5174"/>
          <ac:spMkLst>
            <pc:docMk/>
            <pc:sldMk cId="672609541" sldId="271"/>
            <ac:spMk id="550" creationId="{868E6740-3647-4CB2-8858-A9F1414C7C55}"/>
          </ac:spMkLst>
        </pc:spChg>
        <pc:spChg chg="mod">
          <ac:chgData name="Jia Shi" userId="46afd474-ef12-44c7-ab66-108625f733ba" providerId="ADAL" clId="{271F1F47-4225-4D30-98EF-2A0717CF74AC}" dt="2021-12-29T09:02:00.918" v="5174"/>
          <ac:spMkLst>
            <pc:docMk/>
            <pc:sldMk cId="672609541" sldId="271"/>
            <ac:spMk id="551" creationId="{9BC20D13-CF3A-417B-B107-FE6126A60D38}"/>
          </ac:spMkLst>
        </pc:spChg>
        <pc:spChg chg="mod">
          <ac:chgData name="Jia Shi" userId="46afd474-ef12-44c7-ab66-108625f733ba" providerId="ADAL" clId="{271F1F47-4225-4D30-98EF-2A0717CF74AC}" dt="2021-12-29T09:02:00.918" v="5174"/>
          <ac:spMkLst>
            <pc:docMk/>
            <pc:sldMk cId="672609541" sldId="271"/>
            <ac:spMk id="552" creationId="{C75D71CB-BE2E-4D21-8339-8A0CEBB9144E}"/>
          </ac:spMkLst>
        </pc:spChg>
        <pc:spChg chg="mod">
          <ac:chgData name="Jia Shi" userId="46afd474-ef12-44c7-ab66-108625f733ba" providerId="ADAL" clId="{271F1F47-4225-4D30-98EF-2A0717CF74AC}" dt="2021-12-29T09:02:00.918" v="5174"/>
          <ac:spMkLst>
            <pc:docMk/>
            <pc:sldMk cId="672609541" sldId="271"/>
            <ac:spMk id="553" creationId="{C3F6F1EB-9EC2-4129-8213-CAD5DEE63409}"/>
          </ac:spMkLst>
        </pc:spChg>
        <pc:spChg chg="mod">
          <ac:chgData name="Jia Shi" userId="46afd474-ef12-44c7-ab66-108625f733ba" providerId="ADAL" clId="{271F1F47-4225-4D30-98EF-2A0717CF74AC}" dt="2021-12-29T09:02:00.918" v="5174"/>
          <ac:spMkLst>
            <pc:docMk/>
            <pc:sldMk cId="672609541" sldId="271"/>
            <ac:spMk id="554" creationId="{C578770D-E861-491E-BF72-C8F19114E4C1}"/>
          </ac:spMkLst>
        </pc:spChg>
        <pc:spChg chg="mod">
          <ac:chgData name="Jia Shi" userId="46afd474-ef12-44c7-ab66-108625f733ba" providerId="ADAL" clId="{271F1F47-4225-4D30-98EF-2A0717CF74AC}" dt="2021-12-29T09:02:00.918" v="5174"/>
          <ac:spMkLst>
            <pc:docMk/>
            <pc:sldMk cId="672609541" sldId="271"/>
            <ac:spMk id="555" creationId="{970999E9-EBFC-47C5-ADDF-DAC4946544FB}"/>
          </ac:spMkLst>
        </pc:spChg>
        <pc:spChg chg="mod">
          <ac:chgData name="Jia Shi" userId="46afd474-ef12-44c7-ab66-108625f733ba" providerId="ADAL" clId="{271F1F47-4225-4D30-98EF-2A0717CF74AC}" dt="2021-12-29T09:02:00.918" v="5174"/>
          <ac:spMkLst>
            <pc:docMk/>
            <pc:sldMk cId="672609541" sldId="271"/>
            <ac:spMk id="556" creationId="{3C3C2C8D-1807-4118-859A-D12A6BA05009}"/>
          </ac:spMkLst>
        </pc:spChg>
        <pc:spChg chg="mod">
          <ac:chgData name="Jia Shi" userId="46afd474-ef12-44c7-ab66-108625f733ba" providerId="ADAL" clId="{271F1F47-4225-4D30-98EF-2A0717CF74AC}" dt="2021-12-29T09:02:00.918" v="5174"/>
          <ac:spMkLst>
            <pc:docMk/>
            <pc:sldMk cId="672609541" sldId="271"/>
            <ac:spMk id="557" creationId="{0C8345FE-02AF-4623-B832-635CEBF42F56}"/>
          </ac:spMkLst>
        </pc:spChg>
        <pc:spChg chg="mod">
          <ac:chgData name="Jia Shi" userId="46afd474-ef12-44c7-ab66-108625f733ba" providerId="ADAL" clId="{271F1F47-4225-4D30-98EF-2A0717CF74AC}" dt="2021-12-29T09:02:00.918" v="5174"/>
          <ac:spMkLst>
            <pc:docMk/>
            <pc:sldMk cId="672609541" sldId="271"/>
            <ac:spMk id="558" creationId="{A6ED3ABC-831B-4F11-BF5F-BB33A8F6974B}"/>
          </ac:spMkLst>
        </pc:spChg>
        <pc:spChg chg="mod">
          <ac:chgData name="Jia Shi" userId="46afd474-ef12-44c7-ab66-108625f733ba" providerId="ADAL" clId="{271F1F47-4225-4D30-98EF-2A0717CF74AC}" dt="2021-12-29T09:02:00.918" v="5174"/>
          <ac:spMkLst>
            <pc:docMk/>
            <pc:sldMk cId="672609541" sldId="271"/>
            <ac:spMk id="559" creationId="{4DFC1C9D-125D-48B6-B60D-4E4C450A9256}"/>
          </ac:spMkLst>
        </pc:spChg>
        <pc:spChg chg="mod">
          <ac:chgData name="Jia Shi" userId="46afd474-ef12-44c7-ab66-108625f733ba" providerId="ADAL" clId="{271F1F47-4225-4D30-98EF-2A0717CF74AC}" dt="2021-12-29T09:02:00.918" v="5174"/>
          <ac:spMkLst>
            <pc:docMk/>
            <pc:sldMk cId="672609541" sldId="271"/>
            <ac:spMk id="561" creationId="{08E7A8BB-FBE3-498D-B98A-C7D73F3B17AE}"/>
          </ac:spMkLst>
        </pc:spChg>
        <pc:spChg chg="mod">
          <ac:chgData name="Jia Shi" userId="46afd474-ef12-44c7-ab66-108625f733ba" providerId="ADAL" clId="{271F1F47-4225-4D30-98EF-2A0717CF74AC}" dt="2021-12-29T09:02:00.918" v="5174"/>
          <ac:spMkLst>
            <pc:docMk/>
            <pc:sldMk cId="672609541" sldId="271"/>
            <ac:spMk id="563" creationId="{3BB58523-4181-40F6-8A1B-D7ABA4A4ABB6}"/>
          </ac:spMkLst>
        </pc:spChg>
        <pc:spChg chg="mod">
          <ac:chgData name="Jia Shi" userId="46afd474-ef12-44c7-ab66-108625f733ba" providerId="ADAL" clId="{271F1F47-4225-4D30-98EF-2A0717CF74AC}" dt="2021-12-29T09:02:00.918" v="5174"/>
          <ac:spMkLst>
            <pc:docMk/>
            <pc:sldMk cId="672609541" sldId="271"/>
            <ac:spMk id="564" creationId="{59287D73-73FC-484B-9840-BB87789F5E60}"/>
          </ac:spMkLst>
        </pc:spChg>
        <pc:spChg chg="mod">
          <ac:chgData name="Jia Shi" userId="46afd474-ef12-44c7-ab66-108625f733ba" providerId="ADAL" clId="{271F1F47-4225-4D30-98EF-2A0717CF74AC}" dt="2021-12-29T09:02:00.918" v="5174"/>
          <ac:spMkLst>
            <pc:docMk/>
            <pc:sldMk cId="672609541" sldId="271"/>
            <ac:spMk id="566" creationId="{CCFE370B-D206-4C90-B23E-E3F0191E5520}"/>
          </ac:spMkLst>
        </pc:spChg>
        <pc:spChg chg="mod">
          <ac:chgData name="Jia Shi" userId="46afd474-ef12-44c7-ab66-108625f733ba" providerId="ADAL" clId="{271F1F47-4225-4D30-98EF-2A0717CF74AC}" dt="2021-12-29T09:02:00.918" v="5174"/>
          <ac:spMkLst>
            <pc:docMk/>
            <pc:sldMk cId="672609541" sldId="271"/>
            <ac:spMk id="568" creationId="{AE9BE0FC-0450-41CF-9B97-52BBB8E1B8CA}"/>
          </ac:spMkLst>
        </pc:spChg>
        <pc:spChg chg="mod">
          <ac:chgData name="Jia Shi" userId="46afd474-ef12-44c7-ab66-108625f733ba" providerId="ADAL" clId="{271F1F47-4225-4D30-98EF-2A0717CF74AC}" dt="2021-12-29T09:02:00.918" v="5174"/>
          <ac:spMkLst>
            <pc:docMk/>
            <pc:sldMk cId="672609541" sldId="271"/>
            <ac:spMk id="570" creationId="{460F327A-5E3E-42B8-BFC3-5022207E0D3A}"/>
          </ac:spMkLst>
        </pc:spChg>
        <pc:spChg chg="mod">
          <ac:chgData name="Jia Shi" userId="46afd474-ef12-44c7-ab66-108625f733ba" providerId="ADAL" clId="{271F1F47-4225-4D30-98EF-2A0717CF74AC}" dt="2021-12-29T09:02:00.918" v="5174"/>
          <ac:spMkLst>
            <pc:docMk/>
            <pc:sldMk cId="672609541" sldId="271"/>
            <ac:spMk id="571" creationId="{64A78ED6-0C26-464B-AA51-018DD820F2EE}"/>
          </ac:spMkLst>
        </pc:spChg>
        <pc:spChg chg="mod">
          <ac:chgData name="Jia Shi" userId="46afd474-ef12-44c7-ab66-108625f733ba" providerId="ADAL" clId="{271F1F47-4225-4D30-98EF-2A0717CF74AC}" dt="2021-12-29T09:02:34.462" v="5179"/>
          <ac:spMkLst>
            <pc:docMk/>
            <pc:sldMk cId="672609541" sldId="271"/>
            <ac:spMk id="574" creationId="{DDBB8C22-5EB1-4ECF-89E2-2CEE4012EAF6}"/>
          </ac:spMkLst>
        </pc:spChg>
        <pc:spChg chg="mod">
          <ac:chgData name="Jia Shi" userId="46afd474-ef12-44c7-ab66-108625f733ba" providerId="ADAL" clId="{271F1F47-4225-4D30-98EF-2A0717CF74AC}" dt="2021-12-29T09:02:34.462" v="5179"/>
          <ac:spMkLst>
            <pc:docMk/>
            <pc:sldMk cId="672609541" sldId="271"/>
            <ac:spMk id="580" creationId="{0B5AF9D6-B963-4D74-B142-35B0EA93550A}"/>
          </ac:spMkLst>
        </pc:spChg>
        <pc:spChg chg="mod">
          <ac:chgData name="Jia Shi" userId="46afd474-ef12-44c7-ab66-108625f733ba" providerId="ADAL" clId="{271F1F47-4225-4D30-98EF-2A0717CF74AC}" dt="2021-12-29T09:02:34.462" v="5179"/>
          <ac:spMkLst>
            <pc:docMk/>
            <pc:sldMk cId="672609541" sldId="271"/>
            <ac:spMk id="583" creationId="{1AD7A0D8-42E8-4563-94E7-1CC27F4A3789}"/>
          </ac:spMkLst>
        </pc:spChg>
        <pc:spChg chg="mod">
          <ac:chgData name="Jia Shi" userId="46afd474-ef12-44c7-ab66-108625f733ba" providerId="ADAL" clId="{271F1F47-4225-4D30-98EF-2A0717CF74AC}" dt="2021-12-29T09:02:34.462" v="5179"/>
          <ac:spMkLst>
            <pc:docMk/>
            <pc:sldMk cId="672609541" sldId="271"/>
            <ac:spMk id="586" creationId="{5CA00B00-622B-4B33-87BC-3F08EB2C9DD2}"/>
          </ac:spMkLst>
        </pc:spChg>
        <pc:spChg chg="mod">
          <ac:chgData name="Jia Shi" userId="46afd474-ef12-44c7-ab66-108625f733ba" providerId="ADAL" clId="{271F1F47-4225-4D30-98EF-2A0717CF74AC}" dt="2021-12-29T09:02:34.462" v="5179"/>
          <ac:spMkLst>
            <pc:docMk/>
            <pc:sldMk cId="672609541" sldId="271"/>
            <ac:spMk id="587" creationId="{064C3AC7-C6F3-42F7-BC2B-4AFA69EECFF4}"/>
          </ac:spMkLst>
        </pc:spChg>
        <pc:spChg chg="mod">
          <ac:chgData name="Jia Shi" userId="46afd474-ef12-44c7-ab66-108625f733ba" providerId="ADAL" clId="{271F1F47-4225-4D30-98EF-2A0717CF74AC}" dt="2021-12-29T09:02:34.462" v="5179"/>
          <ac:spMkLst>
            <pc:docMk/>
            <pc:sldMk cId="672609541" sldId="271"/>
            <ac:spMk id="588" creationId="{E41E177C-7B5F-4E56-82A0-EE354B735592}"/>
          </ac:spMkLst>
        </pc:spChg>
        <pc:spChg chg="mod">
          <ac:chgData name="Jia Shi" userId="46afd474-ef12-44c7-ab66-108625f733ba" providerId="ADAL" clId="{271F1F47-4225-4D30-98EF-2A0717CF74AC}" dt="2021-12-29T09:02:52.720" v="5185" actId="20577"/>
          <ac:spMkLst>
            <pc:docMk/>
            <pc:sldMk cId="672609541" sldId="271"/>
            <ac:spMk id="589" creationId="{B5215FC1-0182-4BAD-BFA9-5E2D5EC18407}"/>
          </ac:spMkLst>
        </pc:spChg>
        <pc:spChg chg="mod">
          <ac:chgData name="Jia Shi" userId="46afd474-ef12-44c7-ab66-108625f733ba" providerId="ADAL" clId="{271F1F47-4225-4D30-98EF-2A0717CF74AC}" dt="2021-12-29T09:02:34.462" v="5179"/>
          <ac:spMkLst>
            <pc:docMk/>
            <pc:sldMk cId="672609541" sldId="271"/>
            <ac:spMk id="590" creationId="{4163E1B2-4A0E-4A29-8278-096C7833841A}"/>
          </ac:spMkLst>
        </pc:spChg>
        <pc:spChg chg="mod">
          <ac:chgData name="Jia Shi" userId="46afd474-ef12-44c7-ab66-108625f733ba" providerId="ADAL" clId="{271F1F47-4225-4D30-98EF-2A0717CF74AC}" dt="2021-12-29T09:02:34.462" v="5179"/>
          <ac:spMkLst>
            <pc:docMk/>
            <pc:sldMk cId="672609541" sldId="271"/>
            <ac:spMk id="591" creationId="{72202519-C187-41EE-AD78-52719EDD22AB}"/>
          </ac:spMkLst>
        </pc:spChg>
        <pc:spChg chg="mod">
          <ac:chgData name="Jia Shi" userId="46afd474-ef12-44c7-ab66-108625f733ba" providerId="ADAL" clId="{271F1F47-4225-4D30-98EF-2A0717CF74AC}" dt="2021-12-29T09:02:34.462" v="5179"/>
          <ac:spMkLst>
            <pc:docMk/>
            <pc:sldMk cId="672609541" sldId="271"/>
            <ac:spMk id="592" creationId="{3257D097-E967-4B2A-B3A9-0890BE2651AB}"/>
          </ac:spMkLst>
        </pc:spChg>
        <pc:spChg chg="mod">
          <ac:chgData name="Jia Shi" userId="46afd474-ef12-44c7-ab66-108625f733ba" providerId="ADAL" clId="{271F1F47-4225-4D30-98EF-2A0717CF74AC}" dt="2021-12-29T09:02:34.462" v="5179"/>
          <ac:spMkLst>
            <pc:docMk/>
            <pc:sldMk cId="672609541" sldId="271"/>
            <ac:spMk id="593" creationId="{58EB6B81-F655-4E04-A974-08393014D0F0}"/>
          </ac:spMkLst>
        </pc:spChg>
        <pc:spChg chg="mod">
          <ac:chgData name="Jia Shi" userId="46afd474-ef12-44c7-ab66-108625f733ba" providerId="ADAL" clId="{271F1F47-4225-4D30-98EF-2A0717CF74AC}" dt="2021-12-29T09:02:34.462" v="5179"/>
          <ac:spMkLst>
            <pc:docMk/>
            <pc:sldMk cId="672609541" sldId="271"/>
            <ac:spMk id="594" creationId="{E635C9DC-470E-4E87-B7ED-CB3537AF7BFF}"/>
          </ac:spMkLst>
        </pc:spChg>
        <pc:spChg chg="mod">
          <ac:chgData name="Jia Shi" userId="46afd474-ef12-44c7-ab66-108625f733ba" providerId="ADAL" clId="{271F1F47-4225-4D30-98EF-2A0717CF74AC}" dt="2021-12-29T09:02:34.462" v="5179"/>
          <ac:spMkLst>
            <pc:docMk/>
            <pc:sldMk cId="672609541" sldId="271"/>
            <ac:spMk id="595" creationId="{5EFAD64B-7C56-4C57-ABA1-33B416C4ED97}"/>
          </ac:spMkLst>
        </pc:spChg>
        <pc:spChg chg="mod">
          <ac:chgData name="Jia Shi" userId="46afd474-ef12-44c7-ab66-108625f733ba" providerId="ADAL" clId="{271F1F47-4225-4D30-98EF-2A0717CF74AC}" dt="2021-12-29T09:02:34.462" v="5179"/>
          <ac:spMkLst>
            <pc:docMk/>
            <pc:sldMk cId="672609541" sldId="271"/>
            <ac:spMk id="596" creationId="{2688D2EA-290F-4100-BFEC-A19BBECBE604}"/>
          </ac:spMkLst>
        </pc:spChg>
        <pc:spChg chg="mod">
          <ac:chgData name="Jia Shi" userId="46afd474-ef12-44c7-ab66-108625f733ba" providerId="ADAL" clId="{271F1F47-4225-4D30-98EF-2A0717CF74AC}" dt="2021-12-29T09:02:34.462" v="5179"/>
          <ac:spMkLst>
            <pc:docMk/>
            <pc:sldMk cId="672609541" sldId="271"/>
            <ac:spMk id="598" creationId="{49F4B5C1-CFFD-4CF0-B2D2-36B3194D58DC}"/>
          </ac:spMkLst>
        </pc:spChg>
        <pc:spChg chg="mod">
          <ac:chgData name="Jia Shi" userId="46afd474-ef12-44c7-ab66-108625f733ba" providerId="ADAL" clId="{271F1F47-4225-4D30-98EF-2A0717CF74AC}" dt="2021-12-29T09:02:34.462" v="5179"/>
          <ac:spMkLst>
            <pc:docMk/>
            <pc:sldMk cId="672609541" sldId="271"/>
            <ac:spMk id="600" creationId="{2F46A023-99B5-4BBA-9B6D-8097D924AFC8}"/>
          </ac:spMkLst>
        </pc:spChg>
        <pc:spChg chg="mod">
          <ac:chgData name="Jia Shi" userId="46afd474-ef12-44c7-ab66-108625f733ba" providerId="ADAL" clId="{271F1F47-4225-4D30-98EF-2A0717CF74AC}" dt="2021-12-29T09:02:34.462" v="5179"/>
          <ac:spMkLst>
            <pc:docMk/>
            <pc:sldMk cId="672609541" sldId="271"/>
            <ac:spMk id="601" creationId="{963E6C24-54E3-4E09-9767-83BCEA857485}"/>
          </ac:spMkLst>
        </pc:spChg>
        <pc:spChg chg="mod">
          <ac:chgData name="Jia Shi" userId="46afd474-ef12-44c7-ab66-108625f733ba" providerId="ADAL" clId="{271F1F47-4225-4D30-98EF-2A0717CF74AC}" dt="2021-12-29T09:02:34.462" v="5179"/>
          <ac:spMkLst>
            <pc:docMk/>
            <pc:sldMk cId="672609541" sldId="271"/>
            <ac:spMk id="603" creationId="{89AF0B69-EDC9-43D7-AB98-F57750BEE7FB}"/>
          </ac:spMkLst>
        </pc:spChg>
        <pc:spChg chg="mod">
          <ac:chgData name="Jia Shi" userId="46afd474-ef12-44c7-ab66-108625f733ba" providerId="ADAL" clId="{271F1F47-4225-4D30-98EF-2A0717CF74AC}" dt="2021-12-29T09:02:34.462" v="5179"/>
          <ac:spMkLst>
            <pc:docMk/>
            <pc:sldMk cId="672609541" sldId="271"/>
            <ac:spMk id="605" creationId="{BBA78F78-92D4-4FCA-BD6F-0D6FF174FCD6}"/>
          </ac:spMkLst>
        </pc:spChg>
        <pc:spChg chg="mod">
          <ac:chgData name="Jia Shi" userId="46afd474-ef12-44c7-ab66-108625f733ba" providerId="ADAL" clId="{271F1F47-4225-4D30-98EF-2A0717CF74AC}" dt="2021-12-29T09:02:34.462" v="5179"/>
          <ac:spMkLst>
            <pc:docMk/>
            <pc:sldMk cId="672609541" sldId="271"/>
            <ac:spMk id="607" creationId="{D5BF89CB-775A-4DCB-8D07-6274B3FEFC73}"/>
          </ac:spMkLst>
        </pc:spChg>
        <pc:spChg chg="mod">
          <ac:chgData name="Jia Shi" userId="46afd474-ef12-44c7-ab66-108625f733ba" providerId="ADAL" clId="{271F1F47-4225-4D30-98EF-2A0717CF74AC}" dt="2021-12-29T09:02:34.462" v="5179"/>
          <ac:spMkLst>
            <pc:docMk/>
            <pc:sldMk cId="672609541" sldId="271"/>
            <ac:spMk id="608" creationId="{288EC912-7C44-4E6A-9796-D0BEF19A46D5}"/>
          </ac:spMkLst>
        </pc:spChg>
        <pc:spChg chg="add mod">
          <ac:chgData name="Jia Shi" userId="46afd474-ef12-44c7-ab66-108625f733ba" providerId="ADAL" clId="{271F1F47-4225-4D30-98EF-2A0717CF74AC}" dt="2021-12-29T09:08:27.442" v="5271" actId="1076"/>
          <ac:spMkLst>
            <pc:docMk/>
            <pc:sldMk cId="672609541" sldId="271"/>
            <ac:spMk id="609" creationId="{4C7349E7-DEBA-4119-97DE-199F682090FA}"/>
          </ac:spMkLst>
        </pc:spChg>
        <pc:spChg chg="add mod">
          <ac:chgData name="Jia Shi" userId="46afd474-ef12-44c7-ab66-108625f733ba" providerId="ADAL" clId="{271F1F47-4225-4D30-98EF-2A0717CF74AC}" dt="2021-12-29T09:16:34.152" v="5307" actId="1076"/>
          <ac:spMkLst>
            <pc:docMk/>
            <pc:sldMk cId="672609541" sldId="271"/>
            <ac:spMk id="610" creationId="{9FD6F2EC-398A-435A-97FA-2E2EBF9B3B02}"/>
          </ac:spMkLst>
        </pc:spChg>
        <pc:spChg chg="add mod">
          <ac:chgData name="Jia Shi" userId="46afd474-ef12-44c7-ab66-108625f733ba" providerId="ADAL" clId="{271F1F47-4225-4D30-98EF-2A0717CF74AC}" dt="2021-12-29T09:17:12.156" v="5345" actId="20577"/>
          <ac:spMkLst>
            <pc:docMk/>
            <pc:sldMk cId="672609541" sldId="271"/>
            <ac:spMk id="611" creationId="{81D36681-5233-43F6-985F-6DCFFFA5FAA4}"/>
          </ac:spMkLst>
        </pc:spChg>
        <pc:spChg chg="add mod">
          <ac:chgData name="Jia Shi" userId="46afd474-ef12-44c7-ab66-108625f733ba" providerId="ADAL" clId="{271F1F47-4225-4D30-98EF-2A0717CF74AC}" dt="2021-12-29T09:16:50.994" v="5316" actId="20577"/>
          <ac:spMkLst>
            <pc:docMk/>
            <pc:sldMk cId="672609541" sldId="271"/>
            <ac:spMk id="612" creationId="{49DFBEC9-CCCE-45A2-A139-C19E86E764F5}"/>
          </ac:spMkLst>
        </pc:spChg>
        <pc:spChg chg="add mod">
          <ac:chgData name="Jia Shi" userId="46afd474-ef12-44c7-ab66-108625f733ba" providerId="ADAL" clId="{271F1F47-4225-4D30-98EF-2A0717CF74AC}" dt="2021-12-29T09:17:57.083" v="5418" actId="20577"/>
          <ac:spMkLst>
            <pc:docMk/>
            <pc:sldMk cId="672609541" sldId="271"/>
            <ac:spMk id="613" creationId="{907C5BCC-8D92-4898-BADA-94D6C9765E76}"/>
          </ac:spMkLst>
        </pc:spChg>
        <pc:spChg chg="add mod">
          <ac:chgData name="Jia Shi" userId="46afd474-ef12-44c7-ab66-108625f733ba" providerId="ADAL" clId="{271F1F47-4225-4D30-98EF-2A0717CF74AC}" dt="2021-12-29T09:16:34.152" v="5307" actId="1076"/>
          <ac:spMkLst>
            <pc:docMk/>
            <pc:sldMk cId="672609541" sldId="271"/>
            <ac:spMk id="614" creationId="{6FD0EF9A-C8E6-48D5-9387-A6FC0964FE35}"/>
          </ac:spMkLst>
        </pc:spChg>
        <pc:spChg chg="add mod">
          <ac:chgData name="Jia Shi" userId="46afd474-ef12-44c7-ab66-108625f733ba" providerId="ADAL" clId="{271F1F47-4225-4D30-98EF-2A0717CF74AC}" dt="2021-12-29T09:16:01.399" v="5276" actId="20577"/>
          <ac:spMkLst>
            <pc:docMk/>
            <pc:sldMk cId="672609541" sldId="271"/>
            <ac:spMk id="615" creationId="{6B5AFB2D-2630-4A60-98AE-75DCBD6FF53B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17" creationId="{68E85E28-3410-4E56-88FD-ED409E79633D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21" creationId="{5E7F8457-5D45-4997-AB79-42F3A0C5E974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23" creationId="{17839D38-2C6C-405B-B9CB-341B99021BAE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26" creationId="{47ACDDC2-74CC-4E37-B80F-24B190206ECA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29" creationId="{49CCA88E-F552-46CD-BF72-7AEF9658FC24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30" creationId="{7131A345-0B37-433F-9137-3D1784864959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31" creationId="{B7EB38F9-0796-4EC1-8483-6E54CF5795BA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32" creationId="{53BF6457-4B80-4A9F-9FA1-1CF364CB5C7A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33" creationId="{3B03546B-AA88-428B-B3A2-96B7C3B02C51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34" creationId="{CB6C419C-38EB-4157-89FD-35B6B9E3E254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35" creationId="{67B3467C-9E36-4754-AE82-FFDD0F6373C7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36" creationId="{877547A8-A5E5-4F65-A863-F70FE9C9E2DD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37" creationId="{36795A47-171F-418C-B93C-28051BDA4C66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38" creationId="{89C5F3C3-A66A-44E1-8817-954D78B00D31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39" creationId="{E35A0ED2-5CD8-4831-BB20-7A320813B99D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41" creationId="{87D368C8-35DA-42A0-9454-F6B72B47EEE7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43" creationId="{6C1D27C4-20BA-47B4-96B3-FC56649EB383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44" creationId="{C585C631-5A1C-4498-9C39-2AB4D8310A3C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46" creationId="{D37BF5B6-DA18-4B45-9EC2-772E2E8D72BF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48" creationId="{6A55BAC4-C6BC-413A-9214-D55CBB853BF7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50" creationId="{9903F47F-C03A-4BB0-81D2-05215169EC2F}"/>
          </ac:spMkLst>
        </pc:spChg>
        <pc:spChg chg="del mod">
          <ac:chgData name="Jia Shi" userId="46afd474-ef12-44c7-ab66-108625f733ba" providerId="ADAL" clId="{271F1F47-4225-4D30-98EF-2A0717CF74AC}" dt="2021-12-29T09:16:16.725" v="5303" actId="478"/>
          <ac:spMkLst>
            <pc:docMk/>
            <pc:sldMk cId="672609541" sldId="271"/>
            <ac:spMk id="651" creationId="{84217E90-9191-45BB-9FD5-BA0D18F249CC}"/>
          </ac:spMkLst>
        </pc:spChg>
        <pc:spChg chg="add mod">
          <ac:chgData name="Jia Shi" userId="46afd474-ef12-44c7-ab66-108625f733ba" providerId="ADAL" clId="{271F1F47-4225-4D30-98EF-2A0717CF74AC}" dt="2021-12-29T09:18:36.043" v="5444" actId="1076"/>
          <ac:spMkLst>
            <pc:docMk/>
            <pc:sldMk cId="672609541" sldId="271"/>
            <ac:spMk id="652" creationId="{F474C847-A119-4FE6-B750-E852420FFDC7}"/>
          </ac:spMkLst>
        </pc:spChg>
        <pc:spChg chg="add del mod">
          <ac:chgData name="Jia Shi" userId="46afd474-ef12-44c7-ab66-108625f733ba" providerId="ADAL" clId="{271F1F47-4225-4D30-98EF-2A0717CF74AC}" dt="2021-12-29T09:18:02.805" v="5419" actId="478"/>
          <ac:spMkLst>
            <pc:docMk/>
            <pc:sldMk cId="672609541" sldId="271"/>
            <ac:spMk id="653" creationId="{B20B0423-BAD3-463A-BF46-6D65352C75DF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56" creationId="{69E1D7E2-F9B0-4EF8-8D11-9988EB9A6E48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58" creationId="{521AD591-ACAF-4CFB-A9FF-38F1EAE960D8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61" creationId="{67662DCA-1EF8-4C6E-B040-C076D5CCCEAF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64" creationId="{17F589BF-B46C-413A-99C9-1C215958AC72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65" creationId="{48F68F39-0A01-4767-91CC-DB086C54A9EC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66" creationId="{A3856EBC-5EC0-4C81-98E8-07C2C6AEAF85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67" creationId="{69D0B6CE-DB82-4BDC-AFE2-48B57A32E54B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68" creationId="{DD1E3778-881F-4A0C-BCB5-6BAE779F92DA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69" creationId="{E6D8230A-F520-4BFA-9BE8-FA165FB5F74C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70" creationId="{8FFBE573-7E24-45BF-B282-E3D2B3FC1F24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71" creationId="{DA012FD2-8E59-4F35-8987-788F57816B5E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72" creationId="{12D50F1B-5B83-400B-805B-B259D7381905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73" creationId="{4B4BC159-7B30-4423-8155-5C4627613EAA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74" creationId="{8A195E63-BCC7-41D5-87A7-E55A786B556A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76" creationId="{A5EAF498-4A12-4269-B3C0-F0D89E3BAC6F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78" creationId="{7EE0DAE8-83EB-4B16-AC57-6DA71CF78D0A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79" creationId="{BBE44D8F-3ED8-4EF1-BF33-9FC0A3ADA055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81" creationId="{D459A378-C1AB-4860-B243-AC2C006D9F2B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83" creationId="{C91B5B6C-E73D-4E02-94B0-0E99624E7D2E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85" creationId="{17A6746E-5E48-4E99-94D4-389622DF46DC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86" creationId="{6B36F3D1-A7CA-423E-BFDF-F2D9268FA2EE}"/>
          </ac:spMkLst>
        </pc:spChg>
        <pc:spChg chg="add mod">
          <ac:chgData name="Jia Shi" userId="46afd474-ef12-44c7-ab66-108625f733ba" providerId="ADAL" clId="{271F1F47-4225-4D30-98EF-2A0717CF74AC}" dt="2021-12-29T09:16:10.822" v="5302" actId="20577"/>
          <ac:spMkLst>
            <pc:docMk/>
            <pc:sldMk cId="672609541" sldId="271"/>
            <ac:spMk id="687" creationId="{1608D874-6C56-49DC-BDE1-5022968668A3}"/>
          </ac:spMkLst>
        </pc:spChg>
        <pc:spChg chg="mod">
          <ac:chgData name="Jia Shi" userId="46afd474-ef12-44c7-ab66-108625f733ba" providerId="ADAL" clId="{271F1F47-4225-4D30-98EF-2A0717CF74AC}" dt="2021-12-29T09:16:22.756" v="5305"/>
          <ac:spMkLst>
            <pc:docMk/>
            <pc:sldMk cId="672609541" sldId="271"/>
            <ac:spMk id="690" creationId="{1AEBC783-E58B-4983-9F7B-65881E62BC5D}"/>
          </ac:spMkLst>
        </pc:spChg>
        <pc:spChg chg="mod">
          <ac:chgData name="Jia Shi" userId="46afd474-ef12-44c7-ab66-108625f733ba" providerId="ADAL" clId="{271F1F47-4225-4D30-98EF-2A0717CF74AC}" dt="2021-12-29T09:16:22.756" v="5305"/>
          <ac:spMkLst>
            <pc:docMk/>
            <pc:sldMk cId="672609541" sldId="271"/>
            <ac:spMk id="692" creationId="{9217797B-D46D-4521-8F65-1D674E8D7867}"/>
          </ac:spMkLst>
        </pc:spChg>
        <pc:spChg chg="mod">
          <ac:chgData name="Jia Shi" userId="46afd474-ef12-44c7-ab66-108625f733ba" providerId="ADAL" clId="{271F1F47-4225-4D30-98EF-2A0717CF74AC}" dt="2021-12-29T09:16:22.756" v="5305"/>
          <ac:spMkLst>
            <pc:docMk/>
            <pc:sldMk cId="672609541" sldId="271"/>
            <ac:spMk id="695" creationId="{537CC6C6-2708-4778-BED9-ECD9A55283F1}"/>
          </ac:spMkLst>
        </pc:spChg>
        <pc:spChg chg="mod">
          <ac:chgData name="Jia Shi" userId="46afd474-ef12-44c7-ab66-108625f733ba" providerId="ADAL" clId="{271F1F47-4225-4D30-98EF-2A0717CF74AC}" dt="2021-12-29T09:16:22.756" v="5305"/>
          <ac:spMkLst>
            <pc:docMk/>
            <pc:sldMk cId="672609541" sldId="271"/>
            <ac:spMk id="698" creationId="{E109D271-C345-4223-995F-2E859F5F64F8}"/>
          </ac:spMkLst>
        </pc:spChg>
        <pc:spChg chg="mod">
          <ac:chgData name="Jia Shi" userId="46afd474-ef12-44c7-ab66-108625f733ba" providerId="ADAL" clId="{271F1F47-4225-4D30-98EF-2A0717CF74AC}" dt="2021-12-29T09:16:22.756" v="5305"/>
          <ac:spMkLst>
            <pc:docMk/>
            <pc:sldMk cId="672609541" sldId="271"/>
            <ac:spMk id="699" creationId="{DD689C1C-BC78-4933-8E42-CD5D88BE48C0}"/>
          </ac:spMkLst>
        </pc:spChg>
        <pc:spChg chg="mod">
          <ac:chgData name="Jia Shi" userId="46afd474-ef12-44c7-ab66-108625f733ba" providerId="ADAL" clId="{271F1F47-4225-4D30-98EF-2A0717CF74AC}" dt="2021-12-29T09:16:22.756" v="5305"/>
          <ac:spMkLst>
            <pc:docMk/>
            <pc:sldMk cId="672609541" sldId="271"/>
            <ac:spMk id="700" creationId="{53C36229-E8F2-4582-9673-597D10D80AB0}"/>
          </ac:spMkLst>
        </pc:spChg>
        <pc:spChg chg="mod">
          <ac:chgData name="Jia Shi" userId="46afd474-ef12-44c7-ab66-108625f733ba" providerId="ADAL" clId="{271F1F47-4225-4D30-98EF-2A0717CF74AC}" dt="2021-12-29T09:16:22.756" v="5305"/>
          <ac:spMkLst>
            <pc:docMk/>
            <pc:sldMk cId="672609541" sldId="271"/>
            <ac:spMk id="701" creationId="{65BD521F-273F-469D-AC7D-06EFDE1ADFFF}"/>
          </ac:spMkLst>
        </pc:spChg>
        <pc:spChg chg="mod">
          <ac:chgData name="Jia Shi" userId="46afd474-ef12-44c7-ab66-108625f733ba" providerId="ADAL" clId="{271F1F47-4225-4D30-98EF-2A0717CF74AC}" dt="2021-12-29T09:16:22.756" v="5305"/>
          <ac:spMkLst>
            <pc:docMk/>
            <pc:sldMk cId="672609541" sldId="271"/>
            <ac:spMk id="702" creationId="{D9A3CCB7-6EDF-4FA4-8FA3-5DEFBB8560B7}"/>
          </ac:spMkLst>
        </pc:spChg>
        <pc:spChg chg="mod">
          <ac:chgData name="Jia Shi" userId="46afd474-ef12-44c7-ab66-108625f733ba" providerId="ADAL" clId="{271F1F47-4225-4D30-98EF-2A0717CF74AC}" dt="2021-12-29T09:16:22.756" v="5305"/>
          <ac:spMkLst>
            <pc:docMk/>
            <pc:sldMk cId="672609541" sldId="271"/>
            <ac:spMk id="703" creationId="{C9837D2E-DBB8-4674-A9D0-3281114494D2}"/>
          </ac:spMkLst>
        </pc:spChg>
        <pc:spChg chg="mod">
          <ac:chgData name="Jia Shi" userId="46afd474-ef12-44c7-ab66-108625f733ba" providerId="ADAL" clId="{271F1F47-4225-4D30-98EF-2A0717CF74AC}" dt="2021-12-29T09:16:22.756" v="5305"/>
          <ac:spMkLst>
            <pc:docMk/>
            <pc:sldMk cId="672609541" sldId="271"/>
            <ac:spMk id="704" creationId="{4E87D2D2-89E3-4A8F-95F1-8C438E0E61B8}"/>
          </ac:spMkLst>
        </pc:spChg>
        <pc:spChg chg="mod">
          <ac:chgData name="Jia Shi" userId="46afd474-ef12-44c7-ab66-108625f733ba" providerId="ADAL" clId="{271F1F47-4225-4D30-98EF-2A0717CF74AC}" dt="2021-12-29T09:16:22.756" v="5305"/>
          <ac:spMkLst>
            <pc:docMk/>
            <pc:sldMk cId="672609541" sldId="271"/>
            <ac:spMk id="705" creationId="{DA1F7660-90A3-4547-AF57-D69ED7E7AC7A}"/>
          </ac:spMkLst>
        </pc:spChg>
        <pc:spChg chg="mod">
          <ac:chgData name="Jia Shi" userId="46afd474-ef12-44c7-ab66-108625f733ba" providerId="ADAL" clId="{271F1F47-4225-4D30-98EF-2A0717CF74AC}" dt="2021-12-29T09:16:56.520" v="5318" actId="20577"/>
          <ac:spMkLst>
            <pc:docMk/>
            <pc:sldMk cId="672609541" sldId="271"/>
            <ac:spMk id="706" creationId="{3C083821-CB83-4108-A553-9ED091BF9B08}"/>
          </ac:spMkLst>
        </pc:spChg>
        <pc:spChg chg="mod">
          <ac:chgData name="Jia Shi" userId="46afd474-ef12-44c7-ab66-108625f733ba" providerId="ADAL" clId="{271F1F47-4225-4D30-98EF-2A0717CF74AC}" dt="2021-12-29T09:16:22.756" v="5305"/>
          <ac:spMkLst>
            <pc:docMk/>
            <pc:sldMk cId="672609541" sldId="271"/>
            <ac:spMk id="707" creationId="{6E9CF74B-4FF0-4FA2-B19A-A837EFAE9C2F}"/>
          </ac:spMkLst>
        </pc:spChg>
        <pc:spChg chg="mod">
          <ac:chgData name="Jia Shi" userId="46afd474-ef12-44c7-ab66-108625f733ba" providerId="ADAL" clId="{271F1F47-4225-4D30-98EF-2A0717CF74AC}" dt="2021-12-29T09:16:22.756" v="5305"/>
          <ac:spMkLst>
            <pc:docMk/>
            <pc:sldMk cId="672609541" sldId="271"/>
            <ac:spMk id="708" creationId="{F57F33FD-CA0B-4D11-A7B8-7E29DDA04EAE}"/>
          </ac:spMkLst>
        </pc:spChg>
        <pc:spChg chg="mod">
          <ac:chgData name="Jia Shi" userId="46afd474-ef12-44c7-ab66-108625f733ba" providerId="ADAL" clId="{271F1F47-4225-4D30-98EF-2A0717CF74AC}" dt="2021-12-29T09:16:22.756" v="5305"/>
          <ac:spMkLst>
            <pc:docMk/>
            <pc:sldMk cId="672609541" sldId="271"/>
            <ac:spMk id="710" creationId="{36D60EFE-DB05-4512-BEF0-1C96DE50B2EF}"/>
          </ac:spMkLst>
        </pc:spChg>
        <pc:spChg chg="mod">
          <ac:chgData name="Jia Shi" userId="46afd474-ef12-44c7-ab66-108625f733ba" providerId="ADAL" clId="{271F1F47-4225-4D30-98EF-2A0717CF74AC}" dt="2021-12-29T09:16:22.756" v="5305"/>
          <ac:spMkLst>
            <pc:docMk/>
            <pc:sldMk cId="672609541" sldId="271"/>
            <ac:spMk id="712" creationId="{8DCAF099-CBCB-473F-AC22-051CC934BCE4}"/>
          </ac:spMkLst>
        </pc:spChg>
        <pc:spChg chg="mod">
          <ac:chgData name="Jia Shi" userId="46afd474-ef12-44c7-ab66-108625f733ba" providerId="ADAL" clId="{271F1F47-4225-4D30-98EF-2A0717CF74AC}" dt="2021-12-29T09:16:22.756" v="5305"/>
          <ac:spMkLst>
            <pc:docMk/>
            <pc:sldMk cId="672609541" sldId="271"/>
            <ac:spMk id="713" creationId="{3FC1ADE3-377D-4B14-A69E-5A7D226760AB}"/>
          </ac:spMkLst>
        </pc:spChg>
        <pc:spChg chg="mod">
          <ac:chgData name="Jia Shi" userId="46afd474-ef12-44c7-ab66-108625f733ba" providerId="ADAL" clId="{271F1F47-4225-4D30-98EF-2A0717CF74AC}" dt="2021-12-29T09:16:22.756" v="5305"/>
          <ac:spMkLst>
            <pc:docMk/>
            <pc:sldMk cId="672609541" sldId="271"/>
            <ac:spMk id="715" creationId="{AC18BAD7-1C0F-45D6-BDF8-66781927EC2D}"/>
          </ac:spMkLst>
        </pc:spChg>
        <pc:spChg chg="mod">
          <ac:chgData name="Jia Shi" userId="46afd474-ef12-44c7-ab66-108625f733ba" providerId="ADAL" clId="{271F1F47-4225-4D30-98EF-2A0717CF74AC}" dt="2021-12-29T09:16:22.756" v="5305"/>
          <ac:spMkLst>
            <pc:docMk/>
            <pc:sldMk cId="672609541" sldId="271"/>
            <ac:spMk id="717" creationId="{AECFEB68-A979-4BE5-BF9C-A62F65B20DC3}"/>
          </ac:spMkLst>
        </pc:spChg>
        <pc:spChg chg="mod">
          <ac:chgData name="Jia Shi" userId="46afd474-ef12-44c7-ab66-108625f733ba" providerId="ADAL" clId="{271F1F47-4225-4D30-98EF-2A0717CF74AC}" dt="2021-12-29T09:16:22.756" v="5305"/>
          <ac:spMkLst>
            <pc:docMk/>
            <pc:sldMk cId="672609541" sldId="271"/>
            <ac:spMk id="719" creationId="{458A44EF-D445-4BB8-A924-C268D17502D3}"/>
          </ac:spMkLst>
        </pc:spChg>
        <pc:spChg chg="mod">
          <ac:chgData name="Jia Shi" userId="46afd474-ef12-44c7-ab66-108625f733ba" providerId="ADAL" clId="{271F1F47-4225-4D30-98EF-2A0717CF74AC}" dt="2021-12-29T09:16:22.756" v="5305"/>
          <ac:spMkLst>
            <pc:docMk/>
            <pc:sldMk cId="672609541" sldId="271"/>
            <ac:spMk id="720" creationId="{1A6AEC81-1409-4B74-AEE6-D61EF42CDF6D}"/>
          </ac:spMkLst>
        </pc:spChg>
        <pc:spChg chg="add mod">
          <ac:chgData name="Jia Shi" userId="46afd474-ef12-44c7-ab66-108625f733ba" providerId="ADAL" clId="{271F1F47-4225-4D30-98EF-2A0717CF74AC}" dt="2021-12-29T09:21:08.420" v="5448" actId="20577"/>
          <ac:spMkLst>
            <pc:docMk/>
            <pc:sldMk cId="672609541" sldId="271"/>
            <ac:spMk id="721" creationId="{2D94230D-6A05-4418-9BAC-BCCC7268EAA0}"/>
          </ac:spMkLst>
        </pc:spChg>
        <pc:spChg chg="add mod">
          <ac:chgData name="Jia Shi" userId="46afd474-ef12-44c7-ab66-108625f733ba" providerId="ADAL" clId="{271F1F47-4225-4D30-98EF-2A0717CF74AC}" dt="2021-12-29T09:21:04.454" v="5446" actId="1076"/>
          <ac:spMkLst>
            <pc:docMk/>
            <pc:sldMk cId="672609541" sldId="271"/>
            <ac:spMk id="722" creationId="{526724AF-3D3C-4A8B-B557-E06C2C024A55}"/>
          </ac:spMkLst>
        </pc:spChg>
        <pc:spChg chg="add mod">
          <ac:chgData name="Jia Shi" userId="46afd474-ef12-44c7-ab66-108625f733ba" providerId="ADAL" clId="{271F1F47-4225-4D30-98EF-2A0717CF74AC}" dt="2021-12-29T09:21:22.525" v="5452" actId="1076"/>
          <ac:spMkLst>
            <pc:docMk/>
            <pc:sldMk cId="672609541" sldId="271"/>
            <ac:spMk id="723" creationId="{4F121FB7-E99C-426E-A794-5D88F6233532}"/>
          </ac:spMkLst>
        </pc:spChg>
        <pc:grpChg chg="del">
          <ac:chgData name="Jia Shi" userId="46afd474-ef12-44c7-ab66-108625f733ba" providerId="ADAL" clId="{271F1F47-4225-4D30-98EF-2A0717CF74AC}" dt="2021-12-29T09:02:12.375" v="5177" actId="478"/>
          <ac:grpSpMkLst>
            <pc:docMk/>
            <pc:sldMk cId="672609541" sldId="271"/>
            <ac:grpSpMk id="6" creationId="{720F1637-8092-4425-BFAF-0CB94F351EFD}"/>
          </ac:grpSpMkLst>
        </pc:grpChg>
        <pc:grpChg chg="del">
          <ac:chgData name="Jia Shi" userId="46afd474-ef12-44c7-ab66-108625f733ba" providerId="ADAL" clId="{271F1F47-4225-4D30-98EF-2A0717CF74AC}" dt="2021-12-29T09:01:39.992" v="5171" actId="478"/>
          <ac:grpSpMkLst>
            <pc:docMk/>
            <pc:sldMk cId="672609541" sldId="271"/>
            <ac:grpSpMk id="245" creationId="{62D28A81-8693-4BE9-A201-CB1E344AAFAA}"/>
          </ac:grpSpMkLst>
        </pc:grpChg>
        <pc:grpChg chg="add del mod">
          <ac:chgData name="Jia Shi" userId="46afd474-ef12-44c7-ab66-108625f733ba" providerId="ADAL" clId="{271F1F47-4225-4D30-98EF-2A0717CF74AC}" dt="2021-12-29T08:58:08.176" v="5151" actId="21"/>
          <ac:grpSpMkLst>
            <pc:docMk/>
            <pc:sldMk cId="672609541" sldId="271"/>
            <ac:grpSpMk id="360" creationId="{3AF472C5-8967-473D-8DA1-27AA5AE17FC6}"/>
          </ac:grpSpMkLst>
        </pc:grpChg>
        <pc:grpChg chg="del">
          <ac:chgData name="Jia Shi" userId="46afd474-ef12-44c7-ab66-108625f733ba" providerId="ADAL" clId="{271F1F47-4225-4D30-98EF-2A0717CF74AC}" dt="2021-12-29T09:02:37.931" v="5181" actId="478"/>
          <ac:grpSpMkLst>
            <pc:docMk/>
            <pc:sldMk cId="672609541" sldId="271"/>
            <ac:grpSpMk id="404" creationId="{5F9536ED-0E20-4BF0-B774-3B32E36E388E}"/>
          </ac:grpSpMkLst>
        </pc:grpChg>
        <pc:grpChg chg="mod">
          <ac:chgData name="Jia Shi" userId="46afd474-ef12-44c7-ab66-108625f733ba" providerId="ADAL" clId="{271F1F47-4225-4D30-98EF-2A0717CF74AC}" dt="2021-12-29T08:57:43.740" v="5149"/>
          <ac:grpSpMkLst>
            <pc:docMk/>
            <pc:sldMk cId="672609541" sldId="271"/>
            <ac:grpSpMk id="426" creationId="{A92F7303-A92E-46E4-AA54-16510085F3F4}"/>
          </ac:grpSpMkLst>
        </pc:grpChg>
        <pc:grpChg chg="mod">
          <ac:chgData name="Jia Shi" userId="46afd474-ef12-44c7-ab66-108625f733ba" providerId="ADAL" clId="{271F1F47-4225-4D30-98EF-2A0717CF74AC}" dt="2021-12-29T08:57:43.740" v="5149"/>
          <ac:grpSpMkLst>
            <pc:docMk/>
            <pc:sldMk cId="672609541" sldId="271"/>
            <ac:grpSpMk id="427" creationId="{90043869-115D-45C7-8C14-8A94B6B20E01}"/>
          </ac:grpSpMkLst>
        </pc:grpChg>
        <pc:grpChg chg="mod">
          <ac:chgData name="Jia Shi" userId="46afd474-ef12-44c7-ab66-108625f733ba" providerId="ADAL" clId="{271F1F47-4225-4D30-98EF-2A0717CF74AC}" dt="2021-12-29T08:57:43.740" v="5149"/>
          <ac:grpSpMkLst>
            <pc:docMk/>
            <pc:sldMk cId="672609541" sldId="271"/>
            <ac:grpSpMk id="429" creationId="{72FE07A6-1056-4285-BFC3-65F2441BA8D0}"/>
          </ac:grpSpMkLst>
        </pc:grpChg>
        <pc:grpChg chg="mod">
          <ac:chgData name="Jia Shi" userId="46afd474-ef12-44c7-ab66-108625f733ba" providerId="ADAL" clId="{271F1F47-4225-4D30-98EF-2A0717CF74AC}" dt="2021-12-29T08:57:43.740" v="5149"/>
          <ac:grpSpMkLst>
            <pc:docMk/>
            <pc:sldMk cId="672609541" sldId="271"/>
            <ac:grpSpMk id="430" creationId="{B8446467-F0C7-45F9-94BB-58FF1C4F5CCC}"/>
          </ac:grpSpMkLst>
        </pc:grpChg>
        <pc:grpChg chg="add mod">
          <ac:chgData name="Jia Shi" userId="46afd474-ef12-44c7-ab66-108625f733ba" providerId="ADAL" clId="{271F1F47-4225-4D30-98EF-2A0717CF74AC}" dt="2021-12-29T09:01:55.667" v="5173" actId="1076"/>
          <ac:grpSpMkLst>
            <pc:docMk/>
            <pc:sldMk cId="672609541" sldId="271"/>
            <ac:grpSpMk id="459" creationId="{AA44C1F7-6BDE-4179-BF20-FEEB84BF3329}"/>
          </ac:grpSpMkLst>
        </pc:grpChg>
        <pc:grpChg chg="mod">
          <ac:chgData name="Jia Shi" userId="46afd474-ef12-44c7-ab66-108625f733ba" providerId="ADAL" clId="{271F1F47-4225-4D30-98EF-2A0717CF74AC}" dt="2021-12-29T08:59:25.462" v="5163"/>
          <ac:grpSpMkLst>
            <pc:docMk/>
            <pc:sldMk cId="672609541" sldId="271"/>
            <ac:grpSpMk id="464" creationId="{18B88E1F-7BCF-4075-9B55-EDA7DBA9A483}"/>
          </ac:grpSpMkLst>
        </pc:grpChg>
        <pc:grpChg chg="mod">
          <ac:chgData name="Jia Shi" userId="46afd474-ef12-44c7-ab66-108625f733ba" providerId="ADAL" clId="{271F1F47-4225-4D30-98EF-2A0717CF74AC}" dt="2021-12-29T08:59:25.462" v="5163"/>
          <ac:grpSpMkLst>
            <pc:docMk/>
            <pc:sldMk cId="672609541" sldId="271"/>
            <ac:grpSpMk id="465" creationId="{145DBC7B-B77F-4CCF-88A3-811FED9373D4}"/>
          </ac:grpSpMkLst>
        </pc:grpChg>
        <pc:grpChg chg="mod">
          <ac:chgData name="Jia Shi" userId="46afd474-ef12-44c7-ab66-108625f733ba" providerId="ADAL" clId="{271F1F47-4225-4D30-98EF-2A0717CF74AC}" dt="2021-12-29T08:59:25.462" v="5163"/>
          <ac:grpSpMkLst>
            <pc:docMk/>
            <pc:sldMk cId="672609541" sldId="271"/>
            <ac:grpSpMk id="467" creationId="{D24CBCA0-C81F-4CDB-B7A8-A15949BEF120}"/>
          </ac:grpSpMkLst>
        </pc:grpChg>
        <pc:grpChg chg="mod">
          <ac:chgData name="Jia Shi" userId="46afd474-ef12-44c7-ab66-108625f733ba" providerId="ADAL" clId="{271F1F47-4225-4D30-98EF-2A0717CF74AC}" dt="2021-12-29T08:59:25.462" v="5163"/>
          <ac:grpSpMkLst>
            <pc:docMk/>
            <pc:sldMk cId="672609541" sldId="271"/>
            <ac:grpSpMk id="468" creationId="{EC36B6F0-34A3-481D-A2C5-F6B96C77D769}"/>
          </ac:grpSpMkLst>
        </pc:grpChg>
        <pc:grpChg chg="del">
          <ac:chgData name="Jia Shi" userId="46afd474-ef12-44c7-ab66-108625f733ba" providerId="ADAL" clId="{271F1F47-4225-4D30-98EF-2A0717CF74AC}" dt="2021-12-29T09:05:19.668" v="5265" actId="478"/>
          <ac:grpSpMkLst>
            <pc:docMk/>
            <pc:sldMk cId="672609541" sldId="271"/>
            <ac:grpSpMk id="472" creationId="{D04620B1-BF83-45A4-BF3B-D0FEF55D3CDF}"/>
          </ac:grpSpMkLst>
        </pc:grpChg>
        <pc:grpChg chg="del">
          <ac:chgData name="Jia Shi" userId="46afd474-ef12-44c7-ab66-108625f733ba" providerId="ADAL" clId="{271F1F47-4225-4D30-98EF-2A0717CF74AC}" dt="2021-12-29T09:05:17.624" v="5264" actId="478"/>
          <ac:grpSpMkLst>
            <pc:docMk/>
            <pc:sldMk cId="672609541" sldId="271"/>
            <ac:grpSpMk id="499" creationId="{4BF5DA5C-95BE-4965-9993-6BE4871E817C}"/>
          </ac:grpSpMkLst>
        </pc:grpChg>
        <pc:grpChg chg="add mod">
          <ac:chgData name="Jia Shi" userId="46afd474-ef12-44c7-ab66-108625f733ba" providerId="ADAL" clId="{271F1F47-4225-4D30-98EF-2A0717CF74AC}" dt="2021-12-29T09:02:20.174" v="5178" actId="1076"/>
          <ac:grpSpMkLst>
            <pc:docMk/>
            <pc:sldMk cId="672609541" sldId="271"/>
            <ac:grpSpMk id="539" creationId="{F1661A60-356D-4BC7-92A9-5B1A3B19EDA5}"/>
          </ac:grpSpMkLst>
        </pc:grpChg>
        <pc:grpChg chg="mod">
          <ac:chgData name="Jia Shi" userId="46afd474-ef12-44c7-ab66-108625f733ba" providerId="ADAL" clId="{271F1F47-4225-4D30-98EF-2A0717CF74AC}" dt="2021-12-29T09:02:00.918" v="5174"/>
          <ac:grpSpMkLst>
            <pc:docMk/>
            <pc:sldMk cId="672609541" sldId="271"/>
            <ac:grpSpMk id="544" creationId="{588B4478-7F93-462E-93A9-CF7AED99A73A}"/>
          </ac:grpSpMkLst>
        </pc:grpChg>
        <pc:grpChg chg="mod">
          <ac:chgData name="Jia Shi" userId="46afd474-ef12-44c7-ab66-108625f733ba" providerId="ADAL" clId="{271F1F47-4225-4D30-98EF-2A0717CF74AC}" dt="2021-12-29T09:02:00.918" v="5174"/>
          <ac:grpSpMkLst>
            <pc:docMk/>
            <pc:sldMk cId="672609541" sldId="271"/>
            <ac:grpSpMk id="545" creationId="{5EBE6F94-771A-45FD-8E74-85334E851FFA}"/>
          </ac:grpSpMkLst>
        </pc:grpChg>
        <pc:grpChg chg="mod">
          <ac:chgData name="Jia Shi" userId="46afd474-ef12-44c7-ab66-108625f733ba" providerId="ADAL" clId="{271F1F47-4225-4D30-98EF-2A0717CF74AC}" dt="2021-12-29T09:02:00.918" v="5174"/>
          <ac:grpSpMkLst>
            <pc:docMk/>
            <pc:sldMk cId="672609541" sldId="271"/>
            <ac:grpSpMk id="547" creationId="{C00A5558-D06B-48D8-8F16-1555076B88D5}"/>
          </ac:grpSpMkLst>
        </pc:grpChg>
        <pc:grpChg chg="mod">
          <ac:chgData name="Jia Shi" userId="46afd474-ef12-44c7-ab66-108625f733ba" providerId="ADAL" clId="{271F1F47-4225-4D30-98EF-2A0717CF74AC}" dt="2021-12-29T09:02:00.918" v="5174"/>
          <ac:grpSpMkLst>
            <pc:docMk/>
            <pc:sldMk cId="672609541" sldId="271"/>
            <ac:grpSpMk id="548" creationId="{350FCC50-5EDB-46A5-B42F-581C98FD6AFF}"/>
          </ac:grpSpMkLst>
        </pc:grpChg>
        <pc:grpChg chg="add mod">
          <ac:chgData name="Jia Shi" userId="46afd474-ef12-44c7-ab66-108625f733ba" providerId="ADAL" clId="{271F1F47-4225-4D30-98EF-2A0717CF74AC}" dt="2021-12-29T09:02:45.317" v="5182" actId="1076"/>
          <ac:grpSpMkLst>
            <pc:docMk/>
            <pc:sldMk cId="672609541" sldId="271"/>
            <ac:grpSpMk id="572" creationId="{63DF36A0-C41A-43E0-B75B-83843EC7B5AD}"/>
          </ac:grpSpMkLst>
        </pc:grpChg>
        <pc:grpChg chg="del">
          <ac:chgData name="Jia Shi" userId="46afd474-ef12-44c7-ab66-108625f733ba" providerId="ADAL" clId="{271F1F47-4225-4D30-98EF-2A0717CF74AC}" dt="2021-12-29T09:05:24.890" v="5266" actId="478"/>
          <ac:grpSpMkLst>
            <pc:docMk/>
            <pc:sldMk cId="672609541" sldId="271"/>
            <ac:grpSpMk id="577" creationId="{67B0F039-C47A-48C1-97BB-8837519715C3}"/>
          </ac:grpSpMkLst>
        </pc:grpChg>
        <pc:grpChg chg="mod">
          <ac:chgData name="Jia Shi" userId="46afd474-ef12-44c7-ab66-108625f733ba" providerId="ADAL" clId="{271F1F47-4225-4D30-98EF-2A0717CF74AC}" dt="2021-12-29T09:02:34.462" v="5179"/>
          <ac:grpSpMkLst>
            <pc:docMk/>
            <pc:sldMk cId="672609541" sldId="271"/>
            <ac:grpSpMk id="581" creationId="{7CD68C74-AA9B-4070-A305-3E7A5EEA0714}"/>
          </ac:grpSpMkLst>
        </pc:grpChg>
        <pc:grpChg chg="mod">
          <ac:chgData name="Jia Shi" userId="46afd474-ef12-44c7-ab66-108625f733ba" providerId="ADAL" clId="{271F1F47-4225-4D30-98EF-2A0717CF74AC}" dt="2021-12-29T09:02:34.462" v="5179"/>
          <ac:grpSpMkLst>
            <pc:docMk/>
            <pc:sldMk cId="672609541" sldId="271"/>
            <ac:grpSpMk id="582" creationId="{11A1347C-29CF-4EBE-A6D1-C91C342FFF32}"/>
          </ac:grpSpMkLst>
        </pc:grpChg>
        <pc:grpChg chg="mod">
          <ac:chgData name="Jia Shi" userId="46afd474-ef12-44c7-ab66-108625f733ba" providerId="ADAL" clId="{271F1F47-4225-4D30-98EF-2A0717CF74AC}" dt="2021-12-29T09:02:34.462" v="5179"/>
          <ac:grpSpMkLst>
            <pc:docMk/>
            <pc:sldMk cId="672609541" sldId="271"/>
            <ac:grpSpMk id="584" creationId="{5BD814D6-1BCF-4EB7-9D43-703B68C74220}"/>
          </ac:grpSpMkLst>
        </pc:grpChg>
        <pc:grpChg chg="mod">
          <ac:chgData name="Jia Shi" userId="46afd474-ef12-44c7-ab66-108625f733ba" providerId="ADAL" clId="{271F1F47-4225-4D30-98EF-2A0717CF74AC}" dt="2021-12-29T09:02:34.462" v="5179"/>
          <ac:grpSpMkLst>
            <pc:docMk/>
            <pc:sldMk cId="672609541" sldId="271"/>
            <ac:grpSpMk id="585" creationId="{287BA002-42E1-4504-9C55-9F7B78AF11DA}"/>
          </ac:grpSpMkLst>
        </pc:grpChg>
        <pc:grpChg chg="add mod">
          <ac:chgData name="Jia Shi" userId="46afd474-ef12-44c7-ab66-108625f733ba" providerId="ADAL" clId="{271F1F47-4225-4D30-98EF-2A0717CF74AC}" dt="2021-12-29T09:15:46.560" v="5274" actId="1076"/>
          <ac:grpSpMkLst>
            <pc:docMk/>
            <pc:sldMk cId="672609541" sldId="271"/>
            <ac:grpSpMk id="616" creationId="{A8DE44F6-C4CF-44AB-A9FC-5CAA35BDD7DC}"/>
          </ac:grpSpMkLst>
        </pc:grpChg>
        <pc:grpChg chg="add del mod">
          <ac:chgData name="Jia Shi" userId="46afd474-ef12-44c7-ab66-108625f733ba" providerId="ADAL" clId="{271F1F47-4225-4D30-98EF-2A0717CF74AC}" dt="2021-12-29T09:16:19.373" v="5304" actId="478"/>
          <ac:grpSpMkLst>
            <pc:docMk/>
            <pc:sldMk cId="672609541" sldId="271"/>
            <ac:grpSpMk id="619" creationId="{761457C5-C4FA-49DD-8371-9E46763C09DD}"/>
          </ac:grpSpMkLst>
        </pc:grpChg>
        <pc:grpChg chg="mod">
          <ac:chgData name="Jia Shi" userId="46afd474-ef12-44c7-ab66-108625f733ba" providerId="ADAL" clId="{271F1F47-4225-4D30-98EF-2A0717CF74AC}" dt="2021-12-29T09:15:39.514" v="5272"/>
          <ac:grpSpMkLst>
            <pc:docMk/>
            <pc:sldMk cId="672609541" sldId="271"/>
            <ac:grpSpMk id="624" creationId="{B4C84EFD-10CC-445D-81D7-96F6CC3872C1}"/>
          </ac:grpSpMkLst>
        </pc:grpChg>
        <pc:grpChg chg="mod">
          <ac:chgData name="Jia Shi" userId="46afd474-ef12-44c7-ab66-108625f733ba" providerId="ADAL" clId="{271F1F47-4225-4D30-98EF-2A0717CF74AC}" dt="2021-12-29T09:15:39.514" v="5272"/>
          <ac:grpSpMkLst>
            <pc:docMk/>
            <pc:sldMk cId="672609541" sldId="271"/>
            <ac:grpSpMk id="625" creationId="{3CF723DF-4323-450B-8844-C7A8F88B4B45}"/>
          </ac:grpSpMkLst>
        </pc:grpChg>
        <pc:grpChg chg="mod">
          <ac:chgData name="Jia Shi" userId="46afd474-ef12-44c7-ab66-108625f733ba" providerId="ADAL" clId="{271F1F47-4225-4D30-98EF-2A0717CF74AC}" dt="2021-12-29T09:15:39.514" v="5272"/>
          <ac:grpSpMkLst>
            <pc:docMk/>
            <pc:sldMk cId="672609541" sldId="271"/>
            <ac:grpSpMk id="627" creationId="{06C24A22-0B1C-45DF-99D3-41315E2AC132}"/>
          </ac:grpSpMkLst>
        </pc:grpChg>
        <pc:grpChg chg="mod">
          <ac:chgData name="Jia Shi" userId="46afd474-ef12-44c7-ab66-108625f733ba" providerId="ADAL" clId="{271F1F47-4225-4D30-98EF-2A0717CF74AC}" dt="2021-12-29T09:15:39.514" v="5272"/>
          <ac:grpSpMkLst>
            <pc:docMk/>
            <pc:sldMk cId="672609541" sldId="271"/>
            <ac:grpSpMk id="628" creationId="{33F151E1-25FE-4ACD-ABB0-DD51E10C6D2B}"/>
          </ac:grpSpMkLst>
        </pc:grpChg>
        <pc:grpChg chg="add del mod">
          <ac:chgData name="Jia Shi" userId="46afd474-ef12-44c7-ab66-108625f733ba" providerId="ADAL" clId="{271F1F47-4225-4D30-98EF-2A0717CF74AC}" dt="2021-12-29T09:18:07.351" v="5420" actId="478"/>
          <ac:grpSpMkLst>
            <pc:docMk/>
            <pc:sldMk cId="672609541" sldId="271"/>
            <ac:grpSpMk id="654" creationId="{44E402E6-5A73-4FD1-8E1C-A9A2A683F83C}"/>
          </ac:grpSpMkLst>
        </pc:grpChg>
        <pc:grpChg chg="mod">
          <ac:chgData name="Jia Shi" userId="46afd474-ef12-44c7-ab66-108625f733ba" providerId="ADAL" clId="{271F1F47-4225-4D30-98EF-2A0717CF74AC}" dt="2021-12-29T09:15:39.514" v="5272"/>
          <ac:grpSpMkLst>
            <pc:docMk/>
            <pc:sldMk cId="672609541" sldId="271"/>
            <ac:grpSpMk id="659" creationId="{BE9BFACF-87FD-4145-9CE4-FB9B22340FED}"/>
          </ac:grpSpMkLst>
        </pc:grpChg>
        <pc:grpChg chg="mod">
          <ac:chgData name="Jia Shi" userId="46afd474-ef12-44c7-ab66-108625f733ba" providerId="ADAL" clId="{271F1F47-4225-4D30-98EF-2A0717CF74AC}" dt="2021-12-29T09:15:39.514" v="5272"/>
          <ac:grpSpMkLst>
            <pc:docMk/>
            <pc:sldMk cId="672609541" sldId="271"/>
            <ac:grpSpMk id="660" creationId="{D583D99E-79D0-4562-9E31-E83FDB23718E}"/>
          </ac:grpSpMkLst>
        </pc:grpChg>
        <pc:grpChg chg="mod">
          <ac:chgData name="Jia Shi" userId="46afd474-ef12-44c7-ab66-108625f733ba" providerId="ADAL" clId="{271F1F47-4225-4D30-98EF-2A0717CF74AC}" dt="2021-12-29T09:15:39.514" v="5272"/>
          <ac:grpSpMkLst>
            <pc:docMk/>
            <pc:sldMk cId="672609541" sldId="271"/>
            <ac:grpSpMk id="662" creationId="{6EE8DC76-BA59-4BC5-8296-F49729ABBFD5}"/>
          </ac:grpSpMkLst>
        </pc:grpChg>
        <pc:grpChg chg="mod">
          <ac:chgData name="Jia Shi" userId="46afd474-ef12-44c7-ab66-108625f733ba" providerId="ADAL" clId="{271F1F47-4225-4D30-98EF-2A0717CF74AC}" dt="2021-12-29T09:15:39.514" v="5272"/>
          <ac:grpSpMkLst>
            <pc:docMk/>
            <pc:sldMk cId="672609541" sldId="271"/>
            <ac:grpSpMk id="663" creationId="{EB590206-F205-4513-9A38-3BF73343720C}"/>
          </ac:grpSpMkLst>
        </pc:grpChg>
        <pc:grpChg chg="add mod">
          <ac:chgData name="Jia Shi" userId="46afd474-ef12-44c7-ab66-108625f733ba" providerId="ADAL" clId="{271F1F47-4225-4D30-98EF-2A0717CF74AC}" dt="2021-12-29T09:16:28.844" v="5306" actId="1076"/>
          <ac:grpSpMkLst>
            <pc:docMk/>
            <pc:sldMk cId="672609541" sldId="271"/>
            <ac:grpSpMk id="688" creationId="{319868D2-192B-418E-8244-555B1E1B09B9}"/>
          </ac:grpSpMkLst>
        </pc:grpChg>
        <pc:grpChg chg="mod">
          <ac:chgData name="Jia Shi" userId="46afd474-ef12-44c7-ab66-108625f733ba" providerId="ADAL" clId="{271F1F47-4225-4D30-98EF-2A0717CF74AC}" dt="2021-12-29T09:16:22.756" v="5305"/>
          <ac:grpSpMkLst>
            <pc:docMk/>
            <pc:sldMk cId="672609541" sldId="271"/>
            <ac:grpSpMk id="693" creationId="{F81A698E-3341-4D01-A338-926CFB507085}"/>
          </ac:grpSpMkLst>
        </pc:grpChg>
        <pc:grpChg chg="mod">
          <ac:chgData name="Jia Shi" userId="46afd474-ef12-44c7-ab66-108625f733ba" providerId="ADAL" clId="{271F1F47-4225-4D30-98EF-2A0717CF74AC}" dt="2021-12-29T09:16:22.756" v="5305"/>
          <ac:grpSpMkLst>
            <pc:docMk/>
            <pc:sldMk cId="672609541" sldId="271"/>
            <ac:grpSpMk id="694" creationId="{0C1479CC-66D6-49DD-8BC4-4CFF288A33CC}"/>
          </ac:grpSpMkLst>
        </pc:grpChg>
        <pc:grpChg chg="mod">
          <ac:chgData name="Jia Shi" userId="46afd474-ef12-44c7-ab66-108625f733ba" providerId="ADAL" clId="{271F1F47-4225-4D30-98EF-2A0717CF74AC}" dt="2021-12-29T09:16:22.756" v="5305"/>
          <ac:grpSpMkLst>
            <pc:docMk/>
            <pc:sldMk cId="672609541" sldId="271"/>
            <ac:grpSpMk id="696" creationId="{FC804A96-8C36-439E-B030-E6C397B56C94}"/>
          </ac:grpSpMkLst>
        </pc:grpChg>
        <pc:grpChg chg="mod">
          <ac:chgData name="Jia Shi" userId="46afd474-ef12-44c7-ab66-108625f733ba" providerId="ADAL" clId="{271F1F47-4225-4D30-98EF-2A0717CF74AC}" dt="2021-12-29T09:16:22.756" v="5305"/>
          <ac:grpSpMkLst>
            <pc:docMk/>
            <pc:sldMk cId="672609541" sldId="271"/>
            <ac:grpSpMk id="697" creationId="{B02BA13F-1F56-40FD-AD88-F004EA344C14}"/>
          </ac:grpSpMkLst>
        </pc:grpChg>
        <pc:cxnChg chg="mod">
          <ac:chgData name="Jia Shi" userId="46afd474-ef12-44c7-ab66-108625f733ba" providerId="ADAL" clId="{271F1F47-4225-4D30-98EF-2A0717CF74AC}" dt="2021-12-29T08:57:43.740" v="5149"/>
          <ac:cxnSpMkLst>
            <pc:docMk/>
            <pc:sldMk cId="672609541" sldId="271"/>
            <ac:cxnSpMk id="422" creationId="{03C29C46-7426-4E6A-9266-8DFF44DCF2C7}"/>
          </ac:cxnSpMkLst>
        </pc:cxnChg>
        <pc:cxnChg chg="mod">
          <ac:chgData name="Jia Shi" userId="46afd474-ef12-44c7-ab66-108625f733ba" providerId="ADAL" clId="{271F1F47-4225-4D30-98EF-2A0717CF74AC}" dt="2021-12-29T08:57:43.740" v="5149"/>
          <ac:cxnSpMkLst>
            <pc:docMk/>
            <pc:sldMk cId="672609541" sldId="271"/>
            <ac:cxnSpMk id="424" creationId="{E2F3476B-BB5A-4842-A133-8CF380316F29}"/>
          </ac:cxnSpMkLst>
        </pc:cxnChg>
        <pc:cxnChg chg="mod">
          <ac:chgData name="Jia Shi" userId="46afd474-ef12-44c7-ab66-108625f733ba" providerId="ADAL" clId="{271F1F47-4225-4D30-98EF-2A0717CF74AC}" dt="2021-12-29T08:57:43.740" v="5149"/>
          <ac:cxnSpMkLst>
            <pc:docMk/>
            <pc:sldMk cId="672609541" sldId="271"/>
            <ac:cxnSpMk id="442" creationId="{23ACBFB5-C404-4E8A-A35C-69BC0C85C695}"/>
          </ac:cxnSpMkLst>
        </pc:cxnChg>
        <pc:cxnChg chg="mod">
          <ac:chgData name="Jia Shi" userId="46afd474-ef12-44c7-ab66-108625f733ba" providerId="ADAL" clId="{271F1F47-4225-4D30-98EF-2A0717CF74AC}" dt="2021-12-29T08:57:43.740" v="5149"/>
          <ac:cxnSpMkLst>
            <pc:docMk/>
            <pc:sldMk cId="672609541" sldId="271"/>
            <ac:cxnSpMk id="444" creationId="{B256223E-32D9-4CB3-AAF5-9816E212C6E1}"/>
          </ac:cxnSpMkLst>
        </pc:cxnChg>
        <pc:cxnChg chg="mod">
          <ac:chgData name="Jia Shi" userId="46afd474-ef12-44c7-ab66-108625f733ba" providerId="ADAL" clId="{271F1F47-4225-4D30-98EF-2A0717CF74AC}" dt="2021-12-29T08:57:43.740" v="5149"/>
          <ac:cxnSpMkLst>
            <pc:docMk/>
            <pc:sldMk cId="672609541" sldId="271"/>
            <ac:cxnSpMk id="449" creationId="{70AAD396-29E1-416B-BFCA-C5FB9BD7ACAF}"/>
          </ac:cxnSpMkLst>
        </pc:cxnChg>
        <pc:cxnChg chg="mod">
          <ac:chgData name="Jia Shi" userId="46afd474-ef12-44c7-ab66-108625f733ba" providerId="ADAL" clId="{271F1F47-4225-4D30-98EF-2A0717CF74AC}" dt="2021-12-29T08:57:43.740" v="5149"/>
          <ac:cxnSpMkLst>
            <pc:docMk/>
            <pc:sldMk cId="672609541" sldId="271"/>
            <ac:cxnSpMk id="454" creationId="{4B3C483E-0107-4178-9894-890FC96BFEEF}"/>
          </ac:cxnSpMkLst>
        </pc:cxnChg>
        <pc:cxnChg chg="mod">
          <ac:chgData name="Jia Shi" userId="46afd474-ef12-44c7-ab66-108625f733ba" providerId="ADAL" clId="{271F1F47-4225-4D30-98EF-2A0717CF74AC}" dt="2021-12-29T08:57:43.740" v="5149"/>
          <ac:cxnSpMkLst>
            <pc:docMk/>
            <pc:sldMk cId="672609541" sldId="271"/>
            <ac:cxnSpMk id="456" creationId="{DFD1B0F2-C848-47A4-83B2-A6F91C65379C}"/>
          </ac:cxnSpMkLst>
        </pc:cxnChg>
        <pc:cxnChg chg="mod">
          <ac:chgData name="Jia Shi" userId="46afd474-ef12-44c7-ab66-108625f733ba" providerId="ADAL" clId="{271F1F47-4225-4D30-98EF-2A0717CF74AC}" dt="2021-12-29T08:59:25.462" v="5163"/>
          <ac:cxnSpMkLst>
            <pc:docMk/>
            <pc:sldMk cId="672609541" sldId="271"/>
            <ac:cxnSpMk id="460" creationId="{A7895564-5CEF-48F2-ACC8-E4D02BEE4ED1}"/>
          </ac:cxnSpMkLst>
        </pc:cxnChg>
        <pc:cxnChg chg="mod">
          <ac:chgData name="Jia Shi" userId="46afd474-ef12-44c7-ab66-108625f733ba" providerId="ADAL" clId="{271F1F47-4225-4D30-98EF-2A0717CF74AC}" dt="2021-12-29T08:59:25.462" v="5163"/>
          <ac:cxnSpMkLst>
            <pc:docMk/>
            <pc:sldMk cId="672609541" sldId="271"/>
            <ac:cxnSpMk id="462" creationId="{6A8007E6-9ED7-486E-95F7-2B4ED1EC2A07}"/>
          </ac:cxnSpMkLst>
        </pc:cxnChg>
        <pc:cxnChg chg="mod">
          <ac:chgData name="Jia Shi" userId="46afd474-ef12-44c7-ab66-108625f733ba" providerId="ADAL" clId="{271F1F47-4225-4D30-98EF-2A0717CF74AC}" dt="2021-12-29T08:59:25.462" v="5163"/>
          <ac:cxnSpMkLst>
            <pc:docMk/>
            <pc:sldMk cId="672609541" sldId="271"/>
            <ac:cxnSpMk id="527" creationId="{3E03C66C-2231-45FF-8346-74F615BFDE95}"/>
          </ac:cxnSpMkLst>
        </pc:cxnChg>
        <pc:cxnChg chg="mod">
          <ac:chgData name="Jia Shi" userId="46afd474-ef12-44c7-ab66-108625f733ba" providerId="ADAL" clId="{271F1F47-4225-4D30-98EF-2A0717CF74AC}" dt="2021-12-29T08:59:25.462" v="5163"/>
          <ac:cxnSpMkLst>
            <pc:docMk/>
            <pc:sldMk cId="672609541" sldId="271"/>
            <ac:cxnSpMk id="529" creationId="{41E5AB87-C5EB-4888-9CD5-538F64316C2B}"/>
          </ac:cxnSpMkLst>
        </pc:cxnChg>
        <pc:cxnChg chg="mod">
          <ac:chgData name="Jia Shi" userId="46afd474-ef12-44c7-ab66-108625f733ba" providerId="ADAL" clId="{271F1F47-4225-4D30-98EF-2A0717CF74AC}" dt="2021-12-29T08:59:25.462" v="5163"/>
          <ac:cxnSpMkLst>
            <pc:docMk/>
            <pc:sldMk cId="672609541" sldId="271"/>
            <ac:cxnSpMk id="532" creationId="{61345BB6-7788-4950-94C0-91FE708ABE13}"/>
          </ac:cxnSpMkLst>
        </pc:cxnChg>
        <pc:cxnChg chg="mod">
          <ac:chgData name="Jia Shi" userId="46afd474-ef12-44c7-ab66-108625f733ba" providerId="ADAL" clId="{271F1F47-4225-4D30-98EF-2A0717CF74AC}" dt="2021-12-29T08:59:25.462" v="5163"/>
          <ac:cxnSpMkLst>
            <pc:docMk/>
            <pc:sldMk cId="672609541" sldId="271"/>
            <ac:cxnSpMk id="534" creationId="{9D15D61E-8CA1-40B1-A453-97C417A5F2B5}"/>
          </ac:cxnSpMkLst>
        </pc:cxnChg>
        <pc:cxnChg chg="mod">
          <ac:chgData name="Jia Shi" userId="46afd474-ef12-44c7-ab66-108625f733ba" providerId="ADAL" clId="{271F1F47-4225-4D30-98EF-2A0717CF74AC}" dt="2021-12-29T08:59:25.462" v="5163"/>
          <ac:cxnSpMkLst>
            <pc:docMk/>
            <pc:sldMk cId="672609541" sldId="271"/>
            <ac:cxnSpMk id="536" creationId="{022EF75A-7BC4-46FB-A81D-C8BA9582671D}"/>
          </ac:cxnSpMkLst>
        </pc:cxnChg>
        <pc:cxnChg chg="mod">
          <ac:chgData name="Jia Shi" userId="46afd474-ef12-44c7-ab66-108625f733ba" providerId="ADAL" clId="{271F1F47-4225-4D30-98EF-2A0717CF74AC}" dt="2021-12-29T09:02:00.918" v="5174"/>
          <ac:cxnSpMkLst>
            <pc:docMk/>
            <pc:sldMk cId="672609541" sldId="271"/>
            <ac:cxnSpMk id="540" creationId="{9283F64E-840B-4ED0-AB61-0D782C889E85}"/>
          </ac:cxnSpMkLst>
        </pc:cxnChg>
        <pc:cxnChg chg="mod">
          <ac:chgData name="Jia Shi" userId="46afd474-ef12-44c7-ab66-108625f733ba" providerId="ADAL" clId="{271F1F47-4225-4D30-98EF-2A0717CF74AC}" dt="2021-12-29T09:02:00.918" v="5174"/>
          <ac:cxnSpMkLst>
            <pc:docMk/>
            <pc:sldMk cId="672609541" sldId="271"/>
            <ac:cxnSpMk id="542" creationId="{12EBDDD2-61DF-4862-819F-B38CD6E10ABD}"/>
          </ac:cxnSpMkLst>
        </pc:cxnChg>
        <pc:cxnChg chg="mod">
          <ac:chgData name="Jia Shi" userId="46afd474-ef12-44c7-ab66-108625f733ba" providerId="ADAL" clId="{271F1F47-4225-4D30-98EF-2A0717CF74AC}" dt="2021-12-29T09:02:00.918" v="5174"/>
          <ac:cxnSpMkLst>
            <pc:docMk/>
            <pc:sldMk cId="672609541" sldId="271"/>
            <ac:cxnSpMk id="560" creationId="{5BD429DE-5E18-4FF4-A6B8-3D09EF491927}"/>
          </ac:cxnSpMkLst>
        </pc:cxnChg>
        <pc:cxnChg chg="mod">
          <ac:chgData name="Jia Shi" userId="46afd474-ef12-44c7-ab66-108625f733ba" providerId="ADAL" clId="{271F1F47-4225-4D30-98EF-2A0717CF74AC}" dt="2021-12-29T09:02:00.918" v="5174"/>
          <ac:cxnSpMkLst>
            <pc:docMk/>
            <pc:sldMk cId="672609541" sldId="271"/>
            <ac:cxnSpMk id="562" creationId="{8D42934F-9E38-4D60-B875-398441AFF035}"/>
          </ac:cxnSpMkLst>
        </pc:cxnChg>
        <pc:cxnChg chg="mod">
          <ac:chgData name="Jia Shi" userId="46afd474-ef12-44c7-ab66-108625f733ba" providerId="ADAL" clId="{271F1F47-4225-4D30-98EF-2A0717CF74AC}" dt="2021-12-29T09:02:00.918" v="5174"/>
          <ac:cxnSpMkLst>
            <pc:docMk/>
            <pc:sldMk cId="672609541" sldId="271"/>
            <ac:cxnSpMk id="565" creationId="{3DB5F7E5-E9E6-4109-8F26-0B6D0A879804}"/>
          </ac:cxnSpMkLst>
        </pc:cxnChg>
        <pc:cxnChg chg="mod">
          <ac:chgData name="Jia Shi" userId="46afd474-ef12-44c7-ab66-108625f733ba" providerId="ADAL" clId="{271F1F47-4225-4D30-98EF-2A0717CF74AC}" dt="2021-12-29T09:02:00.918" v="5174"/>
          <ac:cxnSpMkLst>
            <pc:docMk/>
            <pc:sldMk cId="672609541" sldId="271"/>
            <ac:cxnSpMk id="567" creationId="{F100E674-6E2F-43EC-8820-6CF57F4889BC}"/>
          </ac:cxnSpMkLst>
        </pc:cxnChg>
        <pc:cxnChg chg="mod">
          <ac:chgData name="Jia Shi" userId="46afd474-ef12-44c7-ab66-108625f733ba" providerId="ADAL" clId="{271F1F47-4225-4D30-98EF-2A0717CF74AC}" dt="2021-12-29T09:02:00.918" v="5174"/>
          <ac:cxnSpMkLst>
            <pc:docMk/>
            <pc:sldMk cId="672609541" sldId="271"/>
            <ac:cxnSpMk id="569" creationId="{1B4778CB-E373-4669-BE68-E101424A8345}"/>
          </ac:cxnSpMkLst>
        </pc:cxnChg>
        <pc:cxnChg chg="mod">
          <ac:chgData name="Jia Shi" userId="46afd474-ef12-44c7-ab66-108625f733ba" providerId="ADAL" clId="{271F1F47-4225-4D30-98EF-2A0717CF74AC}" dt="2021-12-29T09:02:34.462" v="5179"/>
          <ac:cxnSpMkLst>
            <pc:docMk/>
            <pc:sldMk cId="672609541" sldId="271"/>
            <ac:cxnSpMk id="573" creationId="{B09B5DC4-A6A9-4BA9-9D6B-B3DFFC23ECC1}"/>
          </ac:cxnSpMkLst>
        </pc:cxnChg>
        <pc:cxnChg chg="mod">
          <ac:chgData name="Jia Shi" userId="46afd474-ef12-44c7-ab66-108625f733ba" providerId="ADAL" clId="{271F1F47-4225-4D30-98EF-2A0717CF74AC}" dt="2021-12-29T09:02:34.462" v="5179"/>
          <ac:cxnSpMkLst>
            <pc:docMk/>
            <pc:sldMk cId="672609541" sldId="271"/>
            <ac:cxnSpMk id="575" creationId="{B3C5BF7E-38B1-4484-9030-008FBC2C61C4}"/>
          </ac:cxnSpMkLst>
        </pc:cxnChg>
        <pc:cxnChg chg="mod">
          <ac:chgData name="Jia Shi" userId="46afd474-ef12-44c7-ab66-108625f733ba" providerId="ADAL" clId="{271F1F47-4225-4D30-98EF-2A0717CF74AC}" dt="2021-12-29T09:02:34.462" v="5179"/>
          <ac:cxnSpMkLst>
            <pc:docMk/>
            <pc:sldMk cId="672609541" sldId="271"/>
            <ac:cxnSpMk id="597" creationId="{62AD2815-3E7D-45F7-B4EE-BE5BFC7E8540}"/>
          </ac:cxnSpMkLst>
        </pc:cxnChg>
        <pc:cxnChg chg="mod">
          <ac:chgData name="Jia Shi" userId="46afd474-ef12-44c7-ab66-108625f733ba" providerId="ADAL" clId="{271F1F47-4225-4D30-98EF-2A0717CF74AC}" dt="2021-12-29T09:02:34.462" v="5179"/>
          <ac:cxnSpMkLst>
            <pc:docMk/>
            <pc:sldMk cId="672609541" sldId="271"/>
            <ac:cxnSpMk id="599" creationId="{88152060-D343-4FEE-A16E-B847DBBCEC1A}"/>
          </ac:cxnSpMkLst>
        </pc:cxnChg>
        <pc:cxnChg chg="mod">
          <ac:chgData name="Jia Shi" userId="46afd474-ef12-44c7-ab66-108625f733ba" providerId="ADAL" clId="{271F1F47-4225-4D30-98EF-2A0717CF74AC}" dt="2021-12-29T09:02:34.462" v="5179"/>
          <ac:cxnSpMkLst>
            <pc:docMk/>
            <pc:sldMk cId="672609541" sldId="271"/>
            <ac:cxnSpMk id="602" creationId="{4177B4E2-E468-4101-8F38-A6C3234BB11B}"/>
          </ac:cxnSpMkLst>
        </pc:cxnChg>
        <pc:cxnChg chg="mod">
          <ac:chgData name="Jia Shi" userId="46afd474-ef12-44c7-ab66-108625f733ba" providerId="ADAL" clId="{271F1F47-4225-4D30-98EF-2A0717CF74AC}" dt="2021-12-29T09:02:34.462" v="5179"/>
          <ac:cxnSpMkLst>
            <pc:docMk/>
            <pc:sldMk cId="672609541" sldId="271"/>
            <ac:cxnSpMk id="604" creationId="{EF1FCF3B-9427-4559-B635-83EA16904423}"/>
          </ac:cxnSpMkLst>
        </pc:cxnChg>
        <pc:cxnChg chg="mod">
          <ac:chgData name="Jia Shi" userId="46afd474-ef12-44c7-ab66-108625f733ba" providerId="ADAL" clId="{271F1F47-4225-4D30-98EF-2A0717CF74AC}" dt="2021-12-29T09:02:34.462" v="5179"/>
          <ac:cxnSpMkLst>
            <pc:docMk/>
            <pc:sldMk cId="672609541" sldId="271"/>
            <ac:cxnSpMk id="606" creationId="{92739A4A-0923-4390-929B-377A99AB2DBC}"/>
          </ac:cxnSpMkLst>
        </pc:cxnChg>
        <pc:cxnChg chg="mod">
          <ac:chgData name="Jia Shi" userId="46afd474-ef12-44c7-ab66-108625f733ba" providerId="ADAL" clId="{271F1F47-4225-4D30-98EF-2A0717CF74AC}" dt="2021-12-29T09:15:39.514" v="5272"/>
          <ac:cxnSpMkLst>
            <pc:docMk/>
            <pc:sldMk cId="672609541" sldId="271"/>
            <ac:cxnSpMk id="618" creationId="{E2D0C0D9-552F-4BD3-8A06-D4E01564B222}"/>
          </ac:cxnSpMkLst>
        </pc:cxnChg>
        <pc:cxnChg chg="mod">
          <ac:chgData name="Jia Shi" userId="46afd474-ef12-44c7-ab66-108625f733ba" providerId="ADAL" clId="{271F1F47-4225-4D30-98EF-2A0717CF74AC}" dt="2021-12-29T09:15:39.514" v="5272"/>
          <ac:cxnSpMkLst>
            <pc:docMk/>
            <pc:sldMk cId="672609541" sldId="271"/>
            <ac:cxnSpMk id="620" creationId="{114E3084-407A-421F-969C-16CDC55B93F7}"/>
          </ac:cxnSpMkLst>
        </pc:cxnChg>
        <pc:cxnChg chg="mod">
          <ac:chgData name="Jia Shi" userId="46afd474-ef12-44c7-ab66-108625f733ba" providerId="ADAL" clId="{271F1F47-4225-4D30-98EF-2A0717CF74AC}" dt="2021-12-29T09:15:39.514" v="5272"/>
          <ac:cxnSpMkLst>
            <pc:docMk/>
            <pc:sldMk cId="672609541" sldId="271"/>
            <ac:cxnSpMk id="622" creationId="{7A61E64E-4B0C-4EC4-907B-0CFCB6033B7E}"/>
          </ac:cxnSpMkLst>
        </pc:cxnChg>
        <pc:cxnChg chg="mod">
          <ac:chgData name="Jia Shi" userId="46afd474-ef12-44c7-ab66-108625f733ba" providerId="ADAL" clId="{271F1F47-4225-4D30-98EF-2A0717CF74AC}" dt="2021-12-29T09:15:39.514" v="5272"/>
          <ac:cxnSpMkLst>
            <pc:docMk/>
            <pc:sldMk cId="672609541" sldId="271"/>
            <ac:cxnSpMk id="640" creationId="{F54B156A-A785-4E53-8554-C5A81BE5CA89}"/>
          </ac:cxnSpMkLst>
        </pc:cxnChg>
        <pc:cxnChg chg="mod">
          <ac:chgData name="Jia Shi" userId="46afd474-ef12-44c7-ab66-108625f733ba" providerId="ADAL" clId="{271F1F47-4225-4D30-98EF-2A0717CF74AC}" dt="2021-12-29T09:15:39.514" v="5272"/>
          <ac:cxnSpMkLst>
            <pc:docMk/>
            <pc:sldMk cId="672609541" sldId="271"/>
            <ac:cxnSpMk id="642" creationId="{DD64E7CE-DC8A-4869-8E6F-C3AABE0CE504}"/>
          </ac:cxnSpMkLst>
        </pc:cxnChg>
        <pc:cxnChg chg="mod">
          <ac:chgData name="Jia Shi" userId="46afd474-ef12-44c7-ab66-108625f733ba" providerId="ADAL" clId="{271F1F47-4225-4D30-98EF-2A0717CF74AC}" dt="2021-12-29T09:15:39.514" v="5272"/>
          <ac:cxnSpMkLst>
            <pc:docMk/>
            <pc:sldMk cId="672609541" sldId="271"/>
            <ac:cxnSpMk id="645" creationId="{B8964FFD-A119-4676-9931-8D81C54DAD7A}"/>
          </ac:cxnSpMkLst>
        </pc:cxnChg>
        <pc:cxnChg chg="mod">
          <ac:chgData name="Jia Shi" userId="46afd474-ef12-44c7-ab66-108625f733ba" providerId="ADAL" clId="{271F1F47-4225-4D30-98EF-2A0717CF74AC}" dt="2021-12-29T09:15:39.514" v="5272"/>
          <ac:cxnSpMkLst>
            <pc:docMk/>
            <pc:sldMk cId="672609541" sldId="271"/>
            <ac:cxnSpMk id="647" creationId="{578E8CC4-1454-44BA-9390-2F535200B047}"/>
          </ac:cxnSpMkLst>
        </pc:cxnChg>
        <pc:cxnChg chg="mod">
          <ac:chgData name="Jia Shi" userId="46afd474-ef12-44c7-ab66-108625f733ba" providerId="ADAL" clId="{271F1F47-4225-4D30-98EF-2A0717CF74AC}" dt="2021-12-29T09:15:39.514" v="5272"/>
          <ac:cxnSpMkLst>
            <pc:docMk/>
            <pc:sldMk cId="672609541" sldId="271"/>
            <ac:cxnSpMk id="649" creationId="{50CFEF67-6411-45DE-9A08-FE79C0D30792}"/>
          </ac:cxnSpMkLst>
        </pc:cxnChg>
        <pc:cxnChg chg="mod">
          <ac:chgData name="Jia Shi" userId="46afd474-ef12-44c7-ab66-108625f733ba" providerId="ADAL" clId="{271F1F47-4225-4D30-98EF-2A0717CF74AC}" dt="2021-12-29T09:15:39.514" v="5272"/>
          <ac:cxnSpMkLst>
            <pc:docMk/>
            <pc:sldMk cId="672609541" sldId="271"/>
            <ac:cxnSpMk id="655" creationId="{82BDE480-F0A7-455F-AED8-7BA57CF0F96C}"/>
          </ac:cxnSpMkLst>
        </pc:cxnChg>
        <pc:cxnChg chg="mod">
          <ac:chgData name="Jia Shi" userId="46afd474-ef12-44c7-ab66-108625f733ba" providerId="ADAL" clId="{271F1F47-4225-4D30-98EF-2A0717CF74AC}" dt="2021-12-29T09:15:39.514" v="5272"/>
          <ac:cxnSpMkLst>
            <pc:docMk/>
            <pc:sldMk cId="672609541" sldId="271"/>
            <ac:cxnSpMk id="657" creationId="{0D235AF4-B925-4FB9-AC0B-D43DC90E5872}"/>
          </ac:cxnSpMkLst>
        </pc:cxnChg>
        <pc:cxnChg chg="mod">
          <ac:chgData name="Jia Shi" userId="46afd474-ef12-44c7-ab66-108625f733ba" providerId="ADAL" clId="{271F1F47-4225-4D30-98EF-2A0717CF74AC}" dt="2021-12-29T09:15:39.514" v="5272"/>
          <ac:cxnSpMkLst>
            <pc:docMk/>
            <pc:sldMk cId="672609541" sldId="271"/>
            <ac:cxnSpMk id="675" creationId="{D74D29F2-CDA9-485F-8B98-AA90290A7EF3}"/>
          </ac:cxnSpMkLst>
        </pc:cxnChg>
        <pc:cxnChg chg="mod">
          <ac:chgData name="Jia Shi" userId="46afd474-ef12-44c7-ab66-108625f733ba" providerId="ADAL" clId="{271F1F47-4225-4D30-98EF-2A0717CF74AC}" dt="2021-12-29T09:15:39.514" v="5272"/>
          <ac:cxnSpMkLst>
            <pc:docMk/>
            <pc:sldMk cId="672609541" sldId="271"/>
            <ac:cxnSpMk id="677" creationId="{179E404E-82E6-4484-98C1-5C6873E0DE56}"/>
          </ac:cxnSpMkLst>
        </pc:cxnChg>
        <pc:cxnChg chg="mod">
          <ac:chgData name="Jia Shi" userId="46afd474-ef12-44c7-ab66-108625f733ba" providerId="ADAL" clId="{271F1F47-4225-4D30-98EF-2A0717CF74AC}" dt="2021-12-29T09:15:39.514" v="5272"/>
          <ac:cxnSpMkLst>
            <pc:docMk/>
            <pc:sldMk cId="672609541" sldId="271"/>
            <ac:cxnSpMk id="680" creationId="{5814304D-8245-47EB-AF69-BB9AB5FF393E}"/>
          </ac:cxnSpMkLst>
        </pc:cxnChg>
        <pc:cxnChg chg="mod">
          <ac:chgData name="Jia Shi" userId="46afd474-ef12-44c7-ab66-108625f733ba" providerId="ADAL" clId="{271F1F47-4225-4D30-98EF-2A0717CF74AC}" dt="2021-12-29T09:15:39.514" v="5272"/>
          <ac:cxnSpMkLst>
            <pc:docMk/>
            <pc:sldMk cId="672609541" sldId="271"/>
            <ac:cxnSpMk id="682" creationId="{9365ADE6-EA8D-4EFA-BFB2-BF10D235E4A1}"/>
          </ac:cxnSpMkLst>
        </pc:cxnChg>
        <pc:cxnChg chg="mod">
          <ac:chgData name="Jia Shi" userId="46afd474-ef12-44c7-ab66-108625f733ba" providerId="ADAL" clId="{271F1F47-4225-4D30-98EF-2A0717CF74AC}" dt="2021-12-29T09:15:39.514" v="5272"/>
          <ac:cxnSpMkLst>
            <pc:docMk/>
            <pc:sldMk cId="672609541" sldId="271"/>
            <ac:cxnSpMk id="684" creationId="{FDEE9EA2-3D0A-49E3-A963-FBC4DF86ABBB}"/>
          </ac:cxnSpMkLst>
        </pc:cxnChg>
        <pc:cxnChg chg="mod">
          <ac:chgData name="Jia Shi" userId="46afd474-ef12-44c7-ab66-108625f733ba" providerId="ADAL" clId="{271F1F47-4225-4D30-98EF-2A0717CF74AC}" dt="2021-12-29T09:16:22.756" v="5305"/>
          <ac:cxnSpMkLst>
            <pc:docMk/>
            <pc:sldMk cId="672609541" sldId="271"/>
            <ac:cxnSpMk id="689" creationId="{40D0A552-000D-4C8A-9278-A41150E79D52}"/>
          </ac:cxnSpMkLst>
        </pc:cxnChg>
        <pc:cxnChg chg="mod">
          <ac:chgData name="Jia Shi" userId="46afd474-ef12-44c7-ab66-108625f733ba" providerId="ADAL" clId="{271F1F47-4225-4D30-98EF-2A0717CF74AC}" dt="2021-12-29T09:16:22.756" v="5305"/>
          <ac:cxnSpMkLst>
            <pc:docMk/>
            <pc:sldMk cId="672609541" sldId="271"/>
            <ac:cxnSpMk id="691" creationId="{AD506037-14AA-4679-930D-9309D04970BD}"/>
          </ac:cxnSpMkLst>
        </pc:cxnChg>
        <pc:cxnChg chg="mod">
          <ac:chgData name="Jia Shi" userId="46afd474-ef12-44c7-ab66-108625f733ba" providerId="ADAL" clId="{271F1F47-4225-4D30-98EF-2A0717CF74AC}" dt="2021-12-29T09:16:22.756" v="5305"/>
          <ac:cxnSpMkLst>
            <pc:docMk/>
            <pc:sldMk cId="672609541" sldId="271"/>
            <ac:cxnSpMk id="709" creationId="{0E2D89AA-002C-4A48-A58E-E6CB135027E0}"/>
          </ac:cxnSpMkLst>
        </pc:cxnChg>
        <pc:cxnChg chg="mod">
          <ac:chgData name="Jia Shi" userId="46afd474-ef12-44c7-ab66-108625f733ba" providerId="ADAL" clId="{271F1F47-4225-4D30-98EF-2A0717CF74AC}" dt="2021-12-29T09:16:22.756" v="5305"/>
          <ac:cxnSpMkLst>
            <pc:docMk/>
            <pc:sldMk cId="672609541" sldId="271"/>
            <ac:cxnSpMk id="711" creationId="{6D5BDC4A-A42F-45E7-815E-81F47D9F2C63}"/>
          </ac:cxnSpMkLst>
        </pc:cxnChg>
        <pc:cxnChg chg="mod">
          <ac:chgData name="Jia Shi" userId="46afd474-ef12-44c7-ab66-108625f733ba" providerId="ADAL" clId="{271F1F47-4225-4D30-98EF-2A0717CF74AC}" dt="2021-12-29T09:16:22.756" v="5305"/>
          <ac:cxnSpMkLst>
            <pc:docMk/>
            <pc:sldMk cId="672609541" sldId="271"/>
            <ac:cxnSpMk id="714" creationId="{C65F61B4-9806-43D0-ACAA-BBED5D115A03}"/>
          </ac:cxnSpMkLst>
        </pc:cxnChg>
        <pc:cxnChg chg="mod">
          <ac:chgData name="Jia Shi" userId="46afd474-ef12-44c7-ab66-108625f733ba" providerId="ADAL" clId="{271F1F47-4225-4D30-98EF-2A0717CF74AC}" dt="2021-12-29T09:16:22.756" v="5305"/>
          <ac:cxnSpMkLst>
            <pc:docMk/>
            <pc:sldMk cId="672609541" sldId="271"/>
            <ac:cxnSpMk id="716" creationId="{49BA3078-575B-4649-B631-047955274041}"/>
          </ac:cxnSpMkLst>
        </pc:cxnChg>
        <pc:cxnChg chg="mod">
          <ac:chgData name="Jia Shi" userId="46afd474-ef12-44c7-ab66-108625f733ba" providerId="ADAL" clId="{271F1F47-4225-4D30-98EF-2A0717CF74AC}" dt="2021-12-29T09:16:22.756" v="5305"/>
          <ac:cxnSpMkLst>
            <pc:docMk/>
            <pc:sldMk cId="672609541" sldId="271"/>
            <ac:cxnSpMk id="718" creationId="{491730EF-34D2-4ACC-8E5A-3C22D0339678}"/>
          </ac:cxnSpMkLst>
        </pc:cxnChg>
      </pc:sldChg>
      <pc:sldChg chg="addSp delSp modSp add mod ord">
        <pc:chgData name="Jia Shi" userId="46afd474-ef12-44c7-ab66-108625f733ba" providerId="ADAL" clId="{271F1F47-4225-4D30-98EF-2A0717CF74AC}" dt="2021-12-29T10:36:48.543" v="5779" actId="14100"/>
        <pc:sldMkLst>
          <pc:docMk/>
          <pc:sldMk cId="130794089" sldId="272"/>
        </pc:sldMkLst>
        <pc:spChg chg="mod topLvl">
          <ac:chgData name="Jia Shi" userId="46afd474-ef12-44c7-ab66-108625f733ba" providerId="ADAL" clId="{271F1F47-4225-4D30-98EF-2A0717CF74AC}" dt="2021-12-29T10:11:31.175" v="5567" actId="14100"/>
          <ac:spMkLst>
            <pc:docMk/>
            <pc:sldMk cId="130794089" sldId="272"/>
            <ac:spMk id="23" creationId="{5EEFEA5B-425B-41E8-B032-BF148F7DF37E}"/>
          </ac:spMkLst>
        </pc:spChg>
        <pc:spChg chg="mod">
          <ac:chgData name="Jia Shi" userId="46afd474-ef12-44c7-ab66-108625f733ba" providerId="ADAL" clId="{271F1F47-4225-4D30-98EF-2A0717CF74AC}" dt="2021-12-29T10:11:39.819" v="5568" actId="1076"/>
          <ac:spMkLst>
            <pc:docMk/>
            <pc:sldMk cId="130794089" sldId="272"/>
            <ac:spMk id="162" creationId="{0ED4F2F1-CA76-4764-9B9D-76BBF8010AA6}"/>
          </ac:spMkLst>
        </pc:spChg>
        <pc:spChg chg="mod">
          <ac:chgData name="Jia Shi" userId="46afd474-ef12-44c7-ab66-108625f733ba" providerId="ADAL" clId="{271F1F47-4225-4D30-98EF-2A0717CF74AC}" dt="2021-12-29T10:15:42.791" v="5571" actId="1076"/>
          <ac:spMkLst>
            <pc:docMk/>
            <pc:sldMk cId="130794089" sldId="272"/>
            <ac:spMk id="163" creationId="{5655E175-ED29-4473-8083-CD8F4D19121B}"/>
          </ac:spMkLst>
        </pc:spChg>
        <pc:spChg chg="del mod">
          <ac:chgData name="Jia Shi" userId="46afd474-ef12-44c7-ab66-108625f733ba" providerId="ADAL" clId="{271F1F47-4225-4D30-98EF-2A0717CF74AC}" dt="2021-12-29T10:18:38.294" v="5599" actId="478"/>
          <ac:spMkLst>
            <pc:docMk/>
            <pc:sldMk cId="130794089" sldId="272"/>
            <ac:spMk id="206" creationId="{FEF7FA04-33B5-42D0-BEFF-5072959A4F79}"/>
          </ac:spMkLst>
        </pc:spChg>
        <pc:spChg chg="mod">
          <ac:chgData name="Jia Shi" userId="46afd474-ef12-44c7-ab66-108625f733ba" providerId="ADAL" clId="{271F1F47-4225-4D30-98EF-2A0717CF74AC}" dt="2021-12-29T10:19:33.893" v="5635" actId="1076"/>
          <ac:spMkLst>
            <pc:docMk/>
            <pc:sldMk cId="130794089" sldId="272"/>
            <ac:spMk id="209" creationId="{6E35C91B-3D22-4CDA-B15B-47A72B233AA1}"/>
          </ac:spMkLst>
        </pc:spChg>
        <pc:spChg chg="del">
          <ac:chgData name="Jia Shi" userId="46afd474-ef12-44c7-ab66-108625f733ba" providerId="ADAL" clId="{271F1F47-4225-4D30-98EF-2A0717CF74AC}" dt="2021-12-29T10:17:13.437" v="5587" actId="478"/>
          <ac:spMkLst>
            <pc:docMk/>
            <pc:sldMk cId="130794089" sldId="272"/>
            <ac:spMk id="213" creationId="{DB927F2A-99AB-41A1-9CF1-D7BD4DAA2AB4}"/>
          </ac:spMkLst>
        </pc:spChg>
        <pc:spChg chg="del">
          <ac:chgData name="Jia Shi" userId="46afd474-ef12-44c7-ab66-108625f733ba" providerId="ADAL" clId="{271F1F47-4225-4D30-98EF-2A0717CF74AC}" dt="2021-12-29T10:17:13.437" v="5587" actId="478"/>
          <ac:spMkLst>
            <pc:docMk/>
            <pc:sldMk cId="130794089" sldId="272"/>
            <ac:spMk id="214" creationId="{5FC01C6E-53D4-4F1A-9B1B-0E2F3C8D8A40}"/>
          </ac:spMkLst>
        </pc:spChg>
        <pc:spChg chg="del">
          <ac:chgData name="Jia Shi" userId="46afd474-ef12-44c7-ab66-108625f733ba" providerId="ADAL" clId="{271F1F47-4225-4D30-98EF-2A0717CF74AC}" dt="2021-12-29T10:11:07.181" v="5561" actId="478"/>
          <ac:spMkLst>
            <pc:docMk/>
            <pc:sldMk cId="130794089" sldId="272"/>
            <ac:spMk id="243" creationId="{20608580-0E5E-4D70-B888-D196EEAD111D}"/>
          </ac:spMkLst>
        </pc:spChg>
        <pc:spChg chg="del">
          <ac:chgData name="Jia Shi" userId="46afd474-ef12-44c7-ab66-108625f733ba" providerId="ADAL" clId="{271F1F47-4225-4D30-98EF-2A0717CF74AC}" dt="2021-12-29T10:11:07.181" v="5561" actId="478"/>
          <ac:spMkLst>
            <pc:docMk/>
            <pc:sldMk cId="130794089" sldId="272"/>
            <ac:spMk id="244" creationId="{6C521036-2570-4F65-B3B7-188F738F0077}"/>
          </ac:spMkLst>
        </pc:spChg>
        <pc:spChg chg="mod">
          <ac:chgData name="Jia Shi" userId="46afd474-ef12-44c7-ab66-108625f733ba" providerId="ADAL" clId="{271F1F47-4225-4D30-98EF-2A0717CF74AC}" dt="2021-12-29T10:11:27.566" v="5566" actId="1076"/>
          <ac:spMkLst>
            <pc:docMk/>
            <pc:sldMk cId="130794089" sldId="272"/>
            <ac:spMk id="325" creationId="{42D60F19-4087-47E9-A558-031614ECC556}"/>
          </ac:spMkLst>
        </pc:spChg>
        <pc:spChg chg="mod">
          <ac:chgData name="Jia Shi" userId="46afd474-ef12-44c7-ab66-108625f733ba" providerId="ADAL" clId="{271F1F47-4225-4D30-98EF-2A0717CF74AC}" dt="2021-12-29T10:16:33.134" v="5581" actId="1076"/>
          <ac:spMkLst>
            <pc:docMk/>
            <pc:sldMk cId="130794089" sldId="272"/>
            <ac:spMk id="326" creationId="{4ECB5D6C-80B9-46D7-A35D-7B93DF2523DA}"/>
          </ac:spMkLst>
        </pc:spChg>
        <pc:spChg chg="mod">
          <ac:chgData name="Jia Shi" userId="46afd474-ef12-44c7-ab66-108625f733ba" providerId="ADAL" clId="{271F1F47-4225-4D30-98EF-2A0717CF74AC}" dt="2021-12-29T10:16:22.536" v="5574" actId="1076"/>
          <ac:spMkLst>
            <pc:docMk/>
            <pc:sldMk cId="130794089" sldId="272"/>
            <ac:spMk id="327" creationId="{6D041174-7202-45A8-A69A-923D7A114DB8}"/>
          </ac:spMkLst>
        </pc:spChg>
        <pc:spChg chg="mod">
          <ac:chgData name="Jia Shi" userId="46afd474-ef12-44c7-ab66-108625f733ba" providerId="ADAL" clId="{271F1F47-4225-4D30-98EF-2A0717CF74AC}" dt="2021-12-29T10:16:37.836" v="5582" actId="14100"/>
          <ac:spMkLst>
            <pc:docMk/>
            <pc:sldMk cId="130794089" sldId="272"/>
            <ac:spMk id="328" creationId="{E03F6F4E-A900-4490-A698-68F30192468F}"/>
          </ac:spMkLst>
        </pc:spChg>
        <pc:spChg chg="del">
          <ac:chgData name="Jia Shi" userId="46afd474-ef12-44c7-ab66-108625f733ba" providerId="ADAL" clId="{271F1F47-4225-4D30-98EF-2A0717CF74AC}" dt="2021-12-29T10:11:07.181" v="5561" actId="478"/>
          <ac:spMkLst>
            <pc:docMk/>
            <pc:sldMk cId="130794089" sldId="272"/>
            <ac:spMk id="329" creationId="{F65A6A84-DF00-49AB-B698-24F9ABCA6CF7}"/>
          </ac:spMkLst>
        </pc:spChg>
        <pc:spChg chg="del">
          <ac:chgData name="Jia Shi" userId="46afd474-ef12-44c7-ab66-108625f733ba" providerId="ADAL" clId="{271F1F47-4225-4D30-98EF-2A0717CF74AC}" dt="2021-12-29T10:17:13.437" v="5587" actId="478"/>
          <ac:spMkLst>
            <pc:docMk/>
            <pc:sldMk cId="130794089" sldId="272"/>
            <ac:spMk id="331" creationId="{50F7194B-5861-43F5-9D16-AB714BDEE7DB}"/>
          </ac:spMkLst>
        </pc:spChg>
        <pc:spChg chg="del">
          <ac:chgData name="Jia Shi" userId="46afd474-ef12-44c7-ab66-108625f733ba" providerId="ADAL" clId="{271F1F47-4225-4D30-98EF-2A0717CF74AC}" dt="2021-12-29T10:17:13.437" v="5587" actId="478"/>
          <ac:spMkLst>
            <pc:docMk/>
            <pc:sldMk cId="130794089" sldId="272"/>
            <ac:spMk id="332" creationId="{7651A8EC-C47F-47DD-A081-73B9966EE85C}"/>
          </ac:spMkLst>
        </pc:spChg>
        <pc:spChg chg="del">
          <ac:chgData name="Jia Shi" userId="46afd474-ef12-44c7-ab66-108625f733ba" providerId="ADAL" clId="{271F1F47-4225-4D30-98EF-2A0717CF74AC}" dt="2021-12-29T10:17:13.437" v="5587" actId="478"/>
          <ac:spMkLst>
            <pc:docMk/>
            <pc:sldMk cId="130794089" sldId="272"/>
            <ac:spMk id="333" creationId="{45C474B2-05F0-4256-9C98-640C4371C417}"/>
          </ac:spMkLst>
        </pc:spChg>
        <pc:spChg chg="del">
          <ac:chgData name="Jia Shi" userId="46afd474-ef12-44c7-ab66-108625f733ba" providerId="ADAL" clId="{271F1F47-4225-4D30-98EF-2A0717CF74AC}" dt="2021-12-29T10:17:13.437" v="5587" actId="478"/>
          <ac:spMkLst>
            <pc:docMk/>
            <pc:sldMk cId="130794089" sldId="272"/>
            <ac:spMk id="334" creationId="{4712A79B-A136-48DF-A6C7-B2E7437B7F3F}"/>
          </ac:spMkLst>
        </pc:spChg>
        <pc:spChg chg="del topLvl">
          <ac:chgData name="Jia Shi" userId="46afd474-ef12-44c7-ab66-108625f733ba" providerId="ADAL" clId="{271F1F47-4225-4D30-98EF-2A0717CF74AC}" dt="2021-12-29T10:10:59.497" v="5559" actId="478"/>
          <ac:spMkLst>
            <pc:docMk/>
            <pc:sldMk cId="130794089" sldId="272"/>
            <ac:spMk id="336" creationId="{69F690A1-670C-432E-BCC1-0129B8789597}"/>
          </ac:spMkLst>
        </pc:spChg>
        <pc:spChg chg="del">
          <ac:chgData name="Jia Shi" userId="46afd474-ef12-44c7-ab66-108625f733ba" providerId="ADAL" clId="{271F1F47-4225-4D30-98EF-2A0717CF74AC}" dt="2021-12-29T10:10:46.283" v="5557" actId="478"/>
          <ac:spMkLst>
            <pc:docMk/>
            <pc:sldMk cId="130794089" sldId="272"/>
            <ac:spMk id="358" creationId="{D1CD1827-9FB3-4DB7-904B-2EA4AB1006EC}"/>
          </ac:spMkLst>
        </pc:spChg>
        <pc:spChg chg="del">
          <ac:chgData name="Jia Shi" userId="46afd474-ef12-44c7-ab66-108625f733ba" providerId="ADAL" clId="{271F1F47-4225-4D30-98EF-2A0717CF74AC}" dt="2021-12-29T10:10:43.913" v="5556" actId="478"/>
          <ac:spMkLst>
            <pc:docMk/>
            <pc:sldMk cId="130794089" sldId="272"/>
            <ac:spMk id="359" creationId="{1A5189B0-88FE-4F00-95BB-3C542F9A13BE}"/>
          </ac:spMkLst>
        </pc:spChg>
        <pc:spChg chg="del">
          <ac:chgData name="Jia Shi" userId="46afd474-ef12-44c7-ab66-108625f733ba" providerId="ADAL" clId="{271F1F47-4225-4D30-98EF-2A0717CF74AC}" dt="2021-12-29T10:10:58.098" v="5558" actId="478"/>
          <ac:spMkLst>
            <pc:docMk/>
            <pc:sldMk cId="130794089" sldId="272"/>
            <ac:spMk id="361" creationId="{7C2335AF-4E23-4B23-888D-8C2A3971BA62}"/>
          </ac:spMkLst>
        </pc:spChg>
        <pc:spChg chg="del">
          <ac:chgData name="Jia Shi" userId="46afd474-ef12-44c7-ab66-108625f733ba" providerId="ADAL" clId="{271F1F47-4225-4D30-98EF-2A0717CF74AC}" dt="2021-12-29T10:10:58.098" v="5558" actId="478"/>
          <ac:spMkLst>
            <pc:docMk/>
            <pc:sldMk cId="130794089" sldId="272"/>
            <ac:spMk id="362" creationId="{1A2B1A9A-449B-4D89-9E68-B09DAEA7964D}"/>
          </ac:spMkLst>
        </pc:spChg>
        <pc:spChg chg="add mod">
          <ac:chgData name="Jia Shi" userId="46afd474-ef12-44c7-ab66-108625f733ba" providerId="ADAL" clId="{271F1F47-4225-4D30-98EF-2A0717CF74AC}" dt="2021-12-29T10:15:51.286" v="5572" actId="1076"/>
          <ac:spMkLst>
            <pc:docMk/>
            <pc:sldMk cId="130794089" sldId="272"/>
            <ac:spMk id="376" creationId="{CAFA6E85-C14E-4618-9E42-1BC88C444EEC}"/>
          </ac:spMkLst>
        </pc:spChg>
        <pc:spChg chg="add mod">
          <ac:chgData name="Jia Shi" userId="46afd474-ef12-44c7-ab66-108625f733ba" providerId="ADAL" clId="{271F1F47-4225-4D30-98EF-2A0717CF74AC}" dt="2021-12-29T10:15:56.655" v="5573" actId="1076"/>
          <ac:spMkLst>
            <pc:docMk/>
            <pc:sldMk cId="130794089" sldId="272"/>
            <ac:spMk id="377" creationId="{AECC4CAA-56D9-4A1D-9FEF-C68BF44E91E7}"/>
          </ac:spMkLst>
        </pc:spChg>
        <pc:spChg chg="del">
          <ac:chgData name="Jia Shi" userId="46afd474-ef12-44c7-ab66-108625f733ba" providerId="ADAL" clId="{271F1F47-4225-4D30-98EF-2A0717CF74AC}" dt="2021-12-29T10:10:58.098" v="5558" actId="478"/>
          <ac:spMkLst>
            <pc:docMk/>
            <pc:sldMk cId="130794089" sldId="272"/>
            <ac:spMk id="379" creationId="{BF9C3397-A938-4B1A-8286-15B9A5FEE7CC}"/>
          </ac:spMkLst>
        </pc:spChg>
        <pc:spChg chg="del">
          <ac:chgData name="Jia Shi" userId="46afd474-ef12-44c7-ab66-108625f733ba" providerId="ADAL" clId="{271F1F47-4225-4D30-98EF-2A0717CF74AC}" dt="2021-12-29T10:10:58.098" v="5558" actId="478"/>
          <ac:spMkLst>
            <pc:docMk/>
            <pc:sldMk cId="130794089" sldId="272"/>
            <ac:spMk id="380" creationId="{9F4DED25-0F29-4546-9A16-9FFF980323B6}"/>
          </ac:spMkLst>
        </pc:spChg>
        <pc:spChg chg="del">
          <ac:chgData name="Jia Shi" userId="46afd474-ef12-44c7-ab66-108625f733ba" providerId="ADAL" clId="{271F1F47-4225-4D30-98EF-2A0717CF74AC}" dt="2021-12-29T10:10:58.098" v="5558" actId="478"/>
          <ac:spMkLst>
            <pc:docMk/>
            <pc:sldMk cId="130794089" sldId="272"/>
            <ac:spMk id="381" creationId="{A06CC480-6C7F-4778-A7FC-5B1B6BFB8A67}"/>
          </ac:spMkLst>
        </pc:spChg>
        <pc:spChg chg="del">
          <ac:chgData name="Jia Shi" userId="46afd474-ef12-44c7-ab66-108625f733ba" providerId="ADAL" clId="{271F1F47-4225-4D30-98EF-2A0717CF74AC}" dt="2021-12-29T10:10:58.098" v="5558" actId="478"/>
          <ac:spMkLst>
            <pc:docMk/>
            <pc:sldMk cId="130794089" sldId="272"/>
            <ac:spMk id="382" creationId="{062B8641-75CB-492D-9A7B-EA305453758E}"/>
          </ac:spMkLst>
        </pc:spChg>
        <pc:spChg chg="del">
          <ac:chgData name="Jia Shi" userId="46afd474-ef12-44c7-ab66-108625f733ba" providerId="ADAL" clId="{271F1F47-4225-4D30-98EF-2A0717CF74AC}" dt="2021-12-29T10:10:58.098" v="5558" actId="478"/>
          <ac:spMkLst>
            <pc:docMk/>
            <pc:sldMk cId="130794089" sldId="272"/>
            <ac:spMk id="383" creationId="{B3E3DF6E-9BE3-432F-9BDD-80E0BC15DFF2}"/>
          </ac:spMkLst>
        </pc:spChg>
        <pc:spChg chg="mod">
          <ac:chgData name="Jia Shi" userId="46afd474-ef12-44c7-ab66-108625f733ba" providerId="ADAL" clId="{271F1F47-4225-4D30-98EF-2A0717CF74AC}" dt="2021-12-29T10:17:40.829" v="5591"/>
          <ac:spMkLst>
            <pc:docMk/>
            <pc:sldMk cId="130794089" sldId="272"/>
            <ac:spMk id="384" creationId="{A2D09D11-30B1-4BBB-9111-0B5D581F7706}"/>
          </ac:spMkLst>
        </pc:spChg>
        <pc:spChg chg="mod">
          <ac:chgData name="Jia Shi" userId="46afd474-ef12-44c7-ab66-108625f733ba" providerId="ADAL" clId="{271F1F47-4225-4D30-98EF-2A0717CF74AC}" dt="2021-12-29T10:25:52.485" v="5666" actId="1076"/>
          <ac:spMkLst>
            <pc:docMk/>
            <pc:sldMk cId="130794089" sldId="272"/>
            <ac:spMk id="386" creationId="{C2915140-3085-4B52-8F3C-9B978644DF9B}"/>
          </ac:spMkLst>
        </pc:spChg>
        <pc:spChg chg="mod">
          <ac:chgData name="Jia Shi" userId="46afd474-ef12-44c7-ab66-108625f733ba" providerId="ADAL" clId="{271F1F47-4225-4D30-98EF-2A0717CF74AC}" dt="2021-12-29T10:17:40.829" v="5591"/>
          <ac:spMkLst>
            <pc:docMk/>
            <pc:sldMk cId="130794089" sldId="272"/>
            <ac:spMk id="389" creationId="{A55BCDC3-F40A-49A2-9ADF-65554EA7DFE9}"/>
          </ac:spMkLst>
        </pc:spChg>
        <pc:spChg chg="mod">
          <ac:chgData name="Jia Shi" userId="46afd474-ef12-44c7-ab66-108625f733ba" providerId="ADAL" clId="{271F1F47-4225-4D30-98EF-2A0717CF74AC}" dt="2021-12-29T10:17:40.829" v="5591"/>
          <ac:spMkLst>
            <pc:docMk/>
            <pc:sldMk cId="130794089" sldId="272"/>
            <ac:spMk id="390" creationId="{73056EC2-E89C-4EE4-9DBE-0446BD13D67A}"/>
          </ac:spMkLst>
        </pc:spChg>
        <pc:spChg chg="mod">
          <ac:chgData name="Jia Shi" userId="46afd474-ef12-44c7-ab66-108625f733ba" providerId="ADAL" clId="{271F1F47-4225-4D30-98EF-2A0717CF74AC}" dt="2021-12-29T10:17:40.829" v="5591"/>
          <ac:spMkLst>
            <pc:docMk/>
            <pc:sldMk cId="130794089" sldId="272"/>
            <ac:spMk id="391" creationId="{BBA11B23-914A-4358-9BA6-6B3A87B67D2C}"/>
          </ac:spMkLst>
        </pc:spChg>
        <pc:spChg chg="mod">
          <ac:chgData name="Jia Shi" userId="46afd474-ef12-44c7-ab66-108625f733ba" providerId="ADAL" clId="{271F1F47-4225-4D30-98EF-2A0717CF74AC}" dt="2021-12-29T10:17:40.829" v="5591"/>
          <ac:spMkLst>
            <pc:docMk/>
            <pc:sldMk cId="130794089" sldId="272"/>
            <ac:spMk id="392" creationId="{0415B994-FFE8-4A35-86F9-1DC45F1DEE11}"/>
          </ac:spMkLst>
        </pc:spChg>
        <pc:spChg chg="mod">
          <ac:chgData name="Jia Shi" userId="46afd474-ef12-44c7-ab66-108625f733ba" providerId="ADAL" clId="{271F1F47-4225-4D30-98EF-2A0717CF74AC}" dt="2021-12-29T10:17:40.829" v="5591"/>
          <ac:spMkLst>
            <pc:docMk/>
            <pc:sldMk cId="130794089" sldId="272"/>
            <ac:spMk id="393" creationId="{550B8FA5-84A2-4B8C-A912-B893FE70971F}"/>
          </ac:spMkLst>
        </pc:spChg>
        <pc:spChg chg="mod">
          <ac:chgData name="Jia Shi" userId="46afd474-ef12-44c7-ab66-108625f733ba" providerId="ADAL" clId="{271F1F47-4225-4D30-98EF-2A0717CF74AC}" dt="2021-12-29T10:17:40.829" v="5591"/>
          <ac:spMkLst>
            <pc:docMk/>
            <pc:sldMk cId="130794089" sldId="272"/>
            <ac:spMk id="395" creationId="{FE53770A-FBF3-4194-8662-C786D1EB5605}"/>
          </ac:spMkLst>
        </pc:spChg>
        <pc:spChg chg="mod">
          <ac:chgData name="Jia Shi" userId="46afd474-ef12-44c7-ab66-108625f733ba" providerId="ADAL" clId="{271F1F47-4225-4D30-98EF-2A0717CF74AC}" dt="2021-12-29T10:17:40.829" v="5591"/>
          <ac:spMkLst>
            <pc:docMk/>
            <pc:sldMk cId="130794089" sldId="272"/>
            <ac:spMk id="397" creationId="{82151D05-1736-4798-ACE6-C11F3B8CB20F}"/>
          </ac:spMkLst>
        </pc:spChg>
        <pc:spChg chg="mod">
          <ac:chgData name="Jia Shi" userId="46afd474-ef12-44c7-ab66-108625f733ba" providerId="ADAL" clId="{271F1F47-4225-4D30-98EF-2A0717CF74AC}" dt="2021-12-29T10:17:40.829" v="5591"/>
          <ac:spMkLst>
            <pc:docMk/>
            <pc:sldMk cId="130794089" sldId="272"/>
            <ac:spMk id="398" creationId="{C1BB34F2-DE17-48E4-AA73-08476B0212C5}"/>
          </ac:spMkLst>
        </pc:spChg>
        <pc:spChg chg="mod">
          <ac:chgData name="Jia Shi" userId="46afd474-ef12-44c7-ab66-108625f733ba" providerId="ADAL" clId="{271F1F47-4225-4D30-98EF-2A0717CF74AC}" dt="2021-12-29T10:17:40.829" v="5591"/>
          <ac:spMkLst>
            <pc:docMk/>
            <pc:sldMk cId="130794089" sldId="272"/>
            <ac:spMk id="399" creationId="{7EF5A3E7-3D07-432A-9FCB-3B2A66540069}"/>
          </ac:spMkLst>
        </pc:spChg>
        <pc:spChg chg="mod">
          <ac:chgData name="Jia Shi" userId="46afd474-ef12-44c7-ab66-108625f733ba" providerId="ADAL" clId="{271F1F47-4225-4D30-98EF-2A0717CF74AC}" dt="2021-12-29T10:17:40.829" v="5591"/>
          <ac:spMkLst>
            <pc:docMk/>
            <pc:sldMk cId="130794089" sldId="272"/>
            <ac:spMk id="400" creationId="{B16F2186-A87E-4A86-9728-933A548E655F}"/>
          </ac:spMkLst>
        </pc:spChg>
        <pc:spChg chg="mod">
          <ac:chgData name="Jia Shi" userId="46afd474-ef12-44c7-ab66-108625f733ba" providerId="ADAL" clId="{271F1F47-4225-4D30-98EF-2A0717CF74AC}" dt="2021-12-29T10:17:40.829" v="5591"/>
          <ac:spMkLst>
            <pc:docMk/>
            <pc:sldMk cId="130794089" sldId="272"/>
            <ac:spMk id="401" creationId="{BB41C1EB-1AD0-449D-A96B-B065B0BE2A71}"/>
          </ac:spMkLst>
        </pc:spChg>
        <pc:spChg chg="mod">
          <ac:chgData name="Jia Shi" userId="46afd474-ef12-44c7-ab66-108625f733ba" providerId="ADAL" clId="{271F1F47-4225-4D30-98EF-2A0717CF74AC}" dt="2021-12-29T10:17:40.829" v="5591"/>
          <ac:spMkLst>
            <pc:docMk/>
            <pc:sldMk cId="130794089" sldId="272"/>
            <ac:spMk id="402" creationId="{93A30259-5228-4C7A-9B85-B00E7A5BE2F6}"/>
          </ac:spMkLst>
        </pc:spChg>
        <pc:spChg chg="mod">
          <ac:chgData name="Jia Shi" userId="46afd474-ef12-44c7-ab66-108625f733ba" providerId="ADAL" clId="{271F1F47-4225-4D30-98EF-2A0717CF74AC}" dt="2021-12-29T10:17:40.829" v="5591"/>
          <ac:spMkLst>
            <pc:docMk/>
            <pc:sldMk cId="130794089" sldId="272"/>
            <ac:spMk id="403" creationId="{8A289B87-6B29-4536-888F-77CDEBD8B3EA}"/>
          </ac:spMkLst>
        </pc:spChg>
        <pc:spChg chg="mod">
          <ac:chgData name="Jia Shi" userId="46afd474-ef12-44c7-ab66-108625f733ba" providerId="ADAL" clId="{271F1F47-4225-4D30-98EF-2A0717CF74AC}" dt="2021-12-29T10:17:40.829" v="5591"/>
          <ac:spMkLst>
            <pc:docMk/>
            <pc:sldMk cId="130794089" sldId="272"/>
            <ac:spMk id="404" creationId="{4BFF6EE9-4B0C-4C50-9935-30E87208E890}"/>
          </ac:spMkLst>
        </pc:spChg>
        <pc:spChg chg="mod">
          <ac:chgData name="Jia Shi" userId="46afd474-ef12-44c7-ab66-108625f733ba" providerId="ADAL" clId="{271F1F47-4225-4D30-98EF-2A0717CF74AC}" dt="2021-12-29T10:17:40.829" v="5591"/>
          <ac:spMkLst>
            <pc:docMk/>
            <pc:sldMk cId="130794089" sldId="272"/>
            <ac:spMk id="405" creationId="{3FAB0FDE-2B3A-4A30-B623-67AF8D619EED}"/>
          </ac:spMkLst>
        </pc:spChg>
        <pc:spChg chg="mod">
          <ac:chgData name="Jia Shi" userId="46afd474-ef12-44c7-ab66-108625f733ba" providerId="ADAL" clId="{271F1F47-4225-4D30-98EF-2A0717CF74AC}" dt="2021-12-29T10:17:40.829" v="5591"/>
          <ac:spMkLst>
            <pc:docMk/>
            <pc:sldMk cId="130794089" sldId="272"/>
            <ac:spMk id="406" creationId="{CED7B302-AF35-4198-96EB-389232C6A7BC}"/>
          </ac:spMkLst>
        </pc:spChg>
        <pc:spChg chg="mod">
          <ac:chgData name="Jia Shi" userId="46afd474-ef12-44c7-ab66-108625f733ba" providerId="ADAL" clId="{271F1F47-4225-4D30-98EF-2A0717CF74AC}" dt="2021-12-29T10:17:40.829" v="5591"/>
          <ac:spMkLst>
            <pc:docMk/>
            <pc:sldMk cId="130794089" sldId="272"/>
            <ac:spMk id="407" creationId="{B5DD0403-D781-411C-BD35-842A63F91193}"/>
          </ac:spMkLst>
        </pc:spChg>
        <pc:spChg chg="mod">
          <ac:chgData name="Jia Shi" userId="46afd474-ef12-44c7-ab66-108625f733ba" providerId="ADAL" clId="{271F1F47-4225-4D30-98EF-2A0717CF74AC}" dt="2021-12-29T10:17:40.829" v="5591"/>
          <ac:spMkLst>
            <pc:docMk/>
            <pc:sldMk cId="130794089" sldId="272"/>
            <ac:spMk id="408" creationId="{7E70AC00-BDBF-44A3-A14B-3607AC2733CC}"/>
          </ac:spMkLst>
        </pc:spChg>
        <pc:spChg chg="add mod">
          <ac:chgData name="Jia Shi" userId="46afd474-ef12-44c7-ab66-108625f733ba" providerId="ADAL" clId="{271F1F47-4225-4D30-98EF-2A0717CF74AC}" dt="2021-12-29T10:19:33.893" v="5635" actId="1076"/>
          <ac:spMkLst>
            <pc:docMk/>
            <pc:sldMk cId="130794089" sldId="272"/>
            <ac:spMk id="409" creationId="{C6E79A3E-121B-4FB5-842B-EAA6783E4B64}"/>
          </ac:spMkLst>
        </pc:spChg>
        <pc:spChg chg="mod">
          <ac:chgData name="Jia Shi" userId="46afd474-ef12-44c7-ab66-108625f733ba" providerId="ADAL" clId="{271F1F47-4225-4D30-98EF-2A0717CF74AC}" dt="2021-12-29T10:19:08.325" v="5632"/>
          <ac:spMkLst>
            <pc:docMk/>
            <pc:sldMk cId="130794089" sldId="272"/>
            <ac:spMk id="411" creationId="{F328C73B-B47E-45A6-AFCE-D638197C10EC}"/>
          </ac:spMkLst>
        </pc:spChg>
        <pc:spChg chg="mod">
          <ac:chgData name="Jia Shi" userId="46afd474-ef12-44c7-ab66-108625f733ba" providerId="ADAL" clId="{271F1F47-4225-4D30-98EF-2A0717CF74AC}" dt="2021-12-29T10:19:08.325" v="5632"/>
          <ac:spMkLst>
            <pc:docMk/>
            <pc:sldMk cId="130794089" sldId="272"/>
            <ac:spMk id="413" creationId="{9C7427AC-C964-452A-8B90-F04AC9CF7FAF}"/>
          </ac:spMkLst>
        </pc:spChg>
        <pc:spChg chg="mod">
          <ac:chgData name="Jia Shi" userId="46afd474-ef12-44c7-ab66-108625f733ba" providerId="ADAL" clId="{271F1F47-4225-4D30-98EF-2A0717CF74AC}" dt="2021-12-29T10:33:59.457" v="5758"/>
          <ac:spMkLst>
            <pc:docMk/>
            <pc:sldMk cId="130794089" sldId="272"/>
            <ac:spMk id="414" creationId="{EC15E8B5-9677-4FD0-B029-95EC1F9CCCB9}"/>
          </ac:spMkLst>
        </pc:spChg>
        <pc:spChg chg="mod">
          <ac:chgData name="Jia Shi" userId="46afd474-ef12-44c7-ab66-108625f733ba" providerId="ADAL" clId="{271F1F47-4225-4D30-98EF-2A0717CF74AC}" dt="2021-12-29T10:19:08.325" v="5632"/>
          <ac:spMkLst>
            <pc:docMk/>
            <pc:sldMk cId="130794089" sldId="272"/>
            <ac:spMk id="415" creationId="{ABF1E03C-8F67-4EE8-8A60-E935416B8665}"/>
          </ac:spMkLst>
        </pc:spChg>
        <pc:spChg chg="mod">
          <ac:chgData name="Jia Shi" userId="46afd474-ef12-44c7-ab66-108625f733ba" providerId="ADAL" clId="{271F1F47-4225-4D30-98EF-2A0717CF74AC}" dt="2021-12-29T10:19:08.325" v="5632"/>
          <ac:spMkLst>
            <pc:docMk/>
            <pc:sldMk cId="130794089" sldId="272"/>
            <ac:spMk id="416" creationId="{F0ACE182-0601-4591-9369-E992622D12D1}"/>
          </ac:spMkLst>
        </pc:spChg>
        <pc:spChg chg="mod">
          <ac:chgData name="Jia Shi" userId="46afd474-ef12-44c7-ab66-108625f733ba" providerId="ADAL" clId="{271F1F47-4225-4D30-98EF-2A0717CF74AC}" dt="2021-12-29T10:19:08.325" v="5632"/>
          <ac:spMkLst>
            <pc:docMk/>
            <pc:sldMk cId="130794089" sldId="272"/>
            <ac:spMk id="417" creationId="{8426E66E-3B42-4C3C-A9AD-DF951F1A3415}"/>
          </ac:spMkLst>
        </pc:spChg>
        <pc:spChg chg="mod">
          <ac:chgData name="Jia Shi" userId="46afd474-ef12-44c7-ab66-108625f733ba" providerId="ADAL" clId="{271F1F47-4225-4D30-98EF-2A0717CF74AC}" dt="2021-12-29T10:34:05.558" v="5759"/>
          <ac:spMkLst>
            <pc:docMk/>
            <pc:sldMk cId="130794089" sldId="272"/>
            <ac:spMk id="419" creationId="{0AD1E5D0-75D6-4930-8CFE-451F64D64E7A}"/>
          </ac:spMkLst>
        </pc:spChg>
        <pc:spChg chg="mod">
          <ac:chgData name="Jia Shi" userId="46afd474-ef12-44c7-ab66-108625f733ba" providerId="ADAL" clId="{271F1F47-4225-4D30-98EF-2A0717CF74AC}" dt="2021-12-29T10:19:08.325" v="5632"/>
          <ac:spMkLst>
            <pc:docMk/>
            <pc:sldMk cId="130794089" sldId="272"/>
            <ac:spMk id="421" creationId="{D33608F5-7A3D-463F-94E3-F644836F7307}"/>
          </ac:spMkLst>
        </pc:spChg>
        <pc:spChg chg="mod">
          <ac:chgData name="Jia Shi" userId="46afd474-ef12-44c7-ab66-108625f733ba" providerId="ADAL" clId="{271F1F47-4225-4D30-98EF-2A0717CF74AC}" dt="2021-12-29T10:19:08.325" v="5632"/>
          <ac:spMkLst>
            <pc:docMk/>
            <pc:sldMk cId="130794089" sldId="272"/>
            <ac:spMk id="422" creationId="{19D3FB77-2E62-479D-99FB-632F30B9C3A2}"/>
          </ac:spMkLst>
        </pc:spChg>
        <pc:spChg chg="mod">
          <ac:chgData name="Jia Shi" userId="46afd474-ef12-44c7-ab66-108625f733ba" providerId="ADAL" clId="{271F1F47-4225-4D30-98EF-2A0717CF74AC}" dt="2021-12-29T10:19:08.325" v="5632"/>
          <ac:spMkLst>
            <pc:docMk/>
            <pc:sldMk cId="130794089" sldId="272"/>
            <ac:spMk id="423" creationId="{083EE7FD-C310-4D68-B4E8-C8EDB9D4C321}"/>
          </ac:spMkLst>
        </pc:spChg>
        <pc:spChg chg="mod">
          <ac:chgData name="Jia Shi" userId="46afd474-ef12-44c7-ab66-108625f733ba" providerId="ADAL" clId="{271F1F47-4225-4D30-98EF-2A0717CF74AC}" dt="2021-12-29T10:19:08.325" v="5632"/>
          <ac:spMkLst>
            <pc:docMk/>
            <pc:sldMk cId="130794089" sldId="272"/>
            <ac:spMk id="424" creationId="{DE4620D6-0EE1-42E4-B847-7B4D2FBCF39A}"/>
          </ac:spMkLst>
        </pc:spChg>
        <pc:spChg chg="mod">
          <ac:chgData name="Jia Shi" userId="46afd474-ef12-44c7-ab66-108625f733ba" providerId="ADAL" clId="{271F1F47-4225-4D30-98EF-2A0717CF74AC}" dt="2021-12-29T10:19:08.325" v="5632"/>
          <ac:spMkLst>
            <pc:docMk/>
            <pc:sldMk cId="130794089" sldId="272"/>
            <ac:spMk id="425" creationId="{5E77A3D8-23B9-40B0-BCE2-B175D755D636}"/>
          </ac:spMkLst>
        </pc:spChg>
        <pc:spChg chg="mod">
          <ac:chgData name="Jia Shi" userId="46afd474-ef12-44c7-ab66-108625f733ba" providerId="ADAL" clId="{271F1F47-4225-4D30-98EF-2A0717CF74AC}" dt="2021-12-29T10:19:08.325" v="5632"/>
          <ac:spMkLst>
            <pc:docMk/>
            <pc:sldMk cId="130794089" sldId="272"/>
            <ac:spMk id="426" creationId="{880E5B43-15AF-4F35-9137-04328B20D7C9}"/>
          </ac:spMkLst>
        </pc:spChg>
        <pc:spChg chg="mod">
          <ac:chgData name="Jia Shi" userId="46afd474-ef12-44c7-ab66-108625f733ba" providerId="ADAL" clId="{271F1F47-4225-4D30-98EF-2A0717CF74AC}" dt="2021-12-29T10:19:08.325" v="5632"/>
          <ac:spMkLst>
            <pc:docMk/>
            <pc:sldMk cId="130794089" sldId="272"/>
            <ac:spMk id="427" creationId="{F3A6DF02-C698-4382-B7D0-A2803081A5AC}"/>
          </ac:spMkLst>
        </pc:spChg>
        <pc:spChg chg="mod">
          <ac:chgData name="Jia Shi" userId="46afd474-ef12-44c7-ab66-108625f733ba" providerId="ADAL" clId="{271F1F47-4225-4D30-98EF-2A0717CF74AC}" dt="2021-12-29T10:19:08.325" v="5632"/>
          <ac:spMkLst>
            <pc:docMk/>
            <pc:sldMk cId="130794089" sldId="272"/>
            <ac:spMk id="428" creationId="{DA4D0981-CB3B-474F-A09E-5650AEC1F3C9}"/>
          </ac:spMkLst>
        </pc:spChg>
        <pc:spChg chg="mod">
          <ac:chgData name="Jia Shi" userId="46afd474-ef12-44c7-ab66-108625f733ba" providerId="ADAL" clId="{271F1F47-4225-4D30-98EF-2A0717CF74AC}" dt="2021-12-29T10:19:08.325" v="5632"/>
          <ac:spMkLst>
            <pc:docMk/>
            <pc:sldMk cId="130794089" sldId="272"/>
            <ac:spMk id="429" creationId="{314ACF40-9FD5-40B9-B6CB-C0A4068A7EE4}"/>
          </ac:spMkLst>
        </pc:spChg>
        <pc:spChg chg="mod">
          <ac:chgData name="Jia Shi" userId="46afd474-ef12-44c7-ab66-108625f733ba" providerId="ADAL" clId="{271F1F47-4225-4D30-98EF-2A0717CF74AC}" dt="2021-12-29T10:19:08.325" v="5632"/>
          <ac:spMkLst>
            <pc:docMk/>
            <pc:sldMk cId="130794089" sldId="272"/>
            <ac:spMk id="430" creationId="{3441829F-9E58-49C9-B902-E6195A4E599B}"/>
          </ac:spMkLst>
        </pc:spChg>
        <pc:spChg chg="mod">
          <ac:chgData name="Jia Shi" userId="46afd474-ef12-44c7-ab66-108625f733ba" providerId="ADAL" clId="{271F1F47-4225-4D30-98EF-2A0717CF74AC}" dt="2021-12-29T10:19:08.325" v="5632"/>
          <ac:spMkLst>
            <pc:docMk/>
            <pc:sldMk cId="130794089" sldId="272"/>
            <ac:spMk id="431" creationId="{2F7F1CFF-0BAF-4632-A79C-4FF1B2188E62}"/>
          </ac:spMkLst>
        </pc:spChg>
        <pc:spChg chg="mod">
          <ac:chgData name="Jia Shi" userId="46afd474-ef12-44c7-ab66-108625f733ba" providerId="ADAL" clId="{271F1F47-4225-4D30-98EF-2A0717CF74AC}" dt="2021-12-29T10:19:08.325" v="5632"/>
          <ac:spMkLst>
            <pc:docMk/>
            <pc:sldMk cId="130794089" sldId="272"/>
            <ac:spMk id="432" creationId="{49550EA3-8171-412F-AFAD-DC1268E1CD7D}"/>
          </ac:spMkLst>
        </pc:spChg>
        <pc:spChg chg="add mod">
          <ac:chgData name="Jia Shi" userId="46afd474-ef12-44c7-ab66-108625f733ba" providerId="ADAL" clId="{271F1F47-4225-4D30-98EF-2A0717CF74AC}" dt="2021-12-29T10:19:55.076" v="5638" actId="1076"/>
          <ac:spMkLst>
            <pc:docMk/>
            <pc:sldMk cId="130794089" sldId="272"/>
            <ac:spMk id="433" creationId="{52890882-D7C2-46C1-A3A7-5809132A48ED}"/>
          </ac:spMkLst>
        </pc:spChg>
        <pc:spChg chg="add mod">
          <ac:chgData name="Jia Shi" userId="46afd474-ef12-44c7-ab66-108625f733ba" providerId="ADAL" clId="{271F1F47-4225-4D30-98EF-2A0717CF74AC}" dt="2021-12-29T10:19:55.076" v="5638" actId="1076"/>
          <ac:spMkLst>
            <pc:docMk/>
            <pc:sldMk cId="130794089" sldId="272"/>
            <ac:spMk id="434" creationId="{0E7E37DA-5166-496D-A019-2C65A5E09455}"/>
          </ac:spMkLst>
        </pc:spChg>
        <pc:spChg chg="add mod">
          <ac:chgData name="Jia Shi" userId="46afd474-ef12-44c7-ab66-108625f733ba" providerId="ADAL" clId="{271F1F47-4225-4D30-98EF-2A0717CF74AC}" dt="2021-12-29T10:19:55.076" v="5638" actId="1076"/>
          <ac:spMkLst>
            <pc:docMk/>
            <pc:sldMk cId="130794089" sldId="272"/>
            <ac:spMk id="435" creationId="{47DD95C5-2DCC-4AED-A031-2C90BD2AA058}"/>
          </ac:spMkLst>
        </pc:spChg>
        <pc:spChg chg="mod">
          <ac:chgData name="Jia Shi" userId="46afd474-ef12-44c7-ab66-108625f733ba" providerId="ADAL" clId="{271F1F47-4225-4D30-98EF-2A0717CF74AC}" dt="2021-12-29T10:19:51.242" v="5637"/>
          <ac:spMkLst>
            <pc:docMk/>
            <pc:sldMk cId="130794089" sldId="272"/>
            <ac:spMk id="437" creationId="{EDB80272-003D-4C69-BF1C-CC78C5F1C81C}"/>
          </ac:spMkLst>
        </pc:spChg>
        <pc:spChg chg="del mod topLvl">
          <ac:chgData name="Jia Shi" userId="46afd474-ef12-44c7-ab66-108625f733ba" providerId="ADAL" clId="{271F1F47-4225-4D30-98EF-2A0717CF74AC}" dt="2021-12-29T10:19:58.008" v="5639" actId="478"/>
          <ac:spMkLst>
            <pc:docMk/>
            <pc:sldMk cId="130794089" sldId="272"/>
            <ac:spMk id="440" creationId="{D467C4B7-3671-4E74-AC1C-CEDDE7C7BCF7}"/>
          </ac:spMkLst>
        </pc:spChg>
        <pc:spChg chg="mod">
          <ac:chgData name="Jia Shi" userId="46afd474-ef12-44c7-ab66-108625f733ba" providerId="ADAL" clId="{271F1F47-4225-4D30-98EF-2A0717CF74AC}" dt="2021-12-29T10:19:51.242" v="5637"/>
          <ac:spMkLst>
            <pc:docMk/>
            <pc:sldMk cId="130794089" sldId="272"/>
            <ac:spMk id="442" creationId="{DBCFA859-B9C0-4D2E-9F5C-9701622C46F0}"/>
          </ac:spMkLst>
        </pc:spChg>
        <pc:spChg chg="mod">
          <ac:chgData name="Jia Shi" userId="46afd474-ef12-44c7-ab66-108625f733ba" providerId="ADAL" clId="{271F1F47-4225-4D30-98EF-2A0717CF74AC}" dt="2021-12-29T10:19:51.242" v="5637"/>
          <ac:spMkLst>
            <pc:docMk/>
            <pc:sldMk cId="130794089" sldId="272"/>
            <ac:spMk id="443" creationId="{23FAA107-BD42-46A3-AAD5-F3B8E26C30B9}"/>
          </ac:spMkLst>
        </pc:spChg>
        <pc:spChg chg="mod">
          <ac:chgData name="Jia Shi" userId="46afd474-ef12-44c7-ab66-108625f733ba" providerId="ADAL" clId="{271F1F47-4225-4D30-98EF-2A0717CF74AC}" dt="2021-12-29T10:19:51.242" v="5637"/>
          <ac:spMkLst>
            <pc:docMk/>
            <pc:sldMk cId="130794089" sldId="272"/>
            <ac:spMk id="444" creationId="{1DB32435-7CC7-459E-87E8-57D869AF0D75}"/>
          </ac:spMkLst>
        </pc:spChg>
        <pc:spChg chg="del">
          <ac:chgData name="Jia Shi" userId="46afd474-ef12-44c7-ab66-108625f733ba" providerId="ADAL" clId="{271F1F47-4225-4D30-98EF-2A0717CF74AC}" dt="2021-12-29T10:17:13.437" v="5587" actId="478"/>
          <ac:spMkLst>
            <pc:docMk/>
            <pc:sldMk cId="130794089" sldId="272"/>
            <ac:spMk id="445" creationId="{193E96C2-0020-4704-859A-3838FE85E6D2}"/>
          </ac:spMkLst>
        </pc:spChg>
        <pc:spChg chg="del">
          <ac:chgData name="Jia Shi" userId="46afd474-ef12-44c7-ab66-108625f733ba" providerId="ADAL" clId="{271F1F47-4225-4D30-98EF-2A0717CF74AC}" dt="2021-12-29T10:17:13.437" v="5587" actId="478"/>
          <ac:spMkLst>
            <pc:docMk/>
            <pc:sldMk cId="130794089" sldId="272"/>
            <ac:spMk id="446" creationId="{9405776B-3A47-4804-9507-5AD45AB4BDCA}"/>
          </ac:spMkLst>
        </pc:spChg>
        <pc:spChg chg="mod">
          <ac:chgData name="Jia Shi" userId="46afd474-ef12-44c7-ab66-108625f733ba" providerId="ADAL" clId="{271F1F47-4225-4D30-98EF-2A0717CF74AC}" dt="2021-12-29T10:19:51.242" v="5637"/>
          <ac:spMkLst>
            <pc:docMk/>
            <pc:sldMk cId="130794089" sldId="272"/>
            <ac:spMk id="447" creationId="{E17F622E-3689-4966-A5C9-C8BBA5F3A6C2}"/>
          </ac:spMkLst>
        </pc:spChg>
        <pc:spChg chg="mod">
          <ac:chgData name="Jia Shi" userId="46afd474-ef12-44c7-ab66-108625f733ba" providerId="ADAL" clId="{271F1F47-4225-4D30-98EF-2A0717CF74AC}" dt="2021-12-29T10:19:51.242" v="5637"/>
          <ac:spMkLst>
            <pc:docMk/>
            <pc:sldMk cId="130794089" sldId="272"/>
            <ac:spMk id="448" creationId="{DDBE8FB8-DCCA-40AD-93A8-DA5C84721B8E}"/>
          </ac:spMkLst>
        </pc:spChg>
        <pc:spChg chg="del">
          <ac:chgData name="Jia Shi" userId="46afd474-ef12-44c7-ab66-108625f733ba" providerId="ADAL" clId="{271F1F47-4225-4D30-98EF-2A0717CF74AC}" dt="2021-12-29T10:17:13.437" v="5587" actId="478"/>
          <ac:spMkLst>
            <pc:docMk/>
            <pc:sldMk cId="130794089" sldId="272"/>
            <ac:spMk id="450" creationId="{918DA695-7D03-4403-A1A5-912A3D0082B8}"/>
          </ac:spMkLst>
        </pc:spChg>
        <pc:spChg chg="mod">
          <ac:chgData name="Jia Shi" userId="46afd474-ef12-44c7-ab66-108625f733ba" providerId="ADAL" clId="{271F1F47-4225-4D30-98EF-2A0717CF74AC}" dt="2021-12-29T10:19:51.242" v="5637"/>
          <ac:spMkLst>
            <pc:docMk/>
            <pc:sldMk cId="130794089" sldId="272"/>
            <ac:spMk id="451" creationId="{99BEC5B4-F404-47F9-B0DD-074013014EAE}"/>
          </ac:spMkLst>
        </pc:spChg>
        <pc:spChg chg="del">
          <ac:chgData name="Jia Shi" userId="46afd474-ef12-44c7-ab66-108625f733ba" providerId="ADAL" clId="{271F1F47-4225-4D30-98EF-2A0717CF74AC}" dt="2021-12-29T10:17:13.437" v="5587" actId="478"/>
          <ac:spMkLst>
            <pc:docMk/>
            <pc:sldMk cId="130794089" sldId="272"/>
            <ac:spMk id="452" creationId="{FAA61478-6D18-4A99-A6F5-457AB7CA875B}"/>
          </ac:spMkLst>
        </pc:spChg>
        <pc:spChg chg="del">
          <ac:chgData name="Jia Shi" userId="46afd474-ef12-44c7-ab66-108625f733ba" providerId="ADAL" clId="{271F1F47-4225-4D30-98EF-2A0717CF74AC}" dt="2021-12-29T10:17:13.437" v="5587" actId="478"/>
          <ac:spMkLst>
            <pc:docMk/>
            <pc:sldMk cId="130794089" sldId="272"/>
            <ac:spMk id="453" creationId="{4B691F38-9E49-4D48-8992-F3EE34499AFE}"/>
          </ac:spMkLst>
        </pc:spChg>
        <pc:spChg chg="mod">
          <ac:chgData name="Jia Shi" userId="46afd474-ef12-44c7-ab66-108625f733ba" providerId="ADAL" clId="{271F1F47-4225-4D30-98EF-2A0717CF74AC}" dt="2021-12-29T10:19:51.242" v="5637"/>
          <ac:spMkLst>
            <pc:docMk/>
            <pc:sldMk cId="130794089" sldId="272"/>
            <ac:spMk id="455" creationId="{BED829CA-CF79-4A0A-A794-72F86C6FC3D4}"/>
          </ac:spMkLst>
        </pc:spChg>
        <pc:spChg chg="mod">
          <ac:chgData name="Jia Shi" userId="46afd474-ef12-44c7-ab66-108625f733ba" providerId="ADAL" clId="{271F1F47-4225-4D30-98EF-2A0717CF74AC}" dt="2021-12-29T10:19:51.242" v="5637"/>
          <ac:spMkLst>
            <pc:docMk/>
            <pc:sldMk cId="130794089" sldId="272"/>
            <ac:spMk id="456" creationId="{89BD3105-799F-4249-AE29-35474BF871EE}"/>
          </ac:spMkLst>
        </pc:spChg>
        <pc:spChg chg="mod">
          <ac:chgData name="Jia Shi" userId="46afd474-ef12-44c7-ab66-108625f733ba" providerId="ADAL" clId="{271F1F47-4225-4D30-98EF-2A0717CF74AC}" dt="2021-12-29T10:19:51.242" v="5637"/>
          <ac:spMkLst>
            <pc:docMk/>
            <pc:sldMk cId="130794089" sldId="272"/>
            <ac:spMk id="457" creationId="{2E6AD78A-076F-4DB4-9DFF-7F814146B99E}"/>
          </ac:spMkLst>
        </pc:spChg>
        <pc:spChg chg="mod">
          <ac:chgData name="Jia Shi" userId="46afd474-ef12-44c7-ab66-108625f733ba" providerId="ADAL" clId="{271F1F47-4225-4D30-98EF-2A0717CF74AC}" dt="2021-12-29T10:19:51.242" v="5637"/>
          <ac:spMkLst>
            <pc:docMk/>
            <pc:sldMk cId="130794089" sldId="272"/>
            <ac:spMk id="458" creationId="{E5C2A579-0790-4A1F-B377-17D2B8C34EBA}"/>
          </ac:spMkLst>
        </pc:spChg>
        <pc:spChg chg="mod">
          <ac:chgData name="Jia Shi" userId="46afd474-ef12-44c7-ab66-108625f733ba" providerId="ADAL" clId="{271F1F47-4225-4D30-98EF-2A0717CF74AC}" dt="2021-12-29T10:19:51.242" v="5637"/>
          <ac:spMkLst>
            <pc:docMk/>
            <pc:sldMk cId="130794089" sldId="272"/>
            <ac:spMk id="459" creationId="{D5939017-E5EA-49D9-8161-1CDDE7230BB7}"/>
          </ac:spMkLst>
        </pc:spChg>
        <pc:spChg chg="mod">
          <ac:chgData name="Jia Shi" userId="46afd474-ef12-44c7-ab66-108625f733ba" providerId="ADAL" clId="{271F1F47-4225-4D30-98EF-2A0717CF74AC}" dt="2021-12-29T10:19:51.242" v="5637"/>
          <ac:spMkLst>
            <pc:docMk/>
            <pc:sldMk cId="130794089" sldId="272"/>
            <ac:spMk id="460" creationId="{220A3D3C-A2E7-48DE-93B0-3A4F3A851E73}"/>
          </ac:spMkLst>
        </pc:spChg>
        <pc:spChg chg="mod">
          <ac:chgData name="Jia Shi" userId="46afd474-ef12-44c7-ab66-108625f733ba" providerId="ADAL" clId="{271F1F47-4225-4D30-98EF-2A0717CF74AC}" dt="2021-12-29T10:19:51.242" v="5637"/>
          <ac:spMkLst>
            <pc:docMk/>
            <pc:sldMk cId="130794089" sldId="272"/>
            <ac:spMk id="461" creationId="{DE392E3C-D210-4375-8F0F-8E257E20595B}"/>
          </ac:spMkLst>
        </pc:spChg>
        <pc:spChg chg="mod">
          <ac:chgData name="Jia Shi" userId="46afd474-ef12-44c7-ab66-108625f733ba" providerId="ADAL" clId="{271F1F47-4225-4D30-98EF-2A0717CF74AC}" dt="2021-12-29T10:19:51.242" v="5637"/>
          <ac:spMkLst>
            <pc:docMk/>
            <pc:sldMk cId="130794089" sldId="272"/>
            <ac:spMk id="462" creationId="{A1860765-100D-4EA2-8B8B-ACC97E978DB8}"/>
          </ac:spMkLst>
        </pc:spChg>
        <pc:spChg chg="mod">
          <ac:chgData name="Jia Shi" userId="46afd474-ef12-44c7-ab66-108625f733ba" providerId="ADAL" clId="{271F1F47-4225-4D30-98EF-2A0717CF74AC}" dt="2021-12-29T10:19:51.242" v="5637"/>
          <ac:spMkLst>
            <pc:docMk/>
            <pc:sldMk cId="130794089" sldId="272"/>
            <ac:spMk id="463" creationId="{F19149AB-FC91-41CE-B3C3-F2655EF18329}"/>
          </ac:spMkLst>
        </pc:spChg>
        <pc:spChg chg="mod">
          <ac:chgData name="Jia Shi" userId="46afd474-ef12-44c7-ab66-108625f733ba" providerId="ADAL" clId="{271F1F47-4225-4D30-98EF-2A0717CF74AC}" dt="2021-12-29T10:19:51.242" v="5637"/>
          <ac:spMkLst>
            <pc:docMk/>
            <pc:sldMk cId="130794089" sldId="272"/>
            <ac:spMk id="464" creationId="{0F198E3D-70C8-45C8-9AE7-FABF2AC4ED1A}"/>
          </ac:spMkLst>
        </pc:spChg>
        <pc:spChg chg="mod">
          <ac:chgData name="Jia Shi" userId="46afd474-ef12-44c7-ab66-108625f733ba" providerId="ADAL" clId="{271F1F47-4225-4D30-98EF-2A0717CF74AC}" dt="2021-12-29T10:19:51.242" v="5637"/>
          <ac:spMkLst>
            <pc:docMk/>
            <pc:sldMk cId="130794089" sldId="272"/>
            <ac:spMk id="465" creationId="{03FBB8C5-E8E0-46D0-BF46-B342223A2E02}"/>
          </ac:spMkLst>
        </pc:spChg>
        <pc:spChg chg="mod">
          <ac:chgData name="Jia Shi" userId="46afd474-ef12-44c7-ab66-108625f733ba" providerId="ADAL" clId="{271F1F47-4225-4D30-98EF-2A0717CF74AC}" dt="2021-12-29T10:19:51.242" v="5637"/>
          <ac:spMkLst>
            <pc:docMk/>
            <pc:sldMk cId="130794089" sldId="272"/>
            <ac:spMk id="466" creationId="{05FB0602-FE03-404C-9E70-A5734C9B10BC}"/>
          </ac:spMkLst>
        </pc:spChg>
        <pc:spChg chg="add mod">
          <ac:chgData name="Jia Shi" userId="46afd474-ef12-44c7-ab66-108625f733ba" providerId="ADAL" clId="{271F1F47-4225-4D30-98EF-2A0717CF74AC}" dt="2021-12-29T10:19:55.076" v="5638" actId="1076"/>
          <ac:spMkLst>
            <pc:docMk/>
            <pc:sldMk cId="130794089" sldId="272"/>
            <ac:spMk id="467" creationId="{E9E93921-7BC5-4408-8664-65D66C3EC412}"/>
          </ac:spMkLst>
        </pc:spChg>
        <pc:spChg chg="mod">
          <ac:chgData name="Jia Shi" userId="46afd474-ef12-44c7-ab66-108625f733ba" providerId="ADAL" clId="{271F1F47-4225-4D30-98EF-2A0717CF74AC}" dt="2021-12-29T10:19:51.242" v="5637"/>
          <ac:spMkLst>
            <pc:docMk/>
            <pc:sldMk cId="130794089" sldId="272"/>
            <ac:spMk id="469" creationId="{78E5C322-8AF6-4CB3-A114-42257C024DBE}"/>
          </ac:spMkLst>
        </pc:spChg>
        <pc:spChg chg="mod">
          <ac:chgData name="Jia Shi" userId="46afd474-ef12-44c7-ab66-108625f733ba" providerId="ADAL" clId="{271F1F47-4225-4D30-98EF-2A0717CF74AC}" dt="2021-12-29T10:19:51.242" v="5637"/>
          <ac:spMkLst>
            <pc:docMk/>
            <pc:sldMk cId="130794089" sldId="272"/>
            <ac:spMk id="471" creationId="{AD5D2147-22D2-4E8A-A36F-46EEFE867861}"/>
          </ac:spMkLst>
        </pc:spChg>
        <pc:spChg chg="mod">
          <ac:chgData name="Jia Shi" userId="46afd474-ef12-44c7-ab66-108625f733ba" providerId="ADAL" clId="{271F1F47-4225-4D30-98EF-2A0717CF74AC}" dt="2021-12-29T10:19:51.242" v="5637"/>
          <ac:spMkLst>
            <pc:docMk/>
            <pc:sldMk cId="130794089" sldId="272"/>
            <ac:spMk id="472" creationId="{7BF4B5EC-4358-4411-91C6-A59414A83DDB}"/>
          </ac:spMkLst>
        </pc:spChg>
        <pc:spChg chg="mod">
          <ac:chgData name="Jia Shi" userId="46afd474-ef12-44c7-ab66-108625f733ba" providerId="ADAL" clId="{271F1F47-4225-4D30-98EF-2A0717CF74AC}" dt="2021-12-29T10:19:51.242" v="5637"/>
          <ac:spMkLst>
            <pc:docMk/>
            <pc:sldMk cId="130794089" sldId="272"/>
            <ac:spMk id="473" creationId="{5DE72570-DF32-49C1-8C85-4FE6EA053B89}"/>
          </ac:spMkLst>
        </pc:spChg>
        <pc:spChg chg="mod">
          <ac:chgData name="Jia Shi" userId="46afd474-ef12-44c7-ab66-108625f733ba" providerId="ADAL" clId="{271F1F47-4225-4D30-98EF-2A0717CF74AC}" dt="2021-12-29T10:19:51.242" v="5637"/>
          <ac:spMkLst>
            <pc:docMk/>
            <pc:sldMk cId="130794089" sldId="272"/>
            <ac:spMk id="474" creationId="{4C22A006-D56A-4F6A-8CD1-652444D1C312}"/>
          </ac:spMkLst>
        </pc:spChg>
        <pc:spChg chg="mod">
          <ac:chgData name="Jia Shi" userId="46afd474-ef12-44c7-ab66-108625f733ba" providerId="ADAL" clId="{271F1F47-4225-4D30-98EF-2A0717CF74AC}" dt="2021-12-29T10:19:51.242" v="5637"/>
          <ac:spMkLst>
            <pc:docMk/>
            <pc:sldMk cId="130794089" sldId="272"/>
            <ac:spMk id="475" creationId="{8B96030D-5659-485A-A8C9-8AACCF729CDC}"/>
          </ac:spMkLst>
        </pc:spChg>
        <pc:spChg chg="mod">
          <ac:chgData name="Jia Shi" userId="46afd474-ef12-44c7-ab66-108625f733ba" providerId="ADAL" clId="{271F1F47-4225-4D30-98EF-2A0717CF74AC}" dt="2021-12-29T10:19:51.242" v="5637"/>
          <ac:spMkLst>
            <pc:docMk/>
            <pc:sldMk cId="130794089" sldId="272"/>
            <ac:spMk id="477" creationId="{4C24F8BD-34C9-4AE4-BDA3-12BCDA5BD70B}"/>
          </ac:spMkLst>
        </pc:spChg>
        <pc:spChg chg="mod">
          <ac:chgData name="Jia Shi" userId="46afd474-ef12-44c7-ab66-108625f733ba" providerId="ADAL" clId="{271F1F47-4225-4D30-98EF-2A0717CF74AC}" dt="2021-12-29T10:19:51.242" v="5637"/>
          <ac:spMkLst>
            <pc:docMk/>
            <pc:sldMk cId="130794089" sldId="272"/>
            <ac:spMk id="479" creationId="{54589C93-C28C-497D-BB74-5AB21656FFA0}"/>
          </ac:spMkLst>
        </pc:spChg>
        <pc:spChg chg="mod">
          <ac:chgData name="Jia Shi" userId="46afd474-ef12-44c7-ab66-108625f733ba" providerId="ADAL" clId="{271F1F47-4225-4D30-98EF-2A0717CF74AC}" dt="2021-12-29T10:19:51.242" v="5637"/>
          <ac:spMkLst>
            <pc:docMk/>
            <pc:sldMk cId="130794089" sldId="272"/>
            <ac:spMk id="480" creationId="{8DF975BC-D9A1-4370-94C7-BCADA0737395}"/>
          </ac:spMkLst>
        </pc:spChg>
        <pc:spChg chg="mod">
          <ac:chgData name="Jia Shi" userId="46afd474-ef12-44c7-ab66-108625f733ba" providerId="ADAL" clId="{271F1F47-4225-4D30-98EF-2A0717CF74AC}" dt="2021-12-29T10:19:51.242" v="5637"/>
          <ac:spMkLst>
            <pc:docMk/>
            <pc:sldMk cId="130794089" sldId="272"/>
            <ac:spMk id="481" creationId="{5587415D-FFEF-47E1-8BF9-43D04791822F}"/>
          </ac:spMkLst>
        </pc:spChg>
        <pc:spChg chg="mod">
          <ac:chgData name="Jia Shi" userId="46afd474-ef12-44c7-ab66-108625f733ba" providerId="ADAL" clId="{271F1F47-4225-4D30-98EF-2A0717CF74AC}" dt="2021-12-29T10:19:51.242" v="5637"/>
          <ac:spMkLst>
            <pc:docMk/>
            <pc:sldMk cId="130794089" sldId="272"/>
            <ac:spMk id="482" creationId="{0F703C7A-0DEE-4EDF-A843-138721C33BA8}"/>
          </ac:spMkLst>
        </pc:spChg>
        <pc:spChg chg="mod">
          <ac:chgData name="Jia Shi" userId="46afd474-ef12-44c7-ab66-108625f733ba" providerId="ADAL" clId="{271F1F47-4225-4D30-98EF-2A0717CF74AC}" dt="2021-12-29T10:19:51.242" v="5637"/>
          <ac:spMkLst>
            <pc:docMk/>
            <pc:sldMk cId="130794089" sldId="272"/>
            <ac:spMk id="483" creationId="{BC622BEB-4A21-4B27-8F79-D10F91B639A2}"/>
          </ac:spMkLst>
        </pc:spChg>
        <pc:spChg chg="mod">
          <ac:chgData name="Jia Shi" userId="46afd474-ef12-44c7-ab66-108625f733ba" providerId="ADAL" clId="{271F1F47-4225-4D30-98EF-2A0717CF74AC}" dt="2021-12-29T10:19:51.242" v="5637"/>
          <ac:spMkLst>
            <pc:docMk/>
            <pc:sldMk cId="130794089" sldId="272"/>
            <ac:spMk id="484" creationId="{D2446034-15C6-4268-B845-75164F8C7AC6}"/>
          </ac:spMkLst>
        </pc:spChg>
        <pc:spChg chg="mod">
          <ac:chgData name="Jia Shi" userId="46afd474-ef12-44c7-ab66-108625f733ba" providerId="ADAL" clId="{271F1F47-4225-4D30-98EF-2A0717CF74AC}" dt="2021-12-29T10:19:51.242" v="5637"/>
          <ac:spMkLst>
            <pc:docMk/>
            <pc:sldMk cId="130794089" sldId="272"/>
            <ac:spMk id="485" creationId="{C1859579-40D5-48E5-8A00-6149AFBFBBDC}"/>
          </ac:spMkLst>
        </pc:spChg>
        <pc:spChg chg="mod">
          <ac:chgData name="Jia Shi" userId="46afd474-ef12-44c7-ab66-108625f733ba" providerId="ADAL" clId="{271F1F47-4225-4D30-98EF-2A0717CF74AC}" dt="2021-12-29T10:19:51.242" v="5637"/>
          <ac:spMkLst>
            <pc:docMk/>
            <pc:sldMk cId="130794089" sldId="272"/>
            <ac:spMk id="486" creationId="{9A07A94E-6103-42ED-B909-FC5F4998FA41}"/>
          </ac:spMkLst>
        </pc:spChg>
        <pc:spChg chg="mod">
          <ac:chgData name="Jia Shi" userId="46afd474-ef12-44c7-ab66-108625f733ba" providerId="ADAL" clId="{271F1F47-4225-4D30-98EF-2A0717CF74AC}" dt="2021-12-29T10:19:51.242" v="5637"/>
          <ac:spMkLst>
            <pc:docMk/>
            <pc:sldMk cId="130794089" sldId="272"/>
            <ac:spMk id="487" creationId="{1B8EF425-2EA0-43DD-8D53-E6FFEE7D8617}"/>
          </ac:spMkLst>
        </pc:spChg>
        <pc:spChg chg="mod">
          <ac:chgData name="Jia Shi" userId="46afd474-ef12-44c7-ab66-108625f733ba" providerId="ADAL" clId="{271F1F47-4225-4D30-98EF-2A0717CF74AC}" dt="2021-12-29T10:19:51.242" v="5637"/>
          <ac:spMkLst>
            <pc:docMk/>
            <pc:sldMk cId="130794089" sldId="272"/>
            <ac:spMk id="488" creationId="{41C22516-1620-415D-81DF-4DE97807B852}"/>
          </ac:spMkLst>
        </pc:spChg>
        <pc:spChg chg="mod">
          <ac:chgData name="Jia Shi" userId="46afd474-ef12-44c7-ab66-108625f733ba" providerId="ADAL" clId="{271F1F47-4225-4D30-98EF-2A0717CF74AC}" dt="2021-12-29T10:19:51.242" v="5637"/>
          <ac:spMkLst>
            <pc:docMk/>
            <pc:sldMk cId="130794089" sldId="272"/>
            <ac:spMk id="489" creationId="{01359214-E8C6-4F92-A6F0-681A0ABAC43C}"/>
          </ac:spMkLst>
        </pc:spChg>
        <pc:spChg chg="del">
          <ac:chgData name="Jia Shi" userId="46afd474-ef12-44c7-ab66-108625f733ba" providerId="ADAL" clId="{271F1F47-4225-4D30-98EF-2A0717CF74AC}" dt="2021-12-29T10:25:58.845" v="5667" actId="478"/>
          <ac:spMkLst>
            <pc:docMk/>
            <pc:sldMk cId="130794089" sldId="272"/>
            <ac:spMk id="490" creationId="{7FE830EE-3789-4203-AD66-F12393016250}"/>
          </ac:spMkLst>
        </pc:spChg>
        <pc:spChg chg="del">
          <ac:chgData name="Jia Shi" userId="46afd474-ef12-44c7-ab66-108625f733ba" providerId="ADAL" clId="{271F1F47-4225-4D30-98EF-2A0717CF74AC}" dt="2021-12-29T10:25:58.845" v="5667" actId="478"/>
          <ac:spMkLst>
            <pc:docMk/>
            <pc:sldMk cId="130794089" sldId="272"/>
            <ac:spMk id="491" creationId="{A403C125-1C40-434D-A072-648359D4E20E}"/>
          </ac:spMkLst>
        </pc:spChg>
        <pc:spChg chg="del">
          <ac:chgData name="Jia Shi" userId="46afd474-ef12-44c7-ab66-108625f733ba" providerId="ADAL" clId="{271F1F47-4225-4D30-98EF-2A0717CF74AC}" dt="2021-12-29T10:25:58.845" v="5667" actId="478"/>
          <ac:spMkLst>
            <pc:docMk/>
            <pc:sldMk cId="130794089" sldId="272"/>
            <ac:spMk id="492" creationId="{0762A133-8219-47B4-B79C-C85A0FE025FF}"/>
          </ac:spMkLst>
        </pc:spChg>
        <pc:spChg chg="add del mod">
          <ac:chgData name="Jia Shi" userId="46afd474-ef12-44c7-ab66-108625f733ba" providerId="ADAL" clId="{271F1F47-4225-4D30-98EF-2A0717CF74AC}" dt="2021-12-29T10:19:33.893" v="5635" actId="1076"/>
          <ac:spMkLst>
            <pc:docMk/>
            <pc:sldMk cId="130794089" sldId="272"/>
            <ac:spMk id="493" creationId="{3FDE96F8-BCD2-416B-8E5D-B2FF92195FBA}"/>
          </ac:spMkLst>
        </pc:spChg>
        <pc:spChg chg="mod">
          <ac:chgData name="Jia Shi" userId="46afd474-ef12-44c7-ab66-108625f733ba" providerId="ADAL" clId="{271F1F47-4225-4D30-98EF-2A0717CF74AC}" dt="2021-12-29T10:20:25.131" v="5643" actId="1076"/>
          <ac:spMkLst>
            <pc:docMk/>
            <pc:sldMk cId="130794089" sldId="272"/>
            <ac:spMk id="494" creationId="{9B1A31DC-B374-46E6-B161-DFC6FFFBEEE3}"/>
          </ac:spMkLst>
        </pc:spChg>
        <pc:spChg chg="del">
          <ac:chgData name="Jia Shi" userId="46afd474-ef12-44c7-ab66-108625f733ba" providerId="ADAL" clId="{271F1F47-4225-4D30-98EF-2A0717CF74AC}" dt="2021-12-29T10:25:58.845" v="5667" actId="478"/>
          <ac:spMkLst>
            <pc:docMk/>
            <pc:sldMk cId="130794089" sldId="272"/>
            <ac:spMk id="496" creationId="{E63E6C24-4FCE-490F-BA90-B45B0A316DF5}"/>
          </ac:spMkLst>
        </pc:spChg>
        <pc:spChg chg="del mod topLvl">
          <ac:chgData name="Jia Shi" userId="46afd474-ef12-44c7-ab66-108625f733ba" providerId="ADAL" clId="{271F1F47-4225-4D30-98EF-2A0717CF74AC}" dt="2021-12-29T10:10:41.411" v="5555" actId="478"/>
          <ac:spMkLst>
            <pc:docMk/>
            <pc:sldMk cId="130794089" sldId="272"/>
            <ac:spMk id="497" creationId="{9E854129-B6FB-4EEB-A1AE-B2DA035E5C89}"/>
          </ac:spMkLst>
        </pc:spChg>
        <pc:spChg chg="mod">
          <ac:chgData name="Jia Shi" userId="46afd474-ef12-44c7-ab66-108625f733ba" providerId="ADAL" clId="{271F1F47-4225-4D30-98EF-2A0717CF74AC}" dt="2021-12-29T10:19:51.242" v="5637"/>
          <ac:spMkLst>
            <pc:docMk/>
            <pc:sldMk cId="130794089" sldId="272"/>
            <ac:spMk id="498" creationId="{D131F223-B03D-4358-B013-85D0575A82C4}"/>
          </ac:spMkLst>
        </pc:spChg>
        <pc:spChg chg="mod topLvl">
          <ac:chgData name="Jia Shi" userId="46afd474-ef12-44c7-ab66-108625f733ba" providerId="ADAL" clId="{271F1F47-4225-4D30-98EF-2A0717CF74AC}" dt="2021-12-29T10:11:21.114" v="5565" actId="1076"/>
          <ac:spMkLst>
            <pc:docMk/>
            <pc:sldMk cId="130794089" sldId="272"/>
            <ac:spMk id="499" creationId="{22339E6F-AC7E-4C3C-A78F-AB956B30DDDF}"/>
          </ac:spMkLst>
        </pc:spChg>
        <pc:spChg chg="add mod">
          <ac:chgData name="Jia Shi" userId="46afd474-ef12-44c7-ab66-108625f733ba" providerId="ADAL" clId="{271F1F47-4225-4D30-98EF-2A0717CF74AC}" dt="2021-12-29T10:20:42.971" v="5647" actId="1076"/>
          <ac:spMkLst>
            <pc:docMk/>
            <pc:sldMk cId="130794089" sldId="272"/>
            <ac:spMk id="500" creationId="{A6082EDC-7114-40D4-9DB0-0C2A056A44D5}"/>
          </ac:spMkLst>
        </pc:spChg>
        <pc:spChg chg="add mod">
          <ac:chgData name="Jia Shi" userId="46afd474-ef12-44c7-ab66-108625f733ba" providerId="ADAL" clId="{271F1F47-4225-4D30-98EF-2A0717CF74AC}" dt="2021-12-29T10:20:42.971" v="5647" actId="1076"/>
          <ac:spMkLst>
            <pc:docMk/>
            <pc:sldMk cId="130794089" sldId="272"/>
            <ac:spMk id="501" creationId="{5F964863-113C-45C2-AFC1-BD8A27FC9EBD}"/>
          </ac:spMkLst>
        </pc:spChg>
        <pc:spChg chg="add mod">
          <ac:chgData name="Jia Shi" userId="46afd474-ef12-44c7-ab66-108625f733ba" providerId="ADAL" clId="{271F1F47-4225-4D30-98EF-2A0717CF74AC}" dt="2021-12-29T10:20:42.971" v="5647" actId="1076"/>
          <ac:spMkLst>
            <pc:docMk/>
            <pc:sldMk cId="130794089" sldId="272"/>
            <ac:spMk id="502" creationId="{3E342C58-0E9D-4F2F-9523-CCD214680CEE}"/>
          </ac:spMkLst>
        </pc:spChg>
        <pc:spChg chg="del mod topLvl">
          <ac:chgData name="Jia Shi" userId="46afd474-ef12-44c7-ab66-108625f733ba" providerId="ADAL" clId="{271F1F47-4225-4D30-98EF-2A0717CF74AC}" dt="2021-12-29T10:21:05.028" v="5652" actId="478"/>
          <ac:spMkLst>
            <pc:docMk/>
            <pc:sldMk cId="130794089" sldId="272"/>
            <ac:spMk id="510" creationId="{052567CB-786D-43FF-8FE2-AE60A79C4ED4}"/>
          </ac:spMkLst>
        </pc:spChg>
        <pc:spChg chg="del mod topLvl">
          <ac:chgData name="Jia Shi" userId="46afd474-ef12-44c7-ab66-108625f733ba" providerId="ADAL" clId="{271F1F47-4225-4D30-98EF-2A0717CF74AC}" dt="2021-12-29T10:21:12.016" v="5654" actId="478"/>
          <ac:spMkLst>
            <pc:docMk/>
            <pc:sldMk cId="130794089" sldId="272"/>
            <ac:spMk id="512" creationId="{1EBCD8C4-3D4F-437C-A5AF-BB37AF515836}"/>
          </ac:spMkLst>
        </pc:spChg>
        <pc:spChg chg="del mod">
          <ac:chgData name="Jia Shi" userId="46afd474-ef12-44c7-ab66-108625f733ba" providerId="ADAL" clId="{271F1F47-4225-4D30-98EF-2A0717CF74AC}" dt="2021-12-29T10:20:50.590" v="5649" actId="478"/>
          <ac:spMkLst>
            <pc:docMk/>
            <pc:sldMk cId="130794089" sldId="272"/>
            <ac:spMk id="515" creationId="{F939FE82-1D97-44BB-B9EB-7936EB5271CF}"/>
          </ac:spMkLst>
        </pc:spChg>
        <pc:spChg chg="del">
          <ac:chgData name="Jia Shi" userId="46afd474-ef12-44c7-ab66-108625f733ba" providerId="ADAL" clId="{271F1F47-4225-4D30-98EF-2A0717CF74AC}" dt="2021-12-29T10:17:13.437" v="5587" actId="478"/>
          <ac:spMkLst>
            <pc:docMk/>
            <pc:sldMk cId="130794089" sldId="272"/>
            <ac:spMk id="518" creationId="{00F784AB-4251-4D8A-8A7C-CAAF6EC58F4C}"/>
          </ac:spMkLst>
        </pc:spChg>
        <pc:spChg chg="mod">
          <ac:chgData name="Jia Shi" userId="46afd474-ef12-44c7-ab66-108625f733ba" providerId="ADAL" clId="{271F1F47-4225-4D30-98EF-2A0717CF74AC}" dt="2021-12-29T10:19:33.893" v="5635" actId="1076"/>
          <ac:spMkLst>
            <pc:docMk/>
            <pc:sldMk cId="130794089" sldId="272"/>
            <ac:spMk id="519" creationId="{A53F7463-03D8-4F3C-9570-8DB67225ED31}"/>
          </ac:spMkLst>
        </pc:spChg>
        <pc:spChg chg="mod">
          <ac:chgData name="Jia Shi" userId="46afd474-ef12-44c7-ab66-108625f733ba" providerId="ADAL" clId="{271F1F47-4225-4D30-98EF-2A0717CF74AC}" dt="2021-12-29T10:21:09.867" v="5653" actId="165"/>
          <ac:spMkLst>
            <pc:docMk/>
            <pc:sldMk cId="130794089" sldId="272"/>
            <ac:spMk id="522" creationId="{A09821B3-9EE2-45FA-8E9B-422E46908B7B}"/>
          </ac:spMkLst>
        </pc:spChg>
        <pc:spChg chg="mod">
          <ac:chgData name="Jia Shi" userId="46afd474-ef12-44c7-ab66-108625f733ba" providerId="ADAL" clId="{271F1F47-4225-4D30-98EF-2A0717CF74AC}" dt="2021-12-29T10:21:09.867" v="5653" actId="165"/>
          <ac:spMkLst>
            <pc:docMk/>
            <pc:sldMk cId="130794089" sldId="272"/>
            <ac:spMk id="523" creationId="{84D823D4-2E50-4978-8390-3C02CDB6958F}"/>
          </ac:spMkLst>
        </pc:spChg>
        <pc:spChg chg="mod">
          <ac:chgData name="Jia Shi" userId="46afd474-ef12-44c7-ab66-108625f733ba" providerId="ADAL" clId="{271F1F47-4225-4D30-98EF-2A0717CF74AC}" dt="2021-12-29T10:21:09.867" v="5653" actId="165"/>
          <ac:spMkLst>
            <pc:docMk/>
            <pc:sldMk cId="130794089" sldId="272"/>
            <ac:spMk id="524" creationId="{F221BECE-5780-41E1-ADC8-9DD109C8017E}"/>
          </ac:spMkLst>
        </pc:spChg>
        <pc:spChg chg="mod">
          <ac:chgData name="Jia Shi" userId="46afd474-ef12-44c7-ab66-108625f733ba" providerId="ADAL" clId="{271F1F47-4225-4D30-98EF-2A0717CF74AC}" dt="2021-12-29T10:21:09.867" v="5653" actId="165"/>
          <ac:spMkLst>
            <pc:docMk/>
            <pc:sldMk cId="130794089" sldId="272"/>
            <ac:spMk id="525" creationId="{8CE5D8EC-34DA-43F4-AC0D-9AC7544153E8}"/>
          </ac:spMkLst>
        </pc:spChg>
        <pc:spChg chg="mod">
          <ac:chgData name="Jia Shi" userId="46afd474-ef12-44c7-ab66-108625f733ba" providerId="ADAL" clId="{271F1F47-4225-4D30-98EF-2A0717CF74AC}" dt="2021-12-29T10:21:09.867" v="5653" actId="165"/>
          <ac:spMkLst>
            <pc:docMk/>
            <pc:sldMk cId="130794089" sldId="272"/>
            <ac:spMk id="526" creationId="{06397841-139F-4DD0-A404-86A00E48CC21}"/>
          </ac:spMkLst>
        </pc:spChg>
        <pc:spChg chg="mod">
          <ac:chgData name="Jia Shi" userId="46afd474-ef12-44c7-ab66-108625f733ba" providerId="ADAL" clId="{271F1F47-4225-4D30-98EF-2A0717CF74AC}" dt="2021-12-29T10:21:09.867" v="5653" actId="165"/>
          <ac:spMkLst>
            <pc:docMk/>
            <pc:sldMk cId="130794089" sldId="272"/>
            <ac:spMk id="527" creationId="{22B11287-CDB5-4135-AFAB-98B043987B02}"/>
          </ac:spMkLst>
        </pc:spChg>
        <pc:spChg chg="mod">
          <ac:chgData name="Jia Shi" userId="46afd474-ef12-44c7-ab66-108625f733ba" providerId="ADAL" clId="{271F1F47-4225-4D30-98EF-2A0717CF74AC}" dt="2021-12-29T10:21:09.867" v="5653" actId="165"/>
          <ac:spMkLst>
            <pc:docMk/>
            <pc:sldMk cId="130794089" sldId="272"/>
            <ac:spMk id="528" creationId="{FA8804B4-F6BE-4E95-BE56-25B02CD8FBB6}"/>
          </ac:spMkLst>
        </pc:spChg>
        <pc:spChg chg="mod">
          <ac:chgData name="Jia Shi" userId="46afd474-ef12-44c7-ab66-108625f733ba" providerId="ADAL" clId="{271F1F47-4225-4D30-98EF-2A0717CF74AC}" dt="2021-12-29T10:21:09.867" v="5653" actId="165"/>
          <ac:spMkLst>
            <pc:docMk/>
            <pc:sldMk cId="130794089" sldId="272"/>
            <ac:spMk id="529" creationId="{14FC79A9-504C-406A-BB9C-9A30276411DA}"/>
          </ac:spMkLst>
        </pc:spChg>
        <pc:spChg chg="mod topLvl">
          <ac:chgData name="Jia Shi" userId="46afd474-ef12-44c7-ab66-108625f733ba" providerId="ADAL" clId="{271F1F47-4225-4D30-98EF-2A0717CF74AC}" dt="2021-12-29T10:21:39.033" v="5660" actId="164"/>
          <ac:spMkLst>
            <pc:docMk/>
            <pc:sldMk cId="130794089" sldId="272"/>
            <ac:spMk id="530" creationId="{7C3DF7BC-8DEE-471E-8573-2182C11611E0}"/>
          </ac:spMkLst>
        </pc:spChg>
        <pc:spChg chg="mod topLvl">
          <ac:chgData name="Jia Shi" userId="46afd474-ef12-44c7-ab66-108625f733ba" providerId="ADAL" clId="{271F1F47-4225-4D30-98EF-2A0717CF74AC}" dt="2021-12-29T10:21:39.033" v="5660" actId="164"/>
          <ac:spMkLst>
            <pc:docMk/>
            <pc:sldMk cId="130794089" sldId="272"/>
            <ac:spMk id="531" creationId="{9AF6E536-E165-4047-AE4E-96EA4AE31402}"/>
          </ac:spMkLst>
        </pc:spChg>
        <pc:spChg chg="mod topLvl">
          <ac:chgData name="Jia Shi" userId="46afd474-ef12-44c7-ab66-108625f733ba" providerId="ADAL" clId="{271F1F47-4225-4D30-98EF-2A0717CF74AC}" dt="2021-12-29T10:21:39.033" v="5660" actId="164"/>
          <ac:spMkLst>
            <pc:docMk/>
            <pc:sldMk cId="130794089" sldId="272"/>
            <ac:spMk id="532" creationId="{67B52AB4-DB55-429F-91C9-1B9474686674}"/>
          </ac:spMkLst>
        </pc:spChg>
        <pc:spChg chg="mod topLvl">
          <ac:chgData name="Jia Shi" userId="46afd474-ef12-44c7-ab66-108625f733ba" providerId="ADAL" clId="{271F1F47-4225-4D30-98EF-2A0717CF74AC}" dt="2021-12-29T10:21:39.033" v="5660" actId="164"/>
          <ac:spMkLst>
            <pc:docMk/>
            <pc:sldMk cId="130794089" sldId="272"/>
            <ac:spMk id="534" creationId="{8B359A96-B30B-4C17-B46F-25412604648E}"/>
          </ac:spMkLst>
        </pc:spChg>
        <pc:spChg chg="mod topLvl">
          <ac:chgData name="Jia Shi" userId="46afd474-ef12-44c7-ab66-108625f733ba" providerId="ADAL" clId="{271F1F47-4225-4D30-98EF-2A0717CF74AC}" dt="2021-12-29T10:21:39.033" v="5660" actId="164"/>
          <ac:spMkLst>
            <pc:docMk/>
            <pc:sldMk cId="130794089" sldId="272"/>
            <ac:spMk id="536" creationId="{278B83C0-9E86-4CDD-9637-98BD6DCC6BF7}"/>
          </ac:spMkLst>
        </pc:spChg>
        <pc:spChg chg="del mod">
          <ac:chgData name="Jia Shi" userId="46afd474-ef12-44c7-ab66-108625f733ba" providerId="ADAL" clId="{271F1F47-4225-4D30-98EF-2A0717CF74AC}" dt="2021-12-29T10:20:48.901" v="5648" actId="478"/>
          <ac:spMkLst>
            <pc:docMk/>
            <pc:sldMk cId="130794089" sldId="272"/>
            <ac:spMk id="537" creationId="{E5C06CD3-DC84-4184-A8C9-C69226891818}"/>
          </ac:spMkLst>
        </pc:spChg>
        <pc:spChg chg="del mod topLvl">
          <ac:chgData name="Jia Shi" userId="46afd474-ef12-44c7-ab66-108625f733ba" providerId="ADAL" clId="{271F1F47-4225-4D30-98EF-2A0717CF74AC}" dt="2021-12-29T10:21:20.607" v="5656" actId="478"/>
          <ac:spMkLst>
            <pc:docMk/>
            <pc:sldMk cId="130794089" sldId="272"/>
            <ac:spMk id="539" creationId="{C41F0D0A-D5CE-42A1-868D-D3D1D06992F5}"/>
          </ac:spMkLst>
        </pc:spChg>
        <pc:spChg chg="del mod topLvl">
          <ac:chgData name="Jia Shi" userId="46afd474-ef12-44c7-ab66-108625f733ba" providerId="ADAL" clId="{271F1F47-4225-4D30-98EF-2A0717CF74AC}" dt="2021-12-29T10:21:22.052" v="5657" actId="478"/>
          <ac:spMkLst>
            <pc:docMk/>
            <pc:sldMk cId="130794089" sldId="272"/>
            <ac:spMk id="541" creationId="{85DE9C33-DF57-4A44-98A2-418AC1718EF6}"/>
          </ac:spMkLst>
        </pc:spChg>
        <pc:spChg chg="mod topLvl">
          <ac:chgData name="Jia Shi" userId="46afd474-ef12-44c7-ab66-108625f733ba" providerId="ADAL" clId="{271F1F47-4225-4D30-98EF-2A0717CF74AC}" dt="2021-12-29T10:21:39.033" v="5660" actId="164"/>
          <ac:spMkLst>
            <pc:docMk/>
            <pc:sldMk cId="130794089" sldId="272"/>
            <ac:spMk id="543" creationId="{3B68AA40-FFE0-40BC-82EA-C9BF28A0BACB}"/>
          </ac:spMkLst>
        </pc:spChg>
        <pc:spChg chg="mod topLvl">
          <ac:chgData name="Jia Shi" userId="46afd474-ef12-44c7-ab66-108625f733ba" providerId="ADAL" clId="{271F1F47-4225-4D30-98EF-2A0717CF74AC}" dt="2021-12-29T10:21:55.404" v="5663" actId="1076"/>
          <ac:spMkLst>
            <pc:docMk/>
            <pc:sldMk cId="130794089" sldId="272"/>
            <ac:spMk id="544" creationId="{EFCBDC77-7ADD-4885-B0AF-C1B18571054B}"/>
          </ac:spMkLst>
        </pc:spChg>
        <pc:spChg chg="del mod">
          <ac:chgData name="Jia Shi" userId="46afd474-ef12-44c7-ab66-108625f733ba" providerId="ADAL" clId="{271F1F47-4225-4D30-98EF-2A0717CF74AC}" dt="2021-12-29T10:25:48.678" v="5665" actId="478"/>
          <ac:spMkLst>
            <pc:docMk/>
            <pc:sldMk cId="130794089" sldId="272"/>
            <ac:spMk id="576" creationId="{CF666B7E-01E1-407D-8D61-B9090B1C0101}"/>
          </ac:spMkLst>
        </pc:spChg>
        <pc:spChg chg="del">
          <ac:chgData name="Jia Shi" userId="46afd474-ef12-44c7-ab66-108625f733ba" providerId="ADAL" clId="{271F1F47-4225-4D30-98EF-2A0717CF74AC}" dt="2021-12-29T10:17:13.437" v="5587" actId="478"/>
          <ac:spMkLst>
            <pc:docMk/>
            <pc:sldMk cId="130794089" sldId="272"/>
            <ac:spMk id="585" creationId="{942100AC-3885-44CB-9FBA-76A8526AE3D0}"/>
          </ac:spMkLst>
        </pc:spChg>
        <pc:spChg chg="del">
          <ac:chgData name="Jia Shi" userId="46afd474-ef12-44c7-ab66-108625f733ba" providerId="ADAL" clId="{271F1F47-4225-4D30-98EF-2A0717CF74AC}" dt="2021-12-29T10:25:58.845" v="5667" actId="478"/>
          <ac:spMkLst>
            <pc:docMk/>
            <pc:sldMk cId="130794089" sldId="272"/>
            <ac:spMk id="777" creationId="{99C17F50-1392-4C15-B702-75D0B8B4E0AD}"/>
          </ac:spMkLst>
        </pc:spChg>
        <pc:spChg chg="del">
          <ac:chgData name="Jia Shi" userId="46afd474-ef12-44c7-ab66-108625f733ba" providerId="ADAL" clId="{271F1F47-4225-4D30-98EF-2A0717CF74AC}" dt="2021-12-29T10:25:58.845" v="5667" actId="478"/>
          <ac:spMkLst>
            <pc:docMk/>
            <pc:sldMk cId="130794089" sldId="272"/>
            <ac:spMk id="778" creationId="{FE1C35BA-E939-40A4-9512-EB038EC76516}"/>
          </ac:spMkLst>
        </pc:spChg>
        <pc:grpChg chg="del mod topLvl">
          <ac:chgData name="Jia Shi" userId="46afd474-ef12-44c7-ab66-108625f733ba" providerId="ADAL" clId="{271F1F47-4225-4D30-98EF-2A0717CF74AC}" dt="2021-12-29T10:10:35.411" v="5552" actId="165"/>
          <ac:grpSpMkLst>
            <pc:docMk/>
            <pc:sldMk cId="130794089" sldId="272"/>
            <ac:grpSpMk id="2" creationId="{8183851B-4906-4929-8793-60A53A656484}"/>
          </ac:grpSpMkLst>
        </pc:grpChg>
        <pc:grpChg chg="add mod">
          <ac:chgData name="Jia Shi" userId="46afd474-ef12-44c7-ab66-108625f733ba" providerId="ADAL" clId="{271F1F47-4225-4D30-98EF-2A0717CF74AC}" dt="2021-12-29T10:21:32.855" v="5659" actId="164"/>
          <ac:grpSpMkLst>
            <pc:docMk/>
            <pc:sldMk cId="130794089" sldId="272"/>
            <ac:grpSpMk id="3" creationId="{2A59F50D-16B5-47C6-8E3D-64219AE887C5}"/>
          </ac:grpSpMkLst>
        </pc:grpChg>
        <pc:grpChg chg="del">
          <ac:chgData name="Jia Shi" userId="46afd474-ef12-44c7-ab66-108625f733ba" providerId="ADAL" clId="{271F1F47-4225-4D30-98EF-2A0717CF74AC}" dt="2021-12-29T10:10:25.748" v="5549" actId="165"/>
          <ac:grpSpMkLst>
            <pc:docMk/>
            <pc:sldMk cId="130794089" sldId="272"/>
            <ac:grpSpMk id="4" creationId="{004C0493-B3B4-4A78-A1BC-C784A945D0E9}"/>
          </ac:grpSpMkLst>
        </pc:grpChg>
        <pc:grpChg chg="add mod">
          <ac:chgData name="Jia Shi" userId="46afd474-ef12-44c7-ab66-108625f733ba" providerId="ADAL" clId="{271F1F47-4225-4D30-98EF-2A0717CF74AC}" dt="2021-12-29T10:21:55.404" v="5663" actId="1076"/>
          <ac:grpSpMkLst>
            <pc:docMk/>
            <pc:sldMk cId="130794089" sldId="272"/>
            <ac:grpSpMk id="5" creationId="{10D21CE0-E481-4D1C-817E-1FF96155C0E0}"/>
          </ac:grpSpMkLst>
        </pc:grpChg>
        <pc:grpChg chg="del">
          <ac:chgData name="Jia Shi" userId="46afd474-ef12-44c7-ab66-108625f733ba" providerId="ADAL" clId="{271F1F47-4225-4D30-98EF-2A0717CF74AC}" dt="2021-12-29T10:11:07.181" v="5561" actId="478"/>
          <ac:grpSpMkLst>
            <pc:docMk/>
            <pc:sldMk cId="130794089" sldId="272"/>
            <ac:grpSpMk id="10" creationId="{63E593FF-69B4-4C5B-A8DF-D3DF1CA4729A}"/>
          </ac:grpSpMkLst>
        </pc:grpChg>
        <pc:grpChg chg="del">
          <ac:chgData name="Jia Shi" userId="46afd474-ef12-44c7-ab66-108625f733ba" providerId="ADAL" clId="{271F1F47-4225-4D30-98EF-2A0717CF74AC}" dt="2021-12-29T10:11:07.181" v="5561" actId="478"/>
          <ac:grpSpMkLst>
            <pc:docMk/>
            <pc:sldMk cId="130794089" sldId="272"/>
            <ac:grpSpMk id="22" creationId="{DA924439-BEDB-4171-885D-D628ECA380E5}"/>
          </ac:grpSpMkLst>
        </pc:grpChg>
        <pc:grpChg chg="mod">
          <ac:chgData name="Jia Shi" userId="46afd474-ef12-44c7-ab66-108625f733ba" providerId="ADAL" clId="{271F1F47-4225-4D30-98EF-2A0717CF74AC}" dt="2021-12-29T10:16:44.223" v="5583" actId="1076"/>
          <ac:grpSpMkLst>
            <pc:docMk/>
            <pc:sldMk cId="130794089" sldId="272"/>
            <ac:grpSpMk id="164" creationId="{24EAC5F4-0658-4AF9-BFB5-2AD1202EBD15}"/>
          </ac:grpSpMkLst>
        </pc:grpChg>
        <pc:grpChg chg="del">
          <ac:chgData name="Jia Shi" userId="46afd474-ef12-44c7-ab66-108625f733ba" providerId="ADAL" clId="{271F1F47-4225-4D30-98EF-2A0717CF74AC}" dt="2021-12-29T10:10:59.497" v="5559" actId="478"/>
          <ac:grpSpMkLst>
            <pc:docMk/>
            <pc:sldMk cId="130794089" sldId="272"/>
            <ac:grpSpMk id="335" creationId="{42A776E0-7F30-4973-94B0-711EE9ECD045}"/>
          </ac:grpSpMkLst>
        </pc:grpChg>
        <pc:grpChg chg="del topLvl">
          <ac:chgData name="Jia Shi" userId="46afd474-ef12-44c7-ab66-108625f733ba" providerId="ADAL" clId="{271F1F47-4225-4D30-98EF-2A0717CF74AC}" dt="2021-12-29T10:11:01.419" v="5560" actId="478"/>
          <ac:grpSpMkLst>
            <pc:docMk/>
            <pc:sldMk cId="130794089" sldId="272"/>
            <ac:grpSpMk id="337" creationId="{A0A413E4-7127-4126-BB7E-BDAFAD540322}"/>
          </ac:grpSpMkLst>
        </pc:grpChg>
        <pc:grpChg chg="add mod">
          <ac:chgData name="Jia Shi" userId="46afd474-ef12-44c7-ab66-108625f733ba" providerId="ADAL" clId="{271F1F47-4225-4D30-98EF-2A0717CF74AC}" dt="2021-12-29T10:19:33.893" v="5635" actId="1076"/>
          <ac:grpSpMkLst>
            <pc:docMk/>
            <pc:sldMk cId="130794089" sldId="272"/>
            <ac:grpSpMk id="378" creationId="{02BB4F7A-EB1B-4D1C-B053-42714BFD44BB}"/>
          </ac:grpSpMkLst>
        </pc:grpChg>
        <pc:grpChg chg="mod">
          <ac:chgData name="Jia Shi" userId="46afd474-ef12-44c7-ab66-108625f733ba" providerId="ADAL" clId="{271F1F47-4225-4D30-98EF-2A0717CF74AC}" dt="2021-12-29T10:36:48.543" v="5779" actId="14100"/>
          <ac:grpSpMkLst>
            <pc:docMk/>
            <pc:sldMk cId="130794089" sldId="272"/>
            <ac:grpSpMk id="385" creationId="{4FB384F1-36CA-4700-8E4D-65993248D912}"/>
          </ac:grpSpMkLst>
        </pc:grpChg>
        <pc:grpChg chg="mod">
          <ac:chgData name="Jia Shi" userId="46afd474-ef12-44c7-ab66-108625f733ba" providerId="ADAL" clId="{271F1F47-4225-4D30-98EF-2A0717CF74AC}" dt="2021-12-29T10:17:40.829" v="5591"/>
          <ac:grpSpMkLst>
            <pc:docMk/>
            <pc:sldMk cId="130794089" sldId="272"/>
            <ac:grpSpMk id="388" creationId="{272DBA96-3CA9-4956-AAFB-EC0CCED5CF12}"/>
          </ac:grpSpMkLst>
        </pc:grpChg>
        <pc:grpChg chg="add mod">
          <ac:chgData name="Jia Shi" userId="46afd474-ef12-44c7-ab66-108625f733ba" providerId="ADAL" clId="{271F1F47-4225-4D30-98EF-2A0717CF74AC}" dt="2021-12-29T10:19:33.893" v="5635" actId="1076"/>
          <ac:grpSpMkLst>
            <pc:docMk/>
            <pc:sldMk cId="130794089" sldId="272"/>
            <ac:grpSpMk id="410" creationId="{1FA5B8AE-37DF-4E5E-9797-A07F077E6658}"/>
          </ac:grpSpMkLst>
        </pc:grpChg>
        <pc:grpChg chg="mod">
          <ac:chgData name="Jia Shi" userId="46afd474-ef12-44c7-ab66-108625f733ba" providerId="ADAL" clId="{271F1F47-4225-4D30-98EF-2A0717CF74AC}" dt="2021-12-29T10:19:08.325" v="5632"/>
          <ac:grpSpMkLst>
            <pc:docMk/>
            <pc:sldMk cId="130794089" sldId="272"/>
            <ac:grpSpMk id="412" creationId="{5C7D170A-FAFC-44A2-B4B2-F66819BC4142}"/>
          </ac:grpSpMkLst>
        </pc:grpChg>
        <pc:grpChg chg="add mod">
          <ac:chgData name="Jia Shi" userId="46afd474-ef12-44c7-ab66-108625f733ba" providerId="ADAL" clId="{271F1F47-4225-4D30-98EF-2A0717CF74AC}" dt="2021-12-29T10:19:55.076" v="5638" actId="1076"/>
          <ac:grpSpMkLst>
            <pc:docMk/>
            <pc:sldMk cId="130794089" sldId="272"/>
            <ac:grpSpMk id="436" creationId="{7B8596F9-260C-4735-A515-D9C1998AF4EF}"/>
          </ac:grpSpMkLst>
        </pc:grpChg>
        <pc:grpChg chg="add del mod">
          <ac:chgData name="Jia Shi" userId="46afd474-ef12-44c7-ab66-108625f733ba" providerId="ADAL" clId="{271F1F47-4225-4D30-98EF-2A0717CF74AC}" dt="2021-12-29T10:19:58.008" v="5639" actId="478"/>
          <ac:grpSpMkLst>
            <pc:docMk/>
            <pc:sldMk cId="130794089" sldId="272"/>
            <ac:grpSpMk id="439" creationId="{1EB3FD4C-E7C5-47C8-882C-563C1D916808}"/>
          </ac:grpSpMkLst>
        </pc:grpChg>
        <pc:grpChg chg="del mod topLvl">
          <ac:chgData name="Jia Shi" userId="46afd474-ef12-44c7-ab66-108625f733ba" providerId="ADAL" clId="{271F1F47-4225-4D30-98EF-2A0717CF74AC}" dt="2021-12-29T10:20:00.842" v="5640" actId="478"/>
          <ac:grpSpMkLst>
            <pc:docMk/>
            <pc:sldMk cId="130794089" sldId="272"/>
            <ac:grpSpMk id="441" creationId="{5BCB75A5-5C93-4135-8F49-C9795AAE9289}"/>
          </ac:grpSpMkLst>
        </pc:grpChg>
        <pc:grpChg chg="add mod">
          <ac:chgData name="Jia Shi" userId="46afd474-ef12-44c7-ab66-108625f733ba" providerId="ADAL" clId="{271F1F47-4225-4D30-98EF-2A0717CF74AC}" dt="2021-12-29T10:20:09.208" v="5641" actId="1076"/>
          <ac:grpSpMkLst>
            <pc:docMk/>
            <pc:sldMk cId="130794089" sldId="272"/>
            <ac:grpSpMk id="468" creationId="{31B681F9-E661-4216-9F6E-A34E7030E7B4}"/>
          </ac:grpSpMkLst>
        </pc:grpChg>
        <pc:grpChg chg="mod">
          <ac:chgData name="Jia Shi" userId="46afd474-ef12-44c7-ab66-108625f733ba" providerId="ADAL" clId="{271F1F47-4225-4D30-98EF-2A0717CF74AC}" dt="2021-12-29T10:19:51.242" v="5637"/>
          <ac:grpSpMkLst>
            <pc:docMk/>
            <pc:sldMk cId="130794089" sldId="272"/>
            <ac:grpSpMk id="470" creationId="{43B70968-4CD7-4B07-8C3E-717474D61584}"/>
          </ac:grpSpMkLst>
        </pc:grpChg>
        <pc:grpChg chg="del">
          <ac:chgData name="Jia Shi" userId="46afd474-ef12-44c7-ab66-108625f733ba" providerId="ADAL" clId="{271F1F47-4225-4D30-98EF-2A0717CF74AC}" dt="2021-12-29T10:17:13.437" v="5587" actId="478"/>
          <ac:grpSpMkLst>
            <pc:docMk/>
            <pc:sldMk cId="130794089" sldId="272"/>
            <ac:grpSpMk id="503" creationId="{A79B1961-0DAF-441F-B4F5-0D21476785B9}"/>
          </ac:grpSpMkLst>
        </pc:grpChg>
        <pc:grpChg chg="add del mod ord">
          <ac:chgData name="Jia Shi" userId="46afd474-ef12-44c7-ab66-108625f733ba" providerId="ADAL" clId="{271F1F47-4225-4D30-98EF-2A0717CF74AC}" dt="2021-12-29T10:21:02.625" v="5651" actId="165"/>
          <ac:grpSpMkLst>
            <pc:docMk/>
            <pc:sldMk cId="130794089" sldId="272"/>
            <ac:grpSpMk id="508" creationId="{8FC836E7-4C79-4E6F-A9C3-126AF1800F7B}"/>
          </ac:grpSpMkLst>
        </pc:grpChg>
        <pc:grpChg chg="del mod topLvl">
          <ac:chgData name="Jia Shi" userId="46afd474-ef12-44c7-ab66-108625f733ba" providerId="ADAL" clId="{271F1F47-4225-4D30-98EF-2A0717CF74AC}" dt="2021-12-29T10:21:09.867" v="5653" actId="165"/>
          <ac:grpSpMkLst>
            <pc:docMk/>
            <pc:sldMk cId="130794089" sldId="272"/>
            <ac:grpSpMk id="513" creationId="{D6C8E37F-D814-4772-901D-9B696CB2D8CF}"/>
          </ac:grpSpMkLst>
        </pc:grpChg>
        <pc:grpChg chg="del mod topLvl">
          <ac:chgData name="Jia Shi" userId="46afd474-ef12-44c7-ab66-108625f733ba" providerId="ADAL" clId="{271F1F47-4225-4D30-98EF-2A0717CF74AC}" dt="2021-12-29T10:21:18.060" v="5655" actId="165"/>
          <ac:grpSpMkLst>
            <pc:docMk/>
            <pc:sldMk cId="130794089" sldId="272"/>
            <ac:grpSpMk id="514" creationId="{FB21AA15-9047-48F6-9056-EC1E9281315B}"/>
          </ac:grpSpMkLst>
        </pc:grpChg>
        <pc:grpChg chg="del mod topLvl">
          <ac:chgData name="Jia Shi" userId="46afd474-ef12-44c7-ab66-108625f733ba" providerId="ADAL" clId="{271F1F47-4225-4D30-98EF-2A0717CF74AC}" dt="2021-12-29T10:21:12.016" v="5654" actId="478"/>
          <ac:grpSpMkLst>
            <pc:docMk/>
            <pc:sldMk cId="130794089" sldId="272"/>
            <ac:grpSpMk id="516" creationId="{A19DBC40-C218-4596-9F8A-6120CEE7CDCC}"/>
          </ac:grpSpMkLst>
        </pc:grpChg>
        <pc:grpChg chg="del mod topLvl">
          <ac:chgData name="Jia Shi" userId="46afd474-ef12-44c7-ab66-108625f733ba" providerId="ADAL" clId="{271F1F47-4225-4D30-98EF-2A0717CF74AC}" dt="2021-12-29T10:21:12.016" v="5654" actId="478"/>
          <ac:grpSpMkLst>
            <pc:docMk/>
            <pc:sldMk cId="130794089" sldId="272"/>
            <ac:grpSpMk id="521" creationId="{93347A28-D7C8-45A2-86AC-AD8B6F2CFA6E}"/>
          </ac:grpSpMkLst>
        </pc:grpChg>
        <pc:grpChg chg="mod">
          <ac:chgData name="Jia Shi" userId="46afd474-ef12-44c7-ab66-108625f733ba" providerId="ADAL" clId="{271F1F47-4225-4D30-98EF-2A0717CF74AC}" dt="2021-12-29T10:19:47.707" v="5636" actId="14100"/>
          <ac:grpSpMkLst>
            <pc:docMk/>
            <pc:sldMk cId="130794089" sldId="272"/>
            <ac:grpSpMk id="577" creationId="{67B0F039-C47A-48C1-97BB-8837519715C3}"/>
          </ac:grpSpMkLst>
        </pc:grpChg>
        <pc:grpChg chg="del">
          <ac:chgData name="Jia Shi" userId="46afd474-ef12-44c7-ab66-108625f733ba" providerId="ADAL" clId="{271F1F47-4225-4D30-98EF-2A0717CF74AC}" dt="2021-12-29T10:10:58.098" v="5558" actId="478"/>
          <ac:grpSpMkLst>
            <pc:docMk/>
            <pc:sldMk cId="130794089" sldId="272"/>
            <ac:grpSpMk id="612" creationId="{2899BD38-B3A1-424C-937B-04F3285736DE}"/>
          </ac:grpSpMkLst>
        </pc:grpChg>
        <pc:grpChg chg="del mod">
          <ac:chgData name="Jia Shi" userId="46afd474-ef12-44c7-ab66-108625f733ba" providerId="ADAL" clId="{271F1F47-4225-4D30-98EF-2A0717CF74AC}" dt="2021-12-29T10:20:17.716" v="5642" actId="478"/>
          <ac:grpSpMkLst>
            <pc:docMk/>
            <pc:sldMk cId="130794089" sldId="272"/>
            <ac:grpSpMk id="645" creationId="{F17BAB8F-FA4A-4B86-A8A6-657DED0E9301}"/>
          </ac:grpSpMkLst>
        </pc:grpChg>
        <pc:grpChg chg="del">
          <ac:chgData name="Jia Shi" userId="46afd474-ef12-44c7-ab66-108625f733ba" providerId="ADAL" clId="{271F1F47-4225-4D30-98EF-2A0717CF74AC}" dt="2021-12-29T10:25:58.845" v="5667" actId="478"/>
          <ac:grpSpMkLst>
            <pc:docMk/>
            <pc:sldMk cId="130794089" sldId="272"/>
            <ac:grpSpMk id="744" creationId="{441CC15F-EE8B-488B-BAC0-DB5478358FE9}"/>
          </ac:grpSpMkLst>
        </pc:grpChg>
        <pc:grpChg chg="del">
          <ac:chgData name="Jia Shi" userId="46afd474-ef12-44c7-ab66-108625f733ba" providerId="ADAL" clId="{271F1F47-4225-4D30-98EF-2A0717CF74AC}" dt="2021-12-29T10:25:58.845" v="5667" actId="478"/>
          <ac:grpSpMkLst>
            <pc:docMk/>
            <pc:sldMk cId="130794089" sldId="272"/>
            <ac:grpSpMk id="779" creationId="{1CBC7373-E87C-4D6D-AEE2-A231292E2F11}"/>
          </ac:grpSpMkLst>
        </pc:grpChg>
        <pc:cxnChg chg="mod">
          <ac:chgData name="Jia Shi" userId="46afd474-ef12-44c7-ab66-108625f733ba" providerId="ADAL" clId="{271F1F47-4225-4D30-98EF-2A0717CF74AC}" dt="2021-12-29T10:17:40.829" v="5591"/>
          <ac:cxnSpMkLst>
            <pc:docMk/>
            <pc:sldMk cId="130794089" sldId="272"/>
            <ac:cxnSpMk id="394" creationId="{2DBEB643-25F1-4950-8E7B-31F5A8BBA1BB}"/>
          </ac:cxnSpMkLst>
        </pc:cxnChg>
        <pc:cxnChg chg="mod">
          <ac:chgData name="Jia Shi" userId="46afd474-ef12-44c7-ab66-108625f733ba" providerId="ADAL" clId="{271F1F47-4225-4D30-98EF-2A0717CF74AC}" dt="2021-12-29T10:17:40.829" v="5591"/>
          <ac:cxnSpMkLst>
            <pc:docMk/>
            <pc:sldMk cId="130794089" sldId="272"/>
            <ac:cxnSpMk id="396" creationId="{A2A677AF-F40D-4B88-8C44-D4000E603528}"/>
          </ac:cxnSpMkLst>
        </pc:cxnChg>
        <pc:cxnChg chg="mod">
          <ac:chgData name="Jia Shi" userId="46afd474-ef12-44c7-ab66-108625f733ba" providerId="ADAL" clId="{271F1F47-4225-4D30-98EF-2A0717CF74AC}" dt="2021-12-29T10:19:08.325" v="5632"/>
          <ac:cxnSpMkLst>
            <pc:docMk/>
            <pc:sldMk cId="130794089" sldId="272"/>
            <ac:cxnSpMk id="418" creationId="{8E7D2F11-A5D6-422F-98BB-0D7D11DBBB75}"/>
          </ac:cxnSpMkLst>
        </pc:cxnChg>
        <pc:cxnChg chg="mod">
          <ac:chgData name="Jia Shi" userId="46afd474-ef12-44c7-ab66-108625f733ba" providerId="ADAL" clId="{271F1F47-4225-4D30-98EF-2A0717CF74AC}" dt="2021-12-29T10:19:08.325" v="5632"/>
          <ac:cxnSpMkLst>
            <pc:docMk/>
            <pc:sldMk cId="130794089" sldId="272"/>
            <ac:cxnSpMk id="420" creationId="{0C8D657B-4FD3-429D-B407-B1190C2C0771}"/>
          </ac:cxnSpMkLst>
        </pc:cxnChg>
        <pc:cxnChg chg="mod">
          <ac:chgData name="Jia Shi" userId="46afd474-ef12-44c7-ab66-108625f733ba" providerId="ADAL" clId="{271F1F47-4225-4D30-98EF-2A0717CF74AC}" dt="2021-12-29T10:19:51.242" v="5637"/>
          <ac:cxnSpMkLst>
            <pc:docMk/>
            <pc:sldMk cId="130794089" sldId="272"/>
            <ac:cxnSpMk id="438" creationId="{92FE78E0-25A6-4F56-A715-E0C0EB4669FD}"/>
          </ac:cxnSpMkLst>
        </pc:cxnChg>
        <pc:cxnChg chg="mod">
          <ac:chgData name="Jia Shi" userId="46afd474-ef12-44c7-ab66-108625f733ba" providerId="ADAL" clId="{271F1F47-4225-4D30-98EF-2A0717CF74AC}" dt="2021-12-29T10:19:51.242" v="5637"/>
          <ac:cxnSpMkLst>
            <pc:docMk/>
            <pc:sldMk cId="130794089" sldId="272"/>
            <ac:cxnSpMk id="449" creationId="{5AEA114B-5441-448B-9C4D-EAB1F082B6F7}"/>
          </ac:cxnSpMkLst>
        </pc:cxnChg>
        <pc:cxnChg chg="mod">
          <ac:chgData name="Jia Shi" userId="46afd474-ef12-44c7-ab66-108625f733ba" providerId="ADAL" clId="{271F1F47-4225-4D30-98EF-2A0717CF74AC}" dt="2021-12-29T10:19:51.242" v="5637"/>
          <ac:cxnSpMkLst>
            <pc:docMk/>
            <pc:sldMk cId="130794089" sldId="272"/>
            <ac:cxnSpMk id="454" creationId="{25564254-DF32-474D-9D8E-DFF99C0687FC}"/>
          </ac:cxnSpMkLst>
        </pc:cxnChg>
        <pc:cxnChg chg="mod">
          <ac:chgData name="Jia Shi" userId="46afd474-ef12-44c7-ab66-108625f733ba" providerId="ADAL" clId="{271F1F47-4225-4D30-98EF-2A0717CF74AC}" dt="2021-12-29T10:19:51.242" v="5637"/>
          <ac:cxnSpMkLst>
            <pc:docMk/>
            <pc:sldMk cId="130794089" sldId="272"/>
            <ac:cxnSpMk id="476" creationId="{A488229D-FB51-47BC-942A-C0AED01A60EE}"/>
          </ac:cxnSpMkLst>
        </pc:cxnChg>
        <pc:cxnChg chg="mod">
          <ac:chgData name="Jia Shi" userId="46afd474-ef12-44c7-ab66-108625f733ba" providerId="ADAL" clId="{271F1F47-4225-4D30-98EF-2A0717CF74AC}" dt="2021-12-29T10:19:51.242" v="5637"/>
          <ac:cxnSpMkLst>
            <pc:docMk/>
            <pc:sldMk cId="130794089" sldId="272"/>
            <ac:cxnSpMk id="478" creationId="{7C5164C9-962E-44E0-8AC1-64E3AA21A06D}"/>
          </ac:cxnSpMkLst>
        </pc:cxnChg>
        <pc:cxnChg chg="del mod topLvl">
          <ac:chgData name="Jia Shi" userId="46afd474-ef12-44c7-ab66-108625f733ba" providerId="ADAL" clId="{271F1F47-4225-4D30-98EF-2A0717CF74AC}" dt="2021-12-29T10:21:05.028" v="5652" actId="478"/>
          <ac:cxnSpMkLst>
            <pc:docMk/>
            <pc:sldMk cId="130794089" sldId="272"/>
            <ac:cxnSpMk id="509" creationId="{41173882-3998-43FD-A21E-D1FBBA2F764A}"/>
          </ac:cxnSpMkLst>
        </pc:cxnChg>
        <pc:cxnChg chg="del mod topLvl">
          <ac:chgData name="Jia Shi" userId="46afd474-ef12-44c7-ab66-108625f733ba" providerId="ADAL" clId="{271F1F47-4225-4D30-98EF-2A0717CF74AC}" dt="2021-12-29T10:21:05.028" v="5652" actId="478"/>
          <ac:cxnSpMkLst>
            <pc:docMk/>
            <pc:sldMk cId="130794089" sldId="272"/>
            <ac:cxnSpMk id="511" creationId="{C599C23E-2E13-4F4B-8CCA-6F1BAA8ECC5A}"/>
          </ac:cxnSpMkLst>
        </pc:cxnChg>
        <pc:cxnChg chg="mod topLvl">
          <ac:chgData name="Jia Shi" userId="46afd474-ef12-44c7-ab66-108625f733ba" providerId="ADAL" clId="{271F1F47-4225-4D30-98EF-2A0717CF74AC}" dt="2021-12-29T10:21:39.033" v="5660" actId="164"/>
          <ac:cxnSpMkLst>
            <pc:docMk/>
            <pc:sldMk cId="130794089" sldId="272"/>
            <ac:cxnSpMk id="533" creationId="{2839A496-5E31-49BC-8437-075BB1ACC510}"/>
          </ac:cxnSpMkLst>
        </pc:cxnChg>
        <pc:cxnChg chg="mod topLvl">
          <ac:chgData name="Jia Shi" userId="46afd474-ef12-44c7-ab66-108625f733ba" providerId="ADAL" clId="{271F1F47-4225-4D30-98EF-2A0717CF74AC}" dt="2021-12-29T10:21:39.033" v="5660" actId="164"/>
          <ac:cxnSpMkLst>
            <pc:docMk/>
            <pc:sldMk cId="130794089" sldId="272"/>
            <ac:cxnSpMk id="535" creationId="{38E093D5-90CA-47E9-8B48-CB1D53C09F18}"/>
          </ac:cxnSpMkLst>
        </pc:cxnChg>
        <pc:cxnChg chg="del mod topLvl">
          <ac:chgData name="Jia Shi" userId="46afd474-ef12-44c7-ab66-108625f733ba" providerId="ADAL" clId="{271F1F47-4225-4D30-98EF-2A0717CF74AC}" dt="2021-12-29T10:21:20.607" v="5656" actId="478"/>
          <ac:cxnSpMkLst>
            <pc:docMk/>
            <pc:sldMk cId="130794089" sldId="272"/>
            <ac:cxnSpMk id="538" creationId="{67EF3193-097A-4754-8B5D-592DA07C3B23}"/>
          </ac:cxnSpMkLst>
        </pc:cxnChg>
        <pc:cxnChg chg="del mod topLvl">
          <ac:chgData name="Jia Shi" userId="46afd474-ef12-44c7-ab66-108625f733ba" providerId="ADAL" clId="{271F1F47-4225-4D30-98EF-2A0717CF74AC}" dt="2021-12-29T10:21:20.607" v="5656" actId="478"/>
          <ac:cxnSpMkLst>
            <pc:docMk/>
            <pc:sldMk cId="130794089" sldId="272"/>
            <ac:cxnSpMk id="540" creationId="{3FB635F1-11B1-4914-8B94-0C2C0B51F55F}"/>
          </ac:cxnSpMkLst>
        </pc:cxnChg>
        <pc:cxnChg chg="mod topLvl">
          <ac:chgData name="Jia Shi" userId="46afd474-ef12-44c7-ab66-108625f733ba" providerId="ADAL" clId="{271F1F47-4225-4D30-98EF-2A0717CF74AC}" dt="2021-12-29T10:21:39.033" v="5660" actId="164"/>
          <ac:cxnSpMkLst>
            <pc:docMk/>
            <pc:sldMk cId="130794089" sldId="272"/>
            <ac:cxnSpMk id="542" creationId="{88896B33-0333-4374-9169-E3248C6C06DB}"/>
          </ac:cxnSpMkLst>
        </pc:cxnChg>
        <pc:cxnChg chg="del">
          <ac:chgData name="Jia Shi" userId="46afd474-ef12-44c7-ab66-108625f733ba" providerId="ADAL" clId="{271F1F47-4225-4D30-98EF-2A0717CF74AC}" dt="2021-12-29T10:17:13.437" v="5587" actId="478"/>
          <ac:cxnSpMkLst>
            <pc:docMk/>
            <pc:sldMk cId="130794089" sldId="272"/>
            <ac:cxnSpMk id="584" creationId="{D993BCA3-E375-4E6F-A148-652BE83E9E20}"/>
          </ac:cxnSpMkLst>
        </pc:cxnChg>
      </pc:sldChg>
      <pc:sldChg chg="addSp delSp modSp add mod ord">
        <pc:chgData name="Jia Shi" userId="46afd474-ef12-44c7-ab66-108625f733ba" providerId="ADAL" clId="{271F1F47-4225-4D30-98EF-2A0717CF74AC}" dt="2021-12-29T15:05:24.002" v="5849" actId="20577"/>
        <pc:sldMkLst>
          <pc:docMk/>
          <pc:sldMk cId="2188687423" sldId="273"/>
        </pc:sldMkLst>
        <pc:spChg chg="del">
          <ac:chgData name="Jia Shi" userId="46afd474-ef12-44c7-ab66-108625f733ba" providerId="ADAL" clId="{271F1F47-4225-4D30-98EF-2A0717CF74AC}" dt="2021-12-29T10:32:49.348" v="5716" actId="478"/>
          <ac:spMkLst>
            <pc:docMk/>
            <pc:sldMk cId="2188687423" sldId="273"/>
            <ac:spMk id="94" creationId="{8E7E4523-1797-4583-A5F0-7D7ADEB93270}"/>
          </ac:spMkLst>
        </pc:spChg>
        <pc:spChg chg="mod">
          <ac:chgData name="Jia Shi" userId="46afd474-ef12-44c7-ab66-108625f733ba" providerId="ADAL" clId="{271F1F47-4225-4D30-98EF-2A0717CF74AC}" dt="2021-12-29T10:31:41.816" v="5703" actId="1076"/>
          <ac:spMkLst>
            <pc:docMk/>
            <pc:sldMk cId="2188687423" sldId="273"/>
            <ac:spMk id="162" creationId="{0ED4F2F1-CA76-4764-9B9D-76BBF8010AA6}"/>
          </ac:spMkLst>
        </pc:spChg>
        <pc:spChg chg="mod">
          <ac:chgData name="Jia Shi" userId="46afd474-ef12-44c7-ab66-108625f733ba" providerId="ADAL" clId="{271F1F47-4225-4D30-98EF-2A0717CF74AC}" dt="2021-12-29T10:31:41.816" v="5703" actId="1076"/>
          <ac:spMkLst>
            <pc:docMk/>
            <pc:sldMk cId="2188687423" sldId="273"/>
            <ac:spMk id="163" creationId="{5655E175-ED29-4473-8083-CD8F4D19121B}"/>
          </ac:spMkLst>
        </pc:spChg>
        <pc:spChg chg="del mod">
          <ac:chgData name="Jia Shi" userId="46afd474-ef12-44c7-ab66-108625f733ba" providerId="ADAL" clId="{271F1F47-4225-4D30-98EF-2A0717CF74AC}" dt="2021-12-29T10:32:46.316" v="5715" actId="478"/>
          <ac:spMkLst>
            <pc:docMk/>
            <pc:sldMk cId="2188687423" sldId="273"/>
            <ac:spMk id="206" creationId="{FEF7FA04-33B5-42D0-BEFF-5072959A4F79}"/>
          </ac:spMkLst>
        </pc:spChg>
        <pc:spChg chg="del mod">
          <ac:chgData name="Jia Shi" userId="46afd474-ef12-44c7-ab66-108625f733ba" providerId="ADAL" clId="{271F1F47-4225-4D30-98EF-2A0717CF74AC}" dt="2021-12-29T10:32:46.316" v="5715" actId="478"/>
          <ac:spMkLst>
            <pc:docMk/>
            <pc:sldMk cId="2188687423" sldId="273"/>
            <ac:spMk id="209" creationId="{6E35C91B-3D22-4CDA-B15B-47A72B233AA1}"/>
          </ac:spMkLst>
        </pc:spChg>
        <pc:spChg chg="del mod">
          <ac:chgData name="Jia Shi" userId="46afd474-ef12-44c7-ab66-108625f733ba" providerId="ADAL" clId="{271F1F47-4225-4D30-98EF-2A0717CF74AC}" dt="2021-12-29T10:32:46.316" v="5715" actId="478"/>
          <ac:spMkLst>
            <pc:docMk/>
            <pc:sldMk cId="2188687423" sldId="273"/>
            <ac:spMk id="213" creationId="{DB927F2A-99AB-41A1-9CF1-D7BD4DAA2AB4}"/>
          </ac:spMkLst>
        </pc:spChg>
        <pc:spChg chg="del mod">
          <ac:chgData name="Jia Shi" userId="46afd474-ef12-44c7-ab66-108625f733ba" providerId="ADAL" clId="{271F1F47-4225-4D30-98EF-2A0717CF74AC}" dt="2021-12-29T10:32:46.316" v="5715" actId="478"/>
          <ac:spMkLst>
            <pc:docMk/>
            <pc:sldMk cId="2188687423" sldId="273"/>
            <ac:spMk id="214" creationId="{5FC01C6E-53D4-4F1A-9B1B-0E2F3C8D8A40}"/>
          </ac:spMkLst>
        </pc:spChg>
        <pc:spChg chg="del">
          <ac:chgData name="Jia Shi" userId="46afd474-ef12-44c7-ab66-108625f733ba" providerId="ADAL" clId="{271F1F47-4225-4D30-98EF-2A0717CF74AC}" dt="2021-12-29T10:32:46.316" v="5715" actId="478"/>
          <ac:spMkLst>
            <pc:docMk/>
            <pc:sldMk cId="2188687423" sldId="273"/>
            <ac:spMk id="238" creationId="{EAABC4AB-5B36-4567-8C88-FA089F4EB755}"/>
          </ac:spMkLst>
        </pc:spChg>
        <pc:spChg chg="del">
          <ac:chgData name="Jia Shi" userId="46afd474-ef12-44c7-ab66-108625f733ba" providerId="ADAL" clId="{271F1F47-4225-4D30-98EF-2A0717CF74AC}" dt="2021-12-29T10:32:46.316" v="5715" actId="478"/>
          <ac:spMkLst>
            <pc:docMk/>
            <pc:sldMk cId="2188687423" sldId="273"/>
            <ac:spMk id="239" creationId="{D5E8003B-7683-4D4F-9F5A-5F6189AEF907}"/>
          </ac:spMkLst>
        </pc:spChg>
        <pc:spChg chg="del">
          <ac:chgData name="Jia Shi" userId="46afd474-ef12-44c7-ab66-108625f733ba" providerId="ADAL" clId="{271F1F47-4225-4D30-98EF-2A0717CF74AC}" dt="2021-12-29T10:29:46.337" v="5673" actId="478"/>
          <ac:spMkLst>
            <pc:docMk/>
            <pc:sldMk cId="2188687423" sldId="273"/>
            <ac:spMk id="243" creationId="{20608580-0E5E-4D70-B888-D196EEAD111D}"/>
          </ac:spMkLst>
        </pc:spChg>
        <pc:spChg chg="del">
          <ac:chgData name="Jia Shi" userId="46afd474-ef12-44c7-ab66-108625f733ba" providerId="ADAL" clId="{271F1F47-4225-4D30-98EF-2A0717CF74AC}" dt="2021-12-29T10:29:46.337" v="5673" actId="478"/>
          <ac:spMkLst>
            <pc:docMk/>
            <pc:sldMk cId="2188687423" sldId="273"/>
            <ac:spMk id="244" creationId="{6C521036-2570-4F65-B3B7-188F738F0077}"/>
          </ac:spMkLst>
        </pc:spChg>
        <pc:spChg chg="del">
          <ac:chgData name="Jia Shi" userId="46afd474-ef12-44c7-ab66-108625f733ba" providerId="ADAL" clId="{271F1F47-4225-4D30-98EF-2A0717CF74AC}" dt="2021-12-29T10:32:46.316" v="5715" actId="478"/>
          <ac:spMkLst>
            <pc:docMk/>
            <pc:sldMk cId="2188687423" sldId="273"/>
            <ac:spMk id="263" creationId="{20CBCEF8-2F7E-4646-B932-0DEA7E148146}"/>
          </ac:spMkLst>
        </pc:spChg>
        <pc:spChg chg="del">
          <ac:chgData name="Jia Shi" userId="46afd474-ef12-44c7-ab66-108625f733ba" providerId="ADAL" clId="{271F1F47-4225-4D30-98EF-2A0717CF74AC}" dt="2021-12-29T10:32:49.348" v="5716" actId="478"/>
          <ac:spMkLst>
            <pc:docMk/>
            <pc:sldMk cId="2188687423" sldId="273"/>
            <ac:spMk id="275" creationId="{520E6CDC-DDAD-44C8-B58F-E9B5CAC17337}"/>
          </ac:spMkLst>
        </pc:spChg>
        <pc:spChg chg="del">
          <ac:chgData name="Jia Shi" userId="46afd474-ef12-44c7-ab66-108625f733ba" providerId="ADAL" clId="{271F1F47-4225-4D30-98EF-2A0717CF74AC}" dt="2021-12-29T10:32:46.316" v="5715" actId="478"/>
          <ac:spMkLst>
            <pc:docMk/>
            <pc:sldMk cId="2188687423" sldId="273"/>
            <ac:spMk id="282" creationId="{E2984616-D43C-41C6-8466-612E9FF2C96D}"/>
          </ac:spMkLst>
        </pc:spChg>
        <pc:spChg chg="del">
          <ac:chgData name="Jia Shi" userId="46afd474-ef12-44c7-ab66-108625f733ba" providerId="ADAL" clId="{271F1F47-4225-4D30-98EF-2A0717CF74AC}" dt="2021-12-29T10:32:46.316" v="5715" actId="478"/>
          <ac:spMkLst>
            <pc:docMk/>
            <pc:sldMk cId="2188687423" sldId="273"/>
            <ac:spMk id="284" creationId="{88B5482A-5DA1-43FA-9879-6ECEB624C0A1}"/>
          </ac:spMkLst>
        </pc:spChg>
        <pc:spChg chg="del">
          <ac:chgData name="Jia Shi" userId="46afd474-ef12-44c7-ab66-108625f733ba" providerId="ADAL" clId="{271F1F47-4225-4D30-98EF-2A0717CF74AC}" dt="2021-12-29T10:32:46.316" v="5715" actId="478"/>
          <ac:spMkLst>
            <pc:docMk/>
            <pc:sldMk cId="2188687423" sldId="273"/>
            <ac:spMk id="286" creationId="{673A0AFD-1B85-4E4E-8BAE-CB213822685F}"/>
          </ac:spMkLst>
        </pc:spChg>
        <pc:spChg chg="del mod">
          <ac:chgData name="Jia Shi" userId="46afd474-ef12-44c7-ab66-108625f733ba" providerId="ADAL" clId="{271F1F47-4225-4D30-98EF-2A0717CF74AC}" dt="2021-12-29T10:30:36.524" v="5684" actId="478"/>
          <ac:spMkLst>
            <pc:docMk/>
            <pc:sldMk cId="2188687423" sldId="273"/>
            <ac:spMk id="326" creationId="{4ECB5D6C-80B9-46D7-A35D-7B93DF2523DA}"/>
          </ac:spMkLst>
        </pc:spChg>
        <pc:spChg chg="del mod">
          <ac:chgData name="Jia Shi" userId="46afd474-ef12-44c7-ab66-108625f733ba" providerId="ADAL" clId="{271F1F47-4225-4D30-98EF-2A0717CF74AC}" dt="2021-12-29T10:30:37.621" v="5685" actId="478"/>
          <ac:spMkLst>
            <pc:docMk/>
            <pc:sldMk cId="2188687423" sldId="273"/>
            <ac:spMk id="327" creationId="{6D041174-7202-45A8-A69A-923D7A114DB8}"/>
          </ac:spMkLst>
        </pc:spChg>
        <pc:spChg chg="del">
          <ac:chgData name="Jia Shi" userId="46afd474-ef12-44c7-ab66-108625f733ba" providerId="ADAL" clId="{271F1F47-4225-4D30-98EF-2A0717CF74AC}" dt="2021-12-29T10:30:11.568" v="5679" actId="478"/>
          <ac:spMkLst>
            <pc:docMk/>
            <pc:sldMk cId="2188687423" sldId="273"/>
            <ac:spMk id="328" creationId="{E03F6F4E-A900-4490-A698-68F30192468F}"/>
          </ac:spMkLst>
        </pc:spChg>
        <pc:spChg chg="del">
          <ac:chgData name="Jia Shi" userId="46afd474-ef12-44c7-ab66-108625f733ba" providerId="ADAL" clId="{271F1F47-4225-4D30-98EF-2A0717CF74AC}" dt="2021-12-29T10:29:46.337" v="5673" actId="478"/>
          <ac:spMkLst>
            <pc:docMk/>
            <pc:sldMk cId="2188687423" sldId="273"/>
            <ac:spMk id="329" creationId="{F65A6A84-DF00-49AB-B698-24F9ABCA6CF7}"/>
          </ac:spMkLst>
        </pc:spChg>
        <pc:spChg chg="del mod">
          <ac:chgData name="Jia Shi" userId="46afd474-ef12-44c7-ab66-108625f733ba" providerId="ADAL" clId="{271F1F47-4225-4D30-98EF-2A0717CF74AC}" dt="2021-12-29T10:32:46.316" v="5715" actId="478"/>
          <ac:spMkLst>
            <pc:docMk/>
            <pc:sldMk cId="2188687423" sldId="273"/>
            <ac:spMk id="331" creationId="{50F7194B-5861-43F5-9D16-AB714BDEE7DB}"/>
          </ac:spMkLst>
        </pc:spChg>
        <pc:spChg chg="del">
          <ac:chgData name="Jia Shi" userId="46afd474-ef12-44c7-ab66-108625f733ba" providerId="ADAL" clId="{271F1F47-4225-4D30-98EF-2A0717CF74AC}" dt="2021-12-29T10:30:49.119" v="5687" actId="478"/>
          <ac:spMkLst>
            <pc:docMk/>
            <pc:sldMk cId="2188687423" sldId="273"/>
            <ac:spMk id="358" creationId="{D1CD1827-9FB3-4DB7-904B-2EA4AB1006EC}"/>
          </ac:spMkLst>
        </pc:spChg>
        <pc:spChg chg="del">
          <ac:chgData name="Jia Shi" userId="46afd474-ef12-44c7-ab66-108625f733ba" providerId="ADAL" clId="{271F1F47-4225-4D30-98EF-2A0717CF74AC}" dt="2021-12-29T10:30:49.119" v="5687" actId="478"/>
          <ac:spMkLst>
            <pc:docMk/>
            <pc:sldMk cId="2188687423" sldId="273"/>
            <ac:spMk id="359" creationId="{1A5189B0-88FE-4F00-95BB-3C542F9A13BE}"/>
          </ac:spMkLst>
        </pc:spChg>
        <pc:spChg chg="del">
          <ac:chgData name="Jia Shi" userId="46afd474-ef12-44c7-ab66-108625f733ba" providerId="ADAL" clId="{271F1F47-4225-4D30-98EF-2A0717CF74AC}" dt="2021-12-29T10:29:46.337" v="5673" actId="478"/>
          <ac:spMkLst>
            <pc:docMk/>
            <pc:sldMk cId="2188687423" sldId="273"/>
            <ac:spMk id="361" creationId="{7C2335AF-4E23-4B23-888D-8C2A3971BA62}"/>
          </ac:spMkLst>
        </pc:spChg>
        <pc:spChg chg="del">
          <ac:chgData name="Jia Shi" userId="46afd474-ef12-44c7-ab66-108625f733ba" providerId="ADAL" clId="{271F1F47-4225-4D30-98EF-2A0717CF74AC}" dt="2021-12-29T10:29:46.337" v="5673" actId="478"/>
          <ac:spMkLst>
            <pc:docMk/>
            <pc:sldMk cId="2188687423" sldId="273"/>
            <ac:spMk id="362" creationId="{1A2B1A9A-449B-4D89-9E68-B09DAEA7964D}"/>
          </ac:spMkLst>
        </pc:spChg>
        <pc:spChg chg="del">
          <ac:chgData name="Jia Shi" userId="46afd474-ef12-44c7-ab66-108625f733ba" providerId="ADAL" clId="{271F1F47-4225-4D30-98EF-2A0717CF74AC}" dt="2021-12-29T10:30:49.119" v="5687" actId="478"/>
          <ac:spMkLst>
            <pc:docMk/>
            <pc:sldMk cId="2188687423" sldId="273"/>
            <ac:spMk id="379" creationId="{BF9C3397-A938-4B1A-8286-15B9A5FEE7CC}"/>
          </ac:spMkLst>
        </pc:spChg>
        <pc:spChg chg="del">
          <ac:chgData name="Jia Shi" userId="46afd474-ef12-44c7-ab66-108625f733ba" providerId="ADAL" clId="{271F1F47-4225-4D30-98EF-2A0717CF74AC}" dt="2021-12-29T10:30:49.119" v="5687" actId="478"/>
          <ac:spMkLst>
            <pc:docMk/>
            <pc:sldMk cId="2188687423" sldId="273"/>
            <ac:spMk id="380" creationId="{9F4DED25-0F29-4546-9A16-9FFF980323B6}"/>
          </ac:spMkLst>
        </pc:spChg>
        <pc:spChg chg="del">
          <ac:chgData name="Jia Shi" userId="46afd474-ef12-44c7-ab66-108625f733ba" providerId="ADAL" clId="{271F1F47-4225-4D30-98EF-2A0717CF74AC}" dt="2021-12-29T10:30:49.119" v="5687" actId="478"/>
          <ac:spMkLst>
            <pc:docMk/>
            <pc:sldMk cId="2188687423" sldId="273"/>
            <ac:spMk id="381" creationId="{A06CC480-6C7F-4778-A7FC-5B1B6BFB8A67}"/>
          </ac:spMkLst>
        </pc:spChg>
        <pc:spChg chg="del">
          <ac:chgData name="Jia Shi" userId="46afd474-ef12-44c7-ab66-108625f733ba" providerId="ADAL" clId="{271F1F47-4225-4D30-98EF-2A0717CF74AC}" dt="2021-12-29T10:30:49.119" v="5687" actId="478"/>
          <ac:spMkLst>
            <pc:docMk/>
            <pc:sldMk cId="2188687423" sldId="273"/>
            <ac:spMk id="382" creationId="{062B8641-75CB-492D-9A7B-EA305453758E}"/>
          </ac:spMkLst>
        </pc:spChg>
        <pc:spChg chg="del">
          <ac:chgData name="Jia Shi" userId="46afd474-ef12-44c7-ab66-108625f733ba" providerId="ADAL" clId="{271F1F47-4225-4D30-98EF-2A0717CF74AC}" dt="2021-12-29T10:29:46.337" v="5673" actId="478"/>
          <ac:spMkLst>
            <pc:docMk/>
            <pc:sldMk cId="2188687423" sldId="273"/>
            <ac:spMk id="383" creationId="{B3E3DF6E-9BE3-432F-9BDD-80E0BC15DFF2}"/>
          </ac:spMkLst>
        </pc:spChg>
        <pc:spChg chg="mod">
          <ac:chgData name="Jia Shi" userId="46afd474-ef12-44c7-ab66-108625f733ba" providerId="ADAL" clId="{271F1F47-4225-4D30-98EF-2A0717CF74AC}" dt="2021-12-29T15:05:24.002" v="5849" actId="20577"/>
          <ac:spMkLst>
            <pc:docMk/>
            <pc:sldMk cId="2188687423" sldId="273"/>
            <ac:spMk id="398" creationId="{297B8B0F-CCF7-451E-A902-E2201ACE9FFB}"/>
          </ac:spMkLst>
        </pc:spChg>
        <pc:spChg chg="del">
          <ac:chgData name="Jia Shi" userId="46afd474-ef12-44c7-ab66-108625f733ba" providerId="ADAL" clId="{271F1F47-4225-4D30-98EF-2A0717CF74AC}" dt="2021-12-29T10:32:46.316" v="5715" actId="478"/>
          <ac:spMkLst>
            <pc:docMk/>
            <pc:sldMk cId="2188687423" sldId="273"/>
            <ac:spMk id="399" creationId="{898F51D4-BE51-4134-9A83-F36E8C9CC933}"/>
          </ac:spMkLst>
        </pc:spChg>
        <pc:spChg chg="del mod">
          <ac:chgData name="Jia Shi" userId="46afd474-ef12-44c7-ab66-108625f733ba" providerId="ADAL" clId="{271F1F47-4225-4D30-98EF-2A0717CF74AC}" dt="2021-12-29T10:32:46.316" v="5715" actId="478"/>
          <ac:spMkLst>
            <pc:docMk/>
            <pc:sldMk cId="2188687423" sldId="273"/>
            <ac:spMk id="400" creationId="{22B3F1D0-2CF0-473F-B94F-31C2C209A4BF}"/>
          </ac:spMkLst>
        </pc:spChg>
        <pc:spChg chg="mod">
          <ac:chgData name="Jia Shi" userId="46afd474-ef12-44c7-ab66-108625f733ba" providerId="ADAL" clId="{271F1F47-4225-4D30-98EF-2A0717CF74AC}" dt="2021-12-29T10:29:51.238" v="5675"/>
          <ac:spMkLst>
            <pc:docMk/>
            <pc:sldMk cId="2188687423" sldId="273"/>
            <ac:spMk id="405" creationId="{AA2263BB-F7CE-499E-BA0B-4FBEBDC37810}"/>
          </ac:spMkLst>
        </pc:spChg>
        <pc:spChg chg="mod">
          <ac:chgData name="Jia Shi" userId="46afd474-ef12-44c7-ab66-108625f733ba" providerId="ADAL" clId="{271F1F47-4225-4D30-98EF-2A0717CF74AC}" dt="2021-12-29T10:29:51.238" v="5675"/>
          <ac:spMkLst>
            <pc:docMk/>
            <pc:sldMk cId="2188687423" sldId="273"/>
            <ac:spMk id="407" creationId="{3ACBBAD9-D4F1-48E3-8B92-3670069E40CF}"/>
          </ac:spMkLst>
        </pc:spChg>
        <pc:spChg chg="mod">
          <ac:chgData name="Jia Shi" userId="46afd474-ef12-44c7-ab66-108625f733ba" providerId="ADAL" clId="{271F1F47-4225-4D30-98EF-2A0717CF74AC}" dt="2021-12-29T10:29:51.238" v="5675"/>
          <ac:spMkLst>
            <pc:docMk/>
            <pc:sldMk cId="2188687423" sldId="273"/>
            <ac:spMk id="408" creationId="{F0B5837D-B051-4508-A176-30A13BA7D78B}"/>
          </ac:spMkLst>
        </pc:spChg>
        <pc:spChg chg="mod">
          <ac:chgData name="Jia Shi" userId="46afd474-ef12-44c7-ab66-108625f733ba" providerId="ADAL" clId="{271F1F47-4225-4D30-98EF-2A0717CF74AC}" dt="2021-12-29T10:29:51.238" v="5675"/>
          <ac:spMkLst>
            <pc:docMk/>
            <pc:sldMk cId="2188687423" sldId="273"/>
            <ac:spMk id="409" creationId="{E7212F36-EF20-4AFF-AD3A-F603BEB34265}"/>
          </ac:spMkLst>
        </pc:spChg>
        <pc:spChg chg="mod">
          <ac:chgData name="Jia Shi" userId="46afd474-ef12-44c7-ab66-108625f733ba" providerId="ADAL" clId="{271F1F47-4225-4D30-98EF-2A0717CF74AC}" dt="2021-12-29T10:29:51.238" v="5675"/>
          <ac:spMkLst>
            <pc:docMk/>
            <pc:sldMk cId="2188687423" sldId="273"/>
            <ac:spMk id="410" creationId="{3E6B444F-C89A-4594-AA0C-8D8B58CC2D27}"/>
          </ac:spMkLst>
        </pc:spChg>
        <pc:spChg chg="mod">
          <ac:chgData name="Jia Shi" userId="46afd474-ef12-44c7-ab66-108625f733ba" providerId="ADAL" clId="{271F1F47-4225-4D30-98EF-2A0717CF74AC}" dt="2021-12-29T10:29:51.238" v="5675"/>
          <ac:spMkLst>
            <pc:docMk/>
            <pc:sldMk cId="2188687423" sldId="273"/>
            <ac:spMk id="411" creationId="{7F294620-5EDB-4505-A3ED-90D1856CF427}"/>
          </ac:spMkLst>
        </pc:spChg>
        <pc:spChg chg="mod">
          <ac:chgData name="Jia Shi" userId="46afd474-ef12-44c7-ab66-108625f733ba" providerId="ADAL" clId="{271F1F47-4225-4D30-98EF-2A0717CF74AC}" dt="2021-12-29T10:29:51.238" v="5675"/>
          <ac:spMkLst>
            <pc:docMk/>
            <pc:sldMk cId="2188687423" sldId="273"/>
            <ac:spMk id="413" creationId="{A2D5E771-0CBC-42C6-A543-B5775839F652}"/>
          </ac:spMkLst>
        </pc:spChg>
        <pc:spChg chg="mod">
          <ac:chgData name="Jia Shi" userId="46afd474-ef12-44c7-ab66-108625f733ba" providerId="ADAL" clId="{271F1F47-4225-4D30-98EF-2A0717CF74AC}" dt="2021-12-29T10:29:51.238" v="5675"/>
          <ac:spMkLst>
            <pc:docMk/>
            <pc:sldMk cId="2188687423" sldId="273"/>
            <ac:spMk id="415" creationId="{EA24F5B8-48D2-45C6-B7A9-E4938E29BA11}"/>
          </ac:spMkLst>
        </pc:spChg>
        <pc:spChg chg="mod">
          <ac:chgData name="Jia Shi" userId="46afd474-ef12-44c7-ab66-108625f733ba" providerId="ADAL" clId="{271F1F47-4225-4D30-98EF-2A0717CF74AC}" dt="2021-12-29T10:29:51.238" v="5675"/>
          <ac:spMkLst>
            <pc:docMk/>
            <pc:sldMk cId="2188687423" sldId="273"/>
            <ac:spMk id="416" creationId="{B54CA40F-5D09-425B-94FF-F681A5CF6E8B}"/>
          </ac:spMkLst>
        </pc:spChg>
        <pc:spChg chg="mod">
          <ac:chgData name="Jia Shi" userId="46afd474-ef12-44c7-ab66-108625f733ba" providerId="ADAL" clId="{271F1F47-4225-4D30-98EF-2A0717CF74AC}" dt="2021-12-29T10:29:51.238" v="5675"/>
          <ac:spMkLst>
            <pc:docMk/>
            <pc:sldMk cId="2188687423" sldId="273"/>
            <ac:spMk id="417" creationId="{BDD59A7C-E6B4-4807-AF0A-1038E1DBE62C}"/>
          </ac:spMkLst>
        </pc:spChg>
        <pc:spChg chg="mod">
          <ac:chgData name="Jia Shi" userId="46afd474-ef12-44c7-ab66-108625f733ba" providerId="ADAL" clId="{271F1F47-4225-4D30-98EF-2A0717CF74AC}" dt="2021-12-29T10:29:51.238" v="5675"/>
          <ac:spMkLst>
            <pc:docMk/>
            <pc:sldMk cId="2188687423" sldId="273"/>
            <ac:spMk id="418" creationId="{DEE7F96E-AC6C-49E1-9CC4-A7776C137261}"/>
          </ac:spMkLst>
        </pc:spChg>
        <pc:spChg chg="mod">
          <ac:chgData name="Jia Shi" userId="46afd474-ef12-44c7-ab66-108625f733ba" providerId="ADAL" clId="{271F1F47-4225-4D30-98EF-2A0717CF74AC}" dt="2021-12-29T10:29:51.238" v="5675"/>
          <ac:spMkLst>
            <pc:docMk/>
            <pc:sldMk cId="2188687423" sldId="273"/>
            <ac:spMk id="419" creationId="{BD679336-E19A-4172-98FE-2C9C65EB0309}"/>
          </ac:spMkLst>
        </pc:spChg>
        <pc:spChg chg="mod">
          <ac:chgData name="Jia Shi" userId="46afd474-ef12-44c7-ab66-108625f733ba" providerId="ADAL" clId="{271F1F47-4225-4D30-98EF-2A0717CF74AC}" dt="2021-12-29T10:29:51.238" v="5675"/>
          <ac:spMkLst>
            <pc:docMk/>
            <pc:sldMk cId="2188687423" sldId="273"/>
            <ac:spMk id="420" creationId="{2974EBCE-B59A-42A7-96D4-C42817C3CDF1}"/>
          </ac:spMkLst>
        </pc:spChg>
        <pc:spChg chg="mod">
          <ac:chgData name="Jia Shi" userId="46afd474-ef12-44c7-ab66-108625f733ba" providerId="ADAL" clId="{271F1F47-4225-4D30-98EF-2A0717CF74AC}" dt="2021-12-29T10:29:51.238" v="5675"/>
          <ac:spMkLst>
            <pc:docMk/>
            <pc:sldMk cId="2188687423" sldId="273"/>
            <ac:spMk id="421" creationId="{C7637AB5-7A69-4186-A52D-5BA85E488A7D}"/>
          </ac:spMkLst>
        </pc:spChg>
        <pc:spChg chg="mod">
          <ac:chgData name="Jia Shi" userId="46afd474-ef12-44c7-ab66-108625f733ba" providerId="ADAL" clId="{271F1F47-4225-4D30-98EF-2A0717CF74AC}" dt="2021-12-29T10:29:51.238" v="5675"/>
          <ac:spMkLst>
            <pc:docMk/>
            <pc:sldMk cId="2188687423" sldId="273"/>
            <ac:spMk id="422" creationId="{C4D28A74-1A40-4F27-8599-2C3561970523}"/>
          </ac:spMkLst>
        </pc:spChg>
        <pc:spChg chg="mod">
          <ac:chgData name="Jia Shi" userId="46afd474-ef12-44c7-ab66-108625f733ba" providerId="ADAL" clId="{271F1F47-4225-4D30-98EF-2A0717CF74AC}" dt="2021-12-29T10:29:51.238" v="5675"/>
          <ac:spMkLst>
            <pc:docMk/>
            <pc:sldMk cId="2188687423" sldId="273"/>
            <ac:spMk id="423" creationId="{94E8B32C-D978-4498-98DF-B464AC59DCA9}"/>
          </ac:spMkLst>
        </pc:spChg>
        <pc:spChg chg="mod">
          <ac:chgData name="Jia Shi" userId="46afd474-ef12-44c7-ab66-108625f733ba" providerId="ADAL" clId="{271F1F47-4225-4D30-98EF-2A0717CF74AC}" dt="2021-12-29T10:29:51.238" v="5675"/>
          <ac:spMkLst>
            <pc:docMk/>
            <pc:sldMk cId="2188687423" sldId="273"/>
            <ac:spMk id="424" creationId="{81548167-AF60-4444-A9A7-BD5AC53DB818}"/>
          </ac:spMkLst>
        </pc:spChg>
        <pc:spChg chg="mod">
          <ac:chgData name="Jia Shi" userId="46afd474-ef12-44c7-ab66-108625f733ba" providerId="ADAL" clId="{271F1F47-4225-4D30-98EF-2A0717CF74AC}" dt="2021-12-29T10:29:51.238" v="5675"/>
          <ac:spMkLst>
            <pc:docMk/>
            <pc:sldMk cId="2188687423" sldId="273"/>
            <ac:spMk id="425" creationId="{5774F7C0-402E-4DC8-A4BE-34274696F2DE}"/>
          </ac:spMkLst>
        </pc:spChg>
        <pc:spChg chg="mod">
          <ac:chgData name="Jia Shi" userId="46afd474-ef12-44c7-ab66-108625f733ba" providerId="ADAL" clId="{271F1F47-4225-4D30-98EF-2A0717CF74AC}" dt="2021-12-29T10:29:51.238" v="5675"/>
          <ac:spMkLst>
            <pc:docMk/>
            <pc:sldMk cId="2188687423" sldId="273"/>
            <ac:spMk id="426" creationId="{846223B0-10DC-472E-AF60-02E8E13DBD58}"/>
          </ac:spMkLst>
        </pc:spChg>
        <pc:spChg chg="add mod">
          <ac:chgData name="Jia Shi" userId="46afd474-ef12-44c7-ab66-108625f733ba" providerId="ADAL" clId="{271F1F47-4225-4D30-98EF-2A0717CF74AC}" dt="2021-12-29T10:31:31.202" v="5701" actId="1076"/>
          <ac:spMkLst>
            <pc:docMk/>
            <pc:sldMk cId="2188687423" sldId="273"/>
            <ac:spMk id="427" creationId="{617C306E-69F4-4632-89FA-B1C91F16F36D}"/>
          </ac:spMkLst>
        </pc:spChg>
        <pc:spChg chg="add mod">
          <ac:chgData name="Jia Shi" userId="46afd474-ef12-44c7-ab66-108625f733ba" providerId="ADAL" clId="{271F1F47-4225-4D30-98EF-2A0717CF74AC}" dt="2021-12-29T10:30:22.328" v="5681" actId="1076"/>
          <ac:spMkLst>
            <pc:docMk/>
            <pc:sldMk cId="2188687423" sldId="273"/>
            <ac:spMk id="428" creationId="{BEEA3697-D22F-4581-B7E4-47ABA8F78B19}"/>
          </ac:spMkLst>
        </pc:spChg>
        <pc:spChg chg="add del mod">
          <ac:chgData name="Jia Shi" userId="46afd474-ef12-44c7-ab66-108625f733ba" providerId="ADAL" clId="{271F1F47-4225-4D30-98EF-2A0717CF74AC}" dt="2021-12-29T10:32:46.316" v="5715" actId="478"/>
          <ac:spMkLst>
            <pc:docMk/>
            <pc:sldMk cId="2188687423" sldId="273"/>
            <ac:spMk id="429" creationId="{359FD896-956E-4D6D-AF45-6A4D726D0F77}"/>
          </ac:spMkLst>
        </pc:spChg>
        <pc:spChg chg="add del mod">
          <ac:chgData name="Jia Shi" userId="46afd474-ef12-44c7-ab66-108625f733ba" providerId="ADAL" clId="{271F1F47-4225-4D30-98EF-2A0717CF74AC}" dt="2021-12-29T10:32:46.316" v="5715" actId="478"/>
          <ac:spMkLst>
            <pc:docMk/>
            <pc:sldMk cId="2188687423" sldId="273"/>
            <ac:spMk id="430" creationId="{3BF27E21-6546-4C0C-BF6D-26E160983F22}"/>
          </ac:spMkLst>
        </pc:spChg>
        <pc:spChg chg="add mod">
          <ac:chgData name="Jia Shi" userId="46afd474-ef12-44c7-ab66-108625f733ba" providerId="ADAL" clId="{271F1F47-4225-4D30-98EF-2A0717CF74AC}" dt="2021-12-29T10:31:31.202" v="5701" actId="1076"/>
          <ac:spMkLst>
            <pc:docMk/>
            <pc:sldMk cId="2188687423" sldId="273"/>
            <ac:spMk id="431" creationId="{E4628E16-C0AB-4EA8-8BA9-87FAD6239EAF}"/>
          </ac:spMkLst>
        </pc:spChg>
        <pc:spChg chg="add mod">
          <ac:chgData name="Jia Shi" userId="46afd474-ef12-44c7-ab66-108625f733ba" providerId="ADAL" clId="{271F1F47-4225-4D30-98EF-2A0717CF74AC}" dt="2021-12-29T10:31:31.202" v="5701" actId="1076"/>
          <ac:spMkLst>
            <pc:docMk/>
            <pc:sldMk cId="2188687423" sldId="273"/>
            <ac:spMk id="432" creationId="{7B08F081-D0B9-4E0F-847D-16DD8A6EE3A1}"/>
          </ac:spMkLst>
        </pc:spChg>
        <pc:spChg chg="add mod">
          <ac:chgData name="Jia Shi" userId="46afd474-ef12-44c7-ab66-108625f733ba" providerId="ADAL" clId="{271F1F47-4225-4D30-98EF-2A0717CF74AC}" dt="2021-12-29T10:31:51.263" v="5706" actId="1076"/>
          <ac:spMkLst>
            <pc:docMk/>
            <pc:sldMk cId="2188687423" sldId="273"/>
            <ac:spMk id="433" creationId="{83930E34-90AF-4495-825D-32FAB083BFA0}"/>
          </ac:spMkLst>
        </pc:spChg>
        <pc:spChg chg="add mod">
          <ac:chgData name="Jia Shi" userId="46afd474-ef12-44c7-ab66-108625f733ba" providerId="ADAL" clId="{271F1F47-4225-4D30-98EF-2A0717CF74AC}" dt="2021-12-29T10:31:51.263" v="5706" actId="1076"/>
          <ac:spMkLst>
            <pc:docMk/>
            <pc:sldMk cId="2188687423" sldId="273"/>
            <ac:spMk id="434" creationId="{799AC3B7-3BF1-48E7-84BC-85340D401226}"/>
          </ac:spMkLst>
        </pc:spChg>
        <pc:spChg chg="add del mod">
          <ac:chgData name="Jia Shi" userId="46afd474-ef12-44c7-ab66-108625f733ba" providerId="ADAL" clId="{271F1F47-4225-4D30-98EF-2A0717CF74AC}" dt="2021-12-29T10:35:40.631" v="5771" actId="478"/>
          <ac:spMkLst>
            <pc:docMk/>
            <pc:sldMk cId="2188687423" sldId="273"/>
            <ac:spMk id="435" creationId="{C8178CD0-31AB-45B9-ADCB-8210FC72F82D}"/>
          </ac:spMkLst>
        </pc:spChg>
        <pc:spChg chg="add del mod">
          <ac:chgData name="Jia Shi" userId="46afd474-ef12-44c7-ab66-108625f733ba" providerId="ADAL" clId="{271F1F47-4225-4D30-98EF-2A0717CF74AC}" dt="2021-12-29T10:35:40.631" v="5771" actId="478"/>
          <ac:spMkLst>
            <pc:docMk/>
            <pc:sldMk cId="2188687423" sldId="273"/>
            <ac:spMk id="436" creationId="{4FB40A36-F197-4B56-9469-DE9759940B18}"/>
          </ac:spMkLst>
        </pc:spChg>
        <pc:spChg chg="add del mod">
          <ac:chgData name="Jia Shi" userId="46afd474-ef12-44c7-ab66-108625f733ba" providerId="ADAL" clId="{271F1F47-4225-4D30-98EF-2A0717CF74AC}" dt="2021-12-29T10:35:40.631" v="5771" actId="478"/>
          <ac:spMkLst>
            <pc:docMk/>
            <pc:sldMk cId="2188687423" sldId="273"/>
            <ac:spMk id="437" creationId="{8C164A26-A846-40A3-BB65-2EAA4F793983}"/>
          </ac:spMkLst>
        </pc:spChg>
        <pc:spChg chg="add del mod">
          <ac:chgData name="Jia Shi" userId="46afd474-ef12-44c7-ab66-108625f733ba" providerId="ADAL" clId="{271F1F47-4225-4D30-98EF-2A0717CF74AC}" dt="2021-12-29T10:35:40.631" v="5771" actId="478"/>
          <ac:spMkLst>
            <pc:docMk/>
            <pc:sldMk cId="2188687423" sldId="273"/>
            <ac:spMk id="438" creationId="{F1CC190D-665E-4947-9AE2-1A719AF7DF6F}"/>
          </ac:spMkLst>
        </pc:spChg>
        <pc:spChg chg="add mod">
          <ac:chgData name="Jia Shi" userId="46afd474-ef12-44c7-ab66-108625f733ba" providerId="ADAL" clId="{271F1F47-4225-4D30-98EF-2A0717CF74AC}" dt="2021-12-29T10:36:23.945" v="5776" actId="1076"/>
          <ac:spMkLst>
            <pc:docMk/>
            <pc:sldMk cId="2188687423" sldId="273"/>
            <ac:spMk id="439" creationId="{D26A89E2-F6C9-4F73-8F10-9406A870B88C}"/>
          </ac:spMkLst>
        </pc:spChg>
        <pc:spChg chg="add mod">
          <ac:chgData name="Jia Shi" userId="46afd474-ef12-44c7-ab66-108625f733ba" providerId="ADAL" clId="{271F1F47-4225-4D30-98EF-2A0717CF74AC}" dt="2021-12-29T10:36:23.945" v="5776" actId="1076"/>
          <ac:spMkLst>
            <pc:docMk/>
            <pc:sldMk cId="2188687423" sldId="273"/>
            <ac:spMk id="440" creationId="{E588DAF9-2A3A-46EA-AE98-78B92052E052}"/>
          </ac:spMkLst>
        </pc:spChg>
        <pc:spChg chg="mod">
          <ac:chgData name="Jia Shi" userId="46afd474-ef12-44c7-ab66-108625f733ba" providerId="ADAL" clId="{271F1F47-4225-4D30-98EF-2A0717CF74AC}" dt="2021-12-29T10:32:00.300" v="5707"/>
          <ac:spMkLst>
            <pc:docMk/>
            <pc:sldMk cId="2188687423" sldId="273"/>
            <ac:spMk id="442" creationId="{E74C9E8C-51C1-417D-85DD-5793D6CA5727}"/>
          </ac:spMkLst>
        </pc:spChg>
        <pc:spChg chg="add mod">
          <ac:chgData name="Jia Shi" userId="46afd474-ef12-44c7-ab66-108625f733ba" providerId="ADAL" clId="{271F1F47-4225-4D30-98EF-2A0717CF74AC}" dt="2021-12-29T10:36:23.945" v="5776" actId="1076"/>
          <ac:spMkLst>
            <pc:docMk/>
            <pc:sldMk cId="2188687423" sldId="273"/>
            <ac:spMk id="444" creationId="{DDCDDF88-513C-4A9D-8DD9-C741F32D0059}"/>
          </ac:spMkLst>
        </pc:spChg>
        <pc:spChg chg="del mod">
          <ac:chgData name="Jia Shi" userId="46afd474-ef12-44c7-ab66-108625f733ba" providerId="ADAL" clId="{271F1F47-4225-4D30-98EF-2A0717CF74AC}" dt="2021-12-29T10:32:46.316" v="5715" actId="478"/>
          <ac:spMkLst>
            <pc:docMk/>
            <pc:sldMk cId="2188687423" sldId="273"/>
            <ac:spMk id="445" creationId="{193E96C2-0020-4704-859A-3838FE85E6D2}"/>
          </ac:spMkLst>
        </pc:spChg>
        <pc:spChg chg="del mod">
          <ac:chgData name="Jia Shi" userId="46afd474-ef12-44c7-ab66-108625f733ba" providerId="ADAL" clId="{271F1F47-4225-4D30-98EF-2A0717CF74AC}" dt="2021-12-29T10:32:46.316" v="5715" actId="478"/>
          <ac:spMkLst>
            <pc:docMk/>
            <pc:sldMk cId="2188687423" sldId="273"/>
            <ac:spMk id="446" creationId="{9405776B-3A47-4804-9507-5AD45AB4BDCA}"/>
          </ac:spMkLst>
        </pc:spChg>
        <pc:spChg chg="add mod">
          <ac:chgData name="Jia Shi" userId="46afd474-ef12-44c7-ab66-108625f733ba" providerId="ADAL" clId="{271F1F47-4225-4D30-98EF-2A0717CF74AC}" dt="2021-12-29T10:36:23.945" v="5776" actId="1076"/>
          <ac:spMkLst>
            <pc:docMk/>
            <pc:sldMk cId="2188687423" sldId="273"/>
            <ac:spMk id="447" creationId="{7CF73121-505E-4B55-B9E4-0E4268C80E9F}"/>
          </ac:spMkLst>
        </pc:spChg>
        <pc:spChg chg="del mod">
          <ac:chgData name="Jia Shi" userId="46afd474-ef12-44c7-ab66-108625f733ba" providerId="ADAL" clId="{271F1F47-4225-4D30-98EF-2A0717CF74AC}" dt="2021-12-29T10:32:46.316" v="5715" actId="478"/>
          <ac:spMkLst>
            <pc:docMk/>
            <pc:sldMk cId="2188687423" sldId="273"/>
            <ac:spMk id="450" creationId="{918DA695-7D03-4403-A1A5-912A3D0082B8}"/>
          </ac:spMkLst>
        </pc:spChg>
        <pc:spChg chg="mod">
          <ac:chgData name="Jia Shi" userId="46afd474-ef12-44c7-ab66-108625f733ba" providerId="ADAL" clId="{271F1F47-4225-4D30-98EF-2A0717CF74AC}" dt="2021-12-29T10:32:00.300" v="5707"/>
          <ac:spMkLst>
            <pc:docMk/>
            <pc:sldMk cId="2188687423" sldId="273"/>
            <ac:spMk id="451" creationId="{0033766B-8F89-4B0E-97F9-6A1FECB547CA}"/>
          </ac:spMkLst>
        </pc:spChg>
        <pc:spChg chg="del">
          <ac:chgData name="Jia Shi" userId="46afd474-ef12-44c7-ab66-108625f733ba" providerId="ADAL" clId="{271F1F47-4225-4D30-98EF-2A0717CF74AC}" dt="2021-12-29T10:29:47.908" v="5674" actId="478"/>
          <ac:spMkLst>
            <pc:docMk/>
            <pc:sldMk cId="2188687423" sldId="273"/>
            <ac:spMk id="452" creationId="{FAA61478-6D18-4A99-A6F5-457AB7CA875B}"/>
          </ac:spMkLst>
        </pc:spChg>
        <pc:spChg chg="del mod">
          <ac:chgData name="Jia Shi" userId="46afd474-ef12-44c7-ab66-108625f733ba" providerId="ADAL" clId="{271F1F47-4225-4D30-98EF-2A0717CF74AC}" dt="2021-12-29T10:32:46.316" v="5715" actId="478"/>
          <ac:spMkLst>
            <pc:docMk/>
            <pc:sldMk cId="2188687423" sldId="273"/>
            <ac:spMk id="453" creationId="{4B691F38-9E49-4D48-8992-F3EE34499AFE}"/>
          </ac:spMkLst>
        </pc:spChg>
        <pc:spChg chg="mod">
          <ac:chgData name="Jia Shi" userId="46afd474-ef12-44c7-ab66-108625f733ba" providerId="ADAL" clId="{271F1F47-4225-4D30-98EF-2A0717CF74AC}" dt="2021-12-29T10:32:00.300" v="5707"/>
          <ac:spMkLst>
            <pc:docMk/>
            <pc:sldMk cId="2188687423" sldId="273"/>
            <ac:spMk id="455" creationId="{21A75141-C1CD-4671-8E56-473F76F48386}"/>
          </ac:spMkLst>
        </pc:spChg>
        <pc:spChg chg="mod">
          <ac:chgData name="Jia Shi" userId="46afd474-ef12-44c7-ab66-108625f733ba" providerId="ADAL" clId="{271F1F47-4225-4D30-98EF-2A0717CF74AC}" dt="2021-12-29T10:32:00.300" v="5707"/>
          <ac:spMkLst>
            <pc:docMk/>
            <pc:sldMk cId="2188687423" sldId="273"/>
            <ac:spMk id="458" creationId="{51C89742-7690-466A-8E81-7C2E4D40FFD5}"/>
          </ac:spMkLst>
        </pc:spChg>
        <pc:spChg chg="mod">
          <ac:chgData name="Jia Shi" userId="46afd474-ef12-44c7-ab66-108625f733ba" providerId="ADAL" clId="{271F1F47-4225-4D30-98EF-2A0717CF74AC}" dt="2021-12-29T10:32:00.300" v="5707"/>
          <ac:spMkLst>
            <pc:docMk/>
            <pc:sldMk cId="2188687423" sldId="273"/>
            <ac:spMk id="474" creationId="{FC5B530B-EE65-4A71-94D6-307449A890F1}"/>
          </ac:spMkLst>
        </pc:spChg>
        <pc:spChg chg="mod">
          <ac:chgData name="Jia Shi" userId="46afd474-ef12-44c7-ab66-108625f733ba" providerId="ADAL" clId="{271F1F47-4225-4D30-98EF-2A0717CF74AC}" dt="2021-12-29T10:32:00.300" v="5707"/>
          <ac:spMkLst>
            <pc:docMk/>
            <pc:sldMk cId="2188687423" sldId="273"/>
            <ac:spMk id="475" creationId="{570220AF-6A52-4334-B250-42660DD8F40E}"/>
          </ac:spMkLst>
        </pc:spChg>
        <pc:spChg chg="mod">
          <ac:chgData name="Jia Shi" userId="46afd474-ef12-44c7-ab66-108625f733ba" providerId="ADAL" clId="{271F1F47-4225-4D30-98EF-2A0717CF74AC}" dt="2021-12-29T10:32:00.300" v="5707"/>
          <ac:spMkLst>
            <pc:docMk/>
            <pc:sldMk cId="2188687423" sldId="273"/>
            <ac:spMk id="476" creationId="{475E6D4C-F6A6-443D-BC35-059D43EA1012}"/>
          </ac:spMkLst>
        </pc:spChg>
        <pc:spChg chg="mod">
          <ac:chgData name="Jia Shi" userId="46afd474-ef12-44c7-ab66-108625f733ba" providerId="ADAL" clId="{271F1F47-4225-4D30-98EF-2A0717CF74AC}" dt="2021-12-29T10:32:00.300" v="5707"/>
          <ac:spMkLst>
            <pc:docMk/>
            <pc:sldMk cId="2188687423" sldId="273"/>
            <ac:spMk id="477" creationId="{46AB3131-3A64-400B-AA42-29A4C85A631D}"/>
          </ac:spMkLst>
        </pc:spChg>
        <pc:spChg chg="mod">
          <ac:chgData name="Jia Shi" userId="46afd474-ef12-44c7-ab66-108625f733ba" providerId="ADAL" clId="{271F1F47-4225-4D30-98EF-2A0717CF74AC}" dt="2021-12-29T10:32:00.300" v="5707"/>
          <ac:spMkLst>
            <pc:docMk/>
            <pc:sldMk cId="2188687423" sldId="273"/>
            <ac:spMk id="478" creationId="{10E9C4D7-19C2-4579-A7D2-2E8CA911672F}"/>
          </ac:spMkLst>
        </pc:spChg>
        <pc:spChg chg="mod">
          <ac:chgData name="Jia Shi" userId="46afd474-ef12-44c7-ab66-108625f733ba" providerId="ADAL" clId="{271F1F47-4225-4D30-98EF-2A0717CF74AC}" dt="2021-12-29T10:32:00.300" v="5707"/>
          <ac:spMkLst>
            <pc:docMk/>
            <pc:sldMk cId="2188687423" sldId="273"/>
            <ac:spMk id="479" creationId="{8E616EA1-7B8D-4155-897A-3D3A51B0217B}"/>
          </ac:spMkLst>
        </pc:spChg>
        <pc:spChg chg="mod">
          <ac:chgData name="Jia Shi" userId="46afd474-ef12-44c7-ab66-108625f733ba" providerId="ADAL" clId="{271F1F47-4225-4D30-98EF-2A0717CF74AC}" dt="2021-12-29T10:32:00.300" v="5707"/>
          <ac:spMkLst>
            <pc:docMk/>
            <pc:sldMk cId="2188687423" sldId="273"/>
            <ac:spMk id="480" creationId="{867D16D8-DFD0-4067-813B-D9394DF54957}"/>
          </ac:spMkLst>
        </pc:spChg>
        <pc:spChg chg="mod">
          <ac:chgData name="Jia Shi" userId="46afd474-ef12-44c7-ab66-108625f733ba" providerId="ADAL" clId="{271F1F47-4225-4D30-98EF-2A0717CF74AC}" dt="2021-12-29T10:32:00.300" v="5707"/>
          <ac:spMkLst>
            <pc:docMk/>
            <pc:sldMk cId="2188687423" sldId="273"/>
            <ac:spMk id="481" creationId="{C46FE084-907D-4739-AA9B-E185E79C8464}"/>
          </ac:spMkLst>
        </pc:spChg>
        <pc:spChg chg="mod">
          <ac:chgData name="Jia Shi" userId="46afd474-ef12-44c7-ab66-108625f733ba" providerId="ADAL" clId="{271F1F47-4225-4D30-98EF-2A0717CF74AC}" dt="2021-12-29T10:32:00.300" v="5707"/>
          <ac:spMkLst>
            <pc:docMk/>
            <pc:sldMk cId="2188687423" sldId="273"/>
            <ac:spMk id="482" creationId="{3B269027-6A18-4DE9-B0B3-FBD071B6A4B4}"/>
          </ac:spMkLst>
        </pc:spChg>
        <pc:spChg chg="mod">
          <ac:chgData name="Jia Shi" userId="46afd474-ef12-44c7-ab66-108625f733ba" providerId="ADAL" clId="{271F1F47-4225-4D30-98EF-2A0717CF74AC}" dt="2021-12-29T10:32:00.300" v="5707"/>
          <ac:spMkLst>
            <pc:docMk/>
            <pc:sldMk cId="2188687423" sldId="273"/>
            <ac:spMk id="483" creationId="{33607CB9-A705-4639-BC18-3403078464B1}"/>
          </ac:spMkLst>
        </pc:spChg>
        <pc:spChg chg="mod">
          <ac:chgData name="Jia Shi" userId="46afd474-ef12-44c7-ab66-108625f733ba" providerId="ADAL" clId="{271F1F47-4225-4D30-98EF-2A0717CF74AC}" dt="2021-12-29T10:32:00.300" v="5707"/>
          <ac:spMkLst>
            <pc:docMk/>
            <pc:sldMk cId="2188687423" sldId="273"/>
            <ac:spMk id="484" creationId="{6A55CF8C-152A-42FA-B6FB-4607F78A20A7}"/>
          </ac:spMkLst>
        </pc:spChg>
        <pc:spChg chg="mod">
          <ac:chgData name="Jia Shi" userId="46afd474-ef12-44c7-ab66-108625f733ba" providerId="ADAL" clId="{271F1F47-4225-4D30-98EF-2A0717CF74AC}" dt="2021-12-29T10:32:00.300" v="5707"/>
          <ac:spMkLst>
            <pc:docMk/>
            <pc:sldMk cId="2188687423" sldId="273"/>
            <ac:spMk id="486" creationId="{C1035DB9-0D48-40D5-AF3A-7073FFC95BDA}"/>
          </ac:spMkLst>
        </pc:spChg>
        <pc:spChg chg="mod">
          <ac:chgData name="Jia Shi" userId="46afd474-ef12-44c7-ab66-108625f733ba" providerId="ADAL" clId="{271F1F47-4225-4D30-98EF-2A0717CF74AC}" dt="2021-12-29T10:32:00.300" v="5707"/>
          <ac:spMkLst>
            <pc:docMk/>
            <pc:sldMk cId="2188687423" sldId="273"/>
            <ac:spMk id="488" creationId="{96276AFD-6C78-4793-AF33-1A196930DA98}"/>
          </ac:spMkLst>
        </pc:spChg>
        <pc:spChg chg="mod">
          <ac:chgData name="Jia Shi" userId="46afd474-ef12-44c7-ab66-108625f733ba" providerId="ADAL" clId="{271F1F47-4225-4D30-98EF-2A0717CF74AC}" dt="2021-12-29T10:32:00.300" v="5707"/>
          <ac:spMkLst>
            <pc:docMk/>
            <pc:sldMk cId="2188687423" sldId="273"/>
            <ac:spMk id="489" creationId="{B77F18AB-20A4-4C68-99E8-E77C312E991D}"/>
          </ac:spMkLst>
        </pc:spChg>
        <pc:spChg chg="mod">
          <ac:chgData name="Jia Shi" userId="46afd474-ef12-44c7-ab66-108625f733ba" providerId="ADAL" clId="{271F1F47-4225-4D30-98EF-2A0717CF74AC}" dt="2021-12-29T10:32:00.300" v="5707"/>
          <ac:spMkLst>
            <pc:docMk/>
            <pc:sldMk cId="2188687423" sldId="273"/>
            <ac:spMk id="491" creationId="{6EDD2906-3DDD-4C2B-B8CE-8E84D75D684C}"/>
          </ac:spMkLst>
        </pc:spChg>
        <pc:spChg chg="del mod">
          <ac:chgData name="Jia Shi" userId="46afd474-ef12-44c7-ab66-108625f733ba" providerId="ADAL" clId="{271F1F47-4225-4D30-98EF-2A0717CF74AC}" dt="2021-12-29T10:32:46.316" v="5715" actId="478"/>
          <ac:spMkLst>
            <pc:docMk/>
            <pc:sldMk cId="2188687423" sldId="273"/>
            <ac:spMk id="493" creationId="{3FDE96F8-BCD2-416B-8E5D-B2FF92195FBA}"/>
          </ac:spMkLst>
        </pc:spChg>
        <pc:spChg chg="mod">
          <ac:chgData name="Jia Shi" userId="46afd474-ef12-44c7-ab66-108625f733ba" providerId="ADAL" clId="{271F1F47-4225-4D30-98EF-2A0717CF74AC}" dt="2021-12-29T10:32:00.300" v="5707"/>
          <ac:spMkLst>
            <pc:docMk/>
            <pc:sldMk cId="2188687423" sldId="273"/>
            <ac:spMk id="494" creationId="{D281DEE6-33DD-4C05-A207-CBBF777BF5E6}"/>
          </ac:spMkLst>
        </pc:spChg>
        <pc:spChg chg="del">
          <ac:chgData name="Jia Shi" userId="46afd474-ef12-44c7-ab66-108625f733ba" providerId="ADAL" clId="{271F1F47-4225-4D30-98EF-2A0717CF74AC}" dt="2021-12-29T10:32:46.316" v="5715" actId="478"/>
          <ac:spMkLst>
            <pc:docMk/>
            <pc:sldMk cId="2188687423" sldId="273"/>
            <ac:spMk id="495" creationId="{68562A46-3EE6-46B4-9EC8-480C75654D2A}"/>
          </ac:spMkLst>
        </pc:spChg>
        <pc:spChg chg="mod">
          <ac:chgData name="Jia Shi" userId="46afd474-ef12-44c7-ab66-108625f733ba" providerId="ADAL" clId="{271F1F47-4225-4D30-98EF-2A0717CF74AC}" dt="2021-12-29T10:32:00.300" v="5707"/>
          <ac:spMkLst>
            <pc:docMk/>
            <pc:sldMk cId="2188687423" sldId="273"/>
            <ac:spMk id="499" creationId="{C6AF4FA2-5F69-46C4-AE8C-CAEA5711F6FA}"/>
          </ac:spMkLst>
        </pc:spChg>
        <pc:spChg chg="mod">
          <ac:chgData name="Jia Shi" userId="46afd474-ef12-44c7-ab66-108625f733ba" providerId="ADAL" clId="{271F1F47-4225-4D30-98EF-2A0717CF74AC}" dt="2021-12-29T10:32:00.300" v="5707"/>
          <ac:spMkLst>
            <pc:docMk/>
            <pc:sldMk cId="2188687423" sldId="273"/>
            <ac:spMk id="500" creationId="{DBC21032-B2D9-42E7-BA7E-B12C0E369617}"/>
          </ac:spMkLst>
        </pc:spChg>
        <pc:spChg chg="mod">
          <ac:chgData name="Jia Shi" userId="46afd474-ef12-44c7-ab66-108625f733ba" providerId="ADAL" clId="{271F1F47-4225-4D30-98EF-2A0717CF74AC}" dt="2021-12-29T10:32:22.920" v="5711"/>
          <ac:spMkLst>
            <pc:docMk/>
            <pc:sldMk cId="2188687423" sldId="273"/>
            <ac:spMk id="502" creationId="{499DF2E8-97FA-4FD5-AE2A-CA196C54CF86}"/>
          </ac:spMkLst>
        </pc:spChg>
        <pc:spChg chg="mod">
          <ac:chgData name="Jia Shi" userId="46afd474-ef12-44c7-ab66-108625f733ba" providerId="ADAL" clId="{271F1F47-4225-4D30-98EF-2A0717CF74AC}" dt="2021-12-29T10:32:22.920" v="5711"/>
          <ac:spMkLst>
            <pc:docMk/>
            <pc:sldMk cId="2188687423" sldId="273"/>
            <ac:spMk id="503" creationId="{77FAC888-7FC5-4249-BC62-A1D07ECBD106}"/>
          </ac:spMkLst>
        </pc:spChg>
        <pc:spChg chg="mod">
          <ac:chgData name="Jia Shi" userId="46afd474-ef12-44c7-ab66-108625f733ba" providerId="ADAL" clId="{271F1F47-4225-4D30-98EF-2A0717CF74AC}" dt="2021-12-29T10:32:22.920" v="5711"/>
          <ac:spMkLst>
            <pc:docMk/>
            <pc:sldMk cId="2188687423" sldId="273"/>
            <ac:spMk id="504" creationId="{5FDBD0B5-AED3-404C-A358-16B19E470353}"/>
          </ac:spMkLst>
        </pc:spChg>
        <pc:spChg chg="mod">
          <ac:chgData name="Jia Shi" userId="46afd474-ef12-44c7-ab66-108625f733ba" providerId="ADAL" clId="{271F1F47-4225-4D30-98EF-2A0717CF74AC}" dt="2021-12-29T10:32:22.920" v="5711"/>
          <ac:spMkLst>
            <pc:docMk/>
            <pc:sldMk cId="2188687423" sldId="273"/>
            <ac:spMk id="506" creationId="{AC8957DF-EEDA-4DB7-AAE4-503C14E127A9}"/>
          </ac:spMkLst>
        </pc:spChg>
        <pc:spChg chg="mod">
          <ac:chgData name="Jia Shi" userId="46afd474-ef12-44c7-ab66-108625f733ba" providerId="ADAL" clId="{271F1F47-4225-4D30-98EF-2A0717CF74AC}" dt="2021-12-29T10:32:22.920" v="5711"/>
          <ac:spMkLst>
            <pc:docMk/>
            <pc:sldMk cId="2188687423" sldId="273"/>
            <ac:spMk id="508" creationId="{07838B55-A523-4170-964F-F5DB23AE89D0}"/>
          </ac:spMkLst>
        </pc:spChg>
        <pc:spChg chg="mod">
          <ac:chgData name="Jia Shi" userId="46afd474-ef12-44c7-ab66-108625f733ba" providerId="ADAL" clId="{271F1F47-4225-4D30-98EF-2A0717CF74AC}" dt="2021-12-29T10:32:22.920" v="5711"/>
          <ac:spMkLst>
            <pc:docMk/>
            <pc:sldMk cId="2188687423" sldId="273"/>
            <ac:spMk id="510" creationId="{E53D5DBC-DDB7-42BB-B3A4-88A8CFBEDEFD}"/>
          </ac:spMkLst>
        </pc:spChg>
        <pc:spChg chg="add mod">
          <ac:chgData name="Jia Shi" userId="46afd474-ef12-44c7-ab66-108625f733ba" providerId="ADAL" clId="{271F1F47-4225-4D30-98EF-2A0717CF74AC}" dt="2021-12-29T10:35:17.884" v="5768" actId="164"/>
          <ac:spMkLst>
            <pc:docMk/>
            <pc:sldMk cId="2188687423" sldId="273"/>
            <ac:spMk id="511" creationId="{8B67A2CC-7BCA-452A-92F9-3BF34FD6F7F1}"/>
          </ac:spMkLst>
        </pc:spChg>
        <pc:spChg chg="add mod">
          <ac:chgData name="Jia Shi" userId="46afd474-ef12-44c7-ab66-108625f733ba" providerId="ADAL" clId="{271F1F47-4225-4D30-98EF-2A0717CF74AC}" dt="2021-12-29T10:36:23.945" v="5776" actId="1076"/>
          <ac:spMkLst>
            <pc:docMk/>
            <pc:sldMk cId="2188687423" sldId="273"/>
            <ac:spMk id="512" creationId="{44A18DA6-99DA-4FFC-A49A-0FE9ABE394D9}"/>
          </ac:spMkLst>
        </pc:spChg>
        <pc:spChg chg="add mod">
          <ac:chgData name="Jia Shi" userId="46afd474-ef12-44c7-ab66-108625f733ba" providerId="ADAL" clId="{271F1F47-4225-4D30-98EF-2A0717CF74AC}" dt="2021-12-29T10:36:23.945" v="5776" actId="1076"/>
          <ac:spMkLst>
            <pc:docMk/>
            <pc:sldMk cId="2188687423" sldId="273"/>
            <ac:spMk id="513" creationId="{408D6244-E79F-48A1-BC24-FC8BFA86D94A}"/>
          </ac:spMkLst>
        </pc:spChg>
        <pc:spChg chg="add mod">
          <ac:chgData name="Jia Shi" userId="46afd474-ef12-44c7-ab66-108625f733ba" providerId="ADAL" clId="{271F1F47-4225-4D30-98EF-2A0717CF74AC}" dt="2021-12-29T10:36:23.945" v="5776" actId="1076"/>
          <ac:spMkLst>
            <pc:docMk/>
            <pc:sldMk cId="2188687423" sldId="273"/>
            <ac:spMk id="514" creationId="{3E2F0BBA-B8F9-4D8B-AEA8-FD5A16015AB2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516" creationId="{EAD8740A-322C-42DF-97B7-25DB219FA3CF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577" creationId="{4A6A5A86-515A-4ABE-B0E1-0E9BBC4A95BB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579" creationId="{A574F044-D0B3-428A-B55F-4373E6B80581}"/>
          </ac:spMkLst>
        </pc:spChg>
        <pc:spChg chg="del mod">
          <ac:chgData name="Jia Shi" userId="46afd474-ef12-44c7-ab66-108625f733ba" providerId="ADAL" clId="{271F1F47-4225-4D30-98EF-2A0717CF74AC}" dt="2021-12-29T10:32:46.316" v="5715" actId="478"/>
          <ac:spMkLst>
            <pc:docMk/>
            <pc:sldMk cId="2188687423" sldId="273"/>
            <ac:spMk id="609" creationId="{4C7349E7-DEBA-4119-97DE-199F682090FA}"/>
          </ac:spMkLst>
        </pc:spChg>
        <pc:spChg chg="del mod">
          <ac:chgData name="Jia Shi" userId="46afd474-ef12-44c7-ab66-108625f733ba" providerId="ADAL" clId="{271F1F47-4225-4D30-98EF-2A0717CF74AC}" dt="2021-12-29T10:32:46.316" v="5715" actId="478"/>
          <ac:spMkLst>
            <pc:docMk/>
            <pc:sldMk cId="2188687423" sldId="273"/>
            <ac:spMk id="610" creationId="{9FD6F2EC-398A-435A-97FA-2E2EBF9B3B02}"/>
          </ac:spMkLst>
        </pc:spChg>
        <pc:spChg chg="del mod">
          <ac:chgData name="Jia Shi" userId="46afd474-ef12-44c7-ab66-108625f733ba" providerId="ADAL" clId="{271F1F47-4225-4D30-98EF-2A0717CF74AC}" dt="2021-12-29T10:32:46.316" v="5715" actId="478"/>
          <ac:spMkLst>
            <pc:docMk/>
            <pc:sldMk cId="2188687423" sldId="273"/>
            <ac:spMk id="611" creationId="{81D36681-5233-43F6-985F-6DCFFFA5FAA4}"/>
          </ac:spMkLst>
        </pc:spChg>
        <pc:spChg chg="del mod">
          <ac:chgData name="Jia Shi" userId="46afd474-ef12-44c7-ab66-108625f733ba" providerId="ADAL" clId="{271F1F47-4225-4D30-98EF-2A0717CF74AC}" dt="2021-12-29T10:32:46.316" v="5715" actId="478"/>
          <ac:spMkLst>
            <pc:docMk/>
            <pc:sldMk cId="2188687423" sldId="273"/>
            <ac:spMk id="612" creationId="{49DFBEC9-CCCE-45A2-A139-C19E86E764F5}"/>
          </ac:spMkLst>
        </pc:spChg>
        <pc:spChg chg="del mod">
          <ac:chgData name="Jia Shi" userId="46afd474-ef12-44c7-ab66-108625f733ba" providerId="ADAL" clId="{271F1F47-4225-4D30-98EF-2A0717CF74AC}" dt="2021-12-29T10:32:46.316" v="5715" actId="478"/>
          <ac:spMkLst>
            <pc:docMk/>
            <pc:sldMk cId="2188687423" sldId="273"/>
            <ac:spMk id="613" creationId="{907C5BCC-8D92-4898-BADA-94D6C9765E76}"/>
          </ac:spMkLst>
        </pc:spChg>
        <pc:spChg chg="del mod">
          <ac:chgData name="Jia Shi" userId="46afd474-ef12-44c7-ab66-108625f733ba" providerId="ADAL" clId="{271F1F47-4225-4D30-98EF-2A0717CF74AC}" dt="2021-12-29T10:32:46.316" v="5715" actId="478"/>
          <ac:spMkLst>
            <pc:docMk/>
            <pc:sldMk cId="2188687423" sldId="273"/>
            <ac:spMk id="614" creationId="{6FD0EF9A-C8E6-48D5-9387-A6FC0964FE35}"/>
          </ac:spMkLst>
        </pc:spChg>
        <pc:spChg chg="del mod">
          <ac:chgData name="Jia Shi" userId="46afd474-ef12-44c7-ab66-108625f733ba" providerId="ADAL" clId="{271F1F47-4225-4D30-98EF-2A0717CF74AC}" dt="2021-12-29T10:32:46.316" v="5715" actId="478"/>
          <ac:spMkLst>
            <pc:docMk/>
            <pc:sldMk cId="2188687423" sldId="273"/>
            <ac:spMk id="615" creationId="{6B5AFB2D-2630-4A60-98AE-75DCBD6FF53B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619" creationId="{8E280240-542D-49BB-BAE7-4BFF53516EF2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620" creationId="{55F8EFF2-912F-48B3-AC14-74DF740B79B8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621" creationId="{19BA46F0-5A7C-42CD-867E-E818195DD8A8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622" creationId="{BD92FBB0-31C3-4DB4-A9BF-D62004FD8F6C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624" creationId="{4F8DAF29-71D0-4893-BAF4-5269220FDE94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626" creationId="{950BD560-3569-42E3-9B1F-F3AB19B1596D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627" creationId="{AFDF4E33-313D-49C2-8DAA-CAFF50C5F7D6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628" creationId="{5527FBFC-C7C7-458E-9A60-24EF88A91715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629" creationId="{91DABAF4-677A-40E7-B395-731B183D055A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630" creationId="{C3F0B0F5-0BA1-46F0-B521-CCCC3451D164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631" creationId="{9CCD2A40-D5C4-4883-9C97-E30224F9A9DD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632" creationId="{2AA69ADD-7410-4746-BE9A-51E8B7192F16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633" creationId="{422922F0-BA6D-41AE-85CC-EBDF1BB2D26A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634" creationId="{DC32A011-6BC4-4DE2-973C-35FB4D89AB55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635" creationId="{55A2FAF7-D0C9-49B2-8BC8-E30FC715BAF7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636" creationId="{C0E4AE73-30E1-4008-8B71-058EC662F1A7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637" creationId="{C9B3D748-195E-4664-9888-5BB16E35E8B6}"/>
          </ac:spMkLst>
        </pc:spChg>
        <pc:spChg chg="add mod">
          <ac:chgData name="Jia Shi" userId="46afd474-ef12-44c7-ab66-108625f733ba" providerId="ADAL" clId="{271F1F47-4225-4D30-98EF-2A0717CF74AC}" dt="2021-12-29T10:36:23.945" v="5776" actId="1076"/>
          <ac:spMkLst>
            <pc:docMk/>
            <pc:sldMk cId="2188687423" sldId="273"/>
            <ac:spMk id="638" creationId="{FEFCD44F-1B71-4F25-AA26-88A05F84A916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640" creationId="{7E37BD8D-C155-457B-8D25-A5CAAEE09851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642" creationId="{87F3EFAC-D6D4-4D48-A261-B31CEB5D7F8D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643" creationId="{E4CA679E-A0E2-4861-95E2-167677179346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644" creationId="{ABA76534-DAA9-416B-AA17-B2CF0E1945D2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645" creationId="{C72612EE-6598-4D18-B997-65C05B09E8C7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646" creationId="{36CE6999-8A4D-4A24-8D3E-87D811F6924C}"/>
          </ac:spMkLst>
        </pc:spChg>
        <pc:spChg chg="mod">
          <ac:chgData name="Jia Shi" userId="46afd474-ef12-44c7-ab66-108625f733ba" providerId="ADAL" clId="{271F1F47-4225-4D30-98EF-2A0717CF74AC}" dt="2021-12-29T10:33:49.199" v="5754"/>
          <ac:spMkLst>
            <pc:docMk/>
            <pc:sldMk cId="2188687423" sldId="273"/>
            <ac:spMk id="648" creationId="{72BED9B0-6325-42D1-B32D-C5B62CF0FBD4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650" creationId="{8887D258-C30F-44DF-B084-55BF8A817479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651" creationId="{12E9278C-ECB8-463A-9670-0BF0EFC2E164}"/>
          </ac:spMkLst>
        </pc:spChg>
        <pc:spChg chg="del mod">
          <ac:chgData name="Jia Shi" userId="46afd474-ef12-44c7-ab66-108625f733ba" providerId="ADAL" clId="{271F1F47-4225-4D30-98EF-2A0717CF74AC}" dt="2021-12-29T10:32:46.316" v="5715" actId="478"/>
          <ac:spMkLst>
            <pc:docMk/>
            <pc:sldMk cId="2188687423" sldId="273"/>
            <ac:spMk id="652" creationId="{F474C847-A119-4FE6-B750-E852420FFDC7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653" creationId="{98E7EB40-01D7-4855-9EAA-CEC7E12AF850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654" creationId="{E10A655F-4B42-437F-B2E5-DD0A20C3BB42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655" creationId="{6993D288-DC39-4F3C-AF28-433A64F269BF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656" creationId="{D5660212-D29C-4EB4-AA96-6EC81BCFFD7C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657" creationId="{A122BDCC-5A4E-4177-858F-495B163346F7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658" creationId="{17642E7C-58D0-4512-AC42-E9EE1D9B7DE1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659" creationId="{66A8F522-54F5-4515-86DC-76FA8D2AA030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660" creationId="{45632162-3295-4CB6-944F-02B580FE310C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661" creationId="{0743432D-964B-4220-9A0C-FE3FC3EB0B25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662" creationId="{B000148B-796F-473B-9504-32FAFF5A827A}"/>
          </ac:spMkLst>
        </pc:spChg>
        <pc:spChg chg="mod">
          <ac:chgData name="Jia Shi" userId="46afd474-ef12-44c7-ab66-108625f733ba" providerId="ADAL" clId="{271F1F47-4225-4D30-98EF-2A0717CF74AC}" dt="2021-12-29T10:33:24.763" v="5749"/>
          <ac:spMkLst>
            <pc:docMk/>
            <pc:sldMk cId="2188687423" sldId="273"/>
            <ac:spMk id="664" creationId="{3FE4A633-C0B3-43D2-9F83-6D534DD7B737}"/>
          </ac:spMkLst>
        </pc:spChg>
        <pc:spChg chg="mod">
          <ac:chgData name="Jia Shi" userId="46afd474-ef12-44c7-ab66-108625f733ba" providerId="ADAL" clId="{271F1F47-4225-4D30-98EF-2A0717CF74AC}" dt="2021-12-29T10:33:24.763" v="5749"/>
          <ac:spMkLst>
            <pc:docMk/>
            <pc:sldMk cId="2188687423" sldId="273"/>
            <ac:spMk id="666" creationId="{BA2F2F4E-F5FE-4600-99A0-8CA826484B97}"/>
          </ac:spMkLst>
        </pc:spChg>
        <pc:spChg chg="mod">
          <ac:chgData name="Jia Shi" userId="46afd474-ef12-44c7-ab66-108625f733ba" providerId="ADAL" clId="{271F1F47-4225-4D30-98EF-2A0717CF74AC}" dt="2021-12-29T10:33:24.763" v="5749"/>
          <ac:spMkLst>
            <pc:docMk/>
            <pc:sldMk cId="2188687423" sldId="273"/>
            <ac:spMk id="667" creationId="{DED4F08C-FDCD-477A-8504-9A5A751CF774}"/>
          </ac:spMkLst>
        </pc:spChg>
        <pc:spChg chg="mod">
          <ac:chgData name="Jia Shi" userId="46afd474-ef12-44c7-ab66-108625f733ba" providerId="ADAL" clId="{271F1F47-4225-4D30-98EF-2A0717CF74AC}" dt="2021-12-29T10:33:24.763" v="5749"/>
          <ac:spMkLst>
            <pc:docMk/>
            <pc:sldMk cId="2188687423" sldId="273"/>
            <ac:spMk id="668" creationId="{106B5A91-D471-4959-8577-0C4B4D8FF9A9}"/>
          </ac:spMkLst>
        </pc:spChg>
        <pc:spChg chg="mod">
          <ac:chgData name="Jia Shi" userId="46afd474-ef12-44c7-ab66-108625f733ba" providerId="ADAL" clId="{271F1F47-4225-4D30-98EF-2A0717CF74AC}" dt="2021-12-29T10:33:24.763" v="5749"/>
          <ac:spMkLst>
            <pc:docMk/>
            <pc:sldMk cId="2188687423" sldId="273"/>
            <ac:spMk id="669" creationId="{03916F5E-5E75-4C8F-9B84-F787644FE4ED}"/>
          </ac:spMkLst>
        </pc:spChg>
        <pc:spChg chg="mod">
          <ac:chgData name="Jia Shi" userId="46afd474-ef12-44c7-ab66-108625f733ba" providerId="ADAL" clId="{271F1F47-4225-4D30-98EF-2A0717CF74AC}" dt="2021-12-29T10:33:24.763" v="5749"/>
          <ac:spMkLst>
            <pc:docMk/>
            <pc:sldMk cId="2188687423" sldId="273"/>
            <ac:spMk id="670" creationId="{1A444952-F19B-4F91-9D7F-C4DEB0025021}"/>
          </ac:spMkLst>
        </pc:spChg>
        <pc:spChg chg="mod">
          <ac:chgData name="Jia Shi" userId="46afd474-ef12-44c7-ab66-108625f733ba" providerId="ADAL" clId="{271F1F47-4225-4D30-98EF-2A0717CF74AC}" dt="2021-12-29T10:33:24.763" v="5749"/>
          <ac:spMkLst>
            <pc:docMk/>
            <pc:sldMk cId="2188687423" sldId="273"/>
            <ac:spMk id="672" creationId="{E0791D18-9ABB-41E9-BDC9-88B51AB9E736}"/>
          </ac:spMkLst>
        </pc:spChg>
        <pc:spChg chg="mod">
          <ac:chgData name="Jia Shi" userId="46afd474-ef12-44c7-ab66-108625f733ba" providerId="ADAL" clId="{271F1F47-4225-4D30-98EF-2A0717CF74AC}" dt="2021-12-29T10:33:24.763" v="5749"/>
          <ac:spMkLst>
            <pc:docMk/>
            <pc:sldMk cId="2188687423" sldId="273"/>
            <ac:spMk id="674" creationId="{6193FDFE-227A-4C50-8663-5344E29761CE}"/>
          </ac:spMkLst>
        </pc:spChg>
        <pc:spChg chg="mod">
          <ac:chgData name="Jia Shi" userId="46afd474-ef12-44c7-ab66-108625f733ba" providerId="ADAL" clId="{271F1F47-4225-4D30-98EF-2A0717CF74AC}" dt="2021-12-29T10:33:24.763" v="5749"/>
          <ac:spMkLst>
            <pc:docMk/>
            <pc:sldMk cId="2188687423" sldId="273"/>
            <ac:spMk id="675" creationId="{819F08BD-E8C5-4A92-B004-7F764FA15972}"/>
          </ac:spMkLst>
        </pc:spChg>
        <pc:spChg chg="mod">
          <ac:chgData name="Jia Shi" userId="46afd474-ef12-44c7-ab66-108625f733ba" providerId="ADAL" clId="{271F1F47-4225-4D30-98EF-2A0717CF74AC}" dt="2021-12-29T10:33:24.763" v="5749"/>
          <ac:spMkLst>
            <pc:docMk/>
            <pc:sldMk cId="2188687423" sldId="273"/>
            <ac:spMk id="676" creationId="{0076A904-3891-446A-AE14-24AD7CDE76BD}"/>
          </ac:spMkLst>
        </pc:spChg>
        <pc:spChg chg="mod">
          <ac:chgData name="Jia Shi" userId="46afd474-ef12-44c7-ab66-108625f733ba" providerId="ADAL" clId="{271F1F47-4225-4D30-98EF-2A0717CF74AC}" dt="2021-12-29T10:33:24.763" v="5749"/>
          <ac:spMkLst>
            <pc:docMk/>
            <pc:sldMk cId="2188687423" sldId="273"/>
            <ac:spMk id="677" creationId="{7D53EDB1-03BE-4629-B47A-D9A43B7294EF}"/>
          </ac:spMkLst>
        </pc:spChg>
        <pc:spChg chg="mod">
          <ac:chgData name="Jia Shi" userId="46afd474-ef12-44c7-ab66-108625f733ba" providerId="ADAL" clId="{271F1F47-4225-4D30-98EF-2A0717CF74AC}" dt="2021-12-29T10:33:24.763" v="5749"/>
          <ac:spMkLst>
            <pc:docMk/>
            <pc:sldMk cId="2188687423" sldId="273"/>
            <ac:spMk id="678" creationId="{C5428CE2-19BF-4A20-8386-A274C7FACE72}"/>
          </ac:spMkLst>
        </pc:spChg>
        <pc:spChg chg="mod">
          <ac:chgData name="Jia Shi" userId="46afd474-ef12-44c7-ab66-108625f733ba" providerId="ADAL" clId="{271F1F47-4225-4D30-98EF-2A0717CF74AC}" dt="2021-12-29T10:33:24.763" v="5749"/>
          <ac:spMkLst>
            <pc:docMk/>
            <pc:sldMk cId="2188687423" sldId="273"/>
            <ac:spMk id="679" creationId="{74AD774C-B5E6-4CDE-AEE1-EA59BE3C0FE2}"/>
          </ac:spMkLst>
        </pc:spChg>
        <pc:spChg chg="mod">
          <ac:chgData name="Jia Shi" userId="46afd474-ef12-44c7-ab66-108625f733ba" providerId="ADAL" clId="{271F1F47-4225-4D30-98EF-2A0717CF74AC}" dt="2021-12-29T10:33:24.763" v="5749"/>
          <ac:spMkLst>
            <pc:docMk/>
            <pc:sldMk cId="2188687423" sldId="273"/>
            <ac:spMk id="680" creationId="{FE8A1785-8127-4EF6-8DEA-E3069B3FFBAF}"/>
          </ac:spMkLst>
        </pc:spChg>
        <pc:spChg chg="mod">
          <ac:chgData name="Jia Shi" userId="46afd474-ef12-44c7-ab66-108625f733ba" providerId="ADAL" clId="{271F1F47-4225-4D30-98EF-2A0717CF74AC}" dt="2021-12-29T10:33:24.763" v="5749"/>
          <ac:spMkLst>
            <pc:docMk/>
            <pc:sldMk cId="2188687423" sldId="273"/>
            <ac:spMk id="681" creationId="{1585489F-F1B4-430E-B12F-17D075D10C9F}"/>
          </ac:spMkLst>
        </pc:spChg>
        <pc:spChg chg="mod">
          <ac:chgData name="Jia Shi" userId="46afd474-ef12-44c7-ab66-108625f733ba" providerId="ADAL" clId="{271F1F47-4225-4D30-98EF-2A0717CF74AC}" dt="2021-12-29T10:33:24.763" v="5749"/>
          <ac:spMkLst>
            <pc:docMk/>
            <pc:sldMk cId="2188687423" sldId="273"/>
            <ac:spMk id="682" creationId="{0046C55A-E211-4CB4-A782-67D583FF33FA}"/>
          </ac:spMkLst>
        </pc:spChg>
        <pc:spChg chg="mod">
          <ac:chgData name="Jia Shi" userId="46afd474-ef12-44c7-ab66-108625f733ba" providerId="ADAL" clId="{271F1F47-4225-4D30-98EF-2A0717CF74AC}" dt="2021-12-29T10:33:24.763" v="5749"/>
          <ac:spMkLst>
            <pc:docMk/>
            <pc:sldMk cId="2188687423" sldId="273"/>
            <ac:spMk id="683" creationId="{18AD46AF-A06E-4090-BD9D-F483CC26DC67}"/>
          </ac:spMkLst>
        </pc:spChg>
        <pc:spChg chg="mod">
          <ac:chgData name="Jia Shi" userId="46afd474-ef12-44c7-ab66-108625f733ba" providerId="ADAL" clId="{271F1F47-4225-4D30-98EF-2A0717CF74AC}" dt="2021-12-29T10:33:24.763" v="5749"/>
          <ac:spMkLst>
            <pc:docMk/>
            <pc:sldMk cId="2188687423" sldId="273"/>
            <ac:spMk id="684" creationId="{4132AB01-5558-4409-AD07-B593C4889335}"/>
          </ac:spMkLst>
        </pc:spChg>
        <pc:spChg chg="mod">
          <ac:chgData name="Jia Shi" userId="46afd474-ef12-44c7-ab66-108625f733ba" providerId="ADAL" clId="{271F1F47-4225-4D30-98EF-2A0717CF74AC}" dt="2021-12-29T10:33:24.763" v="5749"/>
          <ac:spMkLst>
            <pc:docMk/>
            <pc:sldMk cId="2188687423" sldId="273"/>
            <ac:spMk id="685" creationId="{5039E017-392A-496F-B6B7-07181F977D43}"/>
          </ac:spMkLst>
        </pc:spChg>
        <pc:spChg chg="del mod">
          <ac:chgData name="Jia Shi" userId="46afd474-ef12-44c7-ab66-108625f733ba" providerId="ADAL" clId="{271F1F47-4225-4D30-98EF-2A0717CF74AC}" dt="2021-12-29T10:32:46.316" v="5715" actId="478"/>
          <ac:spMkLst>
            <pc:docMk/>
            <pc:sldMk cId="2188687423" sldId="273"/>
            <ac:spMk id="687" creationId="{1608D874-6C56-49DC-BDE1-5022968668A3}"/>
          </ac:spMkLst>
        </pc:spChg>
        <pc:spChg chg="del mod">
          <ac:chgData name="Jia Shi" userId="46afd474-ef12-44c7-ab66-108625f733ba" providerId="ADAL" clId="{271F1F47-4225-4D30-98EF-2A0717CF74AC}" dt="2021-12-29T10:32:46.316" v="5715" actId="478"/>
          <ac:spMkLst>
            <pc:docMk/>
            <pc:sldMk cId="2188687423" sldId="273"/>
            <ac:spMk id="721" creationId="{2D94230D-6A05-4418-9BAC-BCCC7268EAA0}"/>
          </ac:spMkLst>
        </pc:spChg>
        <pc:spChg chg="del mod">
          <ac:chgData name="Jia Shi" userId="46afd474-ef12-44c7-ab66-108625f733ba" providerId="ADAL" clId="{271F1F47-4225-4D30-98EF-2A0717CF74AC}" dt="2021-12-29T10:32:46.316" v="5715" actId="478"/>
          <ac:spMkLst>
            <pc:docMk/>
            <pc:sldMk cId="2188687423" sldId="273"/>
            <ac:spMk id="722" creationId="{526724AF-3D3C-4A8B-B557-E06C2C024A55}"/>
          </ac:spMkLst>
        </pc:spChg>
        <pc:spChg chg="del mod">
          <ac:chgData name="Jia Shi" userId="46afd474-ef12-44c7-ab66-108625f733ba" providerId="ADAL" clId="{271F1F47-4225-4D30-98EF-2A0717CF74AC}" dt="2021-12-29T10:32:46.316" v="5715" actId="478"/>
          <ac:spMkLst>
            <pc:docMk/>
            <pc:sldMk cId="2188687423" sldId="273"/>
            <ac:spMk id="723" creationId="{4F121FB7-E99C-426E-A794-5D88F6233532}"/>
          </ac:spMkLst>
        </pc:spChg>
        <pc:spChg chg="mod">
          <ac:chgData name="Jia Shi" userId="46afd474-ef12-44c7-ab66-108625f733ba" providerId="ADAL" clId="{271F1F47-4225-4D30-98EF-2A0717CF74AC}" dt="2021-12-29T10:34:41.197" v="5761"/>
          <ac:spMkLst>
            <pc:docMk/>
            <pc:sldMk cId="2188687423" sldId="273"/>
            <ac:spMk id="724" creationId="{0EF00360-43A2-4189-A338-02C8CFD440E9}"/>
          </ac:spMkLst>
        </pc:spChg>
        <pc:spChg chg="mod">
          <ac:chgData name="Jia Shi" userId="46afd474-ef12-44c7-ab66-108625f733ba" providerId="ADAL" clId="{271F1F47-4225-4D30-98EF-2A0717CF74AC}" dt="2021-12-29T10:34:41.197" v="5761"/>
          <ac:spMkLst>
            <pc:docMk/>
            <pc:sldMk cId="2188687423" sldId="273"/>
            <ac:spMk id="726" creationId="{21731DA8-0565-42B2-81FB-ACC07BFECA53}"/>
          </ac:spMkLst>
        </pc:spChg>
        <pc:spChg chg="mod">
          <ac:chgData name="Jia Shi" userId="46afd474-ef12-44c7-ab66-108625f733ba" providerId="ADAL" clId="{271F1F47-4225-4D30-98EF-2A0717CF74AC}" dt="2021-12-29T10:34:56.807" v="5765"/>
          <ac:spMkLst>
            <pc:docMk/>
            <pc:sldMk cId="2188687423" sldId="273"/>
            <ac:spMk id="727" creationId="{8D41B4CC-D1B6-4701-BD71-72414977CC7A}"/>
          </ac:spMkLst>
        </pc:spChg>
        <pc:spChg chg="mod">
          <ac:chgData name="Jia Shi" userId="46afd474-ef12-44c7-ab66-108625f733ba" providerId="ADAL" clId="{271F1F47-4225-4D30-98EF-2A0717CF74AC}" dt="2021-12-29T10:34:41.197" v="5761"/>
          <ac:spMkLst>
            <pc:docMk/>
            <pc:sldMk cId="2188687423" sldId="273"/>
            <ac:spMk id="728" creationId="{30B73D84-D52D-463B-93F3-E3E62FFE9476}"/>
          </ac:spMkLst>
        </pc:spChg>
        <pc:spChg chg="mod">
          <ac:chgData name="Jia Shi" userId="46afd474-ef12-44c7-ab66-108625f733ba" providerId="ADAL" clId="{271F1F47-4225-4D30-98EF-2A0717CF74AC}" dt="2021-12-29T10:34:41.197" v="5761"/>
          <ac:spMkLst>
            <pc:docMk/>
            <pc:sldMk cId="2188687423" sldId="273"/>
            <ac:spMk id="729" creationId="{ABC7AFB2-ECD0-4B11-96F8-C098B52C11F4}"/>
          </ac:spMkLst>
        </pc:spChg>
        <pc:spChg chg="mod">
          <ac:chgData name="Jia Shi" userId="46afd474-ef12-44c7-ab66-108625f733ba" providerId="ADAL" clId="{271F1F47-4225-4D30-98EF-2A0717CF74AC}" dt="2021-12-29T10:34:41.197" v="5761"/>
          <ac:spMkLst>
            <pc:docMk/>
            <pc:sldMk cId="2188687423" sldId="273"/>
            <ac:spMk id="730" creationId="{3F4F815D-B683-4954-BDB3-36476DF9DB99}"/>
          </ac:spMkLst>
        </pc:spChg>
        <pc:spChg chg="mod">
          <ac:chgData name="Jia Shi" userId="46afd474-ef12-44c7-ab66-108625f733ba" providerId="ADAL" clId="{271F1F47-4225-4D30-98EF-2A0717CF74AC}" dt="2021-12-29T10:34:41.197" v="5761"/>
          <ac:spMkLst>
            <pc:docMk/>
            <pc:sldMk cId="2188687423" sldId="273"/>
            <ac:spMk id="732" creationId="{1B116E28-8BDF-4495-91C3-FC801F8515F4}"/>
          </ac:spMkLst>
        </pc:spChg>
        <pc:spChg chg="mod">
          <ac:chgData name="Jia Shi" userId="46afd474-ef12-44c7-ab66-108625f733ba" providerId="ADAL" clId="{271F1F47-4225-4D30-98EF-2A0717CF74AC}" dt="2021-12-29T10:34:41.197" v="5761"/>
          <ac:spMkLst>
            <pc:docMk/>
            <pc:sldMk cId="2188687423" sldId="273"/>
            <ac:spMk id="734" creationId="{5AC8C981-5018-4BA7-8973-C47605CF2039}"/>
          </ac:spMkLst>
        </pc:spChg>
        <pc:spChg chg="mod">
          <ac:chgData name="Jia Shi" userId="46afd474-ef12-44c7-ab66-108625f733ba" providerId="ADAL" clId="{271F1F47-4225-4D30-98EF-2A0717CF74AC}" dt="2021-12-29T10:34:41.197" v="5761"/>
          <ac:spMkLst>
            <pc:docMk/>
            <pc:sldMk cId="2188687423" sldId="273"/>
            <ac:spMk id="735" creationId="{B301A4D2-D6D3-42A0-904F-ACA44AAA098A}"/>
          </ac:spMkLst>
        </pc:spChg>
        <pc:spChg chg="mod">
          <ac:chgData name="Jia Shi" userId="46afd474-ef12-44c7-ab66-108625f733ba" providerId="ADAL" clId="{271F1F47-4225-4D30-98EF-2A0717CF74AC}" dt="2021-12-29T10:34:41.197" v="5761"/>
          <ac:spMkLst>
            <pc:docMk/>
            <pc:sldMk cId="2188687423" sldId="273"/>
            <ac:spMk id="736" creationId="{F03A4FDA-73F7-4598-8678-B5B39E949F41}"/>
          </ac:spMkLst>
        </pc:spChg>
        <pc:spChg chg="mod">
          <ac:chgData name="Jia Shi" userId="46afd474-ef12-44c7-ab66-108625f733ba" providerId="ADAL" clId="{271F1F47-4225-4D30-98EF-2A0717CF74AC}" dt="2021-12-29T10:34:41.197" v="5761"/>
          <ac:spMkLst>
            <pc:docMk/>
            <pc:sldMk cId="2188687423" sldId="273"/>
            <ac:spMk id="737" creationId="{D152180D-A204-430C-ABAA-6DFC4789F76C}"/>
          </ac:spMkLst>
        </pc:spChg>
        <pc:spChg chg="mod">
          <ac:chgData name="Jia Shi" userId="46afd474-ef12-44c7-ab66-108625f733ba" providerId="ADAL" clId="{271F1F47-4225-4D30-98EF-2A0717CF74AC}" dt="2021-12-29T10:34:41.197" v="5761"/>
          <ac:spMkLst>
            <pc:docMk/>
            <pc:sldMk cId="2188687423" sldId="273"/>
            <ac:spMk id="738" creationId="{6DBBA665-F03D-43DB-AC2A-C87C3609A997}"/>
          </ac:spMkLst>
        </pc:spChg>
        <pc:spChg chg="mod">
          <ac:chgData name="Jia Shi" userId="46afd474-ef12-44c7-ab66-108625f733ba" providerId="ADAL" clId="{271F1F47-4225-4D30-98EF-2A0717CF74AC}" dt="2021-12-29T10:34:41.197" v="5761"/>
          <ac:spMkLst>
            <pc:docMk/>
            <pc:sldMk cId="2188687423" sldId="273"/>
            <ac:spMk id="739" creationId="{B2D94AD5-0A67-4F04-891B-011FD5FAE40E}"/>
          </ac:spMkLst>
        </pc:spChg>
        <pc:spChg chg="mod">
          <ac:chgData name="Jia Shi" userId="46afd474-ef12-44c7-ab66-108625f733ba" providerId="ADAL" clId="{271F1F47-4225-4D30-98EF-2A0717CF74AC}" dt="2021-12-29T10:34:41.197" v="5761"/>
          <ac:spMkLst>
            <pc:docMk/>
            <pc:sldMk cId="2188687423" sldId="273"/>
            <ac:spMk id="740" creationId="{8B416FCD-372A-4A73-9DF5-95BD6A479F5E}"/>
          </ac:spMkLst>
        </pc:spChg>
        <pc:spChg chg="mod">
          <ac:chgData name="Jia Shi" userId="46afd474-ef12-44c7-ab66-108625f733ba" providerId="ADAL" clId="{271F1F47-4225-4D30-98EF-2A0717CF74AC}" dt="2021-12-29T10:34:41.197" v="5761"/>
          <ac:spMkLst>
            <pc:docMk/>
            <pc:sldMk cId="2188687423" sldId="273"/>
            <ac:spMk id="741" creationId="{72D320A0-80E1-4EC3-8C0D-D37898587C86}"/>
          </ac:spMkLst>
        </pc:spChg>
        <pc:spChg chg="mod">
          <ac:chgData name="Jia Shi" userId="46afd474-ef12-44c7-ab66-108625f733ba" providerId="ADAL" clId="{271F1F47-4225-4D30-98EF-2A0717CF74AC}" dt="2021-12-29T10:34:41.197" v="5761"/>
          <ac:spMkLst>
            <pc:docMk/>
            <pc:sldMk cId="2188687423" sldId="273"/>
            <ac:spMk id="742" creationId="{1A10EC2C-399B-4C26-9400-389DE454FE39}"/>
          </ac:spMkLst>
        </pc:spChg>
        <pc:spChg chg="mod">
          <ac:chgData name="Jia Shi" userId="46afd474-ef12-44c7-ab66-108625f733ba" providerId="ADAL" clId="{271F1F47-4225-4D30-98EF-2A0717CF74AC}" dt="2021-12-29T10:34:41.197" v="5761"/>
          <ac:spMkLst>
            <pc:docMk/>
            <pc:sldMk cId="2188687423" sldId="273"/>
            <ac:spMk id="743" creationId="{0A44CBA9-2074-4F40-BAF0-6EFBA0360C8F}"/>
          </ac:spMkLst>
        </pc:spChg>
        <pc:spChg chg="mod">
          <ac:chgData name="Jia Shi" userId="46afd474-ef12-44c7-ab66-108625f733ba" providerId="ADAL" clId="{271F1F47-4225-4D30-98EF-2A0717CF74AC}" dt="2021-12-29T10:34:41.197" v="5761"/>
          <ac:spMkLst>
            <pc:docMk/>
            <pc:sldMk cId="2188687423" sldId="273"/>
            <ac:spMk id="744" creationId="{3AE465AB-616A-48D6-90D7-7BF335EB07DE}"/>
          </ac:spMkLst>
        </pc:spChg>
        <pc:spChg chg="mod">
          <ac:chgData name="Jia Shi" userId="46afd474-ef12-44c7-ab66-108625f733ba" providerId="ADAL" clId="{271F1F47-4225-4D30-98EF-2A0717CF74AC}" dt="2021-12-29T10:34:41.197" v="5761"/>
          <ac:spMkLst>
            <pc:docMk/>
            <pc:sldMk cId="2188687423" sldId="273"/>
            <ac:spMk id="745" creationId="{8C477141-0200-4921-8D4E-27A0094782E9}"/>
          </ac:spMkLst>
        </pc:spChg>
        <pc:spChg chg="mod">
          <ac:chgData name="Jia Shi" userId="46afd474-ef12-44c7-ab66-108625f733ba" providerId="ADAL" clId="{271F1F47-4225-4D30-98EF-2A0717CF74AC}" dt="2021-12-29T10:35:00.415" v="5766"/>
          <ac:spMkLst>
            <pc:docMk/>
            <pc:sldMk cId="2188687423" sldId="273"/>
            <ac:spMk id="747" creationId="{39254BE6-C61D-487C-80A9-5C84966F9C34}"/>
          </ac:spMkLst>
        </pc:spChg>
        <pc:spChg chg="mod">
          <ac:chgData name="Jia Shi" userId="46afd474-ef12-44c7-ab66-108625f733ba" providerId="ADAL" clId="{271F1F47-4225-4D30-98EF-2A0717CF74AC}" dt="2021-12-29T10:35:00.415" v="5766"/>
          <ac:spMkLst>
            <pc:docMk/>
            <pc:sldMk cId="2188687423" sldId="273"/>
            <ac:spMk id="749" creationId="{1E8FCFDD-9413-4150-B405-74A3A7D53D3E}"/>
          </ac:spMkLst>
        </pc:spChg>
        <pc:spChg chg="mod">
          <ac:chgData name="Jia Shi" userId="46afd474-ef12-44c7-ab66-108625f733ba" providerId="ADAL" clId="{271F1F47-4225-4D30-98EF-2A0717CF74AC}" dt="2021-12-29T10:35:00.415" v="5766"/>
          <ac:spMkLst>
            <pc:docMk/>
            <pc:sldMk cId="2188687423" sldId="273"/>
            <ac:spMk id="750" creationId="{309D5ECB-8D90-4893-B65A-5A75B57A1D9F}"/>
          </ac:spMkLst>
        </pc:spChg>
        <pc:spChg chg="mod">
          <ac:chgData name="Jia Shi" userId="46afd474-ef12-44c7-ab66-108625f733ba" providerId="ADAL" clId="{271F1F47-4225-4D30-98EF-2A0717CF74AC}" dt="2021-12-29T10:35:00.415" v="5766"/>
          <ac:spMkLst>
            <pc:docMk/>
            <pc:sldMk cId="2188687423" sldId="273"/>
            <ac:spMk id="751" creationId="{2E27B3CB-D716-477A-9B1A-C954474F2FF1}"/>
          </ac:spMkLst>
        </pc:spChg>
        <pc:spChg chg="mod">
          <ac:chgData name="Jia Shi" userId="46afd474-ef12-44c7-ab66-108625f733ba" providerId="ADAL" clId="{271F1F47-4225-4D30-98EF-2A0717CF74AC}" dt="2021-12-29T10:35:00.415" v="5766"/>
          <ac:spMkLst>
            <pc:docMk/>
            <pc:sldMk cId="2188687423" sldId="273"/>
            <ac:spMk id="752" creationId="{6A2B2190-356D-4B2E-815C-E3E452310123}"/>
          </ac:spMkLst>
        </pc:spChg>
        <pc:spChg chg="mod">
          <ac:chgData name="Jia Shi" userId="46afd474-ef12-44c7-ab66-108625f733ba" providerId="ADAL" clId="{271F1F47-4225-4D30-98EF-2A0717CF74AC}" dt="2021-12-29T10:35:00.415" v="5766"/>
          <ac:spMkLst>
            <pc:docMk/>
            <pc:sldMk cId="2188687423" sldId="273"/>
            <ac:spMk id="753" creationId="{04B96E6B-B7A3-4861-9C27-FEF18167EC42}"/>
          </ac:spMkLst>
        </pc:spChg>
        <pc:spChg chg="mod">
          <ac:chgData name="Jia Shi" userId="46afd474-ef12-44c7-ab66-108625f733ba" providerId="ADAL" clId="{271F1F47-4225-4D30-98EF-2A0717CF74AC}" dt="2021-12-29T10:35:00.415" v="5766"/>
          <ac:spMkLst>
            <pc:docMk/>
            <pc:sldMk cId="2188687423" sldId="273"/>
            <ac:spMk id="755" creationId="{A9A3BD3C-A385-48D5-96A9-12692A15CB3D}"/>
          </ac:spMkLst>
        </pc:spChg>
        <pc:spChg chg="mod">
          <ac:chgData name="Jia Shi" userId="46afd474-ef12-44c7-ab66-108625f733ba" providerId="ADAL" clId="{271F1F47-4225-4D30-98EF-2A0717CF74AC}" dt="2021-12-29T10:35:00.415" v="5766"/>
          <ac:spMkLst>
            <pc:docMk/>
            <pc:sldMk cId="2188687423" sldId="273"/>
            <ac:spMk id="757" creationId="{EC823BDA-D166-4DFD-9444-9E79FB81521A}"/>
          </ac:spMkLst>
        </pc:spChg>
        <pc:spChg chg="mod">
          <ac:chgData name="Jia Shi" userId="46afd474-ef12-44c7-ab66-108625f733ba" providerId="ADAL" clId="{271F1F47-4225-4D30-98EF-2A0717CF74AC}" dt="2021-12-29T10:35:00.415" v="5766"/>
          <ac:spMkLst>
            <pc:docMk/>
            <pc:sldMk cId="2188687423" sldId="273"/>
            <ac:spMk id="758" creationId="{FB90DF7A-8D0A-40F9-8046-DA4CB25B82EC}"/>
          </ac:spMkLst>
        </pc:spChg>
        <pc:spChg chg="mod">
          <ac:chgData name="Jia Shi" userId="46afd474-ef12-44c7-ab66-108625f733ba" providerId="ADAL" clId="{271F1F47-4225-4D30-98EF-2A0717CF74AC}" dt="2021-12-29T10:35:00.415" v="5766"/>
          <ac:spMkLst>
            <pc:docMk/>
            <pc:sldMk cId="2188687423" sldId="273"/>
            <ac:spMk id="759" creationId="{A3A98E52-8503-41A3-8175-044665F548FE}"/>
          </ac:spMkLst>
        </pc:spChg>
        <pc:spChg chg="mod">
          <ac:chgData name="Jia Shi" userId="46afd474-ef12-44c7-ab66-108625f733ba" providerId="ADAL" clId="{271F1F47-4225-4D30-98EF-2A0717CF74AC}" dt="2021-12-29T10:35:00.415" v="5766"/>
          <ac:spMkLst>
            <pc:docMk/>
            <pc:sldMk cId="2188687423" sldId="273"/>
            <ac:spMk id="760" creationId="{E3BF4B86-9E4F-4D12-B707-52AF985249E7}"/>
          </ac:spMkLst>
        </pc:spChg>
        <pc:spChg chg="mod">
          <ac:chgData name="Jia Shi" userId="46afd474-ef12-44c7-ab66-108625f733ba" providerId="ADAL" clId="{271F1F47-4225-4D30-98EF-2A0717CF74AC}" dt="2021-12-29T10:35:00.415" v="5766"/>
          <ac:spMkLst>
            <pc:docMk/>
            <pc:sldMk cId="2188687423" sldId="273"/>
            <ac:spMk id="761" creationId="{04EBC0DB-9DA1-4417-A903-7D0DDB91BAAF}"/>
          </ac:spMkLst>
        </pc:spChg>
        <pc:spChg chg="mod">
          <ac:chgData name="Jia Shi" userId="46afd474-ef12-44c7-ab66-108625f733ba" providerId="ADAL" clId="{271F1F47-4225-4D30-98EF-2A0717CF74AC}" dt="2021-12-29T10:35:00.415" v="5766"/>
          <ac:spMkLst>
            <pc:docMk/>
            <pc:sldMk cId="2188687423" sldId="273"/>
            <ac:spMk id="762" creationId="{B64EAC62-4704-4917-B17B-CEEC1F09DC75}"/>
          </ac:spMkLst>
        </pc:spChg>
        <pc:spChg chg="mod">
          <ac:chgData name="Jia Shi" userId="46afd474-ef12-44c7-ab66-108625f733ba" providerId="ADAL" clId="{271F1F47-4225-4D30-98EF-2A0717CF74AC}" dt="2021-12-29T10:35:00.415" v="5766"/>
          <ac:spMkLst>
            <pc:docMk/>
            <pc:sldMk cId="2188687423" sldId="273"/>
            <ac:spMk id="763" creationId="{9F8B896E-CC2B-4DAA-AEF0-2613C5E7B6FF}"/>
          </ac:spMkLst>
        </pc:spChg>
        <pc:spChg chg="mod">
          <ac:chgData name="Jia Shi" userId="46afd474-ef12-44c7-ab66-108625f733ba" providerId="ADAL" clId="{271F1F47-4225-4D30-98EF-2A0717CF74AC}" dt="2021-12-29T10:35:00.415" v="5766"/>
          <ac:spMkLst>
            <pc:docMk/>
            <pc:sldMk cId="2188687423" sldId="273"/>
            <ac:spMk id="764" creationId="{C15E62D1-9FA8-4228-A219-E2FD969097A7}"/>
          </ac:spMkLst>
        </pc:spChg>
        <pc:spChg chg="mod">
          <ac:chgData name="Jia Shi" userId="46afd474-ef12-44c7-ab66-108625f733ba" providerId="ADAL" clId="{271F1F47-4225-4D30-98EF-2A0717CF74AC}" dt="2021-12-29T10:35:00.415" v="5766"/>
          <ac:spMkLst>
            <pc:docMk/>
            <pc:sldMk cId="2188687423" sldId="273"/>
            <ac:spMk id="765" creationId="{C2937A4A-50A9-4BC6-97C3-B5A0210F9556}"/>
          </ac:spMkLst>
        </pc:spChg>
        <pc:spChg chg="mod">
          <ac:chgData name="Jia Shi" userId="46afd474-ef12-44c7-ab66-108625f733ba" providerId="ADAL" clId="{271F1F47-4225-4D30-98EF-2A0717CF74AC}" dt="2021-12-29T10:35:00.415" v="5766"/>
          <ac:spMkLst>
            <pc:docMk/>
            <pc:sldMk cId="2188687423" sldId="273"/>
            <ac:spMk id="766" creationId="{9DC863D8-2563-4EFE-B2F4-E1A5AAAC38CE}"/>
          </ac:spMkLst>
        </pc:spChg>
        <pc:spChg chg="mod">
          <ac:chgData name="Jia Shi" userId="46afd474-ef12-44c7-ab66-108625f733ba" providerId="ADAL" clId="{271F1F47-4225-4D30-98EF-2A0717CF74AC}" dt="2021-12-29T10:35:00.415" v="5766"/>
          <ac:spMkLst>
            <pc:docMk/>
            <pc:sldMk cId="2188687423" sldId="273"/>
            <ac:spMk id="767" creationId="{64E8A19B-7443-4D22-B93A-9A13CBBDB686}"/>
          </ac:spMkLst>
        </pc:spChg>
        <pc:spChg chg="mod">
          <ac:chgData name="Jia Shi" userId="46afd474-ef12-44c7-ab66-108625f733ba" providerId="ADAL" clId="{271F1F47-4225-4D30-98EF-2A0717CF74AC}" dt="2021-12-29T10:35:00.415" v="5766"/>
          <ac:spMkLst>
            <pc:docMk/>
            <pc:sldMk cId="2188687423" sldId="273"/>
            <ac:spMk id="768" creationId="{875886D0-A09D-48F1-803A-96BBC91F938A}"/>
          </ac:spMkLst>
        </pc:spChg>
        <pc:spChg chg="add mod">
          <ac:chgData name="Jia Shi" userId="46afd474-ef12-44c7-ab66-108625f733ba" providerId="ADAL" clId="{271F1F47-4225-4D30-98EF-2A0717CF74AC}" dt="2021-12-29T10:36:23.945" v="5776" actId="1076"/>
          <ac:spMkLst>
            <pc:docMk/>
            <pc:sldMk cId="2188687423" sldId="273"/>
            <ac:spMk id="769" creationId="{9A9BCD57-89F9-41B6-A99A-25B64ED36EC9}"/>
          </ac:spMkLst>
        </pc:spChg>
        <pc:grpChg chg="add mod">
          <ac:chgData name="Jia Shi" userId="46afd474-ef12-44c7-ab66-108625f733ba" providerId="ADAL" clId="{271F1F47-4225-4D30-98EF-2A0717CF74AC}" dt="2021-12-29T10:36:23.945" v="5776" actId="1076"/>
          <ac:grpSpMkLst>
            <pc:docMk/>
            <pc:sldMk cId="2188687423" sldId="273"/>
            <ac:grpSpMk id="2" creationId="{0A70F5E4-4772-4B9D-BD79-8AF8C121AA0D}"/>
          </ac:grpSpMkLst>
        </pc:grpChg>
        <pc:grpChg chg="del">
          <ac:chgData name="Jia Shi" userId="46afd474-ef12-44c7-ab66-108625f733ba" providerId="ADAL" clId="{271F1F47-4225-4D30-98EF-2A0717CF74AC}" dt="2021-12-29T10:32:46.316" v="5715" actId="478"/>
          <ac:grpSpMkLst>
            <pc:docMk/>
            <pc:sldMk cId="2188687423" sldId="273"/>
            <ac:grpSpMk id="3" creationId="{8D3C143F-7F1F-431A-9301-C70575D52F91}"/>
          </ac:grpSpMkLst>
        </pc:grpChg>
        <pc:grpChg chg="del">
          <ac:chgData name="Jia Shi" userId="46afd474-ef12-44c7-ab66-108625f733ba" providerId="ADAL" clId="{271F1F47-4225-4D30-98EF-2A0717CF74AC}" dt="2021-12-29T10:32:49.348" v="5716" actId="478"/>
          <ac:grpSpMkLst>
            <pc:docMk/>
            <pc:sldMk cId="2188687423" sldId="273"/>
            <ac:grpSpMk id="5" creationId="{D23A95E4-A325-4F89-808A-B0061FA28DE9}"/>
          </ac:grpSpMkLst>
        </pc:grpChg>
        <pc:grpChg chg="del">
          <ac:chgData name="Jia Shi" userId="46afd474-ef12-44c7-ab66-108625f733ba" providerId="ADAL" clId="{271F1F47-4225-4D30-98EF-2A0717CF74AC}" dt="2021-12-29T10:29:46.337" v="5673" actId="478"/>
          <ac:grpSpMkLst>
            <pc:docMk/>
            <pc:sldMk cId="2188687423" sldId="273"/>
            <ac:grpSpMk id="10" creationId="{63E593FF-69B4-4C5B-A8DF-D3DF1CA4729A}"/>
          </ac:grpSpMkLst>
        </pc:grpChg>
        <pc:grpChg chg="del">
          <ac:chgData name="Jia Shi" userId="46afd474-ef12-44c7-ab66-108625f733ba" providerId="ADAL" clId="{271F1F47-4225-4D30-98EF-2A0717CF74AC}" dt="2021-12-29T10:32:46.316" v="5715" actId="478"/>
          <ac:grpSpMkLst>
            <pc:docMk/>
            <pc:sldMk cId="2188687423" sldId="273"/>
            <ac:grpSpMk id="11" creationId="{47931BA8-0F13-429D-A3DE-C67B5B0B8ECF}"/>
          </ac:grpSpMkLst>
        </pc:grpChg>
        <pc:grpChg chg="del">
          <ac:chgData name="Jia Shi" userId="46afd474-ef12-44c7-ab66-108625f733ba" providerId="ADAL" clId="{271F1F47-4225-4D30-98EF-2A0717CF74AC}" dt="2021-12-29T10:32:49.348" v="5716" actId="478"/>
          <ac:grpSpMkLst>
            <pc:docMk/>
            <pc:sldMk cId="2188687423" sldId="273"/>
            <ac:grpSpMk id="69" creationId="{B6B06ED7-1700-4E3D-8C1C-8AE1D954A9A2}"/>
          </ac:grpSpMkLst>
        </pc:grpChg>
        <pc:grpChg chg="del mod">
          <ac:chgData name="Jia Shi" userId="46afd474-ef12-44c7-ab66-108625f733ba" providerId="ADAL" clId="{271F1F47-4225-4D30-98EF-2A0717CF74AC}" dt="2021-12-29T10:32:46.316" v="5715" actId="478"/>
          <ac:grpSpMkLst>
            <pc:docMk/>
            <pc:sldMk cId="2188687423" sldId="273"/>
            <ac:grpSpMk id="164" creationId="{24EAC5F4-0658-4AF9-BFB5-2AD1202EBD15}"/>
          </ac:grpSpMkLst>
        </pc:grpChg>
        <pc:grpChg chg="del">
          <ac:chgData name="Jia Shi" userId="46afd474-ef12-44c7-ab66-108625f733ba" providerId="ADAL" clId="{271F1F47-4225-4D30-98EF-2A0717CF74AC}" dt="2021-12-29T10:32:49.348" v="5716" actId="478"/>
          <ac:grpSpMkLst>
            <pc:docMk/>
            <pc:sldMk cId="2188687423" sldId="273"/>
            <ac:grpSpMk id="189" creationId="{9E7188EB-8AC5-4DF8-8F98-3114457E42C4}"/>
          </ac:grpSpMkLst>
        </pc:grpChg>
        <pc:grpChg chg="del">
          <ac:chgData name="Jia Shi" userId="46afd474-ef12-44c7-ab66-108625f733ba" providerId="ADAL" clId="{271F1F47-4225-4D30-98EF-2A0717CF74AC}" dt="2021-12-29T10:32:46.316" v="5715" actId="478"/>
          <ac:grpSpMkLst>
            <pc:docMk/>
            <pc:sldMk cId="2188687423" sldId="273"/>
            <ac:grpSpMk id="240" creationId="{CF92B130-0151-4083-8905-FAEB8BE7EE8D}"/>
          </ac:grpSpMkLst>
        </pc:grpChg>
        <pc:grpChg chg="del">
          <ac:chgData name="Jia Shi" userId="46afd474-ef12-44c7-ab66-108625f733ba" providerId="ADAL" clId="{271F1F47-4225-4D30-98EF-2A0717CF74AC}" dt="2021-12-29T10:29:46.337" v="5673" actId="478"/>
          <ac:grpSpMkLst>
            <pc:docMk/>
            <pc:sldMk cId="2188687423" sldId="273"/>
            <ac:grpSpMk id="335" creationId="{42A776E0-7F30-4973-94B0-711EE9ECD045}"/>
          </ac:grpSpMkLst>
        </pc:grpChg>
        <pc:grpChg chg="mod">
          <ac:chgData name="Jia Shi" userId="46afd474-ef12-44c7-ab66-108625f733ba" providerId="ADAL" clId="{271F1F47-4225-4D30-98EF-2A0717CF74AC}" dt="2021-12-29T10:30:53.895" v="5688" actId="14100"/>
          <ac:grpSpMkLst>
            <pc:docMk/>
            <pc:sldMk cId="2188687423" sldId="273"/>
            <ac:grpSpMk id="385" creationId="{4FB384F1-36CA-4700-8E4D-65993248D912}"/>
          </ac:grpSpMkLst>
        </pc:grpChg>
        <pc:grpChg chg="del">
          <ac:chgData name="Jia Shi" userId="46afd474-ef12-44c7-ab66-108625f733ba" providerId="ADAL" clId="{271F1F47-4225-4D30-98EF-2A0717CF74AC}" dt="2021-12-29T10:30:09.609" v="5678" actId="478"/>
          <ac:grpSpMkLst>
            <pc:docMk/>
            <pc:sldMk cId="2188687423" sldId="273"/>
            <ac:grpSpMk id="388" creationId="{FEB64A0A-FEBD-49D4-93D2-273E24F9625D}"/>
          </ac:grpSpMkLst>
        </pc:grpChg>
        <pc:grpChg chg="del mod">
          <ac:chgData name="Jia Shi" userId="46afd474-ef12-44c7-ab66-108625f733ba" providerId="ADAL" clId="{271F1F47-4225-4D30-98EF-2A0717CF74AC}" dt="2021-12-29T10:32:46.316" v="5715" actId="478"/>
          <ac:grpSpMkLst>
            <pc:docMk/>
            <pc:sldMk cId="2188687423" sldId="273"/>
            <ac:grpSpMk id="393" creationId="{2AECF1FD-8936-4763-B7F5-C6F93707CA20}"/>
          </ac:grpSpMkLst>
        </pc:grpChg>
        <pc:grpChg chg="del mod">
          <ac:chgData name="Jia Shi" userId="46afd474-ef12-44c7-ab66-108625f733ba" providerId="ADAL" clId="{271F1F47-4225-4D30-98EF-2A0717CF74AC}" dt="2021-12-29T10:32:46.316" v="5715" actId="478"/>
          <ac:grpSpMkLst>
            <pc:docMk/>
            <pc:sldMk cId="2188687423" sldId="273"/>
            <ac:grpSpMk id="401" creationId="{C96E3B7B-8D83-4F98-A8BD-59EEE061BDE9}"/>
          </ac:grpSpMkLst>
        </pc:grpChg>
        <pc:grpChg chg="add mod">
          <ac:chgData name="Jia Shi" userId="46afd474-ef12-44c7-ab66-108625f733ba" providerId="ADAL" clId="{271F1F47-4225-4D30-98EF-2A0717CF74AC}" dt="2021-12-29T10:31:34.949" v="5702" actId="1076"/>
          <ac:grpSpMkLst>
            <pc:docMk/>
            <pc:sldMk cId="2188687423" sldId="273"/>
            <ac:grpSpMk id="404" creationId="{A7282631-9A2F-45CE-8B20-D40271A2966A}"/>
          </ac:grpSpMkLst>
        </pc:grpChg>
        <pc:grpChg chg="mod">
          <ac:chgData name="Jia Shi" userId="46afd474-ef12-44c7-ab66-108625f733ba" providerId="ADAL" clId="{271F1F47-4225-4D30-98EF-2A0717CF74AC}" dt="2021-12-29T10:29:51.238" v="5675"/>
          <ac:grpSpMkLst>
            <pc:docMk/>
            <pc:sldMk cId="2188687423" sldId="273"/>
            <ac:grpSpMk id="406" creationId="{76DC1701-C8F4-4F89-9404-8C7CF7510A7A}"/>
          </ac:grpSpMkLst>
        </pc:grpChg>
        <pc:grpChg chg="add mod">
          <ac:chgData name="Jia Shi" userId="46afd474-ef12-44c7-ab66-108625f733ba" providerId="ADAL" clId="{271F1F47-4225-4D30-98EF-2A0717CF74AC}" dt="2021-12-29T10:36:23.945" v="5776" actId="1076"/>
          <ac:grpSpMkLst>
            <pc:docMk/>
            <pc:sldMk cId="2188687423" sldId="273"/>
            <ac:grpSpMk id="441" creationId="{2668780D-8D07-4C06-B27D-32887544FBAD}"/>
          </ac:grpSpMkLst>
        </pc:grpChg>
        <pc:grpChg chg="add del mod">
          <ac:chgData name="Jia Shi" userId="46afd474-ef12-44c7-ab66-108625f733ba" providerId="ADAL" clId="{271F1F47-4225-4D30-98EF-2A0717CF74AC}" dt="2021-12-29T10:32:12.200" v="5710" actId="478"/>
          <ac:grpSpMkLst>
            <pc:docMk/>
            <pc:sldMk cId="2188687423" sldId="273"/>
            <ac:grpSpMk id="448" creationId="{A94A98D3-A261-4745-891C-4A3F57E22AAF}"/>
          </ac:grpSpMkLst>
        </pc:grpChg>
        <pc:grpChg chg="mod">
          <ac:chgData name="Jia Shi" userId="46afd474-ef12-44c7-ab66-108625f733ba" providerId="ADAL" clId="{271F1F47-4225-4D30-98EF-2A0717CF74AC}" dt="2021-12-29T10:32:00.300" v="5707"/>
          <ac:grpSpMkLst>
            <pc:docMk/>
            <pc:sldMk cId="2188687423" sldId="273"/>
            <ac:grpSpMk id="456" creationId="{A387757C-388A-4CD7-B320-6C08978FDF1C}"/>
          </ac:grpSpMkLst>
        </pc:grpChg>
        <pc:grpChg chg="mod">
          <ac:chgData name="Jia Shi" userId="46afd474-ef12-44c7-ab66-108625f733ba" providerId="ADAL" clId="{271F1F47-4225-4D30-98EF-2A0717CF74AC}" dt="2021-12-29T10:32:00.300" v="5707"/>
          <ac:grpSpMkLst>
            <pc:docMk/>
            <pc:sldMk cId="2188687423" sldId="273"/>
            <ac:grpSpMk id="457" creationId="{5C3DAEFA-7102-44FC-BBD5-66C13A9332FC}"/>
          </ac:grpSpMkLst>
        </pc:grpChg>
        <pc:grpChg chg="del">
          <ac:chgData name="Jia Shi" userId="46afd474-ef12-44c7-ab66-108625f733ba" providerId="ADAL" clId="{271F1F47-4225-4D30-98EF-2A0717CF74AC}" dt="2021-12-29T10:29:46.337" v="5673" actId="478"/>
          <ac:grpSpMkLst>
            <pc:docMk/>
            <pc:sldMk cId="2188687423" sldId="273"/>
            <ac:grpSpMk id="459" creationId="{AA44C1F7-6BDE-4179-BF20-FEEB84BF3329}"/>
          </ac:grpSpMkLst>
        </pc:grpChg>
        <pc:grpChg chg="mod">
          <ac:chgData name="Jia Shi" userId="46afd474-ef12-44c7-ab66-108625f733ba" providerId="ADAL" clId="{271F1F47-4225-4D30-98EF-2A0717CF74AC}" dt="2021-12-29T10:32:00.300" v="5707"/>
          <ac:grpSpMkLst>
            <pc:docMk/>
            <pc:sldMk cId="2188687423" sldId="273"/>
            <ac:grpSpMk id="472" creationId="{9149D865-D2F1-4B3F-8AD7-38D12393FFB9}"/>
          </ac:grpSpMkLst>
        </pc:grpChg>
        <pc:grpChg chg="mod">
          <ac:chgData name="Jia Shi" userId="46afd474-ef12-44c7-ab66-108625f733ba" providerId="ADAL" clId="{271F1F47-4225-4D30-98EF-2A0717CF74AC}" dt="2021-12-29T10:32:00.300" v="5707"/>
          <ac:grpSpMkLst>
            <pc:docMk/>
            <pc:sldMk cId="2188687423" sldId="273"/>
            <ac:grpSpMk id="473" creationId="{95364190-6BF1-4887-842D-EF3EFF18FC44}"/>
          </ac:grpSpMkLst>
        </pc:grpChg>
        <pc:grpChg chg="add mod">
          <ac:chgData name="Jia Shi" userId="46afd474-ef12-44c7-ab66-108625f733ba" providerId="ADAL" clId="{271F1F47-4225-4D30-98EF-2A0717CF74AC}" dt="2021-12-29T10:35:17.884" v="5768" actId="164"/>
          <ac:grpSpMkLst>
            <pc:docMk/>
            <pc:sldMk cId="2188687423" sldId="273"/>
            <ac:grpSpMk id="501" creationId="{69B43363-58BD-4598-9F18-3924BE938DF2}"/>
          </ac:grpSpMkLst>
        </pc:grpChg>
        <pc:grpChg chg="add mod">
          <ac:chgData name="Jia Shi" userId="46afd474-ef12-44c7-ab66-108625f733ba" providerId="ADAL" clId="{271F1F47-4225-4D30-98EF-2A0717CF74AC}" dt="2021-12-29T10:36:23.945" v="5776" actId="1076"/>
          <ac:grpSpMkLst>
            <pc:docMk/>
            <pc:sldMk cId="2188687423" sldId="273"/>
            <ac:grpSpMk id="515" creationId="{F35B4861-55D4-423A-BB9C-CC52A7E62603}"/>
          </ac:grpSpMkLst>
        </pc:grpChg>
        <pc:grpChg chg="add del mod">
          <ac:chgData name="Jia Shi" userId="46afd474-ef12-44c7-ab66-108625f733ba" providerId="ADAL" clId="{271F1F47-4225-4D30-98EF-2A0717CF74AC}" dt="2021-12-29T10:33:20.982" v="5748" actId="478"/>
          <ac:grpSpMkLst>
            <pc:docMk/>
            <pc:sldMk cId="2188687423" sldId="273"/>
            <ac:grpSpMk id="521" creationId="{688BB9D1-DB13-4EB9-8FFD-162ED6C434E0}"/>
          </ac:grpSpMkLst>
        </pc:grpChg>
        <pc:grpChg chg="del">
          <ac:chgData name="Jia Shi" userId="46afd474-ef12-44c7-ab66-108625f733ba" providerId="ADAL" clId="{271F1F47-4225-4D30-98EF-2A0717CF74AC}" dt="2021-12-29T10:29:46.337" v="5673" actId="478"/>
          <ac:grpSpMkLst>
            <pc:docMk/>
            <pc:sldMk cId="2188687423" sldId="273"/>
            <ac:grpSpMk id="539" creationId="{F1661A60-356D-4BC7-92A9-5B1A3B19EDA5}"/>
          </ac:grpSpMkLst>
        </pc:grpChg>
        <pc:grpChg chg="del mod">
          <ac:chgData name="Jia Shi" userId="46afd474-ef12-44c7-ab66-108625f733ba" providerId="ADAL" clId="{271F1F47-4225-4D30-98EF-2A0717CF74AC}" dt="2021-12-29T10:32:46.316" v="5715" actId="478"/>
          <ac:grpSpMkLst>
            <pc:docMk/>
            <pc:sldMk cId="2188687423" sldId="273"/>
            <ac:grpSpMk id="572" creationId="{63DF36A0-C41A-43E0-B75B-83843EC7B5AD}"/>
          </ac:grpSpMkLst>
        </pc:grpChg>
        <pc:grpChg chg="mod">
          <ac:chgData name="Jia Shi" userId="46afd474-ef12-44c7-ab66-108625f733ba" providerId="ADAL" clId="{271F1F47-4225-4D30-98EF-2A0717CF74AC}" dt="2021-12-29T10:32:53.845" v="5718"/>
          <ac:grpSpMkLst>
            <pc:docMk/>
            <pc:sldMk cId="2188687423" sldId="273"/>
            <ac:grpSpMk id="578" creationId="{E221212A-7CAA-4571-83ED-B7903F24604A}"/>
          </ac:grpSpMkLst>
        </pc:grpChg>
        <pc:grpChg chg="del mod">
          <ac:chgData name="Jia Shi" userId="46afd474-ef12-44c7-ab66-108625f733ba" providerId="ADAL" clId="{271F1F47-4225-4D30-98EF-2A0717CF74AC}" dt="2021-12-29T10:32:46.316" v="5715" actId="478"/>
          <ac:grpSpMkLst>
            <pc:docMk/>
            <pc:sldMk cId="2188687423" sldId="273"/>
            <ac:grpSpMk id="616" creationId="{A8DE44F6-C4CF-44AB-A9FC-5CAA35BDD7DC}"/>
          </ac:grpSpMkLst>
        </pc:grpChg>
        <pc:grpChg chg="add del mod">
          <ac:chgData name="Jia Shi" userId="46afd474-ef12-44c7-ab66-108625f733ba" providerId="ADAL" clId="{271F1F47-4225-4D30-98EF-2A0717CF74AC}" dt="2021-12-29T10:34:38.006" v="5760" actId="478"/>
          <ac:grpSpMkLst>
            <pc:docMk/>
            <pc:sldMk cId="2188687423" sldId="273"/>
            <ac:grpSpMk id="639" creationId="{24E6C325-976B-4370-82E4-082D99D10F32}"/>
          </ac:grpSpMkLst>
        </pc:grpChg>
        <pc:grpChg chg="mod">
          <ac:chgData name="Jia Shi" userId="46afd474-ef12-44c7-ab66-108625f733ba" providerId="ADAL" clId="{271F1F47-4225-4D30-98EF-2A0717CF74AC}" dt="2021-12-29T10:32:53.845" v="5718"/>
          <ac:grpSpMkLst>
            <pc:docMk/>
            <pc:sldMk cId="2188687423" sldId="273"/>
            <ac:grpSpMk id="641" creationId="{BD92830C-BAE0-4E2A-A746-4B337AD9594B}"/>
          </ac:grpSpMkLst>
        </pc:grpChg>
        <pc:grpChg chg="add mod">
          <ac:chgData name="Jia Shi" userId="46afd474-ef12-44c7-ab66-108625f733ba" providerId="ADAL" clId="{271F1F47-4225-4D30-98EF-2A0717CF74AC}" dt="2021-12-29T10:36:23.945" v="5776" actId="1076"/>
          <ac:grpSpMkLst>
            <pc:docMk/>
            <pc:sldMk cId="2188687423" sldId="273"/>
            <ac:grpSpMk id="663" creationId="{C090CD81-0A3A-4A94-9B81-E1DB7AC5454F}"/>
          </ac:grpSpMkLst>
        </pc:grpChg>
        <pc:grpChg chg="mod">
          <ac:chgData name="Jia Shi" userId="46afd474-ef12-44c7-ab66-108625f733ba" providerId="ADAL" clId="{271F1F47-4225-4D30-98EF-2A0717CF74AC}" dt="2021-12-29T10:33:24.763" v="5749"/>
          <ac:grpSpMkLst>
            <pc:docMk/>
            <pc:sldMk cId="2188687423" sldId="273"/>
            <ac:grpSpMk id="665" creationId="{7385311A-460A-4658-B993-A3BE9A80EE3A}"/>
          </ac:grpSpMkLst>
        </pc:grpChg>
        <pc:grpChg chg="add mod">
          <ac:chgData name="Jia Shi" userId="46afd474-ef12-44c7-ab66-108625f733ba" providerId="ADAL" clId="{271F1F47-4225-4D30-98EF-2A0717CF74AC}" dt="2021-12-29T10:36:23.945" v="5776" actId="1076"/>
          <ac:grpSpMkLst>
            <pc:docMk/>
            <pc:sldMk cId="2188687423" sldId="273"/>
            <ac:grpSpMk id="686" creationId="{11F2A3DF-E125-41DF-9799-D0FB53F4F175}"/>
          </ac:grpSpMkLst>
        </pc:grpChg>
        <pc:grpChg chg="del mod">
          <ac:chgData name="Jia Shi" userId="46afd474-ef12-44c7-ab66-108625f733ba" providerId="ADAL" clId="{271F1F47-4225-4D30-98EF-2A0717CF74AC}" dt="2021-12-29T10:32:46.316" v="5715" actId="478"/>
          <ac:grpSpMkLst>
            <pc:docMk/>
            <pc:sldMk cId="2188687423" sldId="273"/>
            <ac:grpSpMk id="688" creationId="{319868D2-192B-418E-8244-555B1E1B09B9}"/>
          </ac:grpSpMkLst>
        </pc:grpChg>
        <pc:grpChg chg="mod">
          <ac:chgData name="Jia Shi" userId="46afd474-ef12-44c7-ab66-108625f733ba" providerId="ADAL" clId="{271F1F47-4225-4D30-98EF-2A0717CF74AC}" dt="2021-12-29T10:34:41.197" v="5761"/>
          <ac:grpSpMkLst>
            <pc:docMk/>
            <pc:sldMk cId="2188687423" sldId="273"/>
            <ac:grpSpMk id="725" creationId="{3F399F66-A55E-4E93-A009-00FBED364C5F}"/>
          </ac:grpSpMkLst>
        </pc:grpChg>
        <pc:grpChg chg="add mod">
          <ac:chgData name="Jia Shi" userId="46afd474-ef12-44c7-ab66-108625f733ba" providerId="ADAL" clId="{271F1F47-4225-4D30-98EF-2A0717CF74AC}" dt="2021-12-29T10:36:23.945" v="5776" actId="1076"/>
          <ac:grpSpMkLst>
            <pc:docMk/>
            <pc:sldMk cId="2188687423" sldId="273"/>
            <ac:grpSpMk id="746" creationId="{735EACCD-65FB-4606-9FC2-C7D4E5B0C067}"/>
          </ac:grpSpMkLst>
        </pc:grpChg>
        <pc:grpChg chg="mod">
          <ac:chgData name="Jia Shi" userId="46afd474-ef12-44c7-ab66-108625f733ba" providerId="ADAL" clId="{271F1F47-4225-4D30-98EF-2A0717CF74AC}" dt="2021-12-29T10:35:00.415" v="5766"/>
          <ac:grpSpMkLst>
            <pc:docMk/>
            <pc:sldMk cId="2188687423" sldId="273"/>
            <ac:grpSpMk id="748" creationId="{EBC50AA7-E9CA-4E9D-8B6F-D13B5952D55E}"/>
          </ac:grpSpMkLst>
        </pc:grpChg>
        <pc:cxnChg chg="del">
          <ac:chgData name="Jia Shi" userId="46afd474-ef12-44c7-ab66-108625f733ba" providerId="ADAL" clId="{271F1F47-4225-4D30-98EF-2A0717CF74AC}" dt="2021-12-29T10:32:46.316" v="5715" actId="478"/>
          <ac:cxnSpMkLst>
            <pc:docMk/>
            <pc:sldMk cId="2188687423" sldId="273"/>
            <ac:cxnSpMk id="283" creationId="{127FB6E2-1A84-4D8F-809B-1DAE331AF6C2}"/>
          </ac:cxnSpMkLst>
        </pc:cxnChg>
        <pc:cxnChg chg="del">
          <ac:chgData name="Jia Shi" userId="46afd474-ef12-44c7-ab66-108625f733ba" providerId="ADAL" clId="{271F1F47-4225-4D30-98EF-2A0717CF74AC}" dt="2021-12-29T10:32:46.316" v="5715" actId="478"/>
          <ac:cxnSpMkLst>
            <pc:docMk/>
            <pc:sldMk cId="2188687423" sldId="273"/>
            <ac:cxnSpMk id="285" creationId="{F3AE0D1D-DBA4-42D3-B225-8E87353BF586}"/>
          </ac:cxnSpMkLst>
        </pc:cxnChg>
        <pc:cxnChg chg="mod">
          <ac:chgData name="Jia Shi" userId="46afd474-ef12-44c7-ab66-108625f733ba" providerId="ADAL" clId="{271F1F47-4225-4D30-98EF-2A0717CF74AC}" dt="2021-12-29T10:29:51.238" v="5675"/>
          <ac:cxnSpMkLst>
            <pc:docMk/>
            <pc:sldMk cId="2188687423" sldId="273"/>
            <ac:cxnSpMk id="412" creationId="{92D30C7A-EDBE-4039-90C5-01C4CA11C9B8}"/>
          </ac:cxnSpMkLst>
        </pc:cxnChg>
        <pc:cxnChg chg="mod">
          <ac:chgData name="Jia Shi" userId="46afd474-ef12-44c7-ab66-108625f733ba" providerId="ADAL" clId="{271F1F47-4225-4D30-98EF-2A0717CF74AC}" dt="2021-12-29T10:29:51.238" v="5675"/>
          <ac:cxnSpMkLst>
            <pc:docMk/>
            <pc:sldMk cId="2188687423" sldId="273"/>
            <ac:cxnSpMk id="414" creationId="{D20E4BCD-DB1A-4FF7-A07C-53A0996E2DBA}"/>
          </ac:cxnSpMkLst>
        </pc:cxnChg>
        <pc:cxnChg chg="mod">
          <ac:chgData name="Jia Shi" userId="46afd474-ef12-44c7-ab66-108625f733ba" providerId="ADAL" clId="{271F1F47-4225-4D30-98EF-2A0717CF74AC}" dt="2021-12-29T10:32:00.300" v="5707"/>
          <ac:cxnSpMkLst>
            <pc:docMk/>
            <pc:sldMk cId="2188687423" sldId="273"/>
            <ac:cxnSpMk id="443" creationId="{DCCF3A1E-B47E-4DD0-98B8-02718122101B}"/>
          </ac:cxnSpMkLst>
        </pc:cxnChg>
        <pc:cxnChg chg="mod">
          <ac:chgData name="Jia Shi" userId="46afd474-ef12-44c7-ab66-108625f733ba" providerId="ADAL" clId="{271F1F47-4225-4D30-98EF-2A0717CF74AC}" dt="2021-12-29T10:32:00.300" v="5707"/>
          <ac:cxnSpMkLst>
            <pc:docMk/>
            <pc:sldMk cId="2188687423" sldId="273"/>
            <ac:cxnSpMk id="449" creationId="{684F6BBF-F7DC-4236-89CD-C113F7CB5E76}"/>
          </ac:cxnSpMkLst>
        </pc:cxnChg>
        <pc:cxnChg chg="mod">
          <ac:chgData name="Jia Shi" userId="46afd474-ef12-44c7-ab66-108625f733ba" providerId="ADAL" clId="{271F1F47-4225-4D30-98EF-2A0717CF74AC}" dt="2021-12-29T10:32:00.300" v="5707"/>
          <ac:cxnSpMkLst>
            <pc:docMk/>
            <pc:sldMk cId="2188687423" sldId="273"/>
            <ac:cxnSpMk id="454" creationId="{BC6A81F9-121B-434B-BE5B-A55DAB0AE140}"/>
          </ac:cxnSpMkLst>
        </pc:cxnChg>
        <pc:cxnChg chg="mod">
          <ac:chgData name="Jia Shi" userId="46afd474-ef12-44c7-ab66-108625f733ba" providerId="ADAL" clId="{271F1F47-4225-4D30-98EF-2A0717CF74AC}" dt="2021-12-29T10:32:00.300" v="5707"/>
          <ac:cxnSpMkLst>
            <pc:docMk/>
            <pc:sldMk cId="2188687423" sldId="273"/>
            <ac:cxnSpMk id="485" creationId="{A6313604-B4AA-4649-99D7-F2AB7F7F5443}"/>
          </ac:cxnSpMkLst>
        </pc:cxnChg>
        <pc:cxnChg chg="mod">
          <ac:chgData name="Jia Shi" userId="46afd474-ef12-44c7-ab66-108625f733ba" providerId="ADAL" clId="{271F1F47-4225-4D30-98EF-2A0717CF74AC}" dt="2021-12-29T10:32:00.300" v="5707"/>
          <ac:cxnSpMkLst>
            <pc:docMk/>
            <pc:sldMk cId="2188687423" sldId="273"/>
            <ac:cxnSpMk id="487" creationId="{B9693FDD-39A6-4B1F-8374-5FB04605B2D1}"/>
          </ac:cxnSpMkLst>
        </pc:cxnChg>
        <pc:cxnChg chg="mod">
          <ac:chgData name="Jia Shi" userId="46afd474-ef12-44c7-ab66-108625f733ba" providerId="ADAL" clId="{271F1F47-4225-4D30-98EF-2A0717CF74AC}" dt="2021-12-29T10:32:00.300" v="5707"/>
          <ac:cxnSpMkLst>
            <pc:docMk/>
            <pc:sldMk cId="2188687423" sldId="273"/>
            <ac:cxnSpMk id="490" creationId="{C65C773E-4A87-4372-B97A-82F9D9C28500}"/>
          </ac:cxnSpMkLst>
        </pc:cxnChg>
        <pc:cxnChg chg="mod">
          <ac:chgData name="Jia Shi" userId="46afd474-ef12-44c7-ab66-108625f733ba" providerId="ADAL" clId="{271F1F47-4225-4D30-98EF-2A0717CF74AC}" dt="2021-12-29T10:32:00.300" v="5707"/>
          <ac:cxnSpMkLst>
            <pc:docMk/>
            <pc:sldMk cId="2188687423" sldId="273"/>
            <ac:cxnSpMk id="492" creationId="{8F90F9F0-5533-4A5F-8E94-4E8E5368A862}"/>
          </ac:cxnSpMkLst>
        </pc:cxnChg>
        <pc:cxnChg chg="mod">
          <ac:chgData name="Jia Shi" userId="46afd474-ef12-44c7-ab66-108625f733ba" providerId="ADAL" clId="{271F1F47-4225-4D30-98EF-2A0717CF74AC}" dt="2021-12-29T10:32:00.300" v="5707"/>
          <ac:cxnSpMkLst>
            <pc:docMk/>
            <pc:sldMk cId="2188687423" sldId="273"/>
            <ac:cxnSpMk id="496" creationId="{09FCAA64-0E90-469A-8303-FB06219FAD83}"/>
          </ac:cxnSpMkLst>
        </pc:cxnChg>
        <pc:cxnChg chg="mod">
          <ac:chgData name="Jia Shi" userId="46afd474-ef12-44c7-ab66-108625f733ba" providerId="ADAL" clId="{271F1F47-4225-4D30-98EF-2A0717CF74AC}" dt="2021-12-29T10:32:22.920" v="5711"/>
          <ac:cxnSpMkLst>
            <pc:docMk/>
            <pc:sldMk cId="2188687423" sldId="273"/>
            <ac:cxnSpMk id="505" creationId="{31C61C1A-8795-480E-BEB2-CC1C67A7C189}"/>
          </ac:cxnSpMkLst>
        </pc:cxnChg>
        <pc:cxnChg chg="mod">
          <ac:chgData name="Jia Shi" userId="46afd474-ef12-44c7-ab66-108625f733ba" providerId="ADAL" clId="{271F1F47-4225-4D30-98EF-2A0717CF74AC}" dt="2021-12-29T10:32:22.920" v="5711"/>
          <ac:cxnSpMkLst>
            <pc:docMk/>
            <pc:sldMk cId="2188687423" sldId="273"/>
            <ac:cxnSpMk id="507" creationId="{3892DE72-FC35-4E33-B00F-0B453E8F72F5}"/>
          </ac:cxnSpMkLst>
        </pc:cxnChg>
        <pc:cxnChg chg="mod">
          <ac:chgData name="Jia Shi" userId="46afd474-ef12-44c7-ab66-108625f733ba" providerId="ADAL" clId="{271F1F47-4225-4D30-98EF-2A0717CF74AC}" dt="2021-12-29T10:32:22.920" v="5711"/>
          <ac:cxnSpMkLst>
            <pc:docMk/>
            <pc:sldMk cId="2188687423" sldId="273"/>
            <ac:cxnSpMk id="509" creationId="{3396AFE9-DE14-45DB-824F-EB1AF8023EF6}"/>
          </ac:cxnSpMkLst>
        </pc:cxnChg>
        <pc:cxnChg chg="mod">
          <ac:chgData name="Jia Shi" userId="46afd474-ef12-44c7-ab66-108625f733ba" providerId="ADAL" clId="{271F1F47-4225-4D30-98EF-2A0717CF74AC}" dt="2021-12-29T10:32:53.845" v="5718"/>
          <ac:cxnSpMkLst>
            <pc:docMk/>
            <pc:sldMk cId="2188687423" sldId="273"/>
            <ac:cxnSpMk id="519" creationId="{8C8D45F5-1743-4DCA-B887-CBC611F1697B}"/>
          </ac:cxnSpMkLst>
        </pc:cxnChg>
        <pc:cxnChg chg="mod">
          <ac:chgData name="Jia Shi" userId="46afd474-ef12-44c7-ab66-108625f733ba" providerId="ADAL" clId="{271F1F47-4225-4D30-98EF-2A0717CF74AC}" dt="2021-12-29T10:32:53.845" v="5718"/>
          <ac:cxnSpMkLst>
            <pc:docMk/>
            <pc:sldMk cId="2188687423" sldId="273"/>
            <ac:cxnSpMk id="623" creationId="{740E99D6-A29A-4629-A507-22BCA53B0BAC}"/>
          </ac:cxnSpMkLst>
        </pc:cxnChg>
        <pc:cxnChg chg="mod">
          <ac:chgData name="Jia Shi" userId="46afd474-ef12-44c7-ab66-108625f733ba" providerId="ADAL" clId="{271F1F47-4225-4D30-98EF-2A0717CF74AC}" dt="2021-12-29T10:32:53.845" v="5718"/>
          <ac:cxnSpMkLst>
            <pc:docMk/>
            <pc:sldMk cId="2188687423" sldId="273"/>
            <ac:cxnSpMk id="625" creationId="{EC2A8850-98E0-41B9-8680-7DA18EB0C712}"/>
          </ac:cxnSpMkLst>
        </pc:cxnChg>
        <pc:cxnChg chg="mod">
          <ac:chgData name="Jia Shi" userId="46afd474-ef12-44c7-ab66-108625f733ba" providerId="ADAL" clId="{271F1F47-4225-4D30-98EF-2A0717CF74AC}" dt="2021-12-29T10:32:53.845" v="5718"/>
          <ac:cxnSpMkLst>
            <pc:docMk/>
            <pc:sldMk cId="2188687423" sldId="273"/>
            <ac:cxnSpMk id="647" creationId="{F6B7B775-140F-49C0-AAF3-7DAE36AA4A2C}"/>
          </ac:cxnSpMkLst>
        </pc:cxnChg>
        <pc:cxnChg chg="mod">
          <ac:chgData name="Jia Shi" userId="46afd474-ef12-44c7-ab66-108625f733ba" providerId="ADAL" clId="{271F1F47-4225-4D30-98EF-2A0717CF74AC}" dt="2021-12-29T10:32:53.845" v="5718"/>
          <ac:cxnSpMkLst>
            <pc:docMk/>
            <pc:sldMk cId="2188687423" sldId="273"/>
            <ac:cxnSpMk id="649" creationId="{33579496-5BB8-47EA-8905-2F9E17680D9E}"/>
          </ac:cxnSpMkLst>
        </pc:cxnChg>
        <pc:cxnChg chg="mod">
          <ac:chgData name="Jia Shi" userId="46afd474-ef12-44c7-ab66-108625f733ba" providerId="ADAL" clId="{271F1F47-4225-4D30-98EF-2A0717CF74AC}" dt="2021-12-29T10:33:24.763" v="5749"/>
          <ac:cxnSpMkLst>
            <pc:docMk/>
            <pc:sldMk cId="2188687423" sldId="273"/>
            <ac:cxnSpMk id="671" creationId="{338CDB4D-6C97-45E5-A1AB-546FC3EBAE00}"/>
          </ac:cxnSpMkLst>
        </pc:cxnChg>
        <pc:cxnChg chg="mod">
          <ac:chgData name="Jia Shi" userId="46afd474-ef12-44c7-ab66-108625f733ba" providerId="ADAL" clId="{271F1F47-4225-4D30-98EF-2A0717CF74AC}" dt="2021-12-29T10:33:24.763" v="5749"/>
          <ac:cxnSpMkLst>
            <pc:docMk/>
            <pc:sldMk cId="2188687423" sldId="273"/>
            <ac:cxnSpMk id="673" creationId="{1F3EA089-6936-48D3-B7EC-C25C26B38F76}"/>
          </ac:cxnSpMkLst>
        </pc:cxnChg>
        <pc:cxnChg chg="mod">
          <ac:chgData name="Jia Shi" userId="46afd474-ef12-44c7-ab66-108625f733ba" providerId="ADAL" clId="{271F1F47-4225-4D30-98EF-2A0717CF74AC}" dt="2021-12-29T10:34:41.197" v="5761"/>
          <ac:cxnSpMkLst>
            <pc:docMk/>
            <pc:sldMk cId="2188687423" sldId="273"/>
            <ac:cxnSpMk id="731" creationId="{6B975FE3-EE73-442C-99DF-92B3F7DC8BD0}"/>
          </ac:cxnSpMkLst>
        </pc:cxnChg>
        <pc:cxnChg chg="mod">
          <ac:chgData name="Jia Shi" userId="46afd474-ef12-44c7-ab66-108625f733ba" providerId="ADAL" clId="{271F1F47-4225-4D30-98EF-2A0717CF74AC}" dt="2021-12-29T10:34:41.197" v="5761"/>
          <ac:cxnSpMkLst>
            <pc:docMk/>
            <pc:sldMk cId="2188687423" sldId="273"/>
            <ac:cxnSpMk id="733" creationId="{8656C088-15BC-49EF-A673-FF38894EBBE0}"/>
          </ac:cxnSpMkLst>
        </pc:cxnChg>
        <pc:cxnChg chg="mod">
          <ac:chgData name="Jia Shi" userId="46afd474-ef12-44c7-ab66-108625f733ba" providerId="ADAL" clId="{271F1F47-4225-4D30-98EF-2A0717CF74AC}" dt="2021-12-29T10:35:00.415" v="5766"/>
          <ac:cxnSpMkLst>
            <pc:docMk/>
            <pc:sldMk cId="2188687423" sldId="273"/>
            <ac:cxnSpMk id="754" creationId="{5EFF661F-640A-49D0-948F-B6CA827043A2}"/>
          </ac:cxnSpMkLst>
        </pc:cxnChg>
        <pc:cxnChg chg="mod">
          <ac:chgData name="Jia Shi" userId="46afd474-ef12-44c7-ab66-108625f733ba" providerId="ADAL" clId="{271F1F47-4225-4D30-98EF-2A0717CF74AC}" dt="2021-12-29T10:35:00.415" v="5766"/>
          <ac:cxnSpMkLst>
            <pc:docMk/>
            <pc:sldMk cId="2188687423" sldId="273"/>
            <ac:cxnSpMk id="756" creationId="{994BD57C-7258-4208-985A-625AC72C20D0}"/>
          </ac:cxnSpMkLst>
        </pc:cxnChg>
      </pc:sldChg>
      <pc:sldChg chg="addSp delSp modSp add mod">
        <pc:chgData name="Jia Shi" userId="46afd474-ef12-44c7-ab66-108625f733ba" providerId="ADAL" clId="{271F1F47-4225-4D30-98EF-2A0717CF74AC}" dt="2021-12-29T15:14:45.621" v="6019" actId="1076"/>
        <pc:sldMkLst>
          <pc:docMk/>
          <pc:sldMk cId="111899097" sldId="274"/>
        </pc:sldMkLst>
        <pc:spChg chg="del">
          <ac:chgData name="Jia Shi" userId="46afd474-ef12-44c7-ab66-108625f733ba" providerId="ADAL" clId="{271F1F47-4225-4D30-98EF-2A0717CF74AC}" dt="2021-12-29T14:59:00.473" v="5791" actId="478"/>
          <ac:spMkLst>
            <pc:docMk/>
            <pc:sldMk cId="111899097" sldId="274"/>
            <ac:spMk id="38" creationId="{A7B8A012-6B06-469D-B0D4-29E8FA470B9C}"/>
          </ac:spMkLst>
        </pc:spChg>
        <pc:spChg chg="del">
          <ac:chgData name="Jia Shi" userId="46afd474-ef12-44c7-ab66-108625f733ba" providerId="ADAL" clId="{271F1F47-4225-4D30-98EF-2A0717CF74AC}" dt="2021-12-29T14:58:49.715" v="5789" actId="478"/>
          <ac:spMkLst>
            <pc:docMk/>
            <pc:sldMk cId="111899097" sldId="274"/>
            <ac:spMk id="162" creationId="{0ED4F2F1-CA76-4764-9B9D-76BBF8010AA6}"/>
          </ac:spMkLst>
        </pc:spChg>
        <pc:spChg chg="del">
          <ac:chgData name="Jia Shi" userId="46afd474-ef12-44c7-ab66-108625f733ba" providerId="ADAL" clId="{271F1F47-4225-4D30-98EF-2A0717CF74AC}" dt="2021-12-29T14:58:49.715" v="5789" actId="478"/>
          <ac:spMkLst>
            <pc:docMk/>
            <pc:sldMk cId="111899097" sldId="274"/>
            <ac:spMk id="163" creationId="{5655E175-ED29-4473-8083-CD8F4D19121B}"/>
          </ac:spMkLst>
        </pc:spChg>
        <pc:spChg chg="mod">
          <ac:chgData name="Jia Shi" userId="46afd474-ef12-44c7-ab66-108625f733ba" providerId="ADAL" clId="{271F1F47-4225-4D30-98EF-2A0717CF74AC}" dt="2021-12-29T14:59:01.767" v="5792"/>
          <ac:spMkLst>
            <pc:docMk/>
            <pc:sldMk cId="111899097" sldId="274"/>
            <ac:spMk id="179" creationId="{54370DC4-2F81-4C37-B646-FCBE616283D9}"/>
          </ac:spMkLst>
        </pc:spChg>
        <pc:spChg chg="mod">
          <ac:chgData name="Jia Shi" userId="46afd474-ef12-44c7-ab66-108625f733ba" providerId="ADAL" clId="{271F1F47-4225-4D30-98EF-2A0717CF74AC}" dt="2021-12-29T14:59:01.767" v="5792"/>
          <ac:spMkLst>
            <pc:docMk/>
            <pc:sldMk cId="111899097" sldId="274"/>
            <ac:spMk id="180" creationId="{97B32373-15FC-4910-A8B4-8E0D645BA363}"/>
          </ac:spMkLst>
        </pc:spChg>
        <pc:spChg chg="mod">
          <ac:chgData name="Jia Shi" userId="46afd474-ef12-44c7-ab66-108625f733ba" providerId="ADAL" clId="{271F1F47-4225-4D30-98EF-2A0717CF74AC}" dt="2021-12-29T15:08:34.006" v="5892" actId="1076"/>
          <ac:spMkLst>
            <pc:docMk/>
            <pc:sldMk cId="111899097" sldId="274"/>
            <ac:spMk id="181" creationId="{01B99694-860E-4D22-9179-08F5A060ECB7}"/>
          </ac:spMkLst>
        </pc:spChg>
        <pc:spChg chg="mod">
          <ac:chgData name="Jia Shi" userId="46afd474-ef12-44c7-ab66-108625f733ba" providerId="ADAL" clId="{271F1F47-4225-4D30-98EF-2A0717CF74AC}" dt="2021-12-29T15:08:27.659" v="5890" actId="1076"/>
          <ac:spMkLst>
            <pc:docMk/>
            <pc:sldMk cId="111899097" sldId="274"/>
            <ac:spMk id="182" creationId="{F7167AC3-932C-456A-9D90-2D69C92CBB17}"/>
          </ac:spMkLst>
        </pc:spChg>
        <pc:spChg chg="mod">
          <ac:chgData name="Jia Shi" userId="46afd474-ef12-44c7-ab66-108625f733ba" providerId="ADAL" clId="{271F1F47-4225-4D30-98EF-2A0717CF74AC}" dt="2021-12-29T15:08:31.564" v="5891" actId="1076"/>
          <ac:spMkLst>
            <pc:docMk/>
            <pc:sldMk cId="111899097" sldId="274"/>
            <ac:spMk id="183" creationId="{81D2F4CE-6574-4B5B-A0EF-810D09C9409F}"/>
          </ac:spMkLst>
        </pc:spChg>
        <pc:spChg chg="mod">
          <ac:chgData name="Jia Shi" userId="46afd474-ef12-44c7-ab66-108625f733ba" providerId="ADAL" clId="{271F1F47-4225-4D30-98EF-2A0717CF74AC}" dt="2021-12-29T15:14:40.163" v="6017" actId="20577"/>
          <ac:spMkLst>
            <pc:docMk/>
            <pc:sldMk cId="111899097" sldId="274"/>
            <ac:spMk id="184" creationId="{0DFB9541-2E8D-430F-842D-FE4DE3613B48}"/>
          </ac:spMkLst>
        </pc:spChg>
        <pc:spChg chg="mod">
          <ac:chgData name="Jia Shi" userId="46afd474-ef12-44c7-ab66-108625f733ba" providerId="ADAL" clId="{271F1F47-4225-4D30-98EF-2A0717CF74AC}" dt="2021-12-29T14:59:01.767" v="5792"/>
          <ac:spMkLst>
            <pc:docMk/>
            <pc:sldMk cId="111899097" sldId="274"/>
            <ac:spMk id="186" creationId="{CB1AF23A-B9FF-4FD6-9EB5-B3A81007F0E5}"/>
          </ac:spMkLst>
        </pc:spChg>
        <pc:spChg chg="del mod">
          <ac:chgData name="Jia Shi" userId="46afd474-ef12-44c7-ab66-108625f733ba" providerId="ADAL" clId="{271F1F47-4225-4D30-98EF-2A0717CF74AC}" dt="2021-12-29T15:06:11.895" v="5851" actId="478"/>
          <ac:spMkLst>
            <pc:docMk/>
            <pc:sldMk cId="111899097" sldId="274"/>
            <ac:spMk id="188" creationId="{E85E9280-58F2-4E52-A30D-4D44C497A839}"/>
          </ac:spMkLst>
        </pc:spChg>
        <pc:spChg chg="mod">
          <ac:chgData name="Jia Shi" userId="46afd474-ef12-44c7-ab66-108625f733ba" providerId="ADAL" clId="{271F1F47-4225-4D30-98EF-2A0717CF74AC}" dt="2021-12-29T15:14:39.177" v="6016" actId="20577"/>
          <ac:spMkLst>
            <pc:docMk/>
            <pc:sldMk cId="111899097" sldId="274"/>
            <ac:spMk id="189" creationId="{EE37B99C-5646-4557-BD8A-728D52A7365E}"/>
          </ac:spMkLst>
        </pc:spChg>
        <pc:spChg chg="mod">
          <ac:chgData name="Jia Shi" userId="46afd474-ef12-44c7-ab66-108625f733ba" providerId="ADAL" clId="{271F1F47-4225-4D30-98EF-2A0717CF74AC}" dt="2021-12-29T14:59:01.767" v="5792"/>
          <ac:spMkLst>
            <pc:docMk/>
            <pc:sldMk cId="111899097" sldId="274"/>
            <ac:spMk id="190" creationId="{A9E92B36-55C2-475D-9015-1DF76CA0945A}"/>
          </ac:spMkLst>
        </pc:spChg>
        <pc:spChg chg="mod">
          <ac:chgData name="Jia Shi" userId="46afd474-ef12-44c7-ab66-108625f733ba" providerId="ADAL" clId="{271F1F47-4225-4D30-98EF-2A0717CF74AC}" dt="2021-12-29T14:59:01.767" v="5792"/>
          <ac:spMkLst>
            <pc:docMk/>
            <pc:sldMk cId="111899097" sldId="274"/>
            <ac:spMk id="191" creationId="{00762350-0D9B-41A9-B1EB-FE9F4E3E5AF8}"/>
          </ac:spMkLst>
        </pc:spChg>
        <pc:spChg chg="mod">
          <ac:chgData name="Jia Shi" userId="46afd474-ef12-44c7-ab66-108625f733ba" providerId="ADAL" clId="{271F1F47-4225-4D30-98EF-2A0717CF74AC}" dt="2021-12-29T14:59:01.767" v="5792"/>
          <ac:spMkLst>
            <pc:docMk/>
            <pc:sldMk cId="111899097" sldId="274"/>
            <ac:spMk id="192" creationId="{25356675-B76E-4AB2-AB42-B4892FAEE307}"/>
          </ac:spMkLst>
        </pc:spChg>
        <pc:spChg chg="mod">
          <ac:chgData name="Jia Shi" userId="46afd474-ef12-44c7-ab66-108625f733ba" providerId="ADAL" clId="{271F1F47-4225-4D30-98EF-2A0717CF74AC}" dt="2021-12-29T14:59:01.767" v="5792"/>
          <ac:spMkLst>
            <pc:docMk/>
            <pc:sldMk cId="111899097" sldId="274"/>
            <ac:spMk id="193" creationId="{4289F42F-6C9E-4832-A015-EC54A77E2FFB}"/>
          </ac:spMkLst>
        </pc:spChg>
        <pc:spChg chg="mod">
          <ac:chgData name="Jia Shi" userId="46afd474-ef12-44c7-ab66-108625f733ba" providerId="ADAL" clId="{271F1F47-4225-4D30-98EF-2A0717CF74AC}" dt="2021-12-29T14:59:01.767" v="5792"/>
          <ac:spMkLst>
            <pc:docMk/>
            <pc:sldMk cId="111899097" sldId="274"/>
            <ac:spMk id="194" creationId="{31A34616-1380-4461-A5F5-3AE5F3AC169F}"/>
          </ac:spMkLst>
        </pc:spChg>
        <pc:spChg chg="mod">
          <ac:chgData name="Jia Shi" userId="46afd474-ef12-44c7-ab66-108625f733ba" providerId="ADAL" clId="{271F1F47-4225-4D30-98EF-2A0717CF74AC}" dt="2021-12-29T14:59:01.767" v="5792"/>
          <ac:spMkLst>
            <pc:docMk/>
            <pc:sldMk cId="111899097" sldId="274"/>
            <ac:spMk id="195" creationId="{9EA4F07C-870A-4F68-9CF7-7DC6ADC9D499}"/>
          </ac:spMkLst>
        </pc:spChg>
        <pc:spChg chg="mod">
          <ac:chgData name="Jia Shi" userId="46afd474-ef12-44c7-ab66-108625f733ba" providerId="ADAL" clId="{271F1F47-4225-4D30-98EF-2A0717CF74AC}" dt="2021-12-29T14:59:01.767" v="5792"/>
          <ac:spMkLst>
            <pc:docMk/>
            <pc:sldMk cId="111899097" sldId="274"/>
            <ac:spMk id="196" creationId="{FCCB461F-33A9-4B6A-B72F-3814B1D88B49}"/>
          </ac:spMkLst>
        </pc:spChg>
        <pc:spChg chg="mod">
          <ac:chgData name="Jia Shi" userId="46afd474-ef12-44c7-ab66-108625f733ba" providerId="ADAL" clId="{271F1F47-4225-4D30-98EF-2A0717CF74AC}" dt="2021-12-29T14:59:01.767" v="5792"/>
          <ac:spMkLst>
            <pc:docMk/>
            <pc:sldMk cId="111899097" sldId="274"/>
            <ac:spMk id="197" creationId="{08F16392-DDFA-4DC1-8E82-2D40560ED11D}"/>
          </ac:spMkLst>
        </pc:spChg>
        <pc:spChg chg="mod">
          <ac:chgData name="Jia Shi" userId="46afd474-ef12-44c7-ab66-108625f733ba" providerId="ADAL" clId="{271F1F47-4225-4D30-98EF-2A0717CF74AC}" dt="2021-12-29T14:59:01.767" v="5792"/>
          <ac:spMkLst>
            <pc:docMk/>
            <pc:sldMk cId="111899097" sldId="274"/>
            <ac:spMk id="198" creationId="{A2E9E331-B489-445E-9420-C39628801BE3}"/>
          </ac:spMkLst>
        </pc:spChg>
        <pc:spChg chg="mod">
          <ac:chgData name="Jia Shi" userId="46afd474-ef12-44c7-ab66-108625f733ba" providerId="ADAL" clId="{271F1F47-4225-4D30-98EF-2A0717CF74AC}" dt="2021-12-29T14:59:01.767" v="5792"/>
          <ac:spMkLst>
            <pc:docMk/>
            <pc:sldMk cId="111899097" sldId="274"/>
            <ac:spMk id="199" creationId="{51C2BE9C-9EBB-49E9-9D6A-6FAF98441D94}"/>
          </ac:spMkLst>
        </pc:spChg>
        <pc:spChg chg="mod topLvl">
          <ac:chgData name="Jia Shi" userId="46afd474-ef12-44c7-ab66-108625f733ba" providerId="ADAL" clId="{271F1F47-4225-4D30-98EF-2A0717CF74AC}" dt="2021-12-29T15:14:45.621" v="6019" actId="1076"/>
          <ac:spMkLst>
            <pc:docMk/>
            <pc:sldMk cId="111899097" sldId="274"/>
            <ac:spMk id="202" creationId="{79397DC8-7128-44DC-9EB6-8B6D7BE358FD}"/>
          </ac:spMkLst>
        </pc:spChg>
        <pc:spChg chg="mod topLvl">
          <ac:chgData name="Jia Shi" userId="46afd474-ef12-44c7-ab66-108625f733ba" providerId="ADAL" clId="{271F1F47-4225-4D30-98EF-2A0717CF74AC}" dt="2021-12-29T15:00:32.804" v="5806" actId="165"/>
          <ac:spMkLst>
            <pc:docMk/>
            <pc:sldMk cId="111899097" sldId="274"/>
            <ac:spMk id="203" creationId="{2926B709-E79C-446C-A3FC-1BBBA84CFA0C}"/>
          </ac:spMkLst>
        </pc:spChg>
        <pc:spChg chg="mod topLvl">
          <ac:chgData name="Jia Shi" userId="46afd474-ef12-44c7-ab66-108625f733ba" providerId="ADAL" clId="{271F1F47-4225-4D30-98EF-2A0717CF74AC}" dt="2021-12-29T15:00:32.804" v="5806" actId="165"/>
          <ac:spMkLst>
            <pc:docMk/>
            <pc:sldMk cId="111899097" sldId="274"/>
            <ac:spMk id="204" creationId="{0AB83A53-611F-4556-B494-0B362150025D}"/>
          </ac:spMkLst>
        </pc:spChg>
        <pc:spChg chg="mod topLvl">
          <ac:chgData name="Jia Shi" userId="46afd474-ef12-44c7-ab66-108625f733ba" providerId="ADAL" clId="{271F1F47-4225-4D30-98EF-2A0717CF74AC}" dt="2021-12-29T15:00:32.804" v="5806" actId="165"/>
          <ac:spMkLst>
            <pc:docMk/>
            <pc:sldMk cId="111899097" sldId="274"/>
            <ac:spMk id="205" creationId="{84F2704B-850D-4B34-B00A-8548A718B010}"/>
          </ac:spMkLst>
        </pc:spChg>
        <pc:spChg chg="mod topLvl">
          <ac:chgData name="Jia Shi" userId="46afd474-ef12-44c7-ab66-108625f733ba" providerId="ADAL" clId="{271F1F47-4225-4D30-98EF-2A0717CF74AC}" dt="2021-12-29T15:00:32.804" v="5806" actId="165"/>
          <ac:spMkLst>
            <pc:docMk/>
            <pc:sldMk cId="111899097" sldId="274"/>
            <ac:spMk id="206" creationId="{EBFFDCF9-033E-4F8D-BE0B-C83C0B6EB1CD}"/>
          </ac:spMkLst>
        </pc:spChg>
        <pc:spChg chg="mod topLvl">
          <ac:chgData name="Jia Shi" userId="46afd474-ef12-44c7-ab66-108625f733ba" providerId="ADAL" clId="{271F1F47-4225-4D30-98EF-2A0717CF74AC}" dt="2021-12-29T15:14:02.967" v="6012" actId="20577"/>
          <ac:spMkLst>
            <pc:docMk/>
            <pc:sldMk cId="111899097" sldId="274"/>
            <ac:spMk id="207" creationId="{F4AC22D4-9877-40A0-B4E4-323C83A0E4F3}"/>
          </ac:spMkLst>
        </pc:spChg>
        <pc:spChg chg="mod topLvl">
          <ac:chgData name="Jia Shi" userId="46afd474-ef12-44c7-ab66-108625f733ba" providerId="ADAL" clId="{271F1F47-4225-4D30-98EF-2A0717CF74AC}" dt="2021-12-29T15:01:27.860" v="5814" actId="1076"/>
          <ac:spMkLst>
            <pc:docMk/>
            <pc:sldMk cId="111899097" sldId="274"/>
            <ac:spMk id="209" creationId="{DAE2AF80-D0A2-48CD-BAC3-EC804E57BFD5}"/>
          </ac:spMkLst>
        </pc:spChg>
        <pc:spChg chg="del mod">
          <ac:chgData name="Jia Shi" userId="46afd474-ef12-44c7-ab66-108625f733ba" providerId="ADAL" clId="{271F1F47-4225-4D30-98EF-2A0717CF74AC}" dt="2021-12-29T15:00:30.015" v="5805" actId="478"/>
          <ac:spMkLst>
            <pc:docMk/>
            <pc:sldMk cId="111899097" sldId="274"/>
            <ac:spMk id="211" creationId="{F505AD9E-FAF5-47F2-894A-EF54647CDC8C}"/>
          </ac:spMkLst>
        </pc:spChg>
        <pc:spChg chg="mod topLvl">
          <ac:chgData name="Jia Shi" userId="46afd474-ef12-44c7-ab66-108625f733ba" providerId="ADAL" clId="{271F1F47-4225-4D30-98EF-2A0717CF74AC}" dt="2021-12-29T15:14:03.913" v="6013" actId="20577"/>
          <ac:spMkLst>
            <pc:docMk/>
            <pc:sldMk cId="111899097" sldId="274"/>
            <ac:spMk id="212" creationId="{9CCAF1DD-CC50-4F45-A4E8-97C9F378D047}"/>
          </ac:spMkLst>
        </pc:spChg>
        <pc:spChg chg="mod topLvl">
          <ac:chgData name="Jia Shi" userId="46afd474-ef12-44c7-ab66-108625f733ba" providerId="ADAL" clId="{271F1F47-4225-4D30-98EF-2A0717CF74AC}" dt="2021-12-29T15:00:32.804" v="5806" actId="165"/>
          <ac:spMkLst>
            <pc:docMk/>
            <pc:sldMk cId="111899097" sldId="274"/>
            <ac:spMk id="213" creationId="{8795AADD-8229-4FD6-88DB-11432C8F0373}"/>
          </ac:spMkLst>
        </pc:spChg>
        <pc:spChg chg="mod topLvl">
          <ac:chgData name="Jia Shi" userId="46afd474-ef12-44c7-ab66-108625f733ba" providerId="ADAL" clId="{271F1F47-4225-4D30-98EF-2A0717CF74AC}" dt="2021-12-29T15:00:32.804" v="5806" actId="165"/>
          <ac:spMkLst>
            <pc:docMk/>
            <pc:sldMk cId="111899097" sldId="274"/>
            <ac:spMk id="214" creationId="{42A171C1-AC56-41F1-9BF7-2104EAD4868A}"/>
          </ac:spMkLst>
        </pc:spChg>
        <pc:spChg chg="mod topLvl">
          <ac:chgData name="Jia Shi" userId="46afd474-ef12-44c7-ab66-108625f733ba" providerId="ADAL" clId="{271F1F47-4225-4D30-98EF-2A0717CF74AC}" dt="2021-12-29T15:00:32.804" v="5806" actId="165"/>
          <ac:spMkLst>
            <pc:docMk/>
            <pc:sldMk cId="111899097" sldId="274"/>
            <ac:spMk id="215" creationId="{7A3C69ED-3A5D-4F8E-A942-71E1E3D41007}"/>
          </ac:spMkLst>
        </pc:spChg>
        <pc:spChg chg="mod topLvl">
          <ac:chgData name="Jia Shi" userId="46afd474-ef12-44c7-ab66-108625f733ba" providerId="ADAL" clId="{271F1F47-4225-4D30-98EF-2A0717CF74AC}" dt="2021-12-29T15:00:32.804" v="5806" actId="165"/>
          <ac:spMkLst>
            <pc:docMk/>
            <pc:sldMk cId="111899097" sldId="274"/>
            <ac:spMk id="216" creationId="{C2200B59-2C5E-4EC1-8078-77940C9E7012}"/>
          </ac:spMkLst>
        </pc:spChg>
        <pc:spChg chg="mod topLvl">
          <ac:chgData name="Jia Shi" userId="46afd474-ef12-44c7-ab66-108625f733ba" providerId="ADAL" clId="{271F1F47-4225-4D30-98EF-2A0717CF74AC}" dt="2021-12-29T15:00:32.804" v="5806" actId="165"/>
          <ac:spMkLst>
            <pc:docMk/>
            <pc:sldMk cId="111899097" sldId="274"/>
            <ac:spMk id="217" creationId="{35005724-EA30-4E2F-A871-711258A5CBAD}"/>
          </ac:spMkLst>
        </pc:spChg>
        <pc:spChg chg="mod topLvl">
          <ac:chgData name="Jia Shi" userId="46afd474-ef12-44c7-ab66-108625f733ba" providerId="ADAL" clId="{271F1F47-4225-4D30-98EF-2A0717CF74AC}" dt="2021-12-29T15:00:32.804" v="5806" actId="165"/>
          <ac:spMkLst>
            <pc:docMk/>
            <pc:sldMk cId="111899097" sldId="274"/>
            <ac:spMk id="218" creationId="{AB0C79B6-72FC-4799-AE1A-0E21CDE38983}"/>
          </ac:spMkLst>
        </pc:spChg>
        <pc:spChg chg="mod topLvl">
          <ac:chgData name="Jia Shi" userId="46afd474-ef12-44c7-ab66-108625f733ba" providerId="ADAL" clId="{271F1F47-4225-4D30-98EF-2A0717CF74AC}" dt="2021-12-29T15:00:32.804" v="5806" actId="165"/>
          <ac:spMkLst>
            <pc:docMk/>
            <pc:sldMk cId="111899097" sldId="274"/>
            <ac:spMk id="219" creationId="{3E088B0F-3730-490F-B090-6001835B61E9}"/>
          </ac:spMkLst>
        </pc:spChg>
        <pc:spChg chg="mod topLvl">
          <ac:chgData name="Jia Shi" userId="46afd474-ef12-44c7-ab66-108625f733ba" providerId="ADAL" clId="{271F1F47-4225-4D30-98EF-2A0717CF74AC}" dt="2021-12-29T15:00:32.804" v="5806" actId="165"/>
          <ac:spMkLst>
            <pc:docMk/>
            <pc:sldMk cId="111899097" sldId="274"/>
            <ac:spMk id="220" creationId="{83F16BBE-E6BD-4034-89CC-261D7952BB52}"/>
          </ac:spMkLst>
        </pc:spChg>
        <pc:spChg chg="mod topLvl">
          <ac:chgData name="Jia Shi" userId="46afd474-ef12-44c7-ab66-108625f733ba" providerId="ADAL" clId="{271F1F47-4225-4D30-98EF-2A0717CF74AC}" dt="2021-12-29T15:00:32.804" v="5806" actId="165"/>
          <ac:spMkLst>
            <pc:docMk/>
            <pc:sldMk cId="111899097" sldId="274"/>
            <ac:spMk id="221" creationId="{263A013A-070F-4EA1-A67F-702747119524}"/>
          </ac:spMkLst>
        </pc:spChg>
        <pc:spChg chg="mod topLvl">
          <ac:chgData name="Jia Shi" userId="46afd474-ef12-44c7-ab66-108625f733ba" providerId="ADAL" clId="{271F1F47-4225-4D30-98EF-2A0717CF74AC}" dt="2021-12-29T15:00:32.804" v="5806" actId="165"/>
          <ac:spMkLst>
            <pc:docMk/>
            <pc:sldMk cId="111899097" sldId="274"/>
            <ac:spMk id="222" creationId="{DBF27046-5256-463D-8904-4602A32F9941}"/>
          </ac:spMkLst>
        </pc:spChg>
        <pc:spChg chg="add mod">
          <ac:chgData name="Jia Shi" userId="46afd474-ef12-44c7-ab66-108625f733ba" providerId="ADAL" clId="{271F1F47-4225-4D30-98EF-2A0717CF74AC}" dt="2021-12-29T15:00:58.508" v="5809" actId="207"/>
          <ac:spMkLst>
            <pc:docMk/>
            <pc:sldMk cId="111899097" sldId="274"/>
            <ac:spMk id="229" creationId="{9E444DEC-1E7B-4FAC-91FF-18EB641E8A46}"/>
          </ac:spMkLst>
        </pc:spChg>
        <pc:spChg chg="add mod">
          <ac:chgData name="Jia Shi" userId="46afd474-ef12-44c7-ab66-108625f733ba" providerId="ADAL" clId="{271F1F47-4225-4D30-98EF-2A0717CF74AC}" dt="2021-12-29T15:00:58.508" v="5809" actId="207"/>
          <ac:spMkLst>
            <pc:docMk/>
            <pc:sldMk cId="111899097" sldId="274"/>
            <ac:spMk id="230" creationId="{AE8756F2-40E3-405D-A793-8617FFB09C93}"/>
          </ac:spMkLst>
        </pc:spChg>
        <pc:spChg chg="add mod">
          <ac:chgData name="Jia Shi" userId="46afd474-ef12-44c7-ab66-108625f733ba" providerId="ADAL" clId="{271F1F47-4225-4D30-98EF-2A0717CF74AC}" dt="2021-12-29T15:00:58.508" v="5809" actId="207"/>
          <ac:spMkLst>
            <pc:docMk/>
            <pc:sldMk cId="111899097" sldId="274"/>
            <ac:spMk id="231" creationId="{16845689-AC5E-4E04-860C-A8221B30A1B2}"/>
          </ac:spMkLst>
        </pc:spChg>
        <pc:spChg chg="add mod">
          <ac:chgData name="Jia Shi" userId="46afd474-ef12-44c7-ab66-108625f733ba" providerId="ADAL" clId="{271F1F47-4225-4D30-98EF-2A0717CF74AC}" dt="2021-12-29T15:00:58.508" v="5809" actId="207"/>
          <ac:spMkLst>
            <pc:docMk/>
            <pc:sldMk cId="111899097" sldId="274"/>
            <ac:spMk id="232" creationId="{BA0E8224-8DAF-4907-87E6-08BD5D9D9FC5}"/>
          </ac:spMkLst>
        </pc:spChg>
        <pc:spChg chg="add mod">
          <ac:chgData name="Jia Shi" userId="46afd474-ef12-44c7-ab66-108625f733ba" providerId="ADAL" clId="{271F1F47-4225-4D30-98EF-2A0717CF74AC}" dt="2021-12-29T15:00:58.508" v="5809" actId="207"/>
          <ac:spMkLst>
            <pc:docMk/>
            <pc:sldMk cId="111899097" sldId="274"/>
            <ac:spMk id="233" creationId="{8AC97609-967F-46AE-B87C-0EE881EE3055}"/>
          </ac:spMkLst>
        </pc:spChg>
        <pc:spChg chg="add mod">
          <ac:chgData name="Jia Shi" userId="46afd474-ef12-44c7-ab66-108625f733ba" providerId="ADAL" clId="{271F1F47-4225-4D30-98EF-2A0717CF74AC}" dt="2021-12-29T15:01:06.854" v="5811" actId="571"/>
          <ac:spMkLst>
            <pc:docMk/>
            <pc:sldMk cId="111899097" sldId="274"/>
            <ac:spMk id="235" creationId="{AD20BC72-81E1-4072-8541-8A924CEDD4C3}"/>
          </ac:spMkLst>
        </pc:spChg>
        <pc:spChg chg="add del mod">
          <ac:chgData name="Jia Shi" userId="46afd474-ef12-44c7-ab66-108625f733ba" providerId="ADAL" clId="{271F1F47-4225-4D30-98EF-2A0717CF74AC}" dt="2021-12-29T15:10:48.713" v="5939" actId="478"/>
          <ac:spMkLst>
            <pc:docMk/>
            <pc:sldMk cId="111899097" sldId="274"/>
            <ac:spMk id="236" creationId="{8D6A00F3-A6F4-46C1-9384-E18E8358E4AF}"/>
          </ac:spMkLst>
        </pc:spChg>
        <pc:spChg chg="add del mod">
          <ac:chgData name="Jia Shi" userId="46afd474-ef12-44c7-ab66-108625f733ba" providerId="ADAL" clId="{271F1F47-4225-4D30-98EF-2A0717CF74AC}" dt="2021-12-29T15:10:48.713" v="5939" actId="478"/>
          <ac:spMkLst>
            <pc:docMk/>
            <pc:sldMk cId="111899097" sldId="274"/>
            <ac:spMk id="237" creationId="{9887A34B-4F29-45ED-8C1F-5FB0AC0A7539}"/>
          </ac:spMkLst>
        </pc:spChg>
        <pc:spChg chg="add del mod">
          <ac:chgData name="Jia Shi" userId="46afd474-ef12-44c7-ab66-108625f733ba" providerId="ADAL" clId="{271F1F47-4225-4D30-98EF-2A0717CF74AC}" dt="2021-12-29T15:10:48.713" v="5939" actId="478"/>
          <ac:spMkLst>
            <pc:docMk/>
            <pc:sldMk cId="111899097" sldId="274"/>
            <ac:spMk id="238" creationId="{A452F8C0-F6C3-4C01-9A8C-E48A9D9FC288}"/>
          </ac:spMkLst>
        </pc:spChg>
        <pc:spChg chg="add del mod">
          <ac:chgData name="Jia Shi" userId="46afd474-ef12-44c7-ab66-108625f733ba" providerId="ADAL" clId="{271F1F47-4225-4D30-98EF-2A0717CF74AC}" dt="2021-12-29T15:10:48.713" v="5939" actId="478"/>
          <ac:spMkLst>
            <pc:docMk/>
            <pc:sldMk cId="111899097" sldId="274"/>
            <ac:spMk id="239" creationId="{2C6FA028-566C-4EB8-9211-EE8C911A0FFA}"/>
          </ac:spMkLst>
        </pc:spChg>
        <pc:spChg chg="add del mod">
          <ac:chgData name="Jia Shi" userId="46afd474-ef12-44c7-ab66-108625f733ba" providerId="ADAL" clId="{271F1F47-4225-4D30-98EF-2A0717CF74AC}" dt="2021-12-29T15:10:48.713" v="5939" actId="478"/>
          <ac:spMkLst>
            <pc:docMk/>
            <pc:sldMk cId="111899097" sldId="274"/>
            <ac:spMk id="240" creationId="{42C0F3C2-9CF0-47C5-97CF-C3F4D6F9C870}"/>
          </ac:spMkLst>
        </pc:spChg>
        <pc:spChg chg="add del mod">
          <ac:chgData name="Jia Shi" userId="46afd474-ef12-44c7-ab66-108625f733ba" providerId="ADAL" clId="{271F1F47-4225-4D30-98EF-2A0717CF74AC}" dt="2021-12-29T15:10:48.713" v="5939" actId="478"/>
          <ac:spMkLst>
            <pc:docMk/>
            <pc:sldMk cId="111899097" sldId="274"/>
            <ac:spMk id="241" creationId="{F59CD7F6-1D7F-467D-96FD-CD338320B10F}"/>
          </ac:spMkLst>
        </pc:spChg>
        <pc:spChg chg="add del mod">
          <ac:chgData name="Jia Shi" userId="46afd474-ef12-44c7-ab66-108625f733ba" providerId="ADAL" clId="{271F1F47-4225-4D30-98EF-2A0717CF74AC}" dt="2021-12-29T15:10:48.713" v="5939" actId="478"/>
          <ac:spMkLst>
            <pc:docMk/>
            <pc:sldMk cId="111899097" sldId="274"/>
            <ac:spMk id="242" creationId="{633E93D2-A882-4531-BDFE-0E080FB7222D}"/>
          </ac:spMkLst>
        </pc:spChg>
        <pc:spChg chg="add del mod">
          <ac:chgData name="Jia Shi" userId="46afd474-ef12-44c7-ab66-108625f733ba" providerId="ADAL" clId="{271F1F47-4225-4D30-98EF-2A0717CF74AC}" dt="2021-12-29T15:10:48.713" v="5939" actId="478"/>
          <ac:spMkLst>
            <pc:docMk/>
            <pc:sldMk cId="111899097" sldId="274"/>
            <ac:spMk id="243" creationId="{2BA4D3E8-E226-4C43-B746-72872D5A7A8B}"/>
          </ac:spMkLst>
        </pc:spChg>
        <pc:spChg chg="add del mod">
          <ac:chgData name="Jia Shi" userId="46afd474-ef12-44c7-ab66-108625f733ba" providerId="ADAL" clId="{271F1F47-4225-4D30-98EF-2A0717CF74AC}" dt="2021-12-29T15:10:48.713" v="5939" actId="478"/>
          <ac:spMkLst>
            <pc:docMk/>
            <pc:sldMk cId="111899097" sldId="274"/>
            <ac:spMk id="244" creationId="{1AA80A60-1153-4C4B-9851-E6EF94431D98}"/>
          </ac:spMkLst>
        </pc:spChg>
        <pc:spChg chg="add del mod">
          <ac:chgData name="Jia Shi" userId="46afd474-ef12-44c7-ab66-108625f733ba" providerId="ADAL" clId="{271F1F47-4225-4D30-98EF-2A0717CF74AC}" dt="2021-12-29T15:10:48.713" v="5939" actId="478"/>
          <ac:spMkLst>
            <pc:docMk/>
            <pc:sldMk cId="111899097" sldId="274"/>
            <ac:spMk id="245" creationId="{16CEE587-8540-4913-A529-4EB807D26594}"/>
          </ac:spMkLst>
        </pc:spChg>
        <pc:spChg chg="add del mod">
          <ac:chgData name="Jia Shi" userId="46afd474-ef12-44c7-ab66-108625f733ba" providerId="ADAL" clId="{271F1F47-4225-4D30-98EF-2A0717CF74AC}" dt="2021-12-29T15:10:48.713" v="5939" actId="478"/>
          <ac:spMkLst>
            <pc:docMk/>
            <pc:sldMk cId="111899097" sldId="274"/>
            <ac:spMk id="246" creationId="{E2CD683C-FE84-4C5B-86D3-DE049923C621}"/>
          </ac:spMkLst>
        </pc:spChg>
        <pc:spChg chg="add del mod">
          <ac:chgData name="Jia Shi" userId="46afd474-ef12-44c7-ab66-108625f733ba" providerId="ADAL" clId="{271F1F47-4225-4D30-98EF-2A0717CF74AC}" dt="2021-12-29T15:10:48.713" v="5939" actId="478"/>
          <ac:spMkLst>
            <pc:docMk/>
            <pc:sldMk cId="111899097" sldId="274"/>
            <ac:spMk id="247" creationId="{3AC10A65-6B6D-413F-A834-5632A2205033}"/>
          </ac:spMkLst>
        </pc:spChg>
        <pc:spChg chg="add del mod">
          <ac:chgData name="Jia Shi" userId="46afd474-ef12-44c7-ab66-108625f733ba" providerId="ADAL" clId="{271F1F47-4225-4D30-98EF-2A0717CF74AC}" dt="2021-12-29T15:10:48.713" v="5939" actId="478"/>
          <ac:spMkLst>
            <pc:docMk/>
            <pc:sldMk cId="111899097" sldId="274"/>
            <ac:spMk id="248" creationId="{3AE33CEB-A95D-475D-B73C-ABD4B2023F52}"/>
          </ac:spMkLst>
        </pc:spChg>
        <pc:spChg chg="add del mod">
          <ac:chgData name="Jia Shi" userId="46afd474-ef12-44c7-ab66-108625f733ba" providerId="ADAL" clId="{271F1F47-4225-4D30-98EF-2A0717CF74AC}" dt="2021-12-29T15:10:48.713" v="5939" actId="478"/>
          <ac:spMkLst>
            <pc:docMk/>
            <pc:sldMk cId="111899097" sldId="274"/>
            <ac:spMk id="249" creationId="{D8EBE67A-160C-4B66-B346-2D6D412D76B9}"/>
          </ac:spMkLst>
        </pc:spChg>
        <pc:spChg chg="add del mod">
          <ac:chgData name="Jia Shi" userId="46afd474-ef12-44c7-ab66-108625f733ba" providerId="ADAL" clId="{271F1F47-4225-4D30-98EF-2A0717CF74AC}" dt="2021-12-29T15:10:48.713" v="5939" actId="478"/>
          <ac:spMkLst>
            <pc:docMk/>
            <pc:sldMk cId="111899097" sldId="274"/>
            <ac:spMk id="250" creationId="{5222D441-7DAD-4239-A03E-95ADAC9B500C}"/>
          </ac:spMkLst>
        </pc:spChg>
        <pc:spChg chg="add mod">
          <ac:chgData name="Jia Shi" userId="46afd474-ef12-44c7-ab66-108625f733ba" providerId="ADAL" clId="{271F1F47-4225-4D30-98EF-2A0717CF74AC}" dt="2021-12-29T15:11:20.860" v="5959" actId="14100"/>
          <ac:spMkLst>
            <pc:docMk/>
            <pc:sldMk cId="111899097" sldId="274"/>
            <ac:spMk id="251" creationId="{28EF6BA7-EFD0-4F1E-9D7E-648714E7225C}"/>
          </ac:spMkLst>
        </pc:spChg>
        <pc:spChg chg="add del mod">
          <ac:chgData name="Jia Shi" userId="46afd474-ef12-44c7-ab66-108625f733ba" providerId="ADAL" clId="{271F1F47-4225-4D30-98EF-2A0717CF74AC}" dt="2021-12-29T15:12:17.995" v="5979" actId="478"/>
          <ac:spMkLst>
            <pc:docMk/>
            <pc:sldMk cId="111899097" sldId="274"/>
            <ac:spMk id="252" creationId="{23BF9BF0-A5B5-467A-858C-CD32D9AA48C4}"/>
          </ac:spMkLst>
        </pc:spChg>
        <pc:spChg chg="add mod">
          <ac:chgData name="Jia Shi" userId="46afd474-ef12-44c7-ab66-108625f733ba" providerId="ADAL" clId="{271F1F47-4225-4D30-98EF-2A0717CF74AC}" dt="2021-12-29T15:10:54.337" v="5940" actId="20577"/>
          <ac:spMkLst>
            <pc:docMk/>
            <pc:sldMk cId="111899097" sldId="274"/>
            <ac:spMk id="253" creationId="{276541CB-9CB0-4599-8218-48354163C8D8}"/>
          </ac:spMkLst>
        </pc:spChg>
        <pc:spChg chg="add del mod">
          <ac:chgData name="Jia Shi" userId="46afd474-ef12-44c7-ab66-108625f733ba" providerId="ADAL" clId="{271F1F47-4225-4D30-98EF-2A0717CF74AC}" dt="2021-12-29T15:08:20.980" v="5889" actId="478"/>
          <ac:spMkLst>
            <pc:docMk/>
            <pc:sldMk cId="111899097" sldId="274"/>
            <ac:spMk id="254" creationId="{9B431DEF-C001-4C03-A7CE-FEA66BC85D94}"/>
          </ac:spMkLst>
        </pc:spChg>
        <pc:spChg chg="add del mod">
          <ac:chgData name="Jia Shi" userId="46afd474-ef12-44c7-ab66-108625f733ba" providerId="ADAL" clId="{271F1F47-4225-4D30-98EF-2A0717CF74AC}" dt="2021-12-29T15:08:20.980" v="5889" actId="478"/>
          <ac:spMkLst>
            <pc:docMk/>
            <pc:sldMk cId="111899097" sldId="274"/>
            <ac:spMk id="255" creationId="{317B281C-BF10-4F8A-9C4A-12C92AA80EF5}"/>
          </ac:spMkLst>
        </pc:spChg>
        <pc:spChg chg="add del mod">
          <ac:chgData name="Jia Shi" userId="46afd474-ef12-44c7-ab66-108625f733ba" providerId="ADAL" clId="{271F1F47-4225-4D30-98EF-2A0717CF74AC}" dt="2021-12-29T15:08:20.980" v="5889" actId="478"/>
          <ac:spMkLst>
            <pc:docMk/>
            <pc:sldMk cId="111899097" sldId="274"/>
            <ac:spMk id="256" creationId="{3C91F217-E2BA-49D2-B353-82B4D9CD74E4}"/>
          </ac:spMkLst>
        </pc:spChg>
        <pc:spChg chg="add del mod">
          <ac:chgData name="Jia Shi" userId="46afd474-ef12-44c7-ab66-108625f733ba" providerId="ADAL" clId="{271F1F47-4225-4D30-98EF-2A0717CF74AC}" dt="2021-12-29T15:08:20.980" v="5889" actId="478"/>
          <ac:spMkLst>
            <pc:docMk/>
            <pc:sldMk cId="111899097" sldId="274"/>
            <ac:spMk id="257" creationId="{1D880DEE-54D1-46F2-A228-2A73F8178E5B}"/>
          </ac:spMkLst>
        </pc:spChg>
        <pc:spChg chg="add del mod">
          <ac:chgData name="Jia Shi" userId="46afd474-ef12-44c7-ab66-108625f733ba" providerId="ADAL" clId="{271F1F47-4225-4D30-98EF-2A0717CF74AC}" dt="2021-12-29T15:08:20.980" v="5889" actId="478"/>
          <ac:spMkLst>
            <pc:docMk/>
            <pc:sldMk cId="111899097" sldId="274"/>
            <ac:spMk id="258" creationId="{53BEB8A6-5E70-44AC-8699-6C0D90DD7BA8}"/>
          </ac:spMkLst>
        </pc:spChg>
        <pc:spChg chg="add del mod">
          <ac:chgData name="Jia Shi" userId="46afd474-ef12-44c7-ab66-108625f733ba" providerId="ADAL" clId="{271F1F47-4225-4D30-98EF-2A0717CF74AC}" dt="2021-12-29T15:08:20.980" v="5889" actId="478"/>
          <ac:spMkLst>
            <pc:docMk/>
            <pc:sldMk cId="111899097" sldId="274"/>
            <ac:spMk id="259" creationId="{F5D717A8-797A-4B48-A85B-367D4C0E8A29}"/>
          </ac:spMkLst>
        </pc:spChg>
        <pc:spChg chg="add del mod">
          <ac:chgData name="Jia Shi" userId="46afd474-ef12-44c7-ab66-108625f733ba" providerId="ADAL" clId="{271F1F47-4225-4D30-98EF-2A0717CF74AC}" dt="2021-12-29T15:08:20.980" v="5889" actId="478"/>
          <ac:spMkLst>
            <pc:docMk/>
            <pc:sldMk cId="111899097" sldId="274"/>
            <ac:spMk id="260" creationId="{B0B3D2C3-8B18-4D2A-8E85-6EC8D34715F8}"/>
          </ac:spMkLst>
        </pc:spChg>
        <pc:spChg chg="add mod">
          <ac:chgData name="Jia Shi" userId="46afd474-ef12-44c7-ab66-108625f733ba" providerId="ADAL" clId="{271F1F47-4225-4D30-98EF-2A0717CF74AC}" dt="2021-12-29T15:10:56.494" v="5941" actId="20577"/>
          <ac:spMkLst>
            <pc:docMk/>
            <pc:sldMk cId="111899097" sldId="274"/>
            <ac:spMk id="261" creationId="{23DD8D5B-7D78-4D40-96C9-1438ED23718E}"/>
          </ac:spMkLst>
        </pc:spChg>
        <pc:spChg chg="add mod">
          <ac:chgData name="Jia Shi" userId="46afd474-ef12-44c7-ab66-108625f733ba" providerId="ADAL" clId="{271F1F47-4225-4D30-98EF-2A0717CF74AC}" dt="2021-12-29T15:10:58.702" v="5942" actId="20577"/>
          <ac:spMkLst>
            <pc:docMk/>
            <pc:sldMk cId="111899097" sldId="274"/>
            <ac:spMk id="262" creationId="{FAADEE06-CD01-4A10-8DBD-DCE6E145720E}"/>
          </ac:spMkLst>
        </pc:spChg>
        <pc:spChg chg="add mod">
          <ac:chgData name="Jia Shi" userId="46afd474-ef12-44c7-ab66-108625f733ba" providerId="ADAL" clId="{271F1F47-4225-4D30-98EF-2A0717CF74AC}" dt="2021-12-29T15:11:00.812" v="5943" actId="20577"/>
          <ac:spMkLst>
            <pc:docMk/>
            <pc:sldMk cId="111899097" sldId="274"/>
            <ac:spMk id="263" creationId="{87F6B787-89A7-4C0B-8FB5-97CE5F432D4B}"/>
          </ac:spMkLst>
        </pc:spChg>
        <pc:spChg chg="add mod">
          <ac:chgData name="Jia Shi" userId="46afd474-ef12-44c7-ab66-108625f733ba" providerId="ADAL" clId="{271F1F47-4225-4D30-98EF-2A0717CF74AC}" dt="2021-12-29T15:11:03.215" v="5944" actId="20577"/>
          <ac:spMkLst>
            <pc:docMk/>
            <pc:sldMk cId="111899097" sldId="274"/>
            <ac:spMk id="264" creationId="{E4D36B38-4930-44E6-B70F-7B2699F63136}"/>
          </ac:spMkLst>
        </pc:spChg>
        <pc:spChg chg="add mod">
          <ac:chgData name="Jia Shi" userId="46afd474-ef12-44c7-ab66-108625f733ba" providerId="ADAL" clId="{271F1F47-4225-4D30-98EF-2A0717CF74AC}" dt="2021-12-29T15:11:05.748" v="5945" actId="20577"/>
          <ac:spMkLst>
            <pc:docMk/>
            <pc:sldMk cId="111899097" sldId="274"/>
            <ac:spMk id="265" creationId="{BFE92289-CA79-425D-A3E5-1924AE95E51A}"/>
          </ac:spMkLst>
        </pc:spChg>
        <pc:spChg chg="add mod">
          <ac:chgData name="Jia Shi" userId="46afd474-ef12-44c7-ab66-108625f733ba" providerId="ADAL" clId="{271F1F47-4225-4D30-98EF-2A0717CF74AC}" dt="2021-12-29T15:11:07.734" v="5946" actId="20577"/>
          <ac:spMkLst>
            <pc:docMk/>
            <pc:sldMk cId="111899097" sldId="274"/>
            <ac:spMk id="266" creationId="{9807AC0A-EA48-4767-A32A-4A2BCC949462}"/>
          </ac:spMkLst>
        </pc:spChg>
        <pc:spChg chg="add mod">
          <ac:chgData name="Jia Shi" userId="46afd474-ef12-44c7-ab66-108625f733ba" providerId="ADAL" clId="{271F1F47-4225-4D30-98EF-2A0717CF74AC}" dt="2021-12-29T15:11:09.207" v="5947" actId="20577"/>
          <ac:spMkLst>
            <pc:docMk/>
            <pc:sldMk cId="111899097" sldId="274"/>
            <ac:spMk id="267" creationId="{4159A6AA-8466-4377-91DE-6A2B5991E70E}"/>
          </ac:spMkLst>
        </pc:spChg>
        <pc:spChg chg="add mod">
          <ac:chgData name="Jia Shi" userId="46afd474-ef12-44c7-ab66-108625f733ba" providerId="ADAL" clId="{271F1F47-4225-4D30-98EF-2A0717CF74AC}" dt="2021-12-29T15:10:17.031" v="5933" actId="1076"/>
          <ac:spMkLst>
            <pc:docMk/>
            <pc:sldMk cId="111899097" sldId="274"/>
            <ac:spMk id="268" creationId="{D53203C0-61C6-4F13-9424-30F907871764}"/>
          </ac:spMkLst>
        </pc:spChg>
        <pc:spChg chg="add mod">
          <ac:chgData name="Jia Shi" userId="46afd474-ef12-44c7-ab66-108625f733ba" providerId="ADAL" clId="{271F1F47-4225-4D30-98EF-2A0717CF74AC}" dt="2021-12-29T15:13:08.901" v="6009" actId="1076"/>
          <ac:spMkLst>
            <pc:docMk/>
            <pc:sldMk cId="111899097" sldId="274"/>
            <ac:spMk id="269" creationId="{7252313A-E07B-49C3-8F4E-09910186C41B}"/>
          </ac:spMkLst>
        </pc:spChg>
        <pc:spChg chg="add mod">
          <ac:chgData name="Jia Shi" userId="46afd474-ef12-44c7-ab66-108625f733ba" providerId="ADAL" clId="{271F1F47-4225-4D30-98EF-2A0717CF74AC}" dt="2021-12-29T15:13:08.901" v="6009" actId="1076"/>
          <ac:spMkLst>
            <pc:docMk/>
            <pc:sldMk cId="111899097" sldId="274"/>
            <ac:spMk id="270" creationId="{9A38C4F0-0A3A-4A2D-84F9-12FEC53D375A}"/>
          </ac:spMkLst>
        </pc:spChg>
        <pc:spChg chg="add mod">
          <ac:chgData name="Jia Shi" userId="46afd474-ef12-44c7-ab66-108625f733ba" providerId="ADAL" clId="{271F1F47-4225-4D30-98EF-2A0717CF74AC}" dt="2021-12-29T15:12:38.400" v="5990" actId="20577"/>
          <ac:spMkLst>
            <pc:docMk/>
            <pc:sldMk cId="111899097" sldId="274"/>
            <ac:spMk id="271" creationId="{7D1FF658-F893-41D4-8B80-780D119BA069}"/>
          </ac:spMkLst>
        </pc:spChg>
        <pc:spChg chg="add mod">
          <ac:chgData name="Jia Shi" userId="46afd474-ef12-44c7-ab66-108625f733ba" providerId="ADAL" clId="{271F1F47-4225-4D30-98EF-2A0717CF74AC}" dt="2021-12-29T15:12:32.658" v="5984" actId="20577"/>
          <ac:spMkLst>
            <pc:docMk/>
            <pc:sldMk cId="111899097" sldId="274"/>
            <ac:spMk id="272" creationId="{A57C83F0-6059-402A-8872-B060A3E1B172}"/>
          </ac:spMkLst>
        </pc:spChg>
        <pc:spChg chg="add mod">
          <ac:chgData name="Jia Shi" userId="46afd474-ef12-44c7-ab66-108625f733ba" providerId="ADAL" clId="{271F1F47-4225-4D30-98EF-2A0717CF74AC}" dt="2021-12-29T15:12:33.517" v="5985" actId="20577"/>
          <ac:spMkLst>
            <pc:docMk/>
            <pc:sldMk cId="111899097" sldId="274"/>
            <ac:spMk id="273" creationId="{E1252170-095C-46CC-8885-790A857F9CD4}"/>
          </ac:spMkLst>
        </pc:spChg>
        <pc:spChg chg="add mod">
          <ac:chgData name="Jia Shi" userId="46afd474-ef12-44c7-ab66-108625f733ba" providerId="ADAL" clId="{271F1F47-4225-4D30-98EF-2A0717CF74AC}" dt="2021-12-29T15:12:34.782" v="5986" actId="20577"/>
          <ac:spMkLst>
            <pc:docMk/>
            <pc:sldMk cId="111899097" sldId="274"/>
            <ac:spMk id="274" creationId="{D50CB0DD-98BA-4E21-9E3F-AFA54D3507A3}"/>
          </ac:spMkLst>
        </pc:spChg>
        <pc:spChg chg="add mod">
          <ac:chgData name="Jia Shi" userId="46afd474-ef12-44c7-ab66-108625f733ba" providerId="ADAL" clId="{271F1F47-4225-4D30-98EF-2A0717CF74AC}" dt="2021-12-29T15:12:35.655" v="5987" actId="20577"/>
          <ac:spMkLst>
            <pc:docMk/>
            <pc:sldMk cId="111899097" sldId="274"/>
            <ac:spMk id="275" creationId="{DF8A5668-B3F4-4945-A034-2D001E595B3D}"/>
          </ac:spMkLst>
        </pc:spChg>
        <pc:spChg chg="add mod">
          <ac:chgData name="Jia Shi" userId="46afd474-ef12-44c7-ab66-108625f733ba" providerId="ADAL" clId="{271F1F47-4225-4D30-98EF-2A0717CF74AC}" dt="2021-12-29T15:12:36.442" v="5988" actId="20577"/>
          <ac:spMkLst>
            <pc:docMk/>
            <pc:sldMk cId="111899097" sldId="274"/>
            <ac:spMk id="278" creationId="{E09AFA7C-8B0E-4428-B684-AC7DC98E8F4E}"/>
          </ac:spMkLst>
        </pc:spChg>
        <pc:spChg chg="add mod">
          <ac:chgData name="Jia Shi" userId="46afd474-ef12-44c7-ab66-108625f733ba" providerId="ADAL" clId="{271F1F47-4225-4D30-98EF-2A0717CF74AC}" dt="2021-12-29T15:12:37.528" v="5989" actId="20577"/>
          <ac:spMkLst>
            <pc:docMk/>
            <pc:sldMk cId="111899097" sldId="274"/>
            <ac:spMk id="279" creationId="{724DB6A7-4016-4E48-A029-5E4D53CA840E}"/>
          </ac:spMkLst>
        </pc:spChg>
        <pc:spChg chg="add mod">
          <ac:chgData name="Jia Shi" userId="46afd474-ef12-44c7-ab66-108625f733ba" providerId="ADAL" clId="{271F1F47-4225-4D30-98EF-2A0717CF74AC}" dt="2021-12-29T15:12:31.470" v="5983" actId="20577"/>
          <ac:spMkLst>
            <pc:docMk/>
            <pc:sldMk cId="111899097" sldId="274"/>
            <ac:spMk id="280" creationId="{F994C249-A6F5-4B17-9F1C-4E6B3CAA6DB6}"/>
          </ac:spMkLst>
        </pc:spChg>
        <pc:spChg chg="add mod">
          <ac:chgData name="Jia Shi" userId="46afd474-ef12-44c7-ab66-108625f733ba" providerId="ADAL" clId="{271F1F47-4225-4D30-98EF-2A0717CF74AC}" dt="2021-12-29T15:12:39.338" v="5991" actId="20577"/>
          <ac:spMkLst>
            <pc:docMk/>
            <pc:sldMk cId="111899097" sldId="274"/>
            <ac:spMk id="281" creationId="{8B7A54C9-9E6F-42D9-AFE0-AB0EF43A4B47}"/>
          </ac:spMkLst>
        </pc:spChg>
        <pc:spChg chg="add mod">
          <ac:chgData name="Jia Shi" userId="46afd474-ef12-44c7-ab66-108625f733ba" providerId="ADAL" clId="{271F1F47-4225-4D30-98EF-2A0717CF74AC}" dt="2021-12-29T15:13:08.901" v="6009" actId="1076"/>
          <ac:spMkLst>
            <pc:docMk/>
            <pc:sldMk cId="111899097" sldId="274"/>
            <ac:spMk id="282" creationId="{A7BF139F-FBC7-447B-8CDD-87EA2F440045}"/>
          </ac:spMkLst>
        </pc:spChg>
        <pc:spChg chg="add mod">
          <ac:chgData name="Jia Shi" userId="46afd474-ef12-44c7-ab66-108625f733ba" providerId="ADAL" clId="{271F1F47-4225-4D30-98EF-2A0717CF74AC}" dt="2021-12-29T15:12:42.389" v="5993" actId="14100"/>
          <ac:spMkLst>
            <pc:docMk/>
            <pc:sldMk cId="111899097" sldId="274"/>
            <ac:spMk id="283" creationId="{209BA486-935C-418E-83AC-CFB4E00892CB}"/>
          </ac:spMkLst>
        </pc:spChg>
        <pc:spChg chg="add mod">
          <ac:chgData name="Jia Shi" userId="46afd474-ef12-44c7-ab66-108625f733ba" providerId="ADAL" clId="{271F1F47-4225-4D30-98EF-2A0717CF74AC}" dt="2021-12-29T15:12:44.902" v="5996" actId="14100"/>
          <ac:spMkLst>
            <pc:docMk/>
            <pc:sldMk cId="111899097" sldId="274"/>
            <ac:spMk id="284" creationId="{1B2D4C77-84DC-42A0-883A-01943AF769D0}"/>
          </ac:spMkLst>
        </pc:spChg>
        <pc:spChg chg="add mod">
          <ac:chgData name="Jia Shi" userId="46afd474-ef12-44c7-ab66-108625f733ba" providerId="ADAL" clId="{271F1F47-4225-4D30-98EF-2A0717CF74AC}" dt="2021-12-29T15:12:47.418" v="5999" actId="14100"/>
          <ac:spMkLst>
            <pc:docMk/>
            <pc:sldMk cId="111899097" sldId="274"/>
            <ac:spMk id="285" creationId="{39E0ABB0-9211-436F-ADCE-3D2A2E1D248D}"/>
          </ac:spMkLst>
        </pc:spChg>
        <pc:spChg chg="add mod">
          <ac:chgData name="Jia Shi" userId="46afd474-ef12-44c7-ab66-108625f733ba" providerId="ADAL" clId="{271F1F47-4225-4D30-98EF-2A0717CF74AC}" dt="2021-12-29T15:12:50.229" v="6002" actId="14100"/>
          <ac:spMkLst>
            <pc:docMk/>
            <pc:sldMk cId="111899097" sldId="274"/>
            <ac:spMk id="286" creationId="{B5F26F39-D182-49A1-90AD-9FFEA82714D6}"/>
          </ac:spMkLst>
        </pc:spChg>
        <pc:spChg chg="add mod">
          <ac:chgData name="Jia Shi" userId="46afd474-ef12-44c7-ab66-108625f733ba" providerId="ADAL" clId="{271F1F47-4225-4D30-98EF-2A0717CF74AC}" dt="2021-12-29T15:13:08.901" v="6009" actId="1076"/>
          <ac:spMkLst>
            <pc:docMk/>
            <pc:sldMk cId="111899097" sldId="274"/>
            <ac:spMk id="325" creationId="{ABCE040B-694F-47AB-BEF1-E51D23E2309C}"/>
          </ac:spMkLst>
        </pc:spChg>
        <pc:spChg chg="add del mod">
          <ac:chgData name="Jia Shi" userId="46afd474-ef12-44c7-ab66-108625f733ba" providerId="ADAL" clId="{271F1F47-4225-4D30-98EF-2A0717CF74AC}" dt="2021-12-29T15:12:29.390" v="5982" actId="478"/>
          <ac:spMkLst>
            <pc:docMk/>
            <pc:sldMk cId="111899097" sldId="274"/>
            <ac:spMk id="326" creationId="{FDCFA724-51B5-40C1-92A7-123EC40569B5}"/>
          </ac:spMkLst>
        </pc:spChg>
        <pc:spChg chg="del">
          <ac:chgData name="Jia Shi" userId="46afd474-ef12-44c7-ab66-108625f733ba" providerId="ADAL" clId="{271F1F47-4225-4D30-98EF-2A0717CF74AC}" dt="2021-12-29T14:58:49.715" v="5789" actId="478"/>
          <ac:spMkLst>
            <pc:docMk/>
            <pc:sldMk cId="111899097" sldId="274"/>
            <ac:spMk id="398" creationId="{297B8B0F-CCF7-451E-A902-E2201ACE9FFB}"/>
          </ac:spMkLst>
        </pc:spChg>
        <pc:spChg chg="del">
          <ac:chgData name="Jia Shi" userId="46afd474-ef12-44c7-ab66-108625f733ba" providerId="ADAL" clId="{271F1F47-4225-4D30-98EF-2A0717CF74AC}" dt="2021-12-29T14:58:49.715" v="5789" actId="478"/>
          <ac:spMkLst>
            <pc:docMk/>
            <pc:sldMk cId="111899097" sldId="274"/>
            <ac:spMk id="427" creationId="{617C306E-69F4-4632-89FA-B1C91F16F36D}"/>
          </ac:spMkLst>
        </pc:spChg>
        <pc:spChg chg="del">
          <ac:chgData name="Jia Shi" userId="46afd474-ef12-44c7-ab66-108625f733ba" providerId="ADAL" clId="{271F1F47-4225-4D30-98EF-2A0717CF74AC}" dt="2021-12-29T14:58:49.715" v="5789" actId="478"/>
          <ac:spMkLst>
            <pc:docMk/>
            <pc:sldMk cId="111899097" sldId="274"/>
            <ac:spMk id="428" creationId="{BEEA3697-D22F-4581-B7E4-47ABA8F78B19}"/>
          </ac:spMkLst>
        </pc:spChg>
        <pc:spChg chg="del">
          <ac:chgData name="Jia Shi" userId="46afd474-ef12-44c7-ab66-108625f733ba" providerId="ADAL" clId="{271F1F47-4225-4D30-98EF-2A0717CF74AC}" dt="2021-12-29T14:58:49.715" v="5789" actId="478"/>
          <ac:spMkLst>
            <pc:docMk/>
            <pc:sldMk cId="111899097" sldId="274"/>
            <ac:spMk id="431" creationId="{E4628E16-C0AB-4EA8-8BA9-87FAD6239EAF}"/>
          </ac:spMkLst>
        </pc:spChg>
        <pc:spChg chg="del">
          <ac:chgData name="Jia Shi" userId="46afd474-ef12-44c7-ab66-108625f733ba" providerId="ADAL" clId="{271F1F47-4225-4D30-98EF-2A0717CF74AC}" dt="2021-12-29T14:58:49.715" v="5789" actId="478"/>
          <ac:spMkLst>
            <pc:docMk/>
            <pc:sldMk cId="111899097" sldId="274"/>
            <ac:spMk id="432" creationId="{7B08F081-D0B9-4E0F-847D-16DD8A6EE3A1}"/>
          </ac:spMkLst>
        </pc:spChg>
        <pc:spChg chg="del">
          <ac:chgData name="Jia Shi" userId="46afd474-ef12-44c7-ab66-108625f733ba" providerId="ADAL" clId="{271F1F47-4225-4D30-98EF-2A0717CF74AC}" dt="2021-12-29T14:58:49.715" v="5789" actId="478"/>
          <ac:spMkLst>
            <pc:docMk/>
            <pc:sldMk cId="111899097" sldId="274"/>
            <ac:spMk id="433" creationId="{83930E34-90AF-4495-825D-32FAB083BFA0}"/>
          </ac:spMkLst>
        </pc:spChg>
        <pc:spChg chg="del">
          <ac:chgData name="Jia Shi" userId="46afd474-ef12-44c7-ab66-108625f733ba" providerId="ADAL" clId="{271F1F47-4225-4D30-98EF-2A0717CF74AC}" dt="2021-12-29T14:58:49.715" v="5789" actId="478"/>
          <ac:spMkLst>
            <pc:docMk/>
            <pc:sldMk cId="111899097" sldId="274"/>
            <ac:spMk id="434" creationId="{799AC3B7-3BF1-48E7-84BC-85340D401226}"/>
          </ac:spMkLst>
        </pc:spChg>
        <pc:spChg chg="del">
          <ac:chgData name="Jia Shi" userId="46afd474-ef12-44c7-ab66-108625f733ba" providerId="ADAL" clId="{271F1F47-4225-4D30-98EF-2A0717CF74AC}" dt="2021-12-29T14:58:49.715" v="5789" actId="478"/>
          <ac:spMkLst>
            <pc:docMk/>
            <pc:sldMk cId="111899097" sldId="274"/>
            <ac:spMk id="439" creationId="{D26A89E2-F6C9-4F73-8F10-9406A870B88C}"/>
          </ac:spMkLst>
        </pc:spChg>
        <pc:spChg chg="del">
          <ac:chgData name="Jia Shi" userId="46afd474-ef12-44c7-ab66-108625f733ba" providerId="ADAL" clId="{271F1F47-4225-4D30-98EF-2A0717CF74AC}" dt="2021-12-29T14:58:49.715" v="5789" actId="478"/>
          <ac:spMkLst>
            <pc:docMk/>
            <pc:sldMk cId="111899097" sldId="274"/>
            <ac:spMk id="440" creationId="{E588DAF9-2A3A-46EA-AE98-78B92052E052}"/>
          </ac:spMkLst>
        </pc:spChg>
        <pc:spChg chg="del">
          <ac:chgData name="Jia Shi" userId="46afd474-ef12-44c7-ab66-108625f733ba" providerId="ADAL" clId="{271F1F47-4225-4D30-98EF-2A0717CF74AC}" dt="2021-12-29T14:58:49.715" v="5789" actId="478"/>
          <ac:spMkLst>
            <pc:docMk/>
            <pc:sldMk cId="111899097" sldId="274"/>
            <ac:spMk id="444" creationId="{DDCDDF88-513C-4A9D-8DD9-C741F32D0059}"/>
          </ac:spMkLst>
        </pc:spChg>
        <pc:spChg chg="del">
          <ac:chgData name="Jia Shi" userId="46afd474-ef12-44c7-ab66-108625f733ba" providerId="ADAL" clId="{271F1F47-4225-4D30-98EF-2A0717CF74AC}" dt="2021-12-29T14:58:49.715" v="5789" actId="478"/>
          <ac:spMkLst>
            <pc:docMk/>
            <pc:sldMk cId="111899097" sldId="274"/>
            <ac:spMk id="447" creationId="{7CF73121-505E-4B55-B9E4-0E4268C80E9F}"/>
          </ac:spMkLst>
        </pc:spChg>
        <pc:spChg chg="del">
          <ac:chgData name="Jia Shi" userId="46afd474-ef12-44c7-ab66-108625f733ba" providerId="ADAL" clId="{271F1F47-4225-4D30-98EF-2A0717CF74AC}" dt="2021-12-29T14:58:49.715" v="5789" actId="478"/>
          <ac:spMkLst>
            <pc:docMk/>
            <pc:sldMk cId="111899097" sldId="274"/>
            <ac:spMk id="512" creationId="{44A18DA6-99DA-4FFC-A49A-0FE9ABE394D9}"/>
          </ac:spMkLst>
        </pc:spChg>
        <pc:spChg chg="del">
          <ac:chgData name="Jia Shi" userId="46afd474-ef12-44c7-ab66-108625f733ba" providerId="ADAL" clId="{271F1F47-4225-4D30-98EF-2A0717CF74AC}" dt="2021-12-29T14:58:49.715" v="5789" actId="478"/>
          <ac:spMkLst>
            <pc:docMk/>
            <pc:sldMk cId="111899097" sldId="274"/>
            <ac:spMk id="513" creationId="{408D6244-E79F-48A1-BC24-FC8BFA86D94A}"/>
          </ac:spMkLst>
        </pc:spChg>
        <pc:spChg chg="del">
          <ac:chgData name="Jia Shi" userId="46afd474-ef12-44c7-ab66-108625f733ba" providerId="ADAL" clId="{271F1F47-4225-4D30-98EF-2A0717CF74AC}" dt="2021-12-29T14:58:49.715" v="5789" actId="478"/>
          <ac:spMkLst>
            <pc:docMk/>
            <pc:sldMk cId="111899097" sldId="274"/>
            <ac:spMk id="514" creationId="{3E2F0BBA-B8F9-4D8B-AEA8-FD5A16015AB2}"/>
          </ac:spMkLst>
        </pc:spChg>
        <pc:spChg chg="del">
          <ac:chgData name="Jia Shi" userId="46afd474-ef12-44c7-ab66-108625f733ba" providerId="ADAL" clId="{271F1F47-4225-4D30-98EF-2A0717CF74AC}" dt="2021-12-29T14:58:49.715" v="5789" actId="478"/>
          <ac:spMkLst>
            <pc:docMk/>
            <pc:sldMk cId="111899097" sldId="274"/>
            <ac:spMk id="517" creationId="{C73C4923-37E2-4620-84C1-B0997CF91B84}"/>
          </ac:spMkLst>
        </pc:spChg>
        <pc:spChg chg="del">
          <ac:chgData name="Jia Shi" userId="46afd474-ef12-44c7-ab66-108625f733ba" providerId="ADAL" clId="{271F1F47-4225-4D30-98EF-2A0717CF74AC}" dt="2021-12-29T14:58:49.715" v="5789" actId="478"/>
          <ac:spMkLst>
            <pc:docMk/>
            <pc:sldMk cId="111899097" sldId="274"/>
            <ac:spMk id="520" creationId="{C4E8CC64-C39C-4823-ABDD-E927737E1FBA}"/>
          </ac:spMkLst>
        </pc:spChg>
        <pc:spChg chg="del">
          <ac:chgData name="Jia Shi" userId="46afd474-ef12-44c7-ab66-108625f733ba" providerId="ADAL" clId="{271F1F47-4225-4D30-98EF-2A0717CF74AC}" dt="2021-12-29T14:58:49.715" v="5789" actId="478"/>
          <ac:spMkLst>
            <pc:docMk/>
            <pc:sldMk cId="111899097" sldId="274"/>
            <ac:spMk id="576" creationId="{CF666B7E-01E1-407D-8D61-B9090B1C0101}"/>
          </ac:spMkLst>
        </pc:spChg>
        <pc:spChg chg="del">
          <ac:chgData name="Jia Shi" userId="46afd474-ef12-44c7-ab66-108625f733ba" providerId="ADAL" clId="{271F1F47-4225-4D30-98EF-2A0717CF74AC}" dt="2021-12-29T14:58:49.715" v="5789" actId="478"/>
          <ac:spMkLst>
            <pc:docMk/>
            <pc:sldMk cId="111899097" sldId="274"/>
            <ac:spMk id="638" creationId="{FEFCD44F-1B71-4F25-AA26-88A05F84A916}"/>
          </ac:spMkLst>
        </pc:spChg>
        <pc:spChg chg="del">
          <ac:chgData name="Jia Shi" userId="46afd474-ef12-44c7-ab66-108625f733ba" providerId="ADAL" clId="{271F1F47-4225-4D30-98EF-2A0717CF74AC}" dt="2021-12-29T14:58:49.715" v="5789" actId="478"/>
          <ac:spMkLst>
            <pc:docMk/>
            <pc:sldMk cId="111899097" sldId="274"/>
            <ac:spMk id="769" creationId="{9A9BCD57-89F9-41B6-A99A-25B64ED36EC9}"/>
          </ac:spMkLst>
        </pc:spChg>
        <pc:grpChg chg="del">
          <ac:chgData name="Jia Shi" userId="46afd474-ef12-44c7-ab66-108625f733ba" providerId="ADAL" clId="{271F1F47-4225-4D30-98EF-2A0717CF74AC}" dt="2021-12-29T14:58:49.715" v="5789" actId="478"/>
          <ac:grpSpMkLst>
            <pc:docMk/>
            <pc:sldMk cId="111899097" sldId="274"/>
            <ac:grpSpMk id="2" creationId="{0A70F5E4-4772-4B9D-BD79-8AF8C121AA0D}"/>
          </ac:grpSpMkLst>
        </pc:grpChg>
        <pc:grpChg chg="add mod">
          <ac:chgData name="Jia Shi" userId="46afd474-ef12-44c7-ab66-108625f733ba" providerId="ADAL" clId="{271F1F47-4225-4D30-98EF-2A0717CF74AC}" dt="2021-12-29T15:06:17.776" v="5853" actId="1076"/>
          <ac:grpSpMkLst>
            <pc:docMk/>
            <pc:sldMk cId="111899097" sldId="274"/>
            <ac:grpSpMk id="177" creationId="{4BD67C84-95F3-4A53-98D8-2E58902CB3B9}"/>
          </ac:grpSpMkLst>
        </pc:grpChg>
        <pc:grpChg chg="mod">
          <ac:chgData name="Jia Shi" userId="46afd474-ef12-44c7-ab66-108625f733ba" providerId="ADAL" clId="{271F1F47-4225-4D30-98EF-2A0717CF74AC}" dt="2021-12-29T14:59:01.767" v="5792"/>
          <ac:grpSpMkLst>
            <pc:docMk/>
            <pc:sldMk cId="111899097" sldId="274"/>
            <ac:grpSpMk id="178" creationId="{C52AF8DE-D313-41E2-BA72-956B74555B7D}"/>
          </ac:grpSpMkLst>
        </pc:grpChg>
        <pc:grpChg chg="add del mod">
          <ac:chgData name="Jia Shi" userId="46afd474-ef12-44c7-ab66-108625f733ba" providerId="ADAL" clId="{271F1F47-4225-4D30-98EF-2A0717CF74AC}" dt="2021-12-29T15:00:27.993" v="5804" actId="165"/>
          <ac:grpSpMkLst>
            <pc:docMk/>
            <pc:sldMk cId="111899097" sldId="274"/>
            <ac:grpSpMk id="200" creationId="{1BA11C85-A8ED-41CC-AB1F-6D25EE5CBF5B}"/>
          </ac:grpSpMkLst>
        </pc:grpChg>
        <pc:grpChg chg="del mod topLvl">
          <ac:chgData name="Jia Shi" userId="46afd474-ef12-44c7-ab66-108625f733ba" providerId="ADAL" clId="{271F1F47-4225-4D30-98EF-2A0717CF74AC}" dt="2021-12-29T15:00:32.804" v="5806" actId="165"/>
          <ac:grpSpMkLst>
            <pc:docMk/>
            <pc:sldMk cId="111899097" sldId="274"/>
            <ac:grpSpMk id="201" creationId="{76B3A07D-9F4B-4BFE-B4FE-BF6E4F751476}"/>
          </ac:grpSpMkLst>
        </pc:grpChg>
        <pc:grpChg chg="del">
          <ac:chgData name="Jia Shi" userId="46afd474-ef12-44c7-ab66-108625f733ba" providerId="ADAL" clId="{271F1F47-4225-4D30-98EF-2A0717CF74AC}" dt="2021-12-29T14:59:00.473" v="5791" actId="478"/>
          <ac:grpSpMkLst>
            <pc:docMk/>
            <pc:sldMk cId="111899097" sldId="274"/>
            <ac:grpSpMk id="276" creationId="{AE0187DB-E862-47D8-8291-F657B77A7E41}"/>
          </ac:grpSpMkLst>
        </pc:grpChg>
        <pc:grpChg chg="del">
          <ac:chgData name="Jia Shi" userId="46afd474-ef12-44c7-ab66-108625f733ba" providerId="ADAL" clId="{271F1F47-4225-4D30-98EF-2A0717CF74AC}" dt="2021-12-29T14:59:00.473" v="5791" actId="478"/>
          <ac:grpSpMkLst>
            <pc:docMk/>
            <pc:sldMk cId="111899097" sldId="274"/>
            <ac:grpSpMk id="308" creationId="{757B0C44-E4F3-46EE-8064-9B41E90E4273}"/>
          </ac:grpSpMkLst>
        </pc:grpChg>
        <pc:grpChg chg="del">
          <ac:chgData name="Jia Shi" userId="46afd474-ef12-44c7-ab66-108625f733ba" providerId="ADAL" clId="{271F1F47-4225-4D30-98EF-2A0717CF74AC}" dt="2021-12-29T14:58:49.715" v="5789" actId="478"/>
          <ac:grpSpMkLst>
            <pc:docMk/>
            <pc:sldMk cId="111899097" sldId="274"/>
            <ac:grpSpMk id="385" creationId="{4FB384F1-36CA-4700-8E4D-65993248D912}"/>
          </ac:grpSpMkLst>
        </pc:grpChg>
        <pc:grpChg chg="del">
          <ac:chgData name="Jia Shi" userId="46afd474-ef12-44c7-ab66-108625f733ba" providerId="ADAL" clId="{271F1F47-4225-4D30-98EF-2A0717CF74AC}" dt="2021-12-29T14:58:49.715" v="5789" actId="478"/>
          <ac:grpSpMkLst>
            <pc:docMk/>
            <pc:sldMk cId="111899097" sldId="274"/>
            <ac:grpSpMk id="404" creationId="{A7282631-9A2F-45CE-8B20-D40271A2966A}"/>
          </ac:grpSpMkLst>
        </pc:grpChg>
        <pc:grpChg chg="del">
          <ac:chgData name="Jia Shi" userId="46afd474-ef12-44c7-ab66-108625f733ba" providerId="ADAL" clId="{271F1F47-4225-4D30-98EF-2A0717CF74AC}" dt="2021-12-29T14:58:51.583" v="5790" actId="478"/>
          <ac:grpSpMkLst>
            <pc:docMk/>
            <pc:sldMk cId="111899097" sldId="274"/>
            <ac:grpSpMk id="441" creationId="{2668780D-8D07-4C06-B27D-32887544FBAD}"/>
          </ac:grpSpMkLst>
        </pc:grpChg>
        <pc:grpChg chg="del">
          <ac:chgData name="Jia Shi" userId="46afd474-ef12-44c7-ab66-108625f733ba" providerId="ADAL" clId="{271F1F47-4225-4D30-98EF-2A0717CF74AC}" dt="2021-12-29T14:58:49.715" v="5789" actId="478"/>
          <ac:grpSpMkLst>
            <pc:docMk/>
            <pc:sldMk cId="111899097" sldId="274"/>
            <ac:grpSpMk id="515" creationId="{F35B4861-55D4-423A-BB9C-CC52A7E62603}"/>
          </ac:grpSpMkLst>
        </pc:grpChg>
        <pc:grpChg chg="del">
          <ac:chgData name="Jia Shi" userId="46afd474-ef12-44c7-ab66-108625f733ba" providerId="ADAL" clId="{271F1F47-4225-4D30-98EF-2A0717CF74AC}" dt="2021-12-29T14:58:49.715" v="5789" actId="478"/>
          <ac:grpSpMkLst>
            <pc:docMk/>
            <pc:sldMk cId="111899097" sldId="274"/>
            <ac:grpSpMk id="663" creationId="{C090CD81-0A3A-4A94-9B81-E1DB7AC5454F}"/>
          </ac:grpSpMkLst>
        </pc:grpChg>
        <pc:grpChg chg="del">
          <ac:chgData name="Jia Shi" userId="46afd474-ef12-44c7-ab66-108625f733ba" providerId="ADAL" clId="{271F1F47-4225-4D30-98EF-2A0717CF74AC}" dt="2021-12-29T14:58:49.715" v="5789" actId="478"/>
          <ac:grpSpMkLst>
            <pc:docMk/>
            <pc:sldMk cId="111899097" sldId="274"/>
            <ac:grpSpMk id="686" creationId="{11F2A3DF-E125-41DF-9799-D0FB53F4F175}"/>
          </ac:grpSpMkLst>
        </pc:grpChg>
        <pc:grpChg chg="del">
          <ac:chgData name="Jia Shi" userId="46afd474-ef12-44c7-ab66-108625f733ba" providerId="ADAL" clId="{271F1F47-4225-4D30-98EF-2A0717CF74AC}" dt="2021-12-29T14:58:51.583" v="5790" actId="478"/>
          <ac:grpSpMkLst>
            <pc:docMk/>
            <pc:sldMk cId="111899097" sldId="274"/>
            <ac:grpSpMk id="746" creationId="{735EACCD-65FB-4606-9FC2-C7D4E5B0C067}"/>
          </ac:grpSpMkLst>
        </pc:grpChg>
        <pc:cxnChg chg="add mod">
          <ac:chgData name="Jia Shi" userId="46afd474-ef12-44c7-ab66-108625f733ba" providerId="ADAL" clId="{271F1F47-4225-4D30-98EF-2A0717CF74AC}" dt="2021-12-29T15:06:17.776" v="5853" actId="1076"/>
          <ac:cxnSpMkLst>
            <pc:docMk/>
            <pc:sldMk cId="111899097" sldId="274"/>
            <ac:cxnSpMk id="4" creationId="{61FAC652-2A07-47DF-846B-8FAB21B7EB75}"/>
          </ac:cxnSpMkLst>
        </pc:cxnChg>
        <pc:cxnChg chg="add mod">
          <ac:chgData name="Jia Shi" userId="46afd474-ef12-44c7-ab66-108625f733ba" providerId="ADAL" clId="{271F1F47-4225-4D30-98EF-2A0717CF74AC}" dt="2021-12-29T15:06:17.776" v="5853" actId="1076"/>
          <ac:cxnSpMkLst>
            <pc:docMk/>
            <pc:sldMk cId="111899097" sldId="274"/>
            <ac:cxnSpMk id="6" creationId="{0DE363C7-11E2-4F40-BA0D-69F0FEA12195}"/>
          </ac:cxnSpMkLst>
        </pc:cxnChg>
        <pc:cxnChg chg="mod">
          <ac:chgData name="Jia Shi" userId="46afd474-ef12-44c7-ab66-108625f733ba" providerId="ADAL" clId="{271F1F47-4225-4D30-98EF-2A0717CF74AC}" dt="2021-12-29T14:59:01.767" v="5792"/>
          <ac:cxnSpMkLst>
            <pc:docMk/>
            <pc:sldMk cId="111899097" sldId="274"/>
            <ac:cxnSpMk id="185" creationId="{375D1452-2CC2-4AFC-8E52-F442F7170A35}"/>
          </ac:cxnSpMkLst>
        </pc:cxnChg>
        <pc:cxnChg chg="del mod">
          <ac:chgData name="Jia Shi" userId="46afd474-ef12-44c7-ab66-108625f733ba" providerId="ADAL" clId="{271F1F47-4225-4D30-98EF-2A0717CF74AC}" dt="2021-12-29T15:06:14.258" v="5852" actId="478"/>
          <ac:cxnSpMkLst>
            <pc:docMk/>
            <pc:sldMk cId="111899097" sldId="274"/>
            <ac:cxnSpMk id="187" creationId="{BF3CE3B1-74E1-4BEB-89FE-593A5E09DF21}"/>
          </ac:cxnSpMkLst>
        </pc:cxnChg>
        <pc:cxnChg chg="mod topLvl">
          <ac:chgData name="Jia Shi" userId="46afd474-ef12-44c7-ab66-108625f733ba" providerId="ADAL" clId="{271F1F47-4225-4D30-98EF-2A0717CF74AC}" dt="2021-12-29T15:01:27.860" v="5814" actId="1076"/>
          <ac:cxnSpMkLst>
            <pc:docMk/>
            <pc:sldMk cId="111899097" sldId="274"/>
            <ac:cxnSpMk id="208" creationId="{36E51AE0-5768-4580-8722-E9124110DD6C}"/>
          </ac:cxnSpMkLst>
        </pc:cxnChg>
        <pc:cxnChg chg="del mod topLvl">
          <ac:chgData name="Jia Shi" userId="46afd474-ef12-44c7-ab66-108625f733ba" providerId="ADAL" clId="{271F1F47-4225-4D30-98EF-2A0717CF74AC}" dt="2021-12-29T15:10:48.713" v="5939" actId="478"/>
          <ac:cxnSpMkLst>
            <pc:docMk/>
            <pc:sldMk cId="111899097" sldId="274"/>
            <ac:cxnSpMk id="210" creationId="{42C17D85-8F3A-4AF8-9008-BF7E414256D5}"/>
          </ac:cxnSpMkLst>
        </pc:cxnChg>
      </pc:sldChg>
      <pc:sldMasterChg chg="modSp modSldLayout">
        <pc:chgData name="Jia Shi" userId="46afd474-ef12-44c7-ab66-108625f733ba" providerId="ADAL" clId="{271F1F47-4225-4D30-98EF-2A0717CF74AC}" dt="2021-12-23T07:16:27.842" v="191"/>
        <pc:sldMasterMkLst>
          <pc:docMk/>
          <pc:sldMasterMk cId="45348579" sldId="2147483648"/>
        </pc:sldMasterMkLst>
        <pc:spChg chg="mod">
          <ac:chgData name="Jia Shi" userId="46afd474-ef12-44c7-ab66-108625f733ba" providerId="ADAL" clId="{271F1F47-4225-4D30-98EF-2A0717CF74AC}" dt="2021-12-23T07:16:27.842" v="191"/>
          <ac:spMkLst>
            <pc:docMk/>
            <pc:sldMasterMk cId="45348579" sldId="2147483648"/>
            <ac:spMk id="2" creationId="{72A2C36B-4191-442A-8133-DCD5D7A4144A}"/>
          </ac:spMkLst>
        </pc:spChg>
        <pc:spChg chg="mod">
          <ac:chgData name="Jia Shi" userId="46afd474-ef12-44c7-ab66-108625f733ba" providerId="ADAL" clId="{271F1F47-4225-4D30-98EF-2A0717CF74AC}" dt="2021-12-23T07:16:27.842" v="191"/>
          <ac:spMkLst>
            <pc:docMk/>
            <pc:sldMasterMk cId="45348579" sldId="2147483648"/>
            <ac:spMk id="3" creationId="{BA716B74-2CC5-489E-A45D-B785FF5439E6}"/>
          </ac:spMkLst>
        </pc:spChg>
        <pc:spChg chg="mod">
          <ac:chgData name="Jia Shi" userId="46afd474-ef12-44c7-ab66-108625f733ba" providerId="ADAL" clId="{271F1F47-4225-4D30-98EF-2A0717CF74AC}" dt="2021-12-23T07:16:27.842" v="191"/>
          <ac:spMkLst>
            <pc:docMk/>
            <pc:sldMasterMk cId="45348579" sldId="2147483648"/>
            <ac:spMk id="4" creationId="{F71E400C-3A04-426D-809E-C6EFCE3FA81C}"/>
          </ac:spMkLst>
        </pc:spChg>
        <pc:spChg chg="mod">
          <ac:chgData name="Jia Shi" userId="46afd474-ef12-44c7-ab66-108625f733ba" providerId="ADAL" clId="{271F1F47-4225-4D30-98EF-2A0717CF74AC}" dt="2021-12-23T07:16:27.842" v="191"/>
          <ac:spMkLst>
            <pc:docMk/>
            <pc:sldMasterMk cId="45348579" sldId="2147483648"/>
            <ac:spMk id="5" creationId="{4D7479D1-0C0C-422E-9300-63D02812438D}"/>
          </ac:spMkLst>
        </pc:spChg>
        <pc:spChg chg="mod">
          <ac:chgData name="Jia Shi" userId="46afd474-ef12-44c7-ab66-108625f733ba" providerId="ADAL" clId="{271F1F47-4225-4D30-98EF-2A0717CF74AC}" dt="2021-12-23T07:16:27.842" v="191"/>
          <ac:spMkLst>
            <pc:docMk/>
            <pc:sldMasterMk cId="45348579" sldId="2147483648"/>
            <ac:spMk id="6" creationId="{F7E59ED4-ED0C-480B-B6CC-BBF7AAC8558E}"/>
          </ac:spMkLst>
        </pc:spChg>
        <pc:sldLayoutChg chg="modSp">
          <pc:chgData name="Jia Shi" userId="46afd474-ef12-44c7-ab66-108625f733ba" providerId="ADAL" clId="{271F1F47-4225-4D30-98EF-2A0717CF74AC}" dt="2021-12-23T07:16:27.842" v="191"/>
          <pc:sldLayoutMkLst>
            <pc:docMk/>
            <pc:sldMasterMk cId="45348579" sldId="2147483648"/>
            <pc:sldLayoutMk cId="2464627142" sldId="2147483649"/>
          </pc:sldLayoutMkLst>
          <pc:spChg chg="mod">
            <ac:chgData name="Jia Shi" userId="46afd474-ef12-44c7-ab66-108625f733ba" providerId="ADAL" clId="{271F1F47-4225-4D30-98EF-2A0717CF74AC}" dt="2021-12-23T07:16:27.842" v="191"/>
            <ac:spMkLst>
              <pc:docMk/>
              <pc:sldMasterMk cId="45348579" sldId="2147483648"/>
              <pc:sldLayoutMk cId="2464627142" sldId="2147483649"/>
              <ac:spMk id="2" creationId="{929A5806-C24D-48A6-9C22-12C3B4D67312}"/>
            </ac:spMkLst>
          </pc:spChg>
          <pc:spChg chg="mod">
            <ac:chgData name="Jia Shi" userId="46afd474-ef12-44c7-ab66-108625f733ba" providerId="ADAL" clId="{271F1F47-4225-4D30-98EF-2A0717CF74AC}" dt="2021-12-23T07:16:27.842" v="191"/>
            <ac:spMkLst>
              <pc:docMk/>
              <pc:sldMasterMk cId="45348579" sldId="2147483648"/>
              <pc:sldLayoutMk cId="2464627142" sldId="2147483649"/>
              <ac:spMk id="3" creationId="{F58AB33F-D6C0-47B4-BAA6-48367E07D22F}"/>
            </ac:spMkLst>
          </pc:spChg>
        </pc:sldLayoutChg>
        <pc:sldLayoutChg chg="modSp">
          <pc:chgData name="Jia Shi" userId="46afd474-ef12-44c7-ab66-108625f733ba" providerId="ADAL" clId="{271F1F47-4225-4D30-98EF-2A0717CF74AC}" dt="2021-12-23T07:16:27.842" v="191"/>
          <pc:sldLayoutMkLst>
            <pc:docMk/>
            <pc:sldMasterMk cId="45348579" sldId="2147483648"/>
            <pc:sldLayoutMk cId="1255712389" sldId="2147483651"/>
          </pc:sldLayoutMkLst>
          <pc:spChg chg="mod">
            <ac:chgData name="Jia Shi" userId="46afd474-ef12-44c7-ab66-108625f733ba" providerId="ADAL" clId="{271F1F47-4225-4D30-98EF-2A0717CF74AC}" dt="2021-12-23T07:16:27.842" v="191"/>
            <ac:spMkLst>
              <pc:docMk/>
              <pc:sldMasterMk cId="45348579" sldId="2147483648"/>
              <pc:sldLayoutMk cId="1255712389" sldId="2147483651"/>
              <ac:spMk id="2" creationId="{0BE594A8-B738-4650-ADE9-21BB1455ED92}"/>
            </ac:spMkLst>
          </pc:spChg>
          <pc:spChg chg="mod">
            <ac:chgData name="Jia Shi" userId="46afd474-ef12-44c7-ab66-108625f733ba" providerId="ADAL" clId="{271F1F47-4225-4D30-98EF-2A0717CF74AC}" dt="2021-12-23T07:16:27.842" v="191"/>
            <ac:spMkLst>
              <pc:docMk/>
              <pc:sldMasterMk cId="45348579" sldId="2147483648"/>
              <pc:sldLayoutMk cId="1255712389" sldId="2147483651"/>
              <ac:spMk id="3" creationId="{678ADE2C-01D9-4F19-9B59-5DC455FAFE5E}"/>
            </ac:spMkLst>
          </pc:spChg>
        </pc:sldLayoutChg>
        <pc:sldLayoutChg chg="modSp">
          <pc:chgData name="Jia Shi" userId="46afd474-ef12-44c7-ab66-108625f733ba" providerId="ADAL" clId="{271F1F47-4225-4D30-98EF-2A0717CF74AC}" dt="2021-12-23T07:16:27.842" v="191"/>
          <pc:sldLayoutMkLst>
            <pc:docMk/>
            <pc:sldMasterMk cId="45348579" sldId="2147483648"/>
            <pc:sldLayoutMk cId="1484334258" sldId="2147483652"/>
          </pc:sldLayoutMkLst>
          <pc:spChg chg="mod">
            <ac:chgData name="Jia Shi" userId="46afd474-ef12-44c7-ab66-108625f733ba" providerId="ADAL" clId="{271F1F47-4225-4D30-98EF-2A0717CF74AC}" dt="2021-12-23T07:16:27.842" v="191"/>
            <ac:spMkLst>
              <pc:docMk/>
              <pc:sldMasterMk cId="45348579" sldId="2147483648"/>
              <pc:sldLayoutMk cId="1484334258" sldId="2147483652"/>
              <ac:spMk id="3" creationId="{FC3F391A-BA58-428B-B108-718514B75DA5}"/>
            </ac:spMkLst>
          </pc:spChg>
          <pc:spChg chg="mod">
            <ac:chgData name="Jia Shi" userId="46afd474-ef12-44c7-ab66-108625f733ba" providerId="ADAL" clId="{271F1F47-4225-4D30-98EF-2A0717CF74AC}" dt="2021-12-23T07:16:27.842" v="191"/>
            <ac:spMkLst>
              <pc:docMk/>
              <pc:sldMasterMk cId="45348579" sldId="2147483648"/>
              <pc:sldLayoutMk cId="1484334258" sldId="2147483652"/>
              <ac:spMk id="4" creationId="{9B3D86C1-739F-466D-B2A5-B0A93757145B}"/>
            </ac:spMkLst>
          </pc:spChg>
        </pc:sldLayoutChg>
        <pc:sldLayoutChg chg="modSp">
          <pc:chgData name="Jia Shi" userId="46afd474-ef12-44c7-ab66-108625f733ba" providerId="ADAL" clId="{271F1F47-4225-4D30-98EF-2A0717CF74AC}" dt="2021-12-23T07:16:27.842" v="191"/>
          <pc:sldLayoutMkLst>
            <pc:docMk/>
            <pc:sldMasterMk cId="45348579" sldId="2147483648"/>
            <pc:sldLayoutMk cId="3363437647" sldId="2147483653"/>
          </pc:sldLayoutMkLst>
          <pc:spChg chg="mod">
            <ac:chgData name="Jia Shi" userId="46afd474-ef12-44c7-ab66-108625f733ba" providerId="ADAL" clId="{271F1F47-4225-4D30-98EF-2A0717CF74AC}" dt="2021-12-23T07:16:27.842" v="191"/>
            <ac:spMkLst>
              <pc:docMk/>
              <pc:sldMasterMk cId="45348579" sldId="2147483648"/>
              <pc:sldLayoutMk cId="3363437647" sldId="2147483653"/>
              <ac:spMk id="2" creationId="{1F245C76-E28F-43A7-B216-E71035491F78}"/>
            </ac:spMkLst>
          </pc:spChg>
          <pc:spChg chg="mod">
            <ac:chgData name="Jia Shi" userId="46afd474-ef12-44c7-ab66-108625f733ba" providerId="ADAL" clId="{271F1F47-4225-4D30-98EF-2A0717CF74AC}" dt="2021-12-23T07:16:27.842" v="191"/>
            <ac:spMkLst>
              <pc:docMk/>
              <pc:sldMasterMk cId="45348579" sldId="2147483648"/>
              <pc:sldLayoutMk cId="3363437647" sldId="2147483653"/>
              <ac:spMk id="3" creationId="{464EDCCF-B43B-49F9-8F1D-7764D0C18853}"/>
            </ac:spMkLst>
          </pc:spChg>
          <pc:spChg chg="mod">
            <ac:chgData name="Jia Shi" userId="46afd474-ef12-44c7-ab66-108625f733ba" providerId="ADAL" clId="{271F1F47-4225-4D30-98EF-2A0717CF74AC}" dt="2021-12-23T07:16:27.842" v="191"/>
            <ac:spMkLst>
              <pc:docMk/>
              <pc:sldMasterMk cId="45348579" sldId="2147483648"/>
              <pc:sldLayoutMk cId="3363437647" sldId="2147483653"/>
              <ac:spMk id="4" creationId="{023EAAA8-776C-42C6-BEE9-49F62969414B}"/>
            </ac:spMkLst>
          </pc:spChg>
          <pc:spChg chg="mod">
            <ac:chgData name="Jia Shi" userId="46afd474-ef12-44c7-ab66-108625f733ba" providerId="ADAL" clId="{271F1F47-4225-4D30-98EF-2A0717CF74AC}" dt="2021-12-23T07:16:27.842" v="191"/>
            <ac:spMkLst>
              <pc:docMk/>
              <pc:sldMasterMk cId="45348579" sldId="2147483648"/>
              <pc:sldLayoutMk cId="3363437647" sldId="2147483653"/>
              <ac:spMk id="5" creationId="{82D97A4C-5F90-494B-ABB8-1CF5EF7D00F6}"/>
            </ac:spMkLst>
          </pc:spChg>
          <pc:spChg chg="mod">
            <ac:chgData name="Jia Shi" userId="46afd474-ef12-44c7-ab66-108625f733ba" providerId="ADAL" clId="{271F1F47-4225-4D30-98EF-2A0717CF74AC}" dt="2021-12-23T07:16:27.842" v="191"/>
            <ac:spMkLst>
              <pc:docMk/>
              <pc:sldMasterMk cId="45348579" sldId="2147483648"/>
              <pc:sldLayoutMk cId="3363437647" sldId="2147483653"/>
              <ac:spMk id="6" creationId="{87F02E56-809B-4A14-8A2A-4783FCE9421A}"/>
            </ac:spMkLst>
          </pc:spChg>
        </pc:sldLayoutChg>
        <pc:sldLayoutChg chg="modSp">
          <pc:chgData name="Jia Shi" userId="46afd474-ef12-44c7-ab66-108625f733ba" providerId="ADAL" clId="{271F1F47-4225-4D30-98EF-2A0717CF74AC}" dt="2021-12-23T07:16:27.842" v="191"/>
          <pc:sldLayoutMkLst>
            <pc:docMk/>
            <pc:sldMasterMk cId="45348579" sldId="2147483648"/>
            <pc:sldLayoutMk cId="2333940958" sldId="2147483656"/>
          </pc:sldLayoutMkLst>
          <pc:spChg chg="mod">
            <ac:chgData name="Jia Shi" userId="46afd474-ef12-44c7-ab66-108625f733ba" providerId="ADAL" clId="{271F1F47-4225-4D30-98EF-2A0717CF74AC}" dt="2021-12-23T07:16:27.842" v="191"/>
            <ac:spMkLst>
              <pc:docMk/>
              <pc:sldMasterMk cId="45348579" sldId="2147483648"/>
              <pc:sldLayoutMk cId="2333940958" sldId="2147483656"/>
              <ac:spMk id="2" creationId="{6F66AF46-97C5-4ABB-AF9C-AC679BAFCE2B}"/>
            </ac:spMkLst>
          </pc:spChg>
          <pc:spChg chg="mod">
            <ac:chgData name="Jia Shi" userId="46afd474-ef12-44c7-ab66-108625f733ba" providerId="ADAL" clId="{271F1F47-4225-4D30-98EF-2A0717CF74AC}" dt="2021-12-23T07:16:27.842" v="191"/>
            <ac:spMkLst>
              <pc:docMk/>
              <pc:sldMasterMk cId="45348579" sldId="2147483648"/>
              <pc:sldLayoutMk cId="2333940958" sldId="2147483656"/>
              <ac:spMk id="3" creationId="{605C28ED-F595-4232-B99D-19E47419AFF6}"/>
            </ac:spMkLst>
          </pc:spChg>
          <pc:spChg chg="mod">
            <ac:chgData name="Jia Shi" userId="46afd474-ef12-44c7-ab66-108625f733ba" providerId="ADAL" clId="{271F1F47-4225-4D30-98EF-2A0717CF74AC}" dt="2021-12-23T07:16:27.842" v="191"/>
            <ac:spMkLst>
              <pc:docMk/>
              <pc:sldMasterMk cId="45348579" sldId="2147483648"/>
              <pc:sldLayoutMk cId="2333940958" sldId="2147483656"/>
              <ac:spMk id="4" creationId="{67BCA450-7ABE-4C9B-B192-0D58485B1851}"/>
            </ac:spMkLst>
          </pc:spChg>
        </pc:sldLayoutChg>
        <pc:sldLayoutChg chg="modSp">
          <pc:chgData name="Jia Shi" userId="46afd474-ef12-44c7-ab66-108625f733ba" providerId="ADAL" clId="{271F1F47-4225-4D30-98EF-2A0717CF74AC}" dt="2021-12-23T07:16:27.842" v="191"/>
          <pc:sldLayoutMkLst>
            <pc:docMk/>
            <pc:sldMasterMk cId="45348579" sldId="2147483648"/>
            <pc:sldLayoutMk cId="3105649666" sldId="2147483657"/>
          </pc:sldLayoutMkLst>
          <pc:spChg chg="mod">
            <ac:chgData name="Jia Shi" userId="46afd474-ef12-44c7-ab66-108625f733ba" providerId="ADAL" clId="{271F1F47-4225-4D30-98EF-2A0717CF74AC}" dt="2021-12-23T07:16:27.842" v="191"/>
            <ac:spMkLst>
              <pc:docMk/>
              <pc:sldMasterMk cId="45348579" sldId="2147483648"/>
              <pc:sldLayoutMk cId="3105649666" sldId="2147483657"/>
              <ac:spMk id="2" creationId="{73B3A09B-EB36-425F-90DD-021DCF234376}"/>
            </ac:spMkLst>
          </pc:spChg>
          <pc:spChg chg="mod">
            <ac:chgData name="Jia Shi" userId="46afd474-ef12-44c7-ab66-108625f733ba" providerId="ADAL" clId="{271F1F47-4225-4D30-98EF-2A0717CF74AC}" dt="2021-12-23T07:16:27.842" v="191"/>
            <ac:spMkLst>
              <pc:docMk/>
              <pc:sldMasterMk cId="45348579" sldId="2147483648"/>
              <pc:sldLayoutMk cId="3105649666" sldId="2147483657"/>
              <ac:spMk id="3" creationId="{402B6C98-4FB7-4E1A-AD89-A8134515238A}"/>
            </ac:spMkLst>
          </pc:spChg>
          <pc:spChg chg="mod">
            <ac:chgData name="Jia Shi" userId="46afd474-ef12-44c7-ab66-108625f733ba" providerId="ADAL" clId="{271F1F47-4225-4D30-98EF-2A0717CF74AC}" dt="2021-12-23T07:16:27.842" v="191"/>
            <ac:spMkLst>
              <pc:docMk/>
              <pc:sldMasterMk cId="45348579" sldId="2147483648"/>
              <pc:sldLayoutMk cId="3105649666" sldId="2147483657"/>
              <ac:spMk id="4" creationId="{D1605706-6220-4AB7-8B25-97249F1BBAE1}"/>
            </ac:spMkLst>
          </pc:spChg>
        </pc:sldLayoutChg>
        <pc:sldLayoutChg chg="modSp">
          <pc:chgData name="Jia Shi" userId="46afd474-ef12-44c7-ab66-108625f733ba" providerId="ADAL" clId="{271F1F47-4225-4D30-98EF-2A0717CF74AC}" dt="2021-12-23T07:16:27.842" v="191"/>
          <pc:sldLayoutMkLst>
            <pc:docMk/>
            <pc:sldMasterMk cId="45348579" sldId="2147483648"/>
            <pc:sldLayoutMk cId="3028479835" sldId="2147483659"/>
          </pc:sldLayoutMkLst>
          <pc:spChg chg="mod">
            <ac:chgData name="Jia Shi" userId="46afd474-ef12-44c7-ab66-108625f733ba" providerId="ADAL" clId="{271F1F47-4225-4D30-98EF-2A0717CF74AC}" dt="2021-12-23T07:16:27.842" v="191"/>
            <ac:spMkLst>
              <pc:docMk/>
              <pc:sldMasterMk cId="45348579" sldId="2147483648"/>
              <pc:sldLayoutMk cId="3028479835" sldId="2147483659"/>
              <ac:spMk id="2" creationId="{DFE40C45-7FA0-423C-A357-C4741C29E94C}"/>
            </ac:spMkLst>
          </pc:spChg>
          <pc:spChg chg="mod">
            <ac:chgData name="Jia Shi" userId="46afd474-ef12-44c7-ab66-108625f733ba" providerId="ADAL" clId="{271F1F47-4225-4D30-98EF-2A0717CF74AC}" dt="2021-12-23T07:16:27.842" v="191"/>
            <ac:spMkLst>
              <pc:docMk/>
              <pc:sldMasterMk cId="45348579" sldId="2147483648"/>
              <pc:sldLayoutMk cId="3028479835" sldId="2147483659"/>
              <ac:spMk id="3" creationId="{E19FBEF0-0DBF-4B71-8A07-DF5731E40264}"/>
            </ac:spMkLst>
          </pc:spChg>
        </pc:sldLayoutChg>
      </pc:sldMasterChg>
      <pc:sldMasterChg chg="modSp modSldLayout">
        <pc:chgData name="Jia Shi" userId="46afd474-ef12-44c7-ab66-108625f733ba" providerId="ADAL" clId="{271F1F47-4225-4D30-98EF-2A0717CF74AC}" dt="2021-12-28T09:43:42.474" v="2766"/>
        <pc:sldMasterMkLst>
          <pc:docMk/>
          <pc:sldMasterMk cId="1007592405" sldId="2147483744"/>
        </pc:sldMasterMkLst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asterMk cId="1007592405" sldId="2147483744"/>
            <ac:spMk id="2" creationId="{00000000-0000-0000-0000-00000000000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asterMk cId="1007592405" sldId="2147483744"/>
            <ac:spMk id="3" creationId="{00000000-0000-0000-0000-00000000000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asterMk cId="1007592405" sldId="2147483744"/>
            <ac:spMk id="4" creationId="{00000000-0000-0000-0000-00000000000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asterMk cId="1007592405" sldId="2147483744"/>
            <ac:spMk id="5" creationId="{00000000-0000-0000-0000-00000000000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asterMk cId="1007592405" sldId="2147483744"/>
            <ac:spMk id="6" creationId="{00000000-0000-0000-0000-000000000000}"/>
          </ac:spMkLst>
        </pc:spChg>
        <pc:sldLayoutChg chg="modSp">
          <pc:chgData name="Jia Shi" userId="46afd474-ef12-44c7-ab66-108625f733ba" providerId="ADAL" clId="{271F1F47-4225-4D30-98EF-2A0717CF74AC}" dt="2021-12-28T09:43:42.474" v="2766"/>
          <pc:sldLayoutMkLst>
            <pc:docMk/>
            <pc:sldMasterMk cId="1007592405" sldId="2147483744"/>
            <pc:sldLayoutMk cId="4263051245" sldId="2147483745"/>
          </pc:sldLayoutMkLst>
          <pc:spChg chg="mod">
            <ac:chgData name="Jia Shi" userId="46afd474-ef12-44c7-ab66-108625f733ba" providerId="ADAL" clId="{271F1F47-4225-4D30-98EF-2A0717CF74AC}" dt="2021-12-28T09:43:42.474" v="2766"/>
            <ac:spMkLst>
              <pc:docMk/>
              <pc:sldMasterMk cId="1007592405" sldId="2147483744"/>
              <pc:sldLayoutMk cId="4263051245" sldId="2147483745"/>
              <ac:spMk id="2" creationId="{00000000-0000-0000-0000-000000000000}"/>
            </ac:spMkLst>
          </pc:spChg>
          <pc:spChg chg="mod">
            <ac:chgData name="Jia Shi" userId="46afd474-ef12-44c7-ab66-108625f733ba" providerId="ADAL" clId="{271F1F47-4225-4D30-98EF-2A0717CF74AC}" dt="2021-12-28T09:43:42.474" v="2766"/>
            <ac:spMkLst>
              <pc:docMk/>
              <pc:sldMasterMk cId="1007592405" sldId="2147483744"/>
              <pc:sldLayoutMk cId="4263051245" sldId="2147483745"/>
              <ac:spMk id="3" creationId="{00000000-0000-0000-0000-000000000000}"/>
            </ac:spMkLst>
          </pc:spChg>
        </pc:sldLayoutChg>
        <pc:sldLayoutChg chg="modSp">
          <pc:chgData name="Jia Shi" userId="46afd474-ef12-44c7-ab66-108625f733ba" providerId="ADAL" clId="{271F1F47-4225-4D30-98EF-2A0717CF74AC}" dt="2021-12-28T09:43:42.474" v="2766"/>
          <pc:sldLayoutMkLst>
            <pc:docMk/>
            <pc:sldMasterMk cId="1007592405" sldId="2147483744"/>
            <pc:sldLayoutMk cId="1030413702" sldId="2147483747"/>
          </pc:sldLayoutMkLst>
          <pc:spChg chg="mod">
            <ac:chgData name="Jia Shi" userId="46afd474-ef12-44c7-ab66-108625f733ba" providerId="ADAL" clId="{271F1F47-4225-4D30-98EF-2A0717CF74AC}" dt="2021-12-28T09:43:42.474" v="2766"/>
            <ac:spMkLst>
              <pc:docMk/>
              <pc:sldMasterMk cId="1007592405" sldId="2147483744"/>
              <pc:sldLayoutMk cId="1030413702" sldId="2147483747"/>
              <ac:spMk id="2" creationId="{00000000-0000-0000-0000-000000000000}"/>
            </ac:spMkLst>
          </pc:spChg>
          <pc:spChg chg="mod">
            <ac:chgData name="Jia Shi" userId="46afd474-ef12-44c7-ab66-108625f733ba" providerId="ADAL" clId="{271F1F47-4225-4D30-98EF-2A0717CF74AC}" dt="2021-12-28T09:43:42.474" v="2766"/>
            <ac:spMkLst>
              <pc:docMk/>
              <pc:sldMasterMk cId="1007592405" sldId="2147483744"/>
              <pc:sldLayoutMk cId="1030413702" sldId="2147483747"/>
              <ac:spMk id="3" creationId="{00000000-0000-0000-0000-000000000000}"/>
            </ac:spMkLst>
          </pc:spChg>
        </pc:sldLayoutChg>
        <pc:sldLayoutChg chg="modSp">
          <pc:chgData name="Jia Shi" userId="46afd474-ef12-44c7-ab66-108625f733ba" providerId="ADAL" clId="{271F1F47-4225-4D30-98EF-2A0717CF74AC}" dt="2021-12-28T09:43:42.474" v="2766"/>
          <pc:sldLayoutMkLst>
            <pc:docMk/>
            <pc:sldMasterMk cId="1007592405" sldId="2147483744"/>
            <pc:sldLayoutMk cId="1110163190" sldId="2147483748"/>
          </pc:sldLayoutMkLst>
          <pc:spChg chg="mod">
            <ac:chgData name="Jia Shi" userId="46afd474-ef12-44c7-ab66-108625f733ba" providerId="ADAL" clId="{271F1F47-4225-4D30-98EF-2A0717CF74AC}" dt="2021-12-28T09:43:42.474" v="2766"/>
            <ac:spMkLst>
              <pc:docMk/>
              <pc:sldMasterMk cId="1007592405" sldId="2147483744"/>
              <pc:sldLayoutMk cId="1110163190" sldId="2147483748"/>
              <ac:spMk id="3" creationId="{00000000-0000-0000-0000-000000000000}"/>
            </ac:spMkLst>
          </pc:spChg>
          <pc:spChg chg="mod">
            <ac:chgData name="Jia Shi" userId="46afd474-ef12-44c7-ab66-108625f733ba" providerId="ADAL" clId="{271F1F47-4225-4D30-98EF-2A0717CF74AC}" dt="2021-12-28T09:43:42.474" v="2766"/>
            <ac:spMkLst>
              <pc:docMk/>
              <pc:sldMasterMk cId="1007592405" sldId="2147483744"/>
              <pc:sldLayoutMk cId="1110163190" sldId="2147483748"/>
              <ac:spMk id="4" creationId="{00000000-0000-0000-0000-000000000000}"/>
            </ac:spMkLst>
          </pc:spChg>
        </pc:sldLayoutChg>
        <pc:sldLayoutChg chg="modSp">
          <pc:chgData name="Jia Shi" userId="46afd474-ef12-44c7-ab66-108625f733ba" providerId="ADAL" clId="{271F1F47-4225-4D30-98EF-2A0717CF74AC}" dt="2021-12-28T09:43:42.474" v="2766"/>
          <pc:sldLayoutMkLst>
            <pc:docMk/>
            <pc:sldMasterMk cId="1007592405" sldId="2147483744"/>
            <pc:sldLayoutMk cId="4003064994" sldId="2147483749"/>
          </pc:sldLayoutMkLst>
          <pc:spChg chg="mod">
            <ac:chgData name="Jia Shi" userId="46afd474-ef12-44c7-ab66-108625f733ba" providerId="ADAL" clId="{271F1F47-4225-4D30-98EF-2A0717CF74AC}" dt="2021-12-28T09:43:42.474" v="2766"/>
            <ac:spMkLst>
              <pc:docMk/>
              <pc:sldMasterMk cId="1007592405" sldId="2147483744"/>
              <pc:sldLayoutMk cId="4003064994" sldId="2147483749"/>
              <ac:spMk id="2" creationId="{00000000-0000-0000-0000-000000000000}"/>
            </ac:spMkLst>
          </pc:spChg>
          <pc:spChg chg="mod">
            <ac:chgData name="Jia Shi" userId="46afd474-ef12-44c7-ab66-108625f733ba" providerId="ADAL" clId="{271F1F47-4225-4D30-98EF-2A0717CF74AC}" dt="2021-12-28T09:43:42.474" v="2766"/>
            <ac:spMkLst>
              <pc:docMk/>
              <pc:sldMasterMk cId="1007592405" sldId="2147483744"/>
              <pc:sldLayoutMk cId="4003064994" sldId="2147483749"/>
              <ac:spMk id="3" creationId="{00000000-0000-0000-0000-000000000000}"/>
            </ac:spMkLst>
          </pc:spChg>
          <pc:spChg chg="mod">
            <ac:chgData name="Jia Shi" userId="46afd474-ef12-44c7-ab66-108625f733ba" providerId="ADAL" clId="{271F1F47-4225-4D30-98EF-2A0717CF74AC}" dt="2021-12-28T09:43:42.474" v="2766"/>
            <ac:spMkLst>
              <pc:docMk/>
              <pc:sldMasterMk cId="1007592405" sldId="2147483744"/>
              <pc:sldLayoutMk cId="4003064994" sldId="2147483749"/>
              <ac:spMk id="4" creationId="{00000000-0000-0000-0000-000000000000}"/>
            </ac:spMkLst>
          </pc:spChg>
          <pc:spChg chg="mod">
            <ac:chgData name="Jia Shi" userId="46afd474-ef12-44c7-ab66-108625f733ba" providerId="ADAL" clId="{271F1F47-4225-4D30-98EF-2A0717CF74AC}" dt="2021-12-28T09:43:42.474" v="2766"/>
            <ac:spMkLst>
              <pc:docMk/>
              <pc:sldMasterMk cId="1007592405" sldId="2147483744"/>
              <pc:sldLayoutMk cId="4003064994" sldId="2147483749"/>
              <ac:spMk id="5" creationId="{00000000-0000-0000-0000-000000000000}"/>
            </ac:spMkLst>
          </pc:spChg>
          <pc:spChg chg="mod">
            <ac:chgData name="Jia Shi" userId="46afd474-ef12-44c7-ab66-108625f733ba" providerId="ADAL" clId="{271F1F47-4225-4D30-98EF-2A0717CF74AC}" dt="2021-12-28T09:43:42.474" v="2766"/>
            <ac:spMkLst>
              <pc:docMk/>
              <pc:sldMasterMk cId="1007592405" sldId="2147483744"/>
              <pc:sldLayoutMk cId="4003064994" sldId="2147483749"/>
              <ac:spMk id="6" creationId="{00000000-0000-0000-0000-000000000000}"/>
            </ac:spMkLst>
          </pc:spChg>
        </pc:sldLayoutChg>
        <pc:sldLayoutChg chg="modSp">
          <pc:chgData name="Jia Shi" userId="46afd474-ef12-44c7-ab66-108625f733ba" providerId="ADAL" clId="{271F1F47-4225-4D30-98EF-2A0717CF74AC}" dt="2021-12-28T09:43:42.474" v="2766"/>
          <pc:sldLayoutMkLst>
            <pc:docMk/>
            <pc:sldMasterMk cId="1007592405" sldId="2147483744"/>
            <pc:sldLayoutMk cId="3507688107" sldId="2147483752"/>
          </pc:sldLayoutMkLst>
          <pc:spChg chg="mod">
            <ac:chgData name="Jia Shi" userId="46afd474-ef12-44c7-ab66-108625f733ba" providerId="ADAL" clId="{271F1F47-4225-4D30-98EF-2A0717CF74AC}" dt="2021-12-28T09:43:42.474" v="2766"/>
            <ac:spMkLst>
              <pc:docMk/>
              <pc:sldMasterMk cId="1007592405" sldId="2147483744"/>
              <pc:sldLayoutMk cId="3507688107" sldId="2147483752"/>
              <ac:spMk id="2" creationId="{00000000-0000-0000-0000-000000000000}"/>
            </ac:spMkLst>
          </pc:spChg>
          <pc:spChg chg="mod">
            <ac:chgData name="Jia Shi" userId="46afd474-ef12-44c7-ab66-108625f733ba" providerId="ADAL" clId="{271F1F47-4225-4D30-98EF-2A0717CF74AC}" dt="2021-12-28T09:43:42.474" v="2766"/>
            <ac:spMkLst>
              <pc:docMk/>
              <pc:sldMasterMk cId="1007592405" sldId="2147483744"/>
              <pc:sldLayoutMk cId="3507688107" sldId="2147483752"/>
              <ac:spMk id="3" creationId="{00000000-0000-0000-0000-000000000000}"/>
            </ac:spMkLst>
          </pc:spChg>
          <pc:spChg chg="mod">
            <ac:chgData name="Jia Shi" userId="46afd474-ef12-44c7-ab66-108625f733ba" providerId="ADAL" clId="{271F1F47-4225-4D30-98EF-2A0717CF74AC}" dt="2021-12-28T09:43:42.474" v="2766"/>
            <ac:spMkLst>
              <pc:docMk/>
              <pc:sldMasterMk cId="1007592405" sldId="2147483744"/>
              <pc:sldLayoutMk cId="3507688107" sldId="2147483752"/>
              <ac:spMk id="4" creationId="{00000000-0000-0000-0000-000000000000}"/>
            </ac:spMkLst>
          </pc:spChg>
        </pc:sldLayoutChg>
        <pc:sldLayoutChg chg="modSp">
          <pc:chgData name="Jia Shi" userId="46afd474-ef12-44c7-ab66-108625f733ba" providerId="ADAL" clId="{271F1F47-4225-4D30-98EF-2A0717CF74AC}" dt="2021-12-28T09:43:42.474" v="2766"/>
          <pc:sldLayoutMkLst>
            <pc:docMk/>
            <pc:sldMasterMk cId="1007592405" sldId="2147483744"/>
            <pc:sldLayoutMk cId="1716651465" sldId="2147483753"/>
          </pc:sldLayoutMkLst>
          <pc:spChg chg="mod">
            <ac:chgData name="Jia Shi" userId="46afd474-ef12-44c7-ab66-108625f733ba" providerId="ADAL" clId="{271F1F47-4225-4D30-98EF-2A0717CF74AC}" dt="2021-12-28T09:43:42.474" v="2766"/>
            <ac:spMkLst>
              <pc:docMk/>
              <pc:sldMasterMk cId="1007592405" sldId="2147483744"/>
              <pc:sldLayoutMk cId="1716651465" sldId="2147483753"/>
              <ac:spMk id="2" creationId="{00000000-0000-0000-0000-000000000000}"/>
            </ac:spMkLst>
          </pc:spChg>
          <pc:spChg chg="mod">
            <ac:chgData name="Jia Shi" userId="46afd474-ef12-44c7-ab66-108625f733ba" providerId="ADAL" clId="{271F1F47-4225-4D30-98EF-2A0717CF74AC}" dt="2021-12-28T09:43:42.474" v="2766"/>
            <ac:spMkLst>
              <pc:docMk/>
              <pc:sldMasterMk cId="1007592405" sldId="2147483744"/>
              <pc:sldLayoutMk cId="1716651465" sldId="2147483753"/>
              <ac:spMk id="3" creationId="{00000000-0000-0000-0000-000000000000}"/>
            </ac:spMkLst>
          </pc:spChg>
          <pc:spChg chg="mod">
            <ac:chgData name="Jia Shi" userId="46afd474-ef12-44c7-ab66-108625f733ba" providerId="ADAL" clId="{271F1F47-4225-4D30-98EF-2A0717CF74AC}" dt="2021-12-28T09:43:42.474" v="2766"/>
            <ac:spMkLst>
              <pc:docMk/>
              <pc:sldMasterMk cId="1007592405" sldId="2147483744"/>
              <pc:sldLayoutMk cId="1716651465" sldId="2147483753"/>
              <ac:spMk id="4" creationId="{00000000-0000-0000-0000-000000000000}"/>
            </ac:spMkLst>
          </pc:spChg>
        </pc:sldLayoutChg>
        <pc:sldLayoutChg chg="modSp">
          <pc:chgData name="Jia Shi" userId="46afd474-ef12-44c7-ab66-108625f733ba" providerId="ADAL" clId="{271F1F47-4225-4D30-98EF-2A0717CF74AC}" dt="2021-12-28T09:43:42.474" v="2766"/>
          <pc:sldLayoutMkLst>
            <pc:docMk/>
            <pc:sldMasterMk cId="1007592405" sldId="2147483744"/>
            <pc:sldLayoutMk cId="1821068295" sldId="2147483755"/>
          </pc:sldLayoutMkLst>
          <pc:spChg chg="mod">
            <ac:chgData name="Jia Shi" userId="46afd474-ef12-44c7-ab66-108625f733ba" providerId="ADAL" clId="{271F1F47-4225-4D30-98EF-2A0717CF74AC}" dt="2021-12-28T09:43:42.474" v="2766"/>
            <ac:spMkLst>
              <pc:docMk/>
              <pc:sldMasterMk cId="1007592405" sldId="2147483744"/>
              <pc:sldLayoutMk cId="1821068295" sldId="2147483755"/>
              <ac:spMk id="2" creationId="{00000000-0000-0000-0000-000000000000}"/>
            </ac:spMkLst>
          </pc:spChg>
          <pc:spChg chg="mod">
            <ac:chgData name="Jia Shi" userId="46afd474-ef12-44c7-ab66-108625f733ba" providerId="ADAL" clId="{271F1F47-4225-4D30-98EF-2A0717CF74AC}" dt="2021-12-28T09:43:42.474" v="2766"/>
            <ac:spMkLst>
              <pc:docMk/>
              <pc:sldMasterMk cId="1007592405" sldId="2147483744"/>
              <pc:sldLayoutMk cId="1821068295" sldId="2147483755"/>
              <ac:spMk id="3" creationId="{00000000-0000-0000-0000-000000000000}"/>
            </ac:spMkLst>
          </pc:spChg>
        </pc:sldLayoutChg>
      </pc:sldMasterChg>
      <pc:sldMasterChg chg="modSp modSldLayout">
        <pc:chgData name="Jia Shi" userId="46afd474-ef12-44c7-ab66-108625f733ba" providerId="ADAL" clId="{271F1F47-4225-4D30-98EF-2A0717CF74AC}" dt="2021-12-28T09:43:40.978" v="2765"/>
        <pc:sldMasterMkLst>
          <pc:docMk/>
          <pc:sldMasterMk cId="3498833166" sldId="2147483756"/>
        </pc:sldMasterMkLst>
        <pc:spChg chg="mod">
          <ac:chgData name="Jia Shi" userId="46afd474-ef12-44c7-ab66-108625f733ba" providerId="ADAL" clId="{271F1F47-4225-4D30-98EF-2A0717CF74AC}" dt="2021-12-28T09:43:40.978" v="2765"/>
          <ac:spMkLst>
            <pc:docMk/>
            <pc:sldMasterMk cId="3498833166" sldId="2147483756"/>
            <ac:spMk id="2" creationId="{00000000-0000-0000-0000-000000000000}"/>
          </ac:spMkLst>
        </pc:spChg>
        <pc:spChg chg="mod">
          <ac:chgData name="Jia Shi" userId="46afd474-ef12-44c7-ab66-108625f733ba" providerId="ADAL" clId="{271F1F47-4225-4D30-98EF-2A0717CF74AC}" dt="2021-12-28T09:43:40.978" v="2765"/>
          <ac:spMkLst>
            <pc:docMk/>
            <pc:sldMasterMk cId="3498833166" sldId="2147483756"/>
            <ac:spMk id="3" creationId="{00000000-0000-0000-0000-000000000000}"/>
          </ac:spMkLst>
        </pc:spChg>
        <pc:spChg chg="mod">
          <ac:chgData name="Jia Shi" userId="46afd474-ef12-44c7-ab66-108625f733ba" providerId="ADAL" clId="{271F1F47-4225-4D30-98EF-2A0717CF74AC}" dt="2021-12-28T09:43:40.978" v="2765"/>
          <ac:spMkLst>
            <pc:docMk/>
            <pc:sldMasterMk cId="3498833166" sldId="2147483756"/>
            <ac:spMk id="4" creationId="{00000000-0000-0000-0000-000000000000}"/>
          </ac:spMkLst>
        </pc:spChg>
        <pc:spChg chg="mod">
          <ac:chgData name="Jia Shi" userId="46afd474-ef12-44c7-ab66-108625f733ba" providerId="ADAL" clId="{271F1F47-4225-4D30-98EF-2A0717CF74AC}" dt="2021-12-28T09:43:40.978" v="2765"/>
          <ac:spMkLst>
            <pc:docMk/>
            <pc:sldMasterMk cId="3498833166" sldId="2147483756"/>
            <ac:spMk id="5" creationId="{00000000-0000-0000-0000-000000000000}"/>
          </ac:spMkLst>
        </pc:spChg>
        <pc:spChg chg="mod">
          <ac:chgData name="Jia Shi" userId="46afd474-ef12-44c7-ab66-108625f733ba" providerId="ADAL" clId="{271F1F47-4225-4D30-98EF-2A0717CF74AC}" dt="2021-12-28T09:43:40.978" v="2765"/>
          <ac:spMkLst>
            <pc:docMk/>
            <pc:sldMasterMk cId="3498833166" sldId="2147483756"/>
            <ac:spMk id="6" creationId="{00000000-0000-0000-0000-000000000000}"/>
          </ac:spMkLst>
        </pc:spChg>
        <pc:sldLayoutChg chg="modSp">
          <pc:chgData name="Jia Shi" userId="46afd474-ef12-44c7-ab66-108625f733ba" providerId="ADAL" clId="{271F1F47-4225-4D30-98EF-2A0717CF74AC}" dt="2021-12-28T09:43:40.978" v="2765"/>
          <pc:sldLayoutMkLst>
            <pc:docMk/>
            <pc:sldMasterMk cId="3498833166" sldId="2147483756"/>
            <pc:sldLayoutMk cId="878213518" sldId="2147483757"/>
          </pc:sldLayoutMkLst>
          <pc:spChg chg="mod">
            <ac:chgData name="Jia Shi" userId="46afd474-ef12-44c7-ab66-108625f733ba" providerId="ADAL" clId="{271F1F47-4225-4D30-98EF-2A0717CF74AC}" dt="2021-12-28T09:43:40.978" v="2765"/>
            <ac:spMkLst>
              <pc:docMk/>
              <pc:sldMasterMk cId="3498833166" sldId="2147483756"/>
              <pc:sldLayoutMk cId="878213518" sldId="2147483757"/>
              <ac:spMk id="2" creationId="{00000000-0000-0000-0000-000000000000}"/>
            </ac:spMkLst>
          </pc:spChg>
          <pc:spChg chg="mod">
            <ac:chgData name="Jia Shi" userId="46afd474-ef12-44c7-ab66-108625f733ba" providerId="ADAL" clId="{271F1F47-4225-4D30-98EF-2A0717CF74AC}" dt="2021-12-28T09:43:40.978" v="2765"/>
            <ac:spMkLst>
              <pc:docMk/>
              <pc:sldMasterMk cId="3498833166" sldId="2147483756"/>
              <pc:sldLayoutMk cId="878213518" sldId="2147483757"/>
              <ac:spMk id="3" creationId="{00000000-0000-0000-0000-000000000000}"/>
            </ac:spMkLst>
          </pc:spChg>
        </pc:sldLayoutChg>
        <pc:sldLayoutChg chg="modSp">
          <pc:chgData name="Jia Shi" userId="46afd474-ef12-44c7-ab66-108625f733ba" providerId="ADAL" clId="{271F1F47-4225-4D30-98EF-2A0717CF74AC}" dt="2021-12-28T09:43:40.978" v="2765"/>
          <pc:sldLayoutMkLst>
            <pc:docMk/>
            <pc:sldMasterMk cId="3498833166" sldId="2147483756"/>
            <pc:sldLayoutMk cId="803828770" sldId="2147483759"/>
          </pc:sldLayoutMkLst>
          <pc:spChg chg="mod">
            <ac:chgData name="Jia Shi" userId="46afd474-ef12-44c7-ab66-108625f733ba" providerId="ADAL" clId="{271F1F47-4225-4D30-98EF-2A0717CF74AC}" dt="2021-12-28T09:43:40.978" v="2765"/>
            <ac:spMkLst>
              <pc:docMk/>
              <pc:sldMasterMk cId="3498833166" sldId="2147483756"/>
              <pc:sldLayoutMk cId="803828770" sldId="2147483759"/>
              <ac:spMk id="2" creationId="{00000000-0000-0000-0000-000000000000}"/>
            </ac:spMkLst>
          </pc:spChg>
          <pc:spChg chg="mod">
            <ac:chgData name="Jia Shi" userId="46afd474-ef12-44c7-ab66-108625f733ba" providerId="ADAL" clId="{271F1F47-4225-4D30-98EF-2A0717CF74AC}" dt="2021-12-28T09:43:40.978" v="2765"/>
            <ac:spMkLst>
              <pc:docMk/>
              <pc:sldMasterMk cId="3498833166" sldId="2147483756"/>
              <pc:sldLayoutMk cId="803828770" sldId="2147483759"/>
              <ac:spMk id="3" creationId="{00000000-0000-0000-0000-000000000000}"/>
            </ac:spMkLst>
          </pc:spChg>
        </pc:sldLayoutChg>
        <pc:sldLayoutChg chg="modSp">
          <pc:chgData name="Jia Shi" userId="46afd474-ef12-44c7-ab66-108625f733ba" providerId="ADAL" clId="{271F1F47-4225-4D30-98EF-2A0717CF74AC}" dt="2021-12-28T09:43:40.978" v="2765"/>
          <pc:sldLayoutMkLst>
            <pc:docMk/>
            <pc:sldMasterMk cId="3498833166" sldId="2147483756"/>
            <pc:sldLayoutMk cId="1012940999" sldId="2147483760"/>
          </pc:sldLayoutMkLst>
          <pc:spChg chg="mod">
            <ac:chgData name="Jia Shi" userId="46afd474-ef12-44c7-ab66-108625f733ba" providerId="ADAL" clId="{271F1F47-4225-4D30-98EF-2A0717CF74AC}" dt="2021-12-28T09:43:40.978" v="2765"/>
            <ac:spMkLst>
              <pc:docMk/>
              <pc:sldMasterMk cId="3498833166" sldId="2147483756"/>
              <pc:sldLayoutMk cId="1012940999" sldId="2147483760"/>
              <ac:spMk id="3" creationId="{00000000-0000-0000-0000-000000000000}"/>
            </ac:spMkLst>
          </pc:spChg>
          <pc:spChg chg="mod">
            <ac:chgData name="Jia Shi" userId="46afd474-ef12-44c7-ab66-108625f733ba" providerId="ADAL" clId="{271F1F47-4225-4D30-98EF-2A0717CF74AC}" dt="2021-12-28T09:43:40.978" v="2765"/>
            <ac:spMkLst>
              <pc:docMk/>
              <pc:sldMasterMk cId="3498833166" sldId="2147483756"/>
              <pc:sldLayoutMk cId="1012940999" sldId="2147483760"/>
              <ac:spMk id="4" creationId="{00000000-0000-0000-0000-000000000000}"/>
            </ac:spMkLst>
          </pc:spChg>
        </pc:sldLayoutChg>
        <pc:sldLayoutChg chg="modSp">
          <pc:chgData name="Jia Shi" userId="46afd474-ef12-44c7-ab66-108625f733ba" providerId="ADAL" clId="{271F1F47-4225-4D30-98EF-2A0717CF74AC}" dt="2021-12-28T09:43:40.978" v="2765"/>
          <pc:sldLayoutMkLst>
            <pc:docMk/>
            <pc:sldMasterMk cId="3498833166" sldId="2147483756"/>
            <pc:sldLayoutMk cId="2245657933" sldId="2147483761"/>
          </pc:sldLayoutMkLst>
          <pc:spChg chg="mod">
            <ac:chgData name="Jia Shi" userId="46afd474-ef12-44c7-ab66-108625f733ba" providerId="ADAL" clId="{271F1F47-4225-4D30-98EF-2A0717CF74AC}" dt="2021-12-28T09:43:40.978" v="2765"/>
            <ac:spMkLst>
              <pc:docMk/>
              <pc:sldMasterMk cId="3498833166" sldId="2147483756"/>
              <pc:sldLayoutMk cId="2245657933" sldId="2147483761"/>
              <ac:spMk id="2" creationId="{00000000-0000-0000-0000-000000000000}"/>
            </ac:spMkLst>
          </pc:spChg>
          <pc:spChg chg="mod">
            <ac:chgData name="Jia Shi" userId="46afd474-ef12-44c7-ab66-108625f733ba" providerId="ADAL" clId="{271F1F47-4225-4D30-98EF-2A0717CF74AC}" dt="2021-12-28T09:43:40.978" v="2765"/>
            <ac:spMkLst>
              <pc:docMk/>
              <pc:sldMasterMk cId="3498833166" sldId="2147483756"/>
              <pc:sldLayoutMk cId="2245657933" sldId="2147483761"/>
              <ac:spMk id="3" creationId="{00000000-0000-0000-0000-000000000000}"/>
            </ac:spMkLst>
          </pc:spChg>
          <pc:spChg chg="mod">
            <ac:chgData name="Jia Shi" userId="46afd474-ef12-44c7-ab66-108625f733ba" providerId="ADAL" clId="{271F1F47-4225-4D30-98EF-2A0717CF74AC}" dt="2021-12-28T09:43:40.978" v="2765"/>
            <ac:spMkLst>
              <pc:docMk/>
              <pc:sldMasterMk cId="3498833166" sldId="2147483756"/>
              <pc:sldLayoutMk cId="2245657933" sldId="2147483761"/>
              <ac:spMk id="4" creationId="{00000000-0000-0000-0000-000000000000}"/>
            </ac:spMkLst>
          </pc:spChg>
          <pc:spChg chg="mod">
            <ac:chgData name="Jia Shi" userId="46afd474-ef12-44c7-ab66-108625f733ba" providerId="ADAL" clId="{271F1F47-4225-4D30-98EF-2A0717CF74AC}" dt="2021-12-28T09:43:40.978" v="2765"/>
            <ac:spMkLst>
              <pc:docMk/>
              <pc:sldMasterMk cId="3498833166" sldId="2147483756"/>
              <pc:sldLayoutMk cId="2245657933" sldId="2147483761"/>
              <ac:spMk id="5" creationId="{00000000-0000-0000-0000-000000000000}"/>
            </ac:spMkLst>
          </pc:spChg>
          <pc:spChg chg="mod">
            <ac:chgData name="Jia Shi" userId="46afd474-ef12-44c7-ab66-108625f733ba" providerId="ADAL" clId="{271F1F47-4225-4D30-98EF-2A0717CF74AC}" dt="2021-12-28T09:43:40.978" v="2765"/>
            <ac:spMkLst>
              <pc:docMk/>
              <pc:sldMasterMk cId="3498833166" sldId="2147483756"/>
              <pc:sldLayoutMk cId="2245657933" sldId="2147483761"/>
              <ac:spMk id="6" creationId="{00000000-0000-0000-0000-000000000000}"/>
            </ac:spMkLst>
          </pc:spChg>
        </pc:sldLayoutChg>
        <pc:sldLayoutChg chg="modSp">
          <pc:chgData name="Jia Shi" userId="46afd474-ef12-44c7-ab66-108625f733ba" providerId="ADAL" clId="{271F1F47-4225-4D30-98EF-2A0717CF74AC}" dt="2021-12-28T09:43:40.978" v="2765"/>
          <pc:sldLayoutMkLst>
            <pc:docMk/>
            <pc:sldMasterMk cId="3498833166" sldId="2147483756"/>
            <pc:sldLayoutMk cId="4014614416" sldId="2147483764"/>
          </pc:sldLayoutMkLst>
          <pc:spChg chg="mod">
            <ac:chgData name="Jia Shi" userId="46afd474-ef12-44c7-ab66-108625f733ba" providerId="ADAL" clId="{271F1F47-4225-4D30-98EF-2A0717CF74AC}" dt="2021-12-28T09:43:40.978" v="2765"/>
            <ac:spMkLst>
              <pc:docMk/>
              <pc:sldMasterMk cId="3498833166" sldId="2147483756"/>
              <pc:sldLayoutMk cId="4014614416" sldId="2147483764"/>
              <ac:spMk id="2" creationId="{00000000-0000-0000-0000-000000000000}"/>
            </ac:spMkLst>
          </pc:spChg>
          <pc:spChg chg="mod">
            <ac:chgData name="Jia Shi" userId="46afd474-ef12-44c7-ab66-108625f733ba" providerId="ADAL" clId="{271F1F47-4225-4D30-98EF-2A0717CF74AC}" dt="2021-12-28T09:43:40.978" v="2765"/>
            <ac:spMkLst>
              <pc:docMk/>
              <pc:sldMasterMk cId="3498833166" sldId="2147483756"/>
              <pc:sldLayoutMk cId="4014614416" sldId="2147483764"/>
              <ac:spMk id="3" creationId="{00000000-0000-0000-0000-000000000000}"/>
            </ac:spMkLst>
          </pc:spChg>
          <pc:spChg chg="mod">
            <ac:chgData name="Jia Shi" userId="46afd474-ef12-44c7-ab66-108625f733ba" providerId="ADAL" clId="{271F1F47-4225-4D30-98EF-2A0717CF74AC}" dt="2021-12-28T09:43:40.978" v="2765"/>
            <ac:spMkLst>
              <pc:docMk/>
              <pc:sldMasterMk cId="3498833166" sldId="2147483756"/>
              <pc:sldLayoutMk cId="4014614416" sldId="2147483764"/>
              <ac:spMk id="4" creationId="{00000000-0000-0000-0000-000000000000}"/>
            </ac:spMkLst>
          </pc:spChg>
        </pc:sldLayoutChg>
        <pc:sldLayoutChg chg="modSp">
          <pc:chgData name="Jia Shi" userId="46afd474-ef12-44c7-ab66-108625f733ba" providerId="ADAL" clId="{271F1F47-4225-4D30-98EF-2A0717CF74AC}" dt="2021-12-28T09:43:40.978" v="2765"/>
          <pc:sldLayoutMkLst>
            <pc:docMk/>
            <pc:sldMasterMk cId="3498833166" sldId="2147483756"/>
            <pc:sldLayoutMk cId="1280567330" sldId="2147483765"/>
          </pc:sldLayoutMkLst>
          <pc:spChg chg="mod">
            <ac:chgData name="Jia Shi" userId="46afd474-ef12-44c7-ab66-108625f733ba" providerId="ADAL" clId="{271F1F47-4225-4D30-98EF-2A0717CF74AC}" dt="2021-12-28T09:43:40.978" v="2765"/>
            <ac:spMkLst>
              <pc:docMk/>
              <pc:sldMasterMk cId="3498833166" sldId="2147483756"/>
              <pc:sldLayoutMk cId="1280567330" sldId="2147483765"/>
              <ac:spMk id="2" creationId="{00000000-0000-0000-0000-000000000000}"/>
            </ac:spMkLst>
          </pc:spChg>
          <pc:spChg chg="mod">
            <ac:chgData name="Jia Shi" userId="46afd474-ef12-44c7-ab66-108625f733ba" providerId="ADAL" clId="{271F1F47-4225-4D30-98EF-2A0717CF74AC}" dt="2021-12-28T09:43:40.978" v="2765"/>
            <ac:spMkLst>
              <pc:docMk/>
              <pc:sldMasterMk cId="3498833166" sldId="2147483756"/>
              <pc:sldLayoutMk cId="1280567330" sldId="2147483765"/>
              <ac:spMk id="3" creationId="{00000000-0000-0000-0000-000000000000}"/>
            </ac:spMkLst>
          </pc:spChg>
          <pc:spChg chg="mod">
            <ac:chgData name="Jia Shi" userId="46afd474-ef12-44c7-ab66-108625f733ba" providerId="ADAL" clId="{271F1F47-4225-4D30-98EF-2A0717CF74AC}" dt="2021-12-28T09:43:40.978" v="2765"/>
            <ac:spMkLst>
              <pc:docMk/>
              <pc:sldMasterMk cId="3498833166" sldId="2147483756"/>
              <pc:sldLayoutMk cId="1280567330" sldId="2147483765"/>
              <ac:spMk id="4" creationId="{00000000-0000-0000-0000-000000000000}"/>
            </ac:spMkLst>
          </pc:spChg>
        </pc:sldLayoutChg>
        <pc:sldLayoutChg chg="modSp">
          <pc:chgData name="Jia Shi" userId="46afd474-ef12-44c7-ab66-108625f733ba" providerId="ADAL" clId="{271F1F47-4225-4D30-98EF-2A0717CF74AC}" dt="2021-12-28T09:43:40.978" v="2765"/>
          <pc:sldLayoutMkLst>
            <pc:docMk/>
            <pc:sldMasterMk cId="3498833166" sldId="2147483756"/>
            <pc:sldLayoutMk cId="3644804099" sldId="2147483767"/>
          </pc:sldLayoutMkLst>
          <pc:spChg chg="mod">
            <ac:chgData name="Jia Shi" userId="46afd474-ef12-44c7-ab66-108625f733ba" providerId="ADAL" clId="{271F1F47-4225-4D30-98EF-2A0717CF74AC}" dt="2021-12-28T09:43:40.978" v="2765"/>
            <ac:spMkLst>
              <pc:docMk/>
              <pc:sldMasterMk cId="3498833166" sldId="2147483756"/>
              <pc:sldLayoutMk cId="3644804099" sldId="2147483767"/>
              <ac:spMk id="2" creationId="{00000000-0000-0000-0000-000000000000}"/>
            </ac:spMkLst>
          </pc:spChg>
          <pc:spChg chg="mod">
            <ac:chgData name="Jia Shi" userId="46afd474-ef12-44c7-ab66-108625f733ba" providerId="ADAL" clId="{271F1F47-4225-4D30-98EF-2A0717CF74AC}" dt="2021-12-28T09:43:40.978" v="2765"/>
            <ac:spMkLst>
              <pc:docMk/>
              <pc:sldMasterMk cId="3498833166" sldId="2147483756"/>
              <pc:sldLayoutMk cId="3644804099" sldId="2147483767"/>
              <ac:spMk id="3" creationId="{00000000-0000-0000-0000-000000000000}"/>
            </ac:spMkLst>
          </pc:spChg>
        </pc:sldLayoutChg>
      </pc:sldMasterChg>
    </pc:docChg>
  </pc:docChgLst>
  <pc:docChgLst>
    <pc:chgData name="Jia Shi" userId="46afd474-ef12-44c7-ab66-108625f733ba" providerId="ADAL" clId="{12DC38FB-DD6A-48DA-8EEF-BC552012B30C}"/>
    <pc:docChg chg="undo custSel addSld modSld">
      <pc:chgData name="Jia Shi" userId="46afd474-ef12-44c7-ab66-108625f733ba" providerId="ADAL" clId="{12DC38FB-DD6A-48DA-8EEF-BC552012B30C}" dt="2021-12-23T15:34:18.924" v="329" actId="20577"/>
      <pc:docMkLst>
        <pc:docMk/>
      </pc:docMkLst>
      <pc:sldChg chg="addSp delSp modSp mod">
        <pc:chgData name="Jia Shi" userId="46afd474-ef12-44c7-ab66-108625f733ba" providerId="ADAL" clId="{12DC38FB-DD6A-48DA-8EEF-BC552012B30C}" dt="2021-12-22T15:50:29.445" v="72" actId="20577"/>
        <pc:sldMkLst>
          <pc:docMk/>
          <pc:sldMk cId="3739254959" sldId="256"/>
        </pc:sldMkLst>
        <pc:spChg chg="del">
          <ac:chgData name="Jia Shi" userId="46afd474-ef12-44c7-ab66-108625f733ba" providerId="ADAL" clId="{12DC38FB-DD6A-48DA-8EEF-BC552012B30C}" dt="2021-12-22T15:17:01.074" v="0" actId="478"/>
          <ac:spMkLst>
            <pc:docMk/>
            <pc:sldMk cId="3739254959" sldId="256"/>
            <ac:spMk id="2" creationId="{3873CD55-BB6E-4507-9574-C18AA2F7A99E}"/>
          </ac:spMkLst>
        </pc:spChg>
        <pc:spChg chg="del">
          <ac:chgData name="Jia Shi" userId="46afd474-ef12-44c7-ab66-108625f733ba" providerId="ADAL" clId="{12DC38FB-DD6A-48DA-8EEF-BC552012B30C}" dt="2021-12-22T15:17:02.656" v="1" actId="478"/>
          <ac:spMkLst>
            <pc:docMk/>
            <pc:sldMk cId="3739254959" sldId="256"/>
            <ac:spMk id="3" creationId="{180250BF-09E9-4F3B-862B-5BED0DCC348C}"/>
          </ac:spMkLst>
        </pc:spChg>
        <pc:spChg chg="add del mod">
          <ac:chgData name="Jia Shi" userId="46afd474-ef12-44c7-ab66-108625f733ba" providerId="ADAL" clId="{12DC38FB-DD6A-48DA-8EEF-BC552012B30C}" dt="2021-12-22T15:18:22.223" v="18" actId="478"/>
          <ac:spMkLst>
            <pc:docMk/>
            <pc:sldMk cId="3739254959" sldId="256"/>
            <ac:spMk id="4" creationId="{8E903EA2-E659-4BF7-97F5-81B1A042F64B}"/>
          </ac:spMkLst>
        </pc:spChg>
        <pc:spChg chg="add del mod">
          <ac:chgData name="Jia Shi" userId="46afd474-ef12-44c7-ab66-108625f733ba" providerId="ADAL" clId="{12DC38FB-DD6A-48DA-8EEF-BC552012B30C}" dt="2021-12-22T15:48:47.137" v="49" actId="478"/>
          <ac:spMkLst>
            <pc:docMk/>
            <pc:sldMk cId="3739254959" sldId="256"/>
            <ac:spMk id="5" creationId="{12202F97-B6DF-4F0D-ABA7-42950A5E9E46}"/>
          </ac:spMkLst>
        </pc:spChg>
        <pc:spChg chg="add del mod">
          <ac:chgData name="Jia Shi" userId="46afd474-ef12-44c7-ab66-108625f733ba" providerId="ADAL" clId="{12DC38FB-DD6A-48DA-8EEF-BC552012B30C}" dt="2021-12-22T15:18:24.256" v="19" actId="478"/>
          <ac:spMkLst>
            <pc:docMk/>
            <pc:sldMk cId="3739254959" sldId="256"/>
            <ac:spMk id="6" creationId="{34CC4743-03B2-4765-A240-F932028F21DD}"/>
          </ac:spMkLst>
        </pc:spChg>
        <pc:spChg chg="add del mod">
          <ac:chgData name="Jia Shi" userId="46afd474-ef12-44c7-ab66-108625f733ba" providerId="ADAL" clId="{12DC38FB-DD6A-48DA-8EEF-BC552012B30C}" dt="2021-12-22T15:48:47.955" v="50" actId="478"/>
          <ac:spMkLst>
            <pc:docMk/>
            <pc:sldMk cId="3739254959" sldId="256"/>
            <ac:spMk id="7" creationId="{3DC98DF8-B8F8-448F-A39B-7DA058E6F7CD}"/>
          </ac:spMkLst>
        </pc:spChg>
        <pc:spChg chg="add del mod">
          <ac:chgData name="Jia Shi" userId="46afd474-ef12-44c7-ab66-108625f733ba" providerId="ADAL" clId="{12DC38FB-DD6A-48DA-8EEF-BC552012B30C}" dt="2021-12-22T15:48:46.353" v="48" actId="478"/>
          <ac:spMkLst>
            <pc:docMk/>
            <pc:sldMk cId="3739254959" sldId="256"/>
            <ac:spMk id="8" creationId="{8EB4361B-1AAA-4E7A-824A-C109294B8DA3}"/>
          </ac:spMkLst>
        </pc:spChg>
        <pc:spChg chg="add mod">
          <ac:chgData name="Jia Shi" userId="46afd474-ef12-44c7-ab66-108625f733ba" providerId="ADAL" clId="{12DC38FB-DD6A-48DA-8EEF-BC552012B30C}" dt="2021-12-22T15:50:15.348" v="69" actId="207"/>
          <ac:spMkLst>
            <pc:docMk/>
            <pc:sldMk cId="3739254959" sldId="256"/>
            <ac:spMk id="9" creationId="{343A7D5E-008F-40D6-A0AF-6BD8B41FFCC1}"/>
          </ac:spMkLst>
        </pc:spChg>
        <pc:spChg chg="add del mod">
          <ac:chgData name="Jia Shi" userId="46afd474-ef12-44c7-ab66-108625f733ba" providerId="ADAL" clId="{12DC38FB-DD6A-48DA-8EEF-BC552012B30C}" dt="2021-12-22T15:19:24.032" v="30" actId="478"/>
          <ac:spMkLst>
            <pc:docMk/>
            <pc:sldMk cId="3739254959" sldId="256"/>
            <ac:spMk id="10" creationId="{881CBC2C-FABB-4990-85D1-D8974849E50C}"/>
          </ac:spMkLst>
        </pc:spChg>
        <pc:spChg chg="add mod">
          <ac:chgData name="Jia Shi" userId="46afd474-ef12-44c7-ab66-108625f733ba" providerId="ADAL" clId="{12DC38FB-DD6A-48DA-8EEF-BC552012B30C}" dt="2021-12-22T15:50:28.069" v="71" actId="20577"/>
          <ac:spMkLst>
            <pc:docMk/>
            <pc:sldMk cId="3739254959" sldId="256"/>
            <ac:spMk id="11" creationId="{79F13419-F29F-4F92-9495-CC91B62037C5}"/>
          </ac:spMkLst>
        </pc:spChg>
        <pc:spChg chg="add mod">
          <ac:chgData name="Jia Shi" userId="46afd474-ef12-44c7-ab66-108625f733ba" providerId="ADAL" clId="{12DC38FB-DD6A-48DA-8EEF-BC552012B30C}" dt="2021-12-22T15:50:29.445" v="72" actId="20577"/>
          <ac:spMkLst>
            <pc:docMk/>
            <pc:sldMk cId="3739254959" sldId="256"/>
            <ac:spMk id="12" creationId="{3EB49213-8BEE-4E6E-B861-C2103565B2FB}"/>
          </ac:spMkLst>
        </pc:spChg>
        <pc:spChg chg="add mod">
          <ac:chgData name="Jia Shi" userId="46afd474-ef12-44c7-ab66-108625f733ba" providerId="ADAL" clId="{12DC38FB-DD6A-48DA-8EEF-BC552012B30C}" dt="2021-12-22T15:50:15.348" v="69" actId="207"/>
          <ac:spMkLst>
            <pc:docMk/>
            <pc:sldMk cId="3739254959" sldId="256"/>
            <ac:spMk id="13" creationId="{9319CD60-67B5-49A3-968C-30D6A5B4B0CF}"/>
          </ac:spMkLst>
        </pc:spChg>
        <pc:spChg chg="add mod">
          <ac:chgData name="Jia Shi" userId="46afd474-ef12-44c7-ab66-108625f733ba" providerId="ADAL" clId="{12DC38FB-DD6A-48DA-8EEF-BC552012B30C}" dt="2021-12-22T15:50:15.348" v="69" actId="207"/>
          <ac:spMkLst>
            <pc:docMk/>
            <pc:sldMk cId="3739254959" sldId="256"/>
            <ac:spMk id="14" creationId="{331F3314-0535-4F97-9C41-3C6CBF6A5A47}"/>
          </ac:spMkLst>
        </pc:spChg>
        <pc:grpChg chg="add mod">
          <ac:chgData name="Jia Shi" userId="46afd474-ef12-44c7-ab66-108625f733ba" providerId="ADAL" clId="{12DC38FB-DD6A-48DA-8EEF-BC552012B30C}" dt="2021-12-22T15:50:15.348" v="69" actId="207"/>
          <ac:grpSpMkLst>
            <pc:docMk/>
            <pc:sldMk cId="3739254959" sldId="256"/>
            <ac:grpSpMk id="15" creationId="{11904639-A8B1-435A-9ECF-CCB738D07E2A}"/>
          </ac:grpSpMkLst>
        </pc:grpChg>
        <pc:grpChg chg="add mod">
          <ac:chgData name="Jia Shi" userId="46afd474-ef12-44c7-ab66-108625f733ba" providerId="ADAL" clId="{12DC38FB-DD6A-48DA-8EEF-BC552012B30C}" dt="2021-12-22T15:50:23.656" v="70" actId="14100"/>
          <ac:grpSpMkLst>
            <pc:docMk/>
            <pc:sldMk cId="3739254959" sldId="256"/>
            <ac:grpSpMk id="16" creationId="{AAD7AE96-439A-45F8-8F0E-72D2F606E784}"/>
          </ac:grpSpMkLst>
        </pc:grpChg>
      </pc:sldChg>
      <pc:sldChg chg="addSp delSp modSp mod">
        <pc:chgData name="Jia Shi" userId="46afd474-ef12-44c7-ab66-108625f733ba" providerId="ADAL" clId="{12DC38FB-DD6A-48DA-8EEF-BC552012B30C}" dt="2021-12-23T15:34:18.924" v="329" actId="20577"/>
        <pc:sldMkLst>
          <pc:docMk/>
          <pc:sldMk cId="3889453032" sldId="258"/>
        </pc:sldMkLst>
        <pc:spChg chg="add mod">
          <ac:chgData name="Jia Shi" userId="46afd474-ef12-44c7-ab66-108625f733ba" providerId="ADAL" clId="{12DC38FB-DD6A-48DA-8EEF-BC552012B30C}" dt="2021-12-23T14:45:43.551" v="206" actId="1076"/>
          <ac:spMkLst>
            <pc:docMk/>
            <pc:sldMk cId="3889453032" sldId="258"/>
            <ac:spMk id="20" creationId="{7485799F-C6F9-4698-A54A-89029920D9AA}"/>
          </ac:spMkLst>
        </pc:spChg>
        <pc:spChg chg="add del mod">
          <ac:chgData name="Jia Shi" userId="46afd474-ef12-44c7-ab66-108625f733ba" providerId="ADAL" clId="{12DC38FB-DD6A-48DA-8EEF-BC552012B30C}" dt="2021-12-23T14:45:51.058" v="211" actId="478"/>
          <ac:spMkLst>
            <pc:docMk/>
            <pc:sldMk cId="3889453032" sldId="258"/>
            <ac:spMk id="21" creationId="{99FF3249-772A-43F0-89EB-7CE16AE90D9F}"/>
          </ac:spMkLst>
        </pc:spChg>
        <pc:spChg chg="add mod">
          <ac:chgData name="Jia Shi" userId="46afd474-ef12-44c7-ab66-108625f733ba" providerId="ADAL" clId="{12DC38FB-DD6A-48DA-8EEF-BC552012B30C}" dt="2021-12-23T14:45:43.551" v="206" actId="1076"/>
          <ac:spMkLst>
            <pc:docMk/>
            <pc:sldMk cId="3889453032" sldId="258"/>
            <ac:spMk id="24" creationId="{56273792-016A-4EF8-A28B-8EC3E6548BCB}"/>
          </ac:spMkLst>
        </pc:spChg>
        <pc:spChg chg="add mod">
          <ac:chgData name="Jia Shi" userId="46afd474-ef12-44c7-ab66-108625f733ba" providerId="ADAL" clId="{12DC38FB-DD6A-48DA-8EEF-BC552012B30C}" dt="2021-12-23T14:45:43.551" v="206" actId="1076"/>
          <ac:spMkLst>
            <pc:docMk/>
            <pc:sldMk cId="3889453032" sldId="258"/>
            <ac:spMk id="26" creationId="{4BB1BB0C-FF7C-4B4F-BCEA-0FD15C04995C}"/>
          </ac:spMkLst>
        </pc:spChg>
        <pc:spChg chg="add mod">
          <ac:chgData name="Jia Shi" userId="46afd474-ef12-44c7-ab66-108625f733ba" providerId="ADAL" clId="{12DC38FB-DD6A-48DA-8EEF-BC552012B30C}" dt="2021-12-23T15:34:16.586" v="328" actId="20577"/>
          <ac:spMkLst>
            <pc:docMk/>
            <pc:sldMk cId="3889453032" sldId="258"/>
            <ac:spMk id="28" creationId="{9B454179-3639-4AE0-95CE-0CAD72A55E3F}"/>
          </ac:spMkLst>
        </pc:spChg>
        <pc:spChg chg="add mod">
          <ac:chgData name="Jia Shi" userId="46afd474-ef12-44c7-ab66-108625f733ba" providerId="ADAL" clId="{12DC38FB-DD6A-48DA-8EEF-BC552012B30C}" dt="2021-12-23T14:46:22.451" v="244" actId="1076"/>
          <ac:spMkLst>
            <pc:docMk/>
            <pc:sldMk cId="3889453032" sldId="258"/>
            <ac:spMk id="29" creationId="{FAF46E26-57C4-4180-B4D1-3FDC90BB4797}"/>
          </ac:spMkLst>
        </pc:spChg>
        <pc:spChg chg="add mod">
          <ac:chgData name="Jia Shi" userId="46afd474-ef12-44c7-ab66-108625f733ba" providerId="ADAL" clId="{12DC38FB-DD6A-48DA-8EEF-BC552012B30C}" dt="2021-12-23T14:47:23.697" v="275" actId="20577"/>
          <ac:spMkLst>
            <pc:docMk/>
            <pc:sldMk cId="3889453032" sldId="258"/>
            <ac:spMk id="33" creationId="{E965FDF1-32BE-4563-BB46-FB944B75CE1F}"/>
          </ac:spMkLst>
        </pc:spChg>
        <pc:spChg chg="add del mod">
          <ac:chgData name="Jia Shi" userId="46afd474-ef12-44c7-ab66-108625f733ba" providerId="ADAL" clId="{12DC38FB-DD6A-48DA-8EEF-BC552012B30C}" dt="2021-12-23T14:45:49.330" v="209" actId="478"/>
          <ac:spMkLst>
            <pc:docMk/>
            <pc:sldMk cId="3889453032" sldId="258"/>
            <ac:spMk id="34" creationId="{1181005F-7C86-4AF6-A3D8-B12C19BB46CE}"/>
          </ac:spMkLst>
        </pc:spChg>
        <pc:spChg chg="add del mod">
          <ac:chgData name="Jia Shi" userId="46afd474-ef12-44c7-ab66-108625f733ba" providerId="ADAL" clId="{12DC38FB-DD6A-48DA-8EEF-BC552012B30C}" dt="2021-12-23T14:45:47.906" v="207" actId="478"/>
          <ac:spMkLst>
            <pc:docMk/>
            <pc:sldMk cId="3889453032" sldId="258"/>
            <ac:spMk id="36" creationId="{61D0E057-A47D-45C5-B268-47F4F87EF045}"/>
          </ac:spMkLst>
        </pc:spChg>
        <pc:spChg chg="add mod">
          <ac:chgData name="Jia Shi" userId="46afd474-ef12-44c7-ab66-108625f733ba" providerId="ADAL" clId="{12DC38FB-DD6A-48DA-8EEF-BC552012B30C}" dt="2021-12-23T14:46:33.276" v="248" actId="1076"/>
          <ac:spMkLst>
            <pc:docMk/>
            <pc:sldMk cId="3889453032" sldId="258"/>
            <ac:spMk id="38" creationId="{643C1F8F-B8B8-4E6E-81DE-9223FFBA9CE5}"/>
          </ac:spMkLst>
        </pc:spChg>
        <pc:spChg chg="add mod">
          <ac:chgData name="Jia Shi" userId="46afd474-ef12-44c7-ab66-108625f733ba" providerId="ADAL" clId="{12DC38FB-DD6A-48DA-8EEF-BC552012B30C}" dt="2021-12-23T14:46:22.451" v="244" actId="1076"/>
          <ac:spMkLst>
            <pc:docMk/>
            <pc:sldMk cId="3889453032" sldId="258"/>
            <ac:spMk id="39" creationId="{0FF2FEFD-732F-4F4B-997F-48C1D5B39608}"/>
          </ac:spMkLst>
        </pc:spChg>
        <pc:spChg chg="add mod">
          <ac:chgData name="Jia Shi" userId="46afd474-ef12-44c7-ab66-108625f733ba" providerId="ADAL" clId="{12DC38FB-DD6A-48DA-8EEF-BC552012B30C}" dt="2021-12-23T14:48:30.786" v="288" actId="20577"/>
          <ac:spMkLst>
            <pc:docMk/>
            <pc:sldMk cId="3889453032" sldId="258"/>
            <ac:spMk id="41" creationId="{6A9BC3FE-A384-44E0-9E1D-BF8A788200F0}"/>
          </ac:spMkLst>
        </pc:spChg>
        <pc:spChg chg="mod">
          <ac:chgData name="Jia Shi" userId="46afd474-ef12-44c7-ab66-108625f733ba" providerId="ADAL" clId="{12DC38FB-DD6A-48DA-8EEF-BC552012B30C}" dt="2021-12-23T15:34:18.924" v="329" actId="20577"/>
          <ac:spMkLst>
            <pc:docMk/>
            <pc:sldMk cId="3889453032" sldId="258"/>
            <ac:spMk id="84" creationId="{E50194BD-78BD-4920-93D5-BA77C161CC25}"/>
          </ac:spMkLst>
        </pc:spChg>
        <pc:cxnChg chg="add del mod">
          <ac:chgData name="Jia Shi" userId="46afd474-ef12-44c7-ab66-108625f733ba" providerId="ADAL" clId="{12DC38FB-DD6A-48DA-8EEF-BC552012B30C}" dt="2021-12-23T14:45:50.085" v="210" actId="478"/>
          <ac:cxnSpMkLst>
            <pc:docMk/>
            <pc:sldMk cId="3889453032" sldId="258"/>
            <ac:cxnSpMk id="22" creationId="{B8293DFF-57AB-4DA5-B3DD-C95937849D98}"/>
          </ac:cxnSpMkLst>
        </pc:cxnChg>
        <pc:cxnChg chg="add del mod">
          <ac:chgData name="Jia Shi" userId="46afd474-ef12-44c7-ab66-108625f733ba" providerId="ADAL" clId="{12DC38FB-DD6A-48DA-8EEF-BC552012B30C}" dt="2021-12-23T14:45:48.753" v="208" actId="478"/>
          <ac:cxnSpMkLst>
            <pc:docMk/>
            <pc:sldMk cId="3889453032" sldId="258"/>
            <ac:cxnSpMk id="23" creationId="{C17243A3-305B-4956-8D60-3A45D02B88A0}"/>
          </ac:cxnSpMkLst>
        </pc:cxnChg>
        <pc:cxnChg chg="add mod">
          <ac:chgData name="Jia Shi" userId="46afd474-ef12-44c7-ab66-108625f733ba" providerId="ADAL" clId="{12DC38FB-DD6A-48DA-8EEF-BC552012B30C}" dt="2021-12-23T14:45:43.551" v="206" actId="1076"/>
          <ac:cxnSpMkLst>
            <pc:docMk/>
            <pc:sldMk cId="3889453032" sldId="258"/>
            <ac:cxnSpMk id="25" creationId="{C7D4E309-B207-4F73-A41D-B1A12F3BD7DA}"/>
          </ac:cxnSpMkLst>
        </pc:cxnChg>
        <pc:cxnChg chg="add mod">
          <ac:chgData name="Jia Shi" userId="46afd474-ef12-44c7-ab66-108625f733ba" providerId="ADAL" clId="{12DC38FB-DD6A-48DA-8EEF-BC552012B30C}" dt="2021-12-23T14:45:43.551" v="206" actId="1076"/>
          <ac:cxnSpMkLst>
            <pc:docMk/>
            <pc:sldMk cId="3889453032" sldId="258"/>
            <ac:cxnSpMk id="27" creationId="{8619B3BC-2CD9-4BDE-94F2-568104B76F8C}"/>
          </ac:cxnSpMkLst>
        </pc:cxnChg>
        <pc:cxnChg chg="add mod">
          <ac:chgData name="Jia Shi" userId="46afd474-ef12-44c7-ab66-108625f733ba" providerId="ADAL" clId="{12DC38FB-DD6A-48DA-8EEF-BC552012B30C}" dt="2021-12-23T14:46:26.146" v="245" actId="14100"/>
          <ac:cxnSpMkLst>
            <pc:docMk/>
            <pc:sldMk cId="3889453032" sldId="258"/>
            <ac:cxnSpMk id="30" creationId="{7A44C369-B56C-4C2D-B25B-B7F945B5100D}"/>
          </ac:cxnSpMkLst>
        </pc:cxnChg>
        <pc:cxnChg chg="add mod">
          <ac:chgData name="Jia Shi" userId="46afd474-ef12-44c7-ab66-108625f733ba" providerId="ADAL" clId="{12DC38FB-DD6A-48DA-8EEF-BC552012B30C}" dt="2021-12-23T14:46:22.451" v="244" actId="1076"/>
          <ac:cxnSpMkLst>
            <pc:docMk/>
            <pc:sldMk cId="3889453032" sldId="258"/>
            <ac:cxnSpMk id="31" creationId="{0EEE1565-3644-483E-9670-5DFC61444878}"/>
          </ac:cxnSpMkLst>
        </pc:cxnChg>
        <pc:cxnChg chg="add mod">
          <ac:chgData name="Jia Shi" userId="46afd474-ef12-44c7-ab66-108625f733ba" providerId="ADAL" clId="{12DC38FB-DD6A-48DA-8EEF-BC552012B30C}" dt="2021-12-23T14:46:40.966" v="249" actId="14100"/>
          <ac:cxnSpMkLst>
            <pc:docMk/>
            <pc:sldMk cId="3889453032" sldId="258"/>
            <ac:cxnSpMk id="32" creationId="{EB5F8744-B1D7-4CFD-A919-8C733917D091}"/>
          </ac:cxnSpMkLst>
        </pc:cxnChg>
      </pc:sldChg>
      <pc:sldChg chg="addSp delSp modSp add mod">
        <pc:chgData name="Jia Shi" userId="46afd474-ef12-44c7-ab66-108625f733ba" providerId="ADAL" clId="{12DC38FB-DD6A-48DA-8EEF-BC552012B30C}" dt="2021-12-23T15:04:05.567" v="327"/>
        <pc:sldMkLst>
          <pc:docMk/>
          <pc:sldMk cId="1893857435" sldId="259"/>
        </pc:sldMkLst>
        <pc:spChg chg="add mod">
          <ac:chgData name="Jia Shi" userId="46afd474-ef12-44c7-ab66-108625f733ba" providerId="ADAL" clId="{12DC38FB-DD6A-48DA-8EEF-BC552012B30C}" dt="2021-12-23T14:01:20.935" v="118" actId="208"/>
          <ac:spMkLst>
            <pc:docMk/>
            <pc:sldMk cId="1893857435" sldId="259"/>
            <ac:spMk id="6" creationId="{3866F076-A94D-48B5-B66B-8D39D626AF6F}"/>
          </ac:spMkLst>
        </pc:spChg>
        <pc:spChg chg="del">
          <ac:chgData name="Jia Shi" userId="46afd474-ef12-44c7-ab66-108625f733ba" providerId="ADAL" clId="{12DC38FB-DD6A-48DA-8EEF-BC552012B30C}" dt="2021-12-23T13:59:58.608" v="93" actId="478"/>
          <ac:spMkLst>
            <pc:docMk/>
            <pc:sldMk cId="1893857435" sldId="259"/>
            <ac:spMk id="18" creationId="{F9014CFD-DE1A-4E83-A5D3-55144D51818D}"/>
          </ac:spMkLst>
        </pc:spChg>
        <pc:spChg chg="del">
          <ac:chgData name="Jia Shi" userId="46afd474-ef12-44c7-ab66-108625f733ba" providerId="ADAL" clId="{12DC38FB-DD6A-48DA-8EEF-BC552012B30C}" dt="2021-12-23T14:00:08.656" v="98" actId="478"/>
          <ac:spMkLst>
            <pc:docMk/>
            <pc:sldMk cId="1893857435" sldId="259"/>
            <ac:spMk id="20" creationId="{A976285D-534E-4FAD-AE52-13D41838C2F1}"/>
          </ac:spMkLst>
        </pc:spChg>
        <pc:spChg chg="del">
          <ac:chgData name="Jia Shi" userId="46afd474-ef12-44c7-ab66-108625f733ba" providerId="ADAL" clId="{12DC38FB-DD6A-48DA-8EEF-BC552012B30C}" dt="2021-12-23T14:00:07.297" v="97" actId="478"/>
          <ac:spMkLst>
            <pc:docMk/>
            <pc:sldMk cId="1893857435" sldId="259"/>
            <ac:spMk id="21" creationId="{A13EC34D-453C-46D9-BC50-0FE66A484785}"/>
          </ac:spMkLst>
        </pc:spChg>
        <pc:spChg chg="del">
          <ac:chgData name="Jia Shi" userId="46afd474-ef12-44c7-ab66-108625f733ba" providerId="ADAL" clId="{12DC38FB-DD6A-48DA-8EEF-BC552012B30C}" dt="2021-12-23T14:00:05.859" v="96" actId="478"/>
          <ac:spMkLst>
            <pc:docMk/>
            <pc:sldMk cId="1893857435" sldId="259"/>
            <ac:spMk id="22" creationId="{2AB54714-8C2B-4AD4-A52B-88EC02F8618F}"/>
          </ac:spMkLst>
        </pc:spChg>
        <pc:spChg chg="del">
          <ac:chgData name="Jia Shi" userId="46afd474-ef12-44c7-ab66-108625f733ba" providerId="ADAL" clId="{12DC38FB-DD6A-48DA-8EEF-BC552012B30C}" dt="2021-12-23T13:59:56.224" v="91" actId="478"/>
          <ac:spMkLst>
            <pc:docMk/>
            <pc:sldMk cId="1893857435" sldId="259"/>
            <ac:spMk id="23" creationId="{FF7E1E72-0DFA-4F33-BB51-E5B401B3083D}"/>
          </ac:spMkLst>
        </pc:spChg>
        <pc:spChg chg="del">
          <ac:chgData name="Jia Shi" userId="46afd474-ef12-44c7-ab66-108625f733ba" providerId="ADAL" clId="{12DC38FB-DD6A-48DA-8EEF-BC552012B30C}" dt="2021-12-23T13:59:39.875" v="83" actId="478"/>
          <ac:spMkLst>
            <pc:docMk/>
            <pc:sldMk cId="1893857435" sldId="259"/>
            <ac:spMk id="25" creationId="{4E40918C-0ABF-43E4-B540-7D74E405C1C6}"/>
          </ac:spMkLst>
        </pc:spChg>
        <pc:spChg chg="del">
          <ac:chgData name="Jia Shi" userId="46afd474-ef12-44c7-ab66-108625f733ba" providerId="ADAL" clId="{12DC38FB-DD6A-48DA-8EEF-BC552012B30C}" dt="2021-12-23T13:59:43.121" v="85" actId="478"/>
          <ac:spMkLst>
            <pc:docMk/>
            <pc:sldMk cId="1893857435" sldId="259"/>
            <ac:spMk id="27" creationId="{738FA529-DF51-41A4-A16F-D0F843378CC3}"/>
          </ac:spMkLst>
        </pc:spChg>
        <pc:spChg chg="del">
          <ac:chgData name="Jia Shi" userId="46afd474-ef12-44c7-ab66-108625f733ba" providerId="ADAL" clId="{12DC38FB-DD6A-48DA-8EEF-BC552012B30C}" dt="2021-12-23T13:59:37.399" v="81" actId="478"/>
          <ac:spMkLst>
            <pc:docMk/>
            <pc:sldMk cId="1893857435" sldId="259"/>
            <ac:spMk id="28" creationId="{86B1E98E-11A6-4DF3-A377-D02B852E0DF6}"/>
          </ac:spMkLst>
        </pc:spChg>
        <pc:spChg chg="del">
          <ac:chgData name="Jia Shi" userId="46afd474-ef12-44c7-ab66-108625f733ba" providerId="ADAL" clId="{12DC38FB-DD6A-48DA-8EEF-BC552012B30C}" dt="2021-12-23T13:59:38.688" v="82" actId="478"/>
          <ac:spMkLst>
            <pc:docMk/>
            <pc:sldMk cId="1893857435" sldId="259"/>
            <ac:spMk id="29" creationId="{2CE82CDD-66E1-4B7A-9E60-E32E3566C472}"/>
          </ac:spMkLst>
        </pc:spChg>
        <pc:spChg chg="del">
          <ac:chgData name="Jia Shi" userId="46afd474-ef12-44c7-ab66-108625f733ba" providerId="ADAL" clId="{12DC38FB-DD6A-48DA-8EEF-BC552012B30C}" dt="2021-12-23T13:59:41.697" v="84" actId="478"/>
          <ac:spMkLst>
            <pc:docMk/>
            <pc:sldMk cId="1893857435" sldId="259"/>
            <ac:spMk id="30" creationId="{744AC193-B9CB-400A-9689-2F01CC8BCBBF}"/>
          </ac:spMkLst>
        </pc:spChg>
        <pc:spChg chg="del">
          <ac:chgData name="Jia Shi" userId="46afd474-ef12-44c7-ab66-108625f733ba" providerId="ADAL" clId="{12DC38FB-DD6A-48DA-8EEF-BC552012B30C}" dt="2021-12-23T13:59:49.920" v="88" actId="478"/>
          <ac:spMkLst>
            <pc:docMk/>
            <pc:sldMk cId="1893857435" sldId="259"/>
            <ac:spMk id="31" creationId="{BFF563CF-A3E4-444A-8FE6-541288E68500}"/>
          </ac:spMkLst>
        </pc:spChg>
        <pc:spChg chg="del">
          <ac:chgData name="Jia Shi" userId="46afd474-ef12-44c7-ab66-108625f733ba" providerId="ADAL" clId="{12DC38FB-DD6A-48DA-8EEF-BC552012B30C}" dt="2021-12-23T14:00:03.412" v="95" actId="478"/>
          <ac:spMkLst>
            <pc:docMk/>
            <pc:sldMk cId="1893857435" sldId="259"/>
            <ac:spMk id="34" creationId="{108EC49F-728F-445F-8C80-39E620F1E22F}"/>
          </ac:spMkLst>
        </pc:spChg>
        <pc:spChg chg="del">
          <ac:chgData name="Jia Shi" userId="46afd474-ef12-44c7-ab66-108625f733ba" providerId="ADAL" clId="{12DC38FB-DD6A-48DA-8EEF-BC552012B30C}" dt="2021-12-23T13:59:53.312" v="89" actId="478"/>
          <ac:spMkLst>
            <pc:docMk/>
            <pc:sldMk cId="1893857435" sldId="259"/>
            <ac:spMk id="39" creationId="{215A6674-1964-4EF3-8008-521A3B0258BE}"/>
          </ac:spMkLst>
        </pc:spChg>
        <pc:spChg chg="del">
          <ac:chgData name="Jia Shi" userId="46afd474-ef12-44c7-ab66-108625f733ba" providerId="ADAL" clId="{12DC38FB-DD6A-48DA-8EEF-BC552012B30C}" dt="2021-12-23T13:59:46.804" v="87" actId="478"/>
          <ac:spMkLst>
            <pc:docMk/>
            <pc:sldMk cId="1893857435" sldId="259"/>
            <ac:spMk id="42" creationId="{7385306A-8407-4C86-82AC-ADD0DA00B7A6}"/>
          </ac:spMkLst>
        </pc:spChg>
        <pc:spChg chg="mod">
          <ac:chgData name="Jia Shi" userId="46afd474-ef12-44c7-ab66-108625f733ba" providerId="ADAL" clId="{12DC38FB-DD6A-48DA-8EEF-BC552012B30C}" dt="2021-12-23T14:00:26.161" v="112" actId="1076"/>
          <ac:spMkLst>
            <pc:docMk/>
            <pc:sldMk cId="1893857435" sldId="259"/>
            <ac:spMk id="45" creationId="{74FF6EFB-DD67-4BAF-BAE5-332EAD5DD4C0}"/>
          </ac:spMkLst>
        </pc:spChg>
        <pc:spChg chg="mod">
          <ac:chgData name="Jia Shi" userId="46afd474-ef12-44c7-ab66-108625f733ba" providerId="ADAL" clId="{12DC38FB-DD6A-48DA-8EEF-BC552012B30C}" dt="2021-12-23T14:03:25.463" v="153" actId="1076"/>
          <ac:spMkLst>
            <pc:docMk/>
            <pc:sldMk cId="1893857435" sldId="259"/>
            <ac:spMk id="75" creationId="{57560747-81B0-4BDD-BB5C-95C9E57A9E38}"/>
          </ac:spMkLst>
        </pc:spChg>
        <pc:spChg chg="del">
          <ac:chgData name="Jia Shi" userId="46afd474-ef12-44c7-ab66-108625f733ba" providerId="ADAL" clId="{12DC38FB-DD6A-48DA-8EEF-BC552012B30C}" dt="2021-12-23T13:59:30.672" v="78" actId="478"/>
          <ac:spMkLst>
            <pc:docMk/>
            <pc:sldMk cId="1893857435" sldId="259"/>
            <ac:spMk id="76" creationId="{E7E0B174-C711-42B4-92CE-1C42FBB12AF5}"/>
          </ac:spMkLst>
        </pc:spChg>
        <pc:spChg chg="del mod">
          <ac:chgData name="Jia Shi" userId="46afd474-ef12-44c7-ab66-108625f733ba" providerId="ADAL" clId="{12DC38FB-DD6A-48DA-8EEF-BC552012B30C}" dt="2021-12-23T13:59:30.177" v="77" actId="478"/>
          <ac:spMkLst>
            <pc:docMk/>
            <pc:sldMk cId="1893857435" sldId="259"/>
            <ac:spMk id="82" creationId="{CBFA47F9-6A56-42C6-819D-F322FB2E7A89}"/>
          </ac:spMkLst>
        </pc:spChg>
        <pc:spChg chg="mod">
          <ac:chgData name="Jia Shi" userId="46afd474-ef12-44c7-ab66-108625f733ba" providerId="ADAL" clId="{12DC38FB-DD6A-48DA-8EEF-BC552012B30C}" dt="2021-12-23T14:07:34.535" v="202" actId="1076"/>
          <ac:spMkLst>
            <pc:docMk/>
            <pc:sldMk cId="1893857435" sldId="259"/>
            <ac:spMk id="85" creationId="{19E5795B-31B6-4878-83E7-6C738DF28F20}"/>
          </ac:spMkLst>
        </pc:spChg>
        <pc:spChg chg="mod">
          <ac:chgData name="Jia Shi" userId="46afd474-ef12-44c7-ab66-108625f733ba" providerId="ADAL" clId="{12DC38FB-DD6A-48DA-8EEF-BC552012B30C}" dt="2021-12-23T14:06:00.117" v="180" actId="20577"/>
          <ac:spMkLst>
            <pc:docMk/>
            <pc:sldMk cId="1893857435" sldId="259"/>
            <ac:spMk id="87" creationId="{FB9A9E96-0263-4859-81A3-DBDCCE908C3B}"/>
          </ac:spMkLst>
        </pc:spChg>
        <pc:spChg chg="mod">
          <ac:chgData name="Jia Shi" userId="46afd474-ef12-44c7-ab66-108625f733ba" providerId="ADAL" clId="{12DC38FB-DD6A-48DA-8EEF-BC552012B30C}" dt="2021-12-23T14:04:17.583" v="173" actId="14100"/>
          <ac:spMkLst>
            <pc:docMk/>
            <pc:sldMk cId="1893857435" sldId="259"/>
            <ac:spMk id="88" creationId="{E92C7FD3-C53C-42E2-94D2-573C2FB2FCC1}"/>
          </ac:spMkLst>
        </pc:spChg>
        <pc:spChg chg="mod">
          <ac:chgData name="Jia Shi" userId="46afd474-ef12-44c7-ab66-108625f733ba" providerId="ADAL" clId="{12DC38FB-DD6A-48DA-8EEF-BC552012B30C}" dt="2021-12-23T14:04:09.352" v="170" actId="14100"/>
          <ac:spMkLst>
            <pc:docMk/>
            <pc:sldMk cId="1893857435" sldId="259"/>
            <ac:spMk id="90" creationId="{43C7E81A-E0E9-4938-B727-164D3ADAF052}"/>
          </ac:spMkLst>
        </pc:spChg>
        <pc:spChg chg="mod">
          <ac:chgData name="Jia Shi" userId="46afd474-ef12-44c7-ab66-108625f733ba" providerId="ADAL" clId="{12DC38FB-DD6A-48DA-8EEF-BC552012B30C}" dt="2021-12-23T14:04:22.231" v="175" actId="14100"/>
          <ac:spMkLst>
            <pc:docMk/>
            <pc:sldMk cId="1893857435" sldId="259"/>
            <ac:spMk id="91" creationId="{B2DEAA73-7288-49A5-A33E-A276CF5E9CB1}"/>
          </ac:spMkLst>
        </pc:spChg>
        <pc:spChg chg="mod">
          <ac:chgData name="Jia Shi" userId="46afd474-ef12-44c7-ab66-108625f733ba" providerId="ADAL" clId="{12DC38FB-DD6A-48DA-8EEF-BC552012B30C}" dt="2021-12-23T14:04:20.081" v="174" actId="14100"/>
          <ac:spMkLst>
            <pc:docMk/>
            <pc:sldMk cId="1893857435" sldId="259"/>
            <ac:spMk id="92" creationId="{D324C525-5A49-4CF7-B1B9-194D14609178}"/>
          </ac:spMkLst>
        </pc:spChg>
        <pc:spChg chg="mod">
          <ac:chgData name="Jia Shi" userId="46afd474-ef12-44c7-ab66-108625f733ba" providerId="ADAL" clId="{12DC38FB-DD6A-48DA-8EEF-BC552012B30C}" dt="2021-12-23T15:04:03.061" v="326" actId="21"/>
          <ac:spMkLst>
            <pc:docMk/>
            <pc:sldMk cId="1893857435" sldId="259"/>
            <ac:spMk id="93" creationId="{3B62C0EC-CE22-422B-B2C5-AC67DD013821}"/>
          </ac:spMkLst>
        </pc:spChg>
        <pc:spChg chg="add mod">
          <ac:chgData name="Jia Shi" userId="46afd474-ef12-44c7-ab66-108625f733ba" providerId="ADAL" clId="{12DC38FB-DD6A-48DA-8EEF-BC552012B30C}" dt="2021-12-23T15:04:05.567" v="327"/>
          <ac:spMkLst>
            <pc:docMk/>
            <pc:sldMk cId="1893857435" sldId="259"/>
            <ac:spMk id="94" creationId="{8E7E4523-1797-4583-A5F0-7D7ADEB93270}"/>
          </ac:spMkLst>
        </pc:spChg>
        <pc:spChg chg="mod">
          <ac:chgData name="Jia Shi" userId="46afd474-ef12-44c7-ab66-108625f733ba" providerId="ADAL" clId="{12DC38FB-DD6A-48DA-8EEF-BC552012B30C}" dt="2021-12-23T14:04:36.453" v="177"/>
          <ac:spMkLst>
            <pc:docMk/>
            <pc:sldMk cId="1893857435" sldId="259"/>
            <ac:spMk id="97" creationId="{53C21CE8-178B-49B6-97BD-3BD7917E99E3}"/>
          </ac:spMkLst>
        </pc:spChg>
        <pc:spChg chg="mod">
          <ac:chgData name="Jia Shi" userId="46afd474-ef12-44c7-ab66-108625f733ba" providerId="ADAL" clId="{12DC38FB-DD6A-48DA-8EEF-BC552012B30C}" dt="2021-12-23T14:07:26.816" v="201" actId="1076"/>
          <ac:spMkLst>
            <pc:docMk/>
            <pc:sldMk cId="1893857435" sldId="259"/>
            <ac:spMk id="100" creationId="{FD30F294-BAF0-4233-9451-6A5DC0B5C07A}"/>
          </ac:spMkLst>
        </pc:spChg>
        <pc:spChg chg="mod">
          <ac:chgData name="Jia Shi" userId="46afd474-ef12-44c7-ab66-108625f733ba" providerId="ADAL" clId="{12DC38FB-DD6A-48DA-8EEF-BC552012B30C}" dt="2021-12-23T14:04:36.453" v="177"/>
          <ac:spMkLst>
            <pc:docMk/>
            <pc:sldMk cId="1893857435" sldId="259"/>
            <ac:spMk id="102" creationId="{3CD2F4AD-E127-4B45-90A2-DCBFDDA003DC}"/>
          </ac:spMkLst>
        </pc:spChg>
        <pc:spChg chg="mod">
          <ac:chgData name="Jia Shi" userId="46afd474-ef12-44c7-ab66-108625f733ba" providerId="ADAL" clId="{12DC38FB-DD6A-48DA-8EEF-BC552012B30C}" dt="2021-12-23T15:03:07.554" v="306" actId="14100"/>
          <ac:spMkLst>
            <pc:docMk/>
            <pc:sldMk cId="1893857435" sldId="259"/>
            <ac:spMk id="103" creationId="{AC1847D2-71FF-4A3C-AC4D-806D7975BA83}"/>
          </ac:spMkLst>
        </pc:spChg>
        <pc:spChg chg="mod">
          <ac:chgData name="Jia Shi" userId="46afd474-ef12-44c7-ab66-108625f733ba" providerId="ADAL" clId="{12DC38FB-DD6A-48DA-8EEF-BC552012B30C}" dt="2021-12-23T15:03:23.938" v="325" actId="20577"/>
          <ac:spMkLst>
            <pc:docMk/>
            <pc:sldMk cId="1893857435" sldId="259"/>
            <ac:spMk id="105" creationId="{BC234BB0-3FF4-46F7-B060-CDC0A841AB34}"/>
          </ac:spMkLst>
        </pc:spChg>
        <pc:spChg chg="mod">
          <ac:chgData name="Jia Shi" userId="46afd474-ef12-44c7-ab66-108625f733ba" providerId="ADAL" clId="{12DC38FB-DD6A-48DA-8EEF-BC552012B30C}" dt="2021-12-23T15:03:11.508" v="308" actId="14100"/>
          <ac:spMkLst>
            <pc:docMk/>
            <pc:sldMk cId="1893857435" sldId="259"/>
            <ac:spMk id="106" creationId="{AB56DEB1-1BE4-47D5-8818-87D2800EB7F1}"/>
          </ac:spMkLst>
        </pc:spChg>
        <pc:spChg chg="mod">
          <ac:chgData name="Jia Shi" userId="46afd474-ef12-44c7-ab66-108625f733ba" providerId="ADAL" clId="{12DC38FB-DD6A-48DA-8EEF-BC552012B30C}" dt="2021-12-23T15:03:09.609" v="307" actId="14100"/>
          <ac:spMkLst>
            <pc:docMk/>
            <pc:sldMk cId="1893857435" sldId="259"/>
            <ac:spMk id="107" creationId="{AE50B597-B881-4866-A820-0BAD05603ED4}"/>
          </ac:spMkLst>
        </pc:spChg>
        <pc:spChg chg="mod">
          <ac:chgData name="Jia Shi" userId="46afd474-ef12-44c7-ab66-108625f733ba" providerId="ADAL" clId="{12DC38FB-DD6A-48DA-8EEF-BC552012B30C}" dt="2021-12-23T15:03:05.393" v="305" actId="14100"/>
          <ac:spMkLst>
            <pc:docMk/>
            <pc:sldMk cId="1893857435" sldId="259"/>
            <ac:spMk id="108" creationId="{58B1DC03-5206-4DF8-96EA-724D8D117D47}"/>
          </ac:spMkLst>
        </pc:spChg>
        <pc:spChg chg="add mod">
          <ac:chgData name="Jia Shi" userId="46afd474-ef12-44c7-ab66-108625f733ba" providerId="ADAL" clId="{12DC38FB-DD6A-48DA-8EEF-BC552012B30C}" dt="2021-12-23T15:03:02.216" v="304" actId="14100"/>
          <ac:spMkLst>
            <pc:docMk/>
            <pc:sldMk cId="1893857435" sldId="259"/>
            <ac:spMk id="109" creationId="{4021CEDB-C1B9-47E9-8FBB-7DB379107E1C}"/>
          </ac:spMkLst>
        </pc:spChg>
        <pc:grpChg chg="del">
          <ac:chgData name="Jia Shi" userId="46afd474-ef12-44c7-ab66-108625f733ba" providerId="ADAL" clId="{12DC38FB-DD6A-48DA-8EEF-BC552012B30C}" dt="2021-12-23T13:59:58.608" v="93" actId="478"/>
          <ac:grpSpMkLst>
            <pc:docMk/>
            <pc:sldMk cId="1893857435" sldId="259"/>
            <ac:grpSpMk id="17" creationId="{21DE0CC8-53EB-4E34-9ECF-0091D41E3508}"/>
          </ac:grpSpMkLst>
        </pc:grpChg>
        <pc:grpChg chg="del">
          <ac:chgData name="Jia Shi" userId="46afd474-ef12-44c7-ab66-108625f733ba" providerId="ADAL" clId="{12DC38FB-DD6A-48DA-8EEF-BC552012B30C}" dt="2021-12-23T14:00:07.297" v="97" actId="478"/>
          <ac:grpSpMkLst>
            <pc:docMk/>
            <pc:sldMk cId="1893857435" sldId="259"/>
            <ac:grpSpMk id="19" creationId="{914EE7DA-FF11-4C98-96D7-21926735B5DE}"/>
          </ac:grpSpMkLst>
        </pc:grpChg>
        <pc:grpChg chg="del">
          <ac:chgData name="Jia Shi" userId="46afd474-ef12-44c7-ab66-108625f733ba" providerId="ADAL" clId="{12DC38FB-DD6A-48DA-8EEF-BC552012B30C}" dt="2021-12-23T13:59:39.875" v="83" actId="478"/>
          <ac:grpSpMkLst>
            <pc:docMk/>
            <pc:sldMk cId="1893857435" sldId="259"/>
            <ac:grpSpMk id="24" creationId="{3CCDE21C-C255-457E-B204-8554F5899405}"/>
          </ac:grpSpMkLst>
        </pc:grpChg>
        <pc:grpChg chg="del">
          <ac:chgData name="Jia Shi" userId="46afd474-ef12-44c7-ab66-108625f733ba" providerId="ADAL" clId="{12DC38FB-DD6A-48DA-8EEF-BC552012B30C}" dt="2021-12-23T13:59:41.697" v="84" actId="478"/>
          <ac:grpSpMkLst>
            <pc:docMk/>
            <pc:sldMk cId="1893857435" sldId="259"/>
            <ac:grpSpMk id="26" creationId="{BF69F728-75D1-4916-BA27-9D3D3A95176D}"/>
          </ac:grpSpMkLst>
        </pc:grpChg>
        <pc:grpChg chg="add del mod">
          <ac:chgData name="Jia Shi" userId="46afd474-ef12-44c7-ab66-108625f733ba" providerId="ADAL" clId="{12DC38FB-DD6A-48DA-8EEF-BC552012B30C}" dt="2021-12-23T14:04:32.643" v="176" actId="478"/>
          <ac:grpSpMkLst>
            <pc:docMk/>
            <pc:sldMk cId="1893857435" sldId="259"/>
            <ac:grpSpMk id="46" creationId="{C63CE37C-E4FC-406E-BFC5-E806C57FE1B4}"/>
          </ac:grpSpMkLst>
        </pc:grpChg>
        <pc:grpChg chg="del">
          <ac:chgData name="Jia Shi" userId="46afd474-ef12-44c7-ab66-108625f733ba" providerId="ADAL" clId="{12DC38FB-DD6A-48DA-8EEF-BC552012B30C}" dt="2021-12-23T13:59:24.425" v="74" actId="478"/>
          <ac:grpSpMkLst>
            <pc:docMk/>
            <pc:sldMk cId="1893857435" sldId="259"/>
            <ac:grpSpMk id="47" creationId="{45A1B095-C5FE-4902-9D2C-E7E69AD54A6C}"/>
          </ac:grpSpMkLst>
        </pc:grpChg>
        <pc:grpChg chg="add mod">
          <ac:chgData name="Jia Shi" userId="46afd474-ef12-44c7-ab66-108625f733ba" providerId="ADAL" clId="{12DC38FB-DD6A-48DA-8EEF-BC552012B30C}" dt="2021-12-23T14:01:35.585" v="120" actId="1076"/>
          <ac:grpSpMkLst>
            <pc:docMk/>
            <pc:sldMk cId="1893857435" sldId="259"/>
            <ac:grpSpMk id="69" creationId="{B6B06ED7-1700-4E3D-8C1C-8AE1D954A9A2}"/>
          </ac:grpSpMkLst>
        </pc:grpChg>
        <pc:grpChg chg="mod">
          <ac:chgData name="Jia Shi" userId="46afd474-ef12-44c7-ab66-108625f733ba" providerId="ADAL" clId="{12DC38FB-DD6A-48DA-8EEF-BC552012B30C}" dt="2021-12-23T14:01:31.944" v="119"/>
          <ac:grpSpMkLst>
            <pc:docMk/>
            <pc:sldMk cId="1893857435" sldId="259"/>
            <ac:grpSpMk id="70" creationId="{6EE2B947-69CC-4426-9784-647C866733A2}"/>
          </ac:grpSpMkLst>
        </pc:grpChg>
        <pc:grpChg chg="mod">
          <ac:chgData name="Jia Shi" userId="46afd474-ef12-44c7-ab66-108625f733ba" providerId="ADAL" clId="{12DC38FB-DD6A-48DA-8EEF-BC552012B30C}" dt="2021-12-23T14:01:31.944" v="119"/>
          <ac:grpSpMkLst>
            <pc:docMk/>
            <pc:sldMk cId="1893857435" sldId="259"/>
            <ac:grpSpMk id="83" creationId="{66676283-6B15-4D4E-9C71-91C13F309FF2}"/>
          </ac:grpSpMkLst>
        </pc:grpChg>
        <pc:grpChg chg="mod">
          <ac:chgData name="Jia Shi" userId="46afd474-ef12-44c7-ab66-108625f733ba" providerId="ADAL" clId="{12DC38FB-DD6A-48DA-8EEF-BC552012B30C}" dt="2021-12-23T14:01:31.944" v="119"/>
          <ac:grpSpMkLst>
            <pc:docMk/>
            <pc:sldMk cId="1893857435" sldId="259"/>
            <ac:grpSpMk id="89" creationId="{8F9046F9-5D48-4A0E-9DC7-32C7671AB4D7}"/>
          </ac:grpSpMkLst>
        </pc:grpChg>
        <pc:grpChg chg="add mod">
          <ac:chgData name="Jia Shi" userId="46afd474-ef12-44c7-ab66-108625f733ba" providerId="ADAL" clId="{12DC38FB-DD6A-48DA-8EEF-BC552012B30C}" dt="2021-12-23T14:04:48.434" v="178" actId="1076"/>
          <ac:grpSpMkLst>
            <pc:docMk/>
            <pc:sldMk cId="1893857435" sldId="259"/>
            <ac:grpSpMk id="95" creationId="{E3B7900C-9991-4F6E-94B0-E4C525D18708}"/>
          </ac:grpSpMkLst>
        </pc:grpChg>
        <pc:grpChg chg="mod">
          <ac:chgData name="Jia Shi" userId="46afd474-ef12-44c7-ab66-108625f733ba" providerId="ADAL" clId="{12DC38FB-DD6A-48DA-8EEF-BC552012B30C}" dt="2021-12-23T14:04:36.453" v="177"/>
          <ac:grpSpMkLst>
            <pc:docMk/>
            <pc:sldMk cId="1893857435" sldId="259"/>
            <ac:grpSpMk id="96" creationId="{B20F8085-94B3-4672-8433-35C75BF09EF0}"/>
          </ac:grpSpMkLst>
        </pc:grpChg>
        <pc:grpChg chg="mod">
          <ac:chgData name="Jia Shi" userId="46afd474-ef12-44c7-ab66-108625f733ba" providerId="ADAL" clId="{12DC38FB-DD6A-48DA-8EEF-BC552012B30C}" dt="2021-12-23T14:04:36.453" v="177"/>
          <ac:grpSpMkLst>
            <pc:docMk/>
            <pc:sldMk cId="1893857435" sldId="259"/>
            <ac:grpSpMk id="98" creationId="{46D39C5B-9DAD-4E7C-A288-2F762E69145D}"/>
          </ac:grpSpMkLst>
        </pc:grpChg>
        <pc:grpChg chg="mod">
          <ac:chgData name="Jia Shi" userId="46afd474-ef12-44c7-ab66-108625f733ba" providerId="ADAL" clId="{12DC38FB-DD6A-48DA-8EEF-BC552012B30C}" dt="2021-12-23T14:04:36.453" v="177"/>
          <ac:grpSpMkLst>
            <pc:docMk/>
            <pc:sldMk cId="1893857435" sldId="259"/>
            <ac:grpSpMk id="104" creationId="{1BD9E847-1DCA-45E6-BEFF-EBB2649B3C68}"/>
          </ac:grpSpMkLst>
        </pc:grpChg>
        <pc:cxnChg chg="add del">
          <ac:chgData name="Jia Shi" userId="46afd474-ef12-44c7-ab66-108625f733ba" providerId="ADAL" clId="{12DC38FB-DD6A-48DA-8EEF-BC552012B30C}" dt="2021-12-23T14:00:54.945" v="114" actId="478"/>
          <ac:cxnSpMkLst>
            <pc:docMk/>
            <pc:sldMk cId="1893857435" sldId="259"/>
            <ac:cxnSpMk id="4" creationId="{EDBBF6F1-0E81-4BAF-8A23-087A3FB22E90}"/>
          </ac:cxnSpMkLst>
        </pc:cxnChg>
        <pc:cxnChg chg="del">
          <ac:chgData name="Jia Shi" userId="46afd474-ef12-44c7-ab66-108625f733ba" providerId="ADAL" clId="{12DC38FB-DD6A-48DA-8EEF-BC552012B30C}" dt="2021-12-23T14:00:00.976" v="94" actId="478"/>
          <ac:cxnSpMkLst>
            <pc:docMk/>
            <pc:sldMk cId="1893857435" sldId="259"/>
            <ac:cxnSpMk id="33" creationId="{EB7E9C6F-99E4-42F8-8477-0D64325B44A1}"/>
          </ac:cxnSpMkLst>
        </pc:cxnChg>
        <pc:cxnChg chg="del">
          <ac:chgData name="Jia Shi" userId="46afd474-ef12-44c7-ab66-108625f733ba" providerId="ADAL" clId="{12DC38FB-DD6A-48DA-8EEF-BC552012B30C}" dt="2021-12-23T13:59:54.819" v="90" actId="478"/>
          <ac:cxnSpMkLst>
            <pc:docMk/>
            <pc:sldMk cId="1893857435" sldId="259"/>
            <ac:cxnSpMk id="38" creationId="{EB9DCD59-D0E2-4558-9E19-B1ECA70050F0}"/>
          </ac:cxnSpMkLst>
        </pc:cxnChg>
        <pc:cxnChg chg="del">
          <ac:chgData name="Jia Shi" userId="46afd474-ef12-44c7-ab66-108625f733ba" providerId="ADAL" clId="{12DC38FB-DD6A-48DA-8EEF-BC552012B30C}" dt="2021-12-23T13:59:45.292" v="86" actId="478"/>
          <ac:cxnSpMkLst>
            <pc:docMk/>
            <pc:sldMk cId="1893857435" sldId="259"/>
            <ac:cxnSpMk id="41" creationId="{B7493FBC-6A22-43FF-8534-18ED7C4A1E38}"/>
          </ac:cxnSpMkLst>
        </pc:cxnChg>
        <pc:cxnChg chg="del">
          <ac:chgData name="Jia Shi" userId="46afd474-ef12-44c7-ab66-108625f733ba" providerId="ADAL" clId="{12DC38FB-DD6A-48DA-8EEF-BC552012B30C}" dt="2021-12-23T13:59:28.689" v="75" actId="478"/>
          <ac:cxnSpMkLst>
            <pc:docMk/>
            <pc:sldMk cId="1893857435" sldId="259"/>
            <ac:cxnSpMk id="81" creationId="{CBA597EF-1383-4611-B9F0-C3425C75C694}"/>
          </ac:cxnSpMkLst>
        </pc:cxnChg>
        <pc:cxnChg chg="mod">
          <ac:chgData name="Jia Shi" userId="46afd474-ef12-44c7-ab66-108625f733ba" providerId="ADAL" clId="{12DC38FB-DD6A-48DA-8EEF-BC552012B30C}" dt="2021-12-23T14:07:40.401" v="204" actId="14100"/>
          <ac:cxnSpMkLst>
            <pc:docMk/>
            <pc:sldMk cId="1893857435" sldId="259"/>
            <ac:cxnSpMk id="84" creationId="{1BDD60FF-BABD-48E2-AA1E-08EB3B9F0932}"/>
          </ac:cxnSpMkLst>
        </pc:cxnChg>
        <pc:cxnChg chg="mod">
          <ac:chgData name="Jia Shi" userId="46afd474-ef12-44c7-ab66-108625f733ba" providerId="ADAL" clId="{12DC38FB-DD6A-48DA-8EEF-BC552012B30C}" dt="2021-12-23T14:02:24.599" v="133" actId="1076"/>
          <ac:cxnSpMkLst>
            <pc:docMk/>
            <pc:sldMk cId="1893857435" sldId="259"/>
            <ac:cxnSpMk id="86" creationId="{40575BFE-AA38-49FD-98EC-AE3F283F846D}"/>
          </ac:cxnSpMkLst>
        </pc:cxnChg>
        <pc:cxnChg chg="mod">
          <ac:chgData name="Jia Shi" userId="46afd474-ef12-44c7-ab66-108625f733ba" providerId="ADAL" clId="{12DC38FB-DD6A-48DA-8EEF-BC552012B30C}" dt="2021-12-23T14:07:21.151" v="200" actId="14100"/>
          <ac:cxnSpMkLst>
            <pc:docMk/>
            <pc:sldMk cId="1893857435" sldId="259"/>
            <ac:cxnSpMk id="99" creationId="{CDE9AEDE-9295-424C-A218-13977734F1B4}"/>
          </ac:cxnSpMkLst>
        </pc:cxnChg>
        <pc:cxnChg chg="mod">
          <ac:chgData name="Jia Shi" userId="46afd474-ef12-44c7-ab66-108625f733ba" providerId="ADAL" clId="{12DC38FB-DD6A-48DA-8EEF-BC552012B30C}" dt="2021-12-23T14:04:36.453" v="177"/>
          <ac:cxnSpMkLst>
            <pc:docMk/>
            <pc:sldMk cId="1893857435" sldId="259"/>
            <ac:cxnSpMk id="101" creationId="{769D577A-1372-4AD8-A7EB-132AEAB00802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61A6D-EE07-4F86-BED5-82CAE36AF04A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0B48-6DDE-4A12-9776-DF0AD0161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96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E0B48-6DDE-4A12-9776-DF0AD01613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0057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E0B48-6DDE-4A12-9776-DF0AD016131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415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E0B48-6DDE-4A12-9776-DF0AD016131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8252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E0B48-6DDE-4A12-9776-DF0AD016131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996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E0B48-6DDE-4A12-9776-DF0AD016131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647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E0B48-6DDE-4A12-9776-DF0AD016131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226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E0B48-6DDE-4A12-9776-DF0AD016131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687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E0B48-6DDE-4A12-9776-DF0AD01613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371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E0B48-6DDE-4A12-9776-DF0AD01613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20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E0B48-6DDE-4A12-9776-DF0AD01613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818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E0B48-6DDE-4A12-9776-DF0AD016131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451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E0B48-6DDE-4A12-9776-DF0AD016131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32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E0B48-6DDE-4A12-9776-DF0AD016131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33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E0B48-6DDE-4A12-9776-DF0AD016131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243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E0B48-6DDE-4A12-9776-DF0AD016131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81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5985940"/>
            <a:ext cx="31089600" cy="12733867"/>
          </a:xfrm>
        </p:spPr>
        <p:txBody>
          <a:bodyPr anchor="b"/>
          <a:lstStyle>
            <a:lvl1pPr algn="ctr">
              <a:defRPr sz="2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19210867"/>
            <a:ext cx="27432000" cy="8830733"/>
          </a:xfrm>
        </p:spPr>
        <p:txBody>
          <a:bodyPr/>
          <a:lstStyle>
            <a:lvl1pPr marL="0" indent="0" algn="ctr">
              <a:buNone/>
              <a:defRPr sz="9600"/>
            </a:lvl1pPr>
            <a:lvl2pPr marL="1828809" indent="0" algn="ctr">
              <a:buNone/>
              <a:defRPr sz="8000"/>
            </a:lvl2pPr>
            <a:lvl3pPr marL="3657618" indent="0" algn="ctr">
              <a:buNone/>
              <a:defRPr sz="7200"/>
            </a:lvl3pPr>
            <a:lvl4pPr marL="5486427" indent="0" algn="ctr">
              <a:buNone/>
              <a:defRPr sz="6400"/>
            </a:lvl4pPr>
            <a:lvl5pPr marL="7315237" indent="0" algn="ctr">
              <a:buNone/>
              <a:defRPr sz="6400"/>
            </a:lvl5pPr>
            <a:lvl6pPr marL="9144046" indent="0" algn="ctr">
              <a:buNone/>
              <a:defRPr sz="6400"/>
            </a:lvl6pPr>
            <a:lvl7pPr marL="10972855" indent="0" algn="ctr">
              <a:buNone/>
              <a:defRPr sz="6400"/>
            </a:lvl7pPr>
            <a:lvl8pPr marL="12801664" indent="0" algn="ctr">
              <a:buNone/>
              <a:defRPr sz="6400"/>
            </a:lvl8pPr>
            <a:lvl9pPr marL="14630473" indent="0" algn="ctr">
              <a:buNone/>
              <a:defRPr sz="64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5EBB6-0610-43FF-8E75-59554D248BEC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7894-6EEC-4011-A999-CAC184540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051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5EBB6-0610-43FF-8E75-59554D248BEC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7894-6EEC-4011-A999-CAC184540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577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2" y="1947333"/>
            <a:ext cx="7886700" cy="309964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2" y="1947333"/>
            <a:ext cx="23202900" cy="309964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5EBB6-0610-43FF-8E75-59554D248BEC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7894-6EEC-4011-A999-CAC184540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68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5EBB6-0610-43FF-8E75-59554D248BEC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7894-6EEC-4011-A999-CAC184540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87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2" y="9118613"/>
            <a:ext cx="31546800" cy="15214600"/>
          </a:xfrm>
        </p:spPr>
        <p:txBody>
          <a:bodyPr anchor="b"/>
          <a:lstStyle>
            <a:lvl1pPr>
              <a:defRPr sz="2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2" y="24477140"/>
            <a:ext cx="31546800" cy="8001000"/>
          </a:xfrm>
        </p:spPr>
        <p:txBody>
          <a:bodyPr/>
          <a:lstStyle>
            <a:lvl1pPr marL="0" indent="0">
              <a:buNone/>
              <a:defRPr sz="9600">
                <a:solidFill>
                  <a:schemeClr val="tx1"/>
                </a:solidFill>
              </a:defRPr>
            </a:lvl1pPr>
            <a:lvl2pPr marL="1828809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3657618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3pPr>
            <a:lvl4pPr marL="548642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731523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914404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0972855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280166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4630473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5EBB6-0610-43FF-8E75-59554D248BEC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7894-6EEC-4011-A999-CAC184540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13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9736667"/>
            <a:ext cx="15544800" cy="232071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0" y="9736667"/>
            <a:ext cx="15544800" cy="232071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5EBB6-0610-43FF-8E75-59554D248BEC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7894-6EEC-4011-A999-CAC184540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63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947347"/>
            <a:ext cx="31546800" cy="70696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8" y="8966200"/>
            <a:ext cx="15473360" cy="4394200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9" indent="0">
              <a:buNone/>
              <a:defRPr sz="8000" b="1"/>
            </a:lvl2pPr>
            <a:lvl3pPr marL="3657618" indent="0">
              <a:buNone/>
              <a:defRPr sz="7200" b="1"/>
            </a:lvl3pPr>
            <a:lvl4pPr marL="5486427" indent="0">
              <a:buNone/>
              <a:defRPr sz="6400" b="1"/>
            </a:lvl4pPr>
            <a:lvl5pPr marL="7315237" indent="0">
              <a:buNone/>
              <a:defRPr sz="6400" b="1"/>
            </a:lvl5pPr>
            <a:lvl6pPr marL="9144046" indent="0">
              <a:buNone/>
              <a:defRPr sz="6400" b="1"/>
            </a:lvl6pPr>
            <a:lvl7pPr marL="10972855" indent="0">
              <a:buNone/>
              <a:defRPr sz="6400" b="1"/>
            </a:lvl7pPr>
            <a:lvl8pPr marL="12801664" indent="0">
              <a:buNone/>
              <a:defRPr sz="6400" b="1"/>
            </a:lvl8pPr>
            <a:lvl9pPr marL="14630473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8" y="13360400"/>
            <a:ext cx="15473360" cy="196511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2" y="8966200"/>
            <a:ext cx="15549564" cy="4394200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9" indent="0">
              <a:buNone/>
              <a:defRPr sz="8000" b="1"/>
            </a:lvl2pPr>
            <a:lvl3pPr marL="3657618" indent="0">
              <a:buNone/>
              <a:defRPr sz="7200" b="1"/>
            </a:lvl3pPr>
            <a:lvl4pPr marL="5486427" indent="0">
              <a:buNone/>
              <a:defRPr sz="6400" b="1"/>
            </a:lvl4pPr>
            <a:lvl5pPr marL="7315237" indent="0">
              <a:buNone/>
              <a:defRPr sz="6400" b="1"/>
            </a:lvl5pPr>
            <a:lvl6pPr marL="9144046" indent="0">
              <a:buNone/>
              <a:defRPr sz="6400" b="1"/>
            </a:lvl6pPr>
            <a:lvl7pPr marL="10972855" indent="0">
              <a:buNone/>
              <a:defRPr sz="6400" b="1"/>
            </a:lvl7pPr>
            <a:lvl8pPr marL="12801664" indent="0">
              <a:buNone/>
              <a:defRPr sz="6400" b="1"/>
            </a:lvl8pPr>
            <a:lvl9pPr marL="14630473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2" y="13360400"/>
            <a:ext cx="15549564" cy="196511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5EBB6-0610-43FF-8E75-59554D248BEC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7894-6EEC-4011-A999-CAC184540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64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5EBB6-0610-43FF-8E75-59554D248BEC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7894-6EEC-4011-A999-CAC184540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15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5EBB6-0610-43FF-8E75-59554D248BEC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7894-6EEC-4011-A999-CAC184540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98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2438400"/>
            <a:ext cx="11796712" cy="85344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4" y="5266273"/>
            <a:ext cx="18516600" cy="25992667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10972800"/>
            <a:ext cx="11796712" cy="20328467"/>
          </a:xfrm>
        </p:spPr>
        <p:txBody>
          <a:bodyPr/>
          <a:lstStyle>
            <a:lvl1pPr marL="0" indent="0">
              <a:buNone/>
              <a:defRPr sz="6400"/>
            </a:lvl1pPr>
            <a:lvl2pPr marL="1828809" indent="0">
              <a:buNone/>
              <a:defRPr sz="5600"/>
            </a:lvl2pPr>
            <a:lvl3pPr marL="3657618" indent="0">
              <a:buNone/>
              <a:defRPr sz="4800"/>
            </a:lvl3pPr>
            <a:lvl4pPr marL="5486427" indent="0">
              <a:buNone/>
              <a:defRPr sz="4000"/>
            </a:lvl4pPr>
            <a:lvl5pPr marL="7315237" indent="0">
              <a:buNone/>
              <a:defRPr sz="4000"/>
            </a:lvl5pPr>
            <a:lvl6pPr marL="9144046" indent="0">
              <a:buNone/>
              <a:defRPr sz="4000"/>
            </a:lvl6pPr>
            <a:lvl7pPr marL="10972855" indent="0">
              <a:buNone/>
              <a:defRPr sz="4000"/>
            </a:lvl7pPr>
            <a:lvl8pPr marL="12801664" indent="0">
              <a:buNone/>
              <a:defRPr sz="4000"/>
            </a:lvl8pPr>
            <a:lvl9pPr marL="14630473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5EBB6-0610-43FF-8E75-59554D248BEC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7894-6EEC-4011-A999-CAC184540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88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2438400"/>
            <a:ext cx="11796712" cy="85344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4" y="5266273"/>
            <a:ext cx="18516600" cy="25992667"/>
          </a:xfrm>
        </p:spPr>
        <p:txBody>
          <a:bodyPr anchor="t"/>
          <a:lstStyle>
            <a:lvl1pPr marL="0" indent="0">
              <a:buNone/>
              <a:defRPr sz="12800"/>
            </a:lvl1pPr>
            <a:lvl2pPr marL="1828809" indent="0">
              <a:buNone/>
              <a:defRPr sz="11200"/>
            </a:lvl2pPr>
            <a:lvl3pPr marL="3657618" indent="0">
              <a:buNone/>
              <a:defRPr sz="9600"/>
            </a:lvl3pPr>
            <a:lvl4pPr marL="5486427" indent="0">
              <a:buNone/>
              <a:defRPr sz="8000"/>
            </a:lvl4pPr>
            <a:lvl5pPr marL="7315237" indent="0">
              <a:buNone/>
              <a:defRPr sz="8000"/>
            </a:lvl5pPr>
            <a:lvl6pPr marL="9144046" indent="0">
              <a:buNone/>
              <a:defRPr sz="8000"/>
            </a:lvl6pPr>
            <a:lvl7pPr marL="10972855" indent="0">
              <a:buNone/>
              <a:defRPr sz="8000"/>
            </a:lvl7pPr>
            <a:lvl8pPr marL="12801664" indent="0">
              <a:buNone/>
              <a:defRPr sz="8000"/>
            </a:lvl8pPr>
            <a:lvl9pPr marL="14630473" indent="0">
              <a:buNone/>
              <a:defRPr sz="8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10972800"/>
            <a:ext cx="11796712" cy="20328467"/>
          </a:xfrm>
        </p:spPr>
        <p:txBody>
          <a:bodyPr/>
          <a:lstStyle>
            <a:lvl1pPr marL="0" indent="0">
              <a:buNone/>
              <a:defRPr sz="6400"/>
            </a:lvl1pPr>
            <a:lvl2pPr marL="1828809" indent="0">
              <a:buNone/>
              <a:defRPr sz="5600"/>
            </a:lvl2pPr>
            <a:lvl3pPr marL="3657618" indent="0">
              <a:buNone/>
              <a:defRPr sz="4800"/>
            </a:lvl3pPr>
            <a:lvl4pPr marL="5486427" indent="0">
              <a:buNone/>
              <a:defRPr sz="4000"/>
            </a:lvl4pPr>
            <a:lvl5pPr marL="7315237" indent="0">
              <a:buNone/>
              <a:defRPr sz="4000"/>
            </a:lvl5pPr>
            <a:lvl6pPr marL="9144046" indent="0">
              <a:buNone/>
              <a:defRPr sz="4000"/>
            </a:lvl6pPr>
            <a:lvl7pPr marL="10972855" indent="0">
              <a:buNone/>
              <a:defRPr sz="4000"/>
            </a:lvl7pPr>
            <a:lvl8pPr marL="12801664" indent="0">
              <a:buNone/>
              <a:defRPr sz="4000"/>
            </a:lvl8pPr>
            <a:lvl9pPr marL="14630473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5EBB6-0610-43FF-8E75-59554D248BEC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7894-6EEC-4011-A999-CAC184540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51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1947347"/>
            <a:ext cx="31546800" cy="7069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9736667"/>
            <a:ext cx="31546800" cy="23207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0" y="33900540"/>
            <a:ext cx="82296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5EBB6-0610-43FF-8E75-59554D248BEC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0" y="33900540"/>
            <a:ext cx="123444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0" y="33900540"/>
            <a:ext cx="82296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27894-6EEC-4011-A999-CAC184540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92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3657618" rtl="0" eaLnBrk="1" latinLnBrk="0" hangingPunct="1">
        <a:lnSpc>
          <a:spcPct val="90000"/>
        </a:lnSpc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5" indent="-914405" algn="l" defTabSz="3657618" rtl="0" eaLnBrk="1" latinLnBrk="0" hangingPunct="1">
        <a:lnSpc>
          <a:spcPct val="90000"/>
        </a:lnSpc>
        <a:spcBef>
          <a:spcPts val="40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14" indent="-914405" algn="l" defTabSz="3657618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23" indent="-914405" algn="l" defTabSz="3657618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32" indent="-914405" algn="l" defTabSz="3657618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41" indent="-914405" algn="l" defTabSz="3657618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50" indent="-914405" algn="l" defTabSz="3657618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59" indent="-914405" algn="l" defTabSz="3657618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69" indent="-914405" algn="l" defTabSz="3657618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78" indent="-914405" algn="l" defTabSz="3657618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18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9" algn="l" defTabSz="3657618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18" algn="l" defTabSz="3657618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27" algn="l" defTabSz="3657618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37" algn="l" defTabSz="3657618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46" algn="l" defTabSz="3657618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55" algn="l" defTabSz="3657618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64" algn="l" defTabSz="3657618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73" algn="l" defTabSz="3657618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2.png"/><Relationship Id="rId10" Type="http://schemas.openxmlformats.org/officeDocument/2006/relationships/image" Target="../media/image11.png"/><Relationship Id="rId4" Type="http://schemas.openxmlformats.org/officeDocument/2006/relationships/image" Target="../media/image1.png"/><Relationship Id="rId9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0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2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roup 173">
            <a:extLst>
              <a:ext uri="{FF2B5EF4-FFF2-40B4-BE49-F238E27FC236}">
                <a16:creationId xmlns:a16="http://schemas.microsoft.com/office/drawing/2014/main" id="{06B7157D-0A4C-4B43-A1A2-8C73D36E9E5E}"/>
              </a:ext>
            </a:extLst>
          </p:cNvPr>
          <p:cNvGrpSpPr/>
          <p:nvPr/>
        </p:nvGrpSpPr>
        <p:grpSpPr>
          <a:xfrm>
            <a:off x="18142564" y="14276097"/>
            <a:ext cx="8682360" cy="11840159"/>
            <a:chOff x="18833933" y="4885871"/>
            <a:chExt cx="8682363" cy="11840164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BC4F62DB-1D5A-474C-BB31-0A7D79AB8F2B}"/>
                </a:ext>
              </a:extLst>
            </p:cNvPr>
            <p:cNvGrpSpPr/>
            <p:nvPr/>
          </p:nvGrpSpPr>
          <p:grpSpPr>
            <a:xfrm>
              <a:off x="18994308" y="4885871"/>
              <a:ext cx="8521988" cy="11840164"/>
              <a:chOff x="17249325" y="6045295"/>
              <a:chExt cx="8521988" cy="11840164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45A1B095-C5FE-4902-9D2C-E7E69AD54A6C}"/>
                  </a:ext>
                </a:extLst>
              </p:cNvPr>
              <p:cNvGrpSpPr/>
              <p:nvPr/>
            </p:nvGrpSpPr>
            <p:grpSpPr>
              <a:xfrm>
                <a:off x="19156593" y="6045295"/>
                <a:ext cx="6614720" cy="11840164"/>
                <a:chOff x="753978" y="119520"/>
                <a:chExt cx="5962339" cy="10929382"/>
              </a:xfrm>
            </p:grpSpPr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0AF0D902-C15A-4C4E-9088-DCB72D114555}"/>
                    </a:ext>
                  </a:extLst>
                </p:cNvPr>
                <p:cNvGrpSpPr/>
                <p:nvPr/>
              </p:nvGrpSpPr>
              <p:grpSpPr>
                <a:xfrm>
                  <a:off x="753978" y="119520"/>
                  <a:ext cx="5962339" cy="3897855"/>
                  <a:chOff x="778041" y="243482"/>
                  <a:chExt cx="5962339" cy="3897855"/>
                </a:xfrm>
              </p:grpSpPr>
              <p:grpSp>
                <p:nvGrpSpPr>
                  <p:cNvPr id="77" name="Group 76">
                    <a:extLst>
                      <a:ext uri="{FF2B5EF4-FFF2-40B4-BE49-F238E27FC236}">
                        <a16:creationId xmlns:a16="http://schemas.microsoft.com/office/drawing/2014/main" id="{DDF01802-C54F-4FFE-95C6-EB9A08501127}"/>
                      </a:ext>
                    </a:extLst>
                  </p:cNvPr>
                  <p:cNvGrpSpPr/>
                  <p:nvPr/>
                </p:nvGrpSpPr>
                <p:grpSpPr>
                  <a:xfrm>
                    <a:off x="778042" y="854242"/>
                    <a:ext cx="2671986" cy="954153"/>
                    <a:chOff x="1523999" y="914400"/>
                    <a:chExt cx="3339548" cy="954153"/>
                  </a:xfrm>
                  <a:solidFill>
                    <a:schemeClr val="accent1">
                      <a:lumMod val="20000"/>
                      <a:lumOff val="80000"/>
                    </a:schemeClr>
                  </a:solidFill>
                </p:grpSpPr>
                <p:sp>
                  <p:nvSpPr>
                    <p:cNvPr id="78" name="Rectangle 77">
                      <a:extLst>
                        <a:ext uri="{FF2B5EF4-FFF2-40B4-BE49-F238E27FC236}">
                          <a16:creationId xmlns:a16="http://schemas.microsoft.com/office/drawing/2014/main" id="{695E1587-A28F-4016-818B-0B50706D8E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914400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TH-</a:t>
                      </a:r>
                    </a:p>
                  </p:txBody>
                </p:sp>
                <p:sp>
                  <p:nvSpPr>
                    <p:cNvPr id="79" name="Rectangle 78">
                      <a:extLst>
                        <a:ext uri="{FF2B5EF4-FFF2-40B4-BE49-F238E27FC236}">
                          <a16:creationId xmlns:a16="http://schemas.microsoft.com/office/drawing/2014/main" id="{FC75CF57-B265-44EB-A832-0F0C78C810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232451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TH+</a:t>
                      </a:r>
                    </a:p>
                  </p:txBody>
                </p:sp>
                <p:sp>
                  <p:nvSpPr>
                    <p:cNvPr id="80" name="Rectangle 79">
                      <a:extLst>
                        <a:ext uri="{FF2B5EF4-FFF2-40B4-BE49-F238E27FC236}">
                          <a16:creationId xmlns:a16="http://schemas.microsoft.com/office/drawing/2014/main" id="{DAB96FF9-175A-4CCC-89EE-D2FF7E02F2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550502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CH</a:t>
                      </a:r>
                    </a:p>
                  </p:txBody>
                </p:sp>
              </p:grpSp>
              <p:cxnSp>
                <p:nvCxnSpPr>
                  <p:cNvPr id="51" name="Straight Arrow Connector 50">
                    <a:extLst>
                      <a:ext uri="{FF2B5EF4-FFF2-40B4-BE49-F238E27FC236}">
                        <a16:creationId xmlns:a16="http://schemas.microsoft.com/office/drawing/2014/main" id="{A80CA7A1-FF60-42D4-BC06-60953DE94A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78042" y="625642"/>
                    <a:ext cx="2671986" cy="0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C8DE0030-25F2-4B33-99DD-5B30FDE63A51}"/>
                      </a:ext>
                    </a:extLst>
                  </p:cNvPr>
                  <p:cNvSpPr txBox="1"/>
                  <p:nvPr/>
                </p:nvSpPr>
                <p:spPr>
                  <a:xfrm>
                    <a:off x="1424212" y="243482"/>
                    <a:ext cx="1379644" cy="3626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953"/>
                      <a:t>Np bits wide</a:t>
                    </a:r>
                  </a:p>
                </p:txBody>
              </p:sp>
              <p:grpSp>
                <p:nvGrpSpPr>
                  <p:cNvPr id="71" name="Group 70">
                    <a:extLst>
                      <a:ext uri="{FF2B5EF4-FFF2-40B4-BE49-F238E27FC236}">
                        <a16:creationId xmlns:a16="http://schemas.microsoft.com/office/drawing/2014/main" id="{0C2158F8-E03D-482C-936A-DC45A85FF710}"/>
                      </a:ext>
                    </a:extLst>
                  </p:cNvPr>
                  <p:cNvGrpSpPr/>
                  <p:nvPr/>
                </p:nvGrpSpPr>
                <p:grpSpPr>
                  <a:xfrm>
                    <a:off x="778041" y="1784595"/>
                    <a:ext cx="2671986" cy="960741"/>
                    <a:chOff x="1523998" y="254498"/>
                    <a:chExt cx="3339548" cy="960741"/>
                  </a:xfrm>
                  <a:solidFill>
                    <a:srgbClr val="FBEBFF"/>
                  </a:solidFill>
                </p:grpSpPr>
                <p:sp>
                  <p:nvSpPr>
                    <p:cNvPr id="72" name="Rectangle 71">
                      <a:extLst>
                        <a:ext uri="{FF2B5EF4-FFF2-40B4-BE49-F238E27FC236}">
                          <a16:creationId xmlns:a16="http://schemas.microsoft.com/office/drawing/2014/main" id="{1E228A9C-2BDA-4DA9-A60B-9A9F1D7ABB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8" y="254498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TH-</a:t>
                      </a:r>
                    </a:p>
                  </p:txBody>
                </p:sp>
                <p:sp>
                  <p:nvSpPr>
                    <p:cNvPr id="73" name="Rectangle 72">
                      <a:extLst>
                        <a:ext uri="{FF2B5EF4-FFF2-40B4-BE49-F238E27FC236}">
                          <a16:creationId xmlns:a16="http://schemas.microsoft.com/office/drawing/2014/main" id="{5480AF44-8763-45A0-B754-141A7457DA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8" y="576043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TH+</a:t>
                      </a:r>
                    </a:p>
                  </p:txBody>
                </p:sp>
                <p:sp>
                  <p:nvSpPr>
                    <p:cNvPr id="74" name="Rectangle 73">
                      <a:extLst>
                        <a:ext uri="{FF2B5EF4-FFF2-40B4-BE49-F238E27FC236}">
                          <a16:creationId xmlns:a16="http://schemas.microsoft.com/office/drawing/2014/main" id="{538AB558-D86C-4FD9-93C2-E14274850D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8" y="897188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CH</a:t>
                      </a:r>
                    </a:p>
                  </p:txBody>
                </p:sp>
              </p:grpSp>
              <p:grpSp>
                <p:nvGrpSpPr>
                  <p:cNvPr id="65" name="Group 64">
                    <a:extLst>
                      <a:ext uri="{FF2B5EF4-FFF2-40B4-BE49-F238E27FC236}">
                        <a16:creationId xmlns:a16="http://schemas.microsoft.com/office/drawing/2014/main" id="{A43C01E0-7981-46CE-BF1E-A7A78985231D}"/>
                      </a:ext>
                    </a:extLst>
                  </p:cNvPr>
                  <p:cNvGrpSpPr/>
                  <p:nvPr/>
                </p:nvGrpSpPr>
                <p:grpSpPr>
                  <a:xfrm>
                    <a:off x="778041" y="3177849"/>
                    <a:ext cx="2671986" cy="951677"/>
                    <a:chOff x="1523998" y="-639306"/>
                    <a:chExt cx="3339548" cy="951677"/>
                  </a:xfrm>
                  <a:solidFill>
                    <a:srgbClr val="DDF9FF"/>
                  </a:solidFill>
                </p:grpSpPr>
                <p:sp>
                  <p:nvSpPr>
                    <p:cNvPr id="66" name="Rectangle 65">
                      <a:extLst>
                        <a:ext uri="{FF2B5EF4-FFF2-40B4-BE49-F238E27FC236}">
                          <a16:creationId xmlns:a16="http://schemas.microsoft.com/office/drawing/2014/main" id="{8035298F-3CEB-4DE0-98F4-BBC06339A0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8" y="-639306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TH-</a:t>
                      </a:r>
                    </a:p>
                  </p:txBody>
                </p:sp>
                <p:sp>
                  <p:nvSpPr>
                    <p:cNvPr id="67" name="Rectangle 66">
                      <a:extLst>
                        <a:ext uri="{FF2B5EF4-FFF2-40B4-BE49-F238E27FC236}">
                          <a16:creationId xmlns:a16="http://schemas.microsoft.com/office/drawing/2014/main" id="{60259267-1AC8-4B45-A4B3-FFEB7F50C5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8" y="-314309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TH+</a:t>
                      </a:r>
                    </a:p>
                  </p:txBody>
                </p:sp>
                <p:sp>
                  <p:nvSpPr>
                    <p:cNvPr id="68" name="Rectangle 67">
                      <a:extLst>
                        <a:ext uri="{FF2B5EF4-FFF2-40B4-BE49-F238E27FC236}">
                          <a16:creationId xmlns:a16="http://schemas.microsoft.com/office/drawing/2014/main" id="{8BE50905-FF44-4C6F-8719-54CF37F9DD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8" y="-5680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CH</a:t>
                      </a:r>
                    </a:p>
                  </p:txBody>
                </p:sp>
              </p:grp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3932965D-1951-4A2A-BA1F-A092B947247E}"/>
                      </a:ext>
                    </a:extLst>
                  </p:cNvPr>
                  <p:cNvSpPr/>
                  <p:nvPr/>
                </p:nvSpPr>
                <p:spPr>
                  <a:xfrm>
                    <a:off x="778041" y="2739586"/>
                    <a:ext cx="2671986" cy="447685"/>
                  </a:xfrm>
                  <a:prstGeom prst="rect">
                    <a:avLst/>
                  </a:prstGeom>
                  <a:solidFill>
                    <a:srgbClr val="FFFFE7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…</a:t>
                    </a:r>
                  </a:p>
                </p:txBody>
              </p:sp>
              <p:cxnSp>
                <p:nvCxnSpPr>
                  <p:cNvPr id="56" name="Straight Arrow Connector 55">
                    <a:extLst>
                      <a:ext uri="{FF2B5EF4-FFF2-40B4-BE49-F238E27FC236}">
                        <a16:creationId xmlns:a16="http://schemas.microsoft.com/office/drawing/2014/main" id="{D8F0D1BC-18F9-41E8-880F-E60515841CE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57600" y="854242"/>
                    <a:ext cx="0" cy="930353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B853AB48-C1EC-4C0A-9F59-96D29722A5D1}"/>
                      </a:ext>
                    </a:extLst>
                  </p:cNvPr>
                  <p:cNvSpPr txBox="1"/>
                  <p:nvPr/>
                </p:nvSpPr>
                <p:spPr>
                  <a:xfrm>
                    <a:off x="3657602" y="1172295"/>
                    <a:ext cx="890336" cy="3626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953"/>
                      <a:t>Pixel 1</a:t>
                    </a:r>
                  </a:p>
                </p:txBody>
              </p:sp>
              <p:cxnSp>
                <p:nvCxnSpPr>
                  <p:cNvPr id="58" name="Straight Arrow Connector 57">
                    <a:extLst>
                      <a:ext uri="{FF2B5EF4-FFF2-40B4-BE49-F238E27FC236}">
                        <a16:creationId xmlns:a16="http://schemas.microsoft.com/office/drawing/2014/main" id="{1946C512-A6AA-47BA-A0B8-6D19B16572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57599" y="1753212"/>
                    <a:ext cx="0" cy="986374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32BE710C-081D-4B24-BE84-94DE91C80700}"/>
                      </a:ext>
                    </a:extLst>
                  </p:cNvPr>
                  <p:cNvSpPr txBox="1"/>
                  <p:nvPr/>
                </p:nvSpPr>
                <p:spPr>
                  <a:xfrm>
                    <a:off x="3657596" y="2065753"/>
                    <a:ext cx="890336" cy="3626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953"/>
                      <a:t>Pixel 2</a:t>
                    </a:r>
                  </a:p>
                </p:txBody>
              </p:sp>
              <p:cxnSp>
                <p:nvCxnSpPr>
                  <p:cNvPr id="60" name="Straight Arrow Connector 59">
                    <a:extLst>
                      <a:ext uri="{FF2B5EF4-FFF2-40B4-BE49-F238E27FC236}">
                        <a16:creationId xmlns:a16="http://schemas.microsoft.com/office/drawing/2014/main" id="{950FA414-E2BF-4086-8B65-79BDA11453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57598" y="2718086"/>
                    <a:ext cx="0" cy="466355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50902F8B-EB5A-47CA-943F-CCF0C71AAAA7}"/>
                      </a:ext>
                    </a:extLst>
                  </p:cNvPr>
                  <p:cNvSpPr txBox="1"/>
                  <p:nvPr/>
                </p:nvSpPr>
                <p:spPr>
                  <a:xfrm>
                    <a:off x="3657596" y="2778781"/>
                    <a:ext cx="890336" cy="3626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953"/>
                      <a:t>    …</a:t>
                    </a:r>
                  </a:p>
                </p:txBody>
              </p:sp>
              <p:cxnSp>
                <p:nvCxnSpPr>
                  <p:cNvPr id="62" name="Straight Arrow Connector 61">
                    <a:extLst>
                      <a:ext uri="{FF2B5EF4-FFF2-40B4-BE49-F238E27FC236}">
                        <a16:creationId xmlns:a16="http://schemas.microsoft.com/office/drawing/2014/main" id="{74D32C7A-A43A-4253-9474-EF973B35B1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57598" y="3157525"/>
                    <a:ext cx="0" cy="972001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FA99E336-44F1-48B3-AD2A-E2DBD3C193A4}"/>
                      </a:ext>
                    </a:extLst>
                  </p:cNvPr>
                  <p:cNvSpPr txBox="1"/>
                  <p:nvPr/>
                </p:nvSpPr>
                <p:spPr>
                  <a:xfrm>
                    <a:off x="3661171" y="3501280"/>
                    <a:ext cx="3079209" cy="6400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953"/>
                      <a:t>Pixel PIXEL_NUM_PER_RAM </a:t>
                    </a:r>
                  </a:p>
                  <a:p>
                    <a:endParaRPr lang="en-US" sz="1953"/>
                  </a:p>
                </p:txBody>
              </p:sp>
            </p:grp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8DAF9220-8333-4224-8A18-FA889836CA30}"/>
                    </a:ext>
                  </a:extLst>
                </p:cNvPr>
                <p:cNvSpPr txBox="1"/>
                <p:nvPr/>
              </p:nvSpPr>
              <p:spPr>
                <a:xfrm>
                  <a:off x="2277962" y="10686258"/>
                  <a:ext cx="1003662" cy="3626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 dirty="0"/>
                    <a:t>SRAM2</a:t>
                  </a:r>
                </a:p>
              </p:txBody>
            </p:sp>
          </p:grp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5AC40449-A95C-456A-B7A6-96976B70EFBA}"/>
                  </a:ext>
                </a:extLst>
              </p:cNvPr>
              <p:cNvSpPr/>
              <p:nvPr/>
            </p:nvSpPr>
            <p:spPr>
              <a:xfrm>
                <a:off x="19156592" y="10262701"/>
                <a:ext cx="2964345" cy="34253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addrSaver</a:t>
                </a:r>
                <a:endParaRPr lang="en-US" sz="1953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13AF2330-D391-45D9-A861-1C53F967A7BA}"/>
                  </a:ext>
                </a:extLst>
              </p:cNvPr>
              <p:cNvSpPr/>
              <p:nvPr/>
            </p:nvSpPr>
            <p:spPr>
              <a:xfrm>
                <a:off x="19156592" y="10605237"/>
                <a:ext cx="2964345" cy="32079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peakResult</a:t>
                </a:r>
                <a:endParaRPr lang="en-US" sz="1953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7" name="Straight Arrow Connector 146">
                <a:extLst>
                  <a:ext uri="{FF2B5EF4-FFF2-40B4-BE49-F238E27FC236}">
                    <a16:creationId xmlns:a16="http://schemas.microsoft.com/office/drawing/2014/main" id="{47770AC8-C8A7-4E04-A6FA-EC1316A789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339548" y="10247250"/>
                <a:ext cx="15641" cy="67877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D5E16F36-7054-454D-A85E-4F08180142B5}"/>
                  </a:ext>
                </a:extLst>
              </p:cNvPr>
              <p:cNvSpPr txBox="1"/>
              <p:nvPr/>
            </p:nvSpPr>
            <p:spPr>
              <a:xfrm>
                <a:off x="22358872" y="10390430"/>
                <a:ext cx="987753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A373E754-3FA6-4A24-928B-B650E7CED3F1}"/>
                  </a:ext>
                </a:extLst>
              </p:cNvPr>
              <p:cNvSpPr/>
              <p:nvPr/>
            </p:nvSpPr>
            <p:spPr>
              <a:xfrm>
                <a:off x="19156592" y="10929813"/>
                <a:ext cx="2964345" cy="320791"/>
              </a:xfrm>
              <a:prstGeom prst="rect">
                <a:avLst/>
              </a:prstGeom>
              <a:solidFill>
                <a:srgbClr val="FBEB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addrSaver</a:t>
                </a:r>
                <a:endParaRPr lang="en-US" sz="1953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A3C580C7-671D-4076-836F-59152934DB61}"/>
                  </a:ext>
                </a:extLst>
              </p:cNvPr>
              <p:cNvSpPr/>
              <p:nvPr/>
            </p:nvSpPr>
            <p:spPr>
              <a:xfrm>
                <a:off x="19156590" y="11249788"/>
                <a:ext cx="2964345" cy="320789"/>
              </a:xfrm>
              <a:prstGeom prst="rect">
                <a:avLst/>
              </a:prstGeom>
              <a:solidFill>
                <a:srgbClr val="FBEB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peakResult</a:t>
                </a:r>
                <a:endParaRPr lang="en-US" sz="1953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1" name="Straight Arrow Connector 150">
                <a:extLst>
                  <a:ext uri="{FF2B5EF4-FFF2-40B4-BE49-F238E27FC236}">
                    <a16:creationId xmlns:a16="http://schemas.microsoft.com/office/drawing/2014/main" id="{59999191-4456-497D-A1DB-FE2D151A8C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39548" y="10922389"/>
                <a:ext cx="0" cy="64589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3D2858AD-6F92-418B-BE90-0602675C81D7}"/>
                  </a:ext>
                </a:extLst>
              </p:cNvPr>
              <p:cNvSpPr txBox="1"/>
              <p:nvPr/>
            </p:nvSpPr>
            <p:spPr>
              <a:xfrm>
                <a:off x="22362059" y="11042450"/>
                <a:ext cx="987753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2</a:t>
                </a: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275B11FA-4C4C-41E1-A664-593E51CF9976}"/>
                  </a:ext>
                </a:extLst>
              </p:cNvPr>
              <p:cNvSpPr/>
              <p:nvPr/>
            </p:nvSpPr>
            <p:spPr>
              <a:xfrm>
                <a:off x="19156590" y="11568280"/>
                <a:ext cx="2964345" cy="541867"/>
              </a:xfrm>
              <a:prstGeom prst="rect">
                <a:avLst/>
              </a:prstGeom>
              <a:solidFill>
                <a:srgbClr val="FFFFE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…</a:t>
                </a:r>
              </a:p>
            </p:txBody>
          </p:sp>
          <p:cxnSp>
            <p:nvCxnSpPr>
              <p:cNvPr id="154" name="Straight Arrow Connector 153">
                <a:extLst>
                  <a:ext uri="{FF2B5EF4-FFF2-40B4-BE49-F238E27FC236}">
                    <a16:creationId xmlns:a16="http://schemas.microsoft.com/office/drawing/2014/main" id="{00A3F962-C279-499C-9084-C6217657CA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38240" y="11543389"/>
                <a:ext cx="0" cy="56615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93FD8D3B-5345-4207-8D60-180BB3190ECC}"/>
                  </a:ext>
                </a:extLst>
              </p:cNvPr>
              <p:cNvSpPr txBox="1"/>
              <p:nvPr/>
            </p:nvSpPr>
            <p:spPr>
              <a:xfrm>
                <a:off x="22452539" y="11588377"/>
                <a:ext cx="987753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…</a:t>
                </a: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653E40B4-F835-43BE-AC18-04A933FAB70E}"/>
                  </a:ext>
                </a:extLst>
              </p:cNvPr>
              <p:cNvSpPr/>
              <p:nvPr/>
            </p:nvSpPr>
            <p:spPr>
              <a:xfrm>
                <a:off x="19156589" y="12106694"/>
                <a:ext cx="2964345" cy="364563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addrSaver</a:t>
                </a:r>
                <a:endParaRPr lang="en-US" sz="1953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C4173D18-7ABB-40CD-A86F-0717A9F05C4A}"/>
                  </a:ext>
                </a:extLst>
              </p:cNvPr>
              <p:cNvSpPr/>
              <p:nvPr/>
            </p:nvSpPr>
            <p:spPr>
              <a:xfrm>
                <a:off x="19156588" y="12471258"/>
                <a:ext cx="2964345" cy="364564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peakResult</a:t>
                </a:r>
                <a:endParaRPr lang="en-US" sz="1953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8" name="Straight Arrow Connector 157">
                <a:extLst>
                  <a:ext uri="{FF2B5EF4-FFF2-40B4-BE49-F238E27FC236}">
                    <a16:creationId xmlns:a16="http://schemas.microsoft.com/office/drawing/2014/main" id="{19545D8C-DE87-448F-800B-0638E09466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38239" y="12078843"/>
                <a:ext cx="0" cy="75697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A1D55409-9E63-4D94-8C12-DCCEDEC7B02B}"/>
                  </a:ext>
                </a:extLst>
              </p:cNvPr>
              <p:cNvSpPr txBox="1"/>
              <p:nvPr/>
            </p:nvSpPr>
            <p:spPr>
              <a:xfrm>
                <a:off x="22362059" y="12226038"/>
                <a:ext cx="3259774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PIXEL_NUM_PER_RAM </a:t>
                </a:r>
              </a:p>
            </p:txBody>
          </p:sp>
          <p:cxnSp>
            <p:nvCxnSpPr>
              <p:cNvPr id="160" name="Straight Arrow Connector 159">
                <a:extLst>
                  <a:ext uri="{FF2B5EF4-FFF2-40B4-BE49-F238E27FC236}">
                    <a16:creationId xmlns:a16="http://schemas.microsoft.com/office/drawing/2014/main" id="{EDC0A7D1-81DD-4EE9-B8EA-426E26999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39065" y="10225541"/>
                <a:ext cx="0" cy="261028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8E53B32D-BC89-4796-8ACA-99EC50674ECB}"/>
                  </a:ext>
                </a:extLst>
              </p:cNvPr>
              <p:cNvSpPr txBox="1"/>
              <p:nvPr/>
            </p:nvSpPr>
            <p:spPr>
              <a:xfrm>
                <a:off x="17249325" y="11288297"/>
                <a:ext cx="1850114" cy="693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53"/>
                  <a:t>Result saving part</a:t>
                </a:r>
              </a:p>
            </p:txBody>
          </p:sp>
        </p:grp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531A9F90-C06A-4837-83DD-6F3955BC4165}"/>
                </a:ext>
              </a:extLst>
            </p:cNvPr>
            <p:cNvCxnSpPr>
              <a:cxnSpLocks/>
            </p:cNvCxnSpPr>
            <p:nvPr/>
          </p:nvCxnSpPr>
          <p:spPr>
            <a:xfrm>
              <a:off x="20684048" y="5547082"/>
              <a:ext cx="0" cy="354867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A73AD977-3027-4E41-A5EC-C09215429067}"/>
                </a:ext>
              </a:extLst>
            </p:cNvPr>
            <p:cNvSpPr txBox="1"/>
            <p:nvPr/>
          </p:nvSpPr>
          <p:spPr>
            <a:xfrm>
              <a:off x="18833933" y="6939952"/>
              <a:ext cx="1850114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Filter parameter</a:t>
              </a:r>
            </a:p>
            <a:p>
              <a:pPr algn="ctr"/>
              <a:r>
                <a:rPr lang="en-US" sz="1953"/>
                <a:t>part</a:t>
              </a:r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B8F00ED4-7CA7-4BB9-8712-F5A6D2334DDC}"/>
              </a:ext>
            </a:extLst>
          </p:cNvPr>
          <p:cNvGrpSpPr/>
          <p:nvPr/>
        </p:nvGrpSpPr>
        <p:grpSpPr>
          <a:xfrm>
            <a:off x="3964863" y="14385047"/>
            <a:ext cx="11408250" cy="11710002"/>
            <a:chOff x="859951" y="1455644"/>
            <a:chExt cx="11408249" cy="11710002"/>
          </a:xfrm>
        </p:grpSpPr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7DBEB978-4BE9-4979-989A-33DFDCFC3769}"/>
                </a:ext>
              </a:extLst>
            </p:cNvPr>
            <p:cNvGrpSpPr/>
            <p:nvPr/>
          </p:nvGrpSpPr>
          <p:grpSpPr>
            <a:xfrm>
              <a:off x="5998675" y="1455644"/>
              <a:ext cx="6269525" cy="11710002"/>
              <a:chOff x="753979" y="132348"/>
              <a:chExt cx="5817839" cy="10994901"/>
            </a:xfrm>
          </p:grpSpPr>
          <p:grpSp>
            <p:nvGrpSpPr>
              <p:cNvPr id="226" name="Group 225">
                <a:extLst>
                  <a:ext uri="{FF2B5EF4-FFF2-40B4-BE49-F238E27FC236}">
                    <a16:creationId xmlns:a16="http://schemas.microsoft.com/office/drawing/2014/main" id="{EF44FBE9-5074-49F9-BDC2-03B4E24B803E}"/>
                  </a:ext>
                </a:extLst>
              </p:cNvPr>
              <p:cNvGrpSpPr/>
              <p:nvPr/>
            </p:nvGrpSpPr>
            <p:grpSpPr>
              <a:xfrm>
                <a:off x="753979" y="132348"/>
                <a:ext cx="5817839" cy="6133476"/>
                <a:chOff x="778042" y="256310"/>
                <a:chExt cx="5817839" cy="6133476"/>
              </a:xfrm>
            </p:grpSpPr>
            <p:grpSp>
              <p:nvGrpSpPr>
                <p:cNvPr id="228" name="Group 227">
                  <a:extLst>
                    <a:ext uri="{FF2B5EF4-FFF2-40B4-BE49-F238E27FC236}">
                      <a16:creationId xmlns:a16="http://schemas.microsoft.com/office/drawing/2014/main" id="{D06C2702-594E-4F14-B6DD-32838CEA0AC6}"/>
                    </a:ext>
                  </a:extLst>
                </p:cNvPr>
                <p:cNvGrpSpPr/>
                <p:nvPr/>
              </p:nvGrpSpPr>
              <p:grpSpPr>
                <a:xfrm>
                  <a:off x="778042" y="854242"/>
                  <a:ext cx="2671986" cy="1590255"/>
                  <a:chOff x="1523999" y="914400"/>
                  <a:chExt cx="3339548" cy="1590255"/>
                </a:xfrm>
                <a:solidFill>
                  <a:schemeClr val="accent1">
                    <a:lumMod val="20000"/>
                    <a:lumOff val="80000"/>
                  </a:schemeClr>
                </a:solidFill>
              </p:grpSpPr>
              <p:sp>
                <p:nvSpPr>
                  <p:cNvPr id="254" name="Rectangle 253">
                    <a:extLst>
                      <a:ext uri="{FF2B5EF4-FFF2-40B4-BE49-F238E27FC236}">
                        <a16:creationId xmlns:a16="http://schemas.microsoft.com/office/drawing/2014/main" id="{C851D527-CCBC-43F7-B3CF-1625689E09F8}"/>
                      </a:ext>
                    </a:extLst>
                  </p:cNvPr>
                  <p:cNvSpPr/>
                  <p:nvPr/>
                </p:nvSpPr>
                <p:spPr>
                  <a:xfrm>
                    <a:off x="1523999" y="1868553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…</a:t>
                    </a:r>
                  </a:p>
                </p:txBody>
              </p:sp>
              <p:grpSp>
                <p:nvGrpSpPr>
                  <p:cNvPr id="255" name="Group 254">
                    <a:extLst>
                      <a:ext uri="{FF2B5EF4-FFF2-40B4-BE49-F238E27FC236}">
                        <a16:creationId xmlns:a16="http://schemas.microsoft.com/office/drawing/2014/main" id="{7C256126-8045-4951-B0EB-EB894FB35EE8}"/>
                      </a:ext>
                    </a:extLst>
                  </p:cNvPr>
                  <p:cNvGrpSpPr/>
                  <p:nvPr/>
                </p:nvGrpSpPr>
                <p:grpSpPr>
                  <a:xfrm>
                    <a:off x="1523999" y="914400"/>
                    <a:ext cx="3339548" cy="1590255"/>
                    <a:chOff x="1523999" y="914400"/>
                    <a:chExt cx="3339548" cy="1590255"/>
                  </a:xfrm>
                  <a:grpFill/>
                </p:grpSpPr>
                <p:sp>
                  <p:nvSpPr>
                    <p:cNvPr id="256" name="Rectangle 255">
                      <a:extLst>
                        <a:ext uri="{FF2B5EF4-FFF2-40B4-BE49-F238E27FC236}">
                          <a16:creationId xmlns:a16="http://schemas.microsoft.com/office/drawing/2014/main" id="{08FAC081-628F-4DE1-B0E7-D40DC52D87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914400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0</a:t>
                      </a:r>
                    </a:p>
                  </p:txBody>
                </p:sp>
                <p:sp>
                  <p:nvSpPr>
                    <p:cNvPr id="257" name="Rectangle 256">
                      <a:extLst>
                        <a:ext uri="{FF2B5EF4-FFF2-40B4-BE49-F238E27FC236}">
                          <a16:creationId xmlns:a16="http://schemas.microsoft.com/office/drawing/2014/main" id="{98F21E5B-D3D8-409F-B969-4E498CF643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232451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1</a:t>
                      </a:r>
                    </a:p>
                  </p:txBody>
                </p:sp>
                <p:sp>
                  <p:nvSpPr>
                    <p:cNvPr id="258" name="Rectangle 257">
                      <a:extLst>
                        <a:ext uri="{FF2B5EF4-FFF2-40B4-BE49-F238E27FC236}">
                          <a16:creationId xmlns:a16="http://schemas.microsoft.com/office/drawing/2014/main" id="{C3493374-EBDA-47F7-89BA-D0CA21EF8F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550502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2</a:t>
                      </a:r>
                    </a:p>
                  </p:txBody>
                </p:sp>
                <p:sp>
                  <p:nvSpPr>
                    <p:cNvPr id="259" name="Rectangle 258">
                      <a:extLst>
                        <a:ext uri="{FF2B5EF4-FFF2-40B4-BE49-F238E27FC236}">
                          <a16:creationId xmlns:a16="http://schemas.microsoft.com/office/drawing/2014/main" id="{77992378-7331-4BF1-BB74-01AB2A3BD9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2186604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 dirty="0">
                          <a:solidFill>
                            <a:schemeClr val="tx1"/>
                          </a:solidFill>
                        </a:rPr>
                        <a:t>Bin BIN_NUM_PER_HIS - 1</a:t>
                      </a:r>
                    </a:p>
                  </p:txBody>
                </p:sp>
              </p:grpSp>
            </p:grpSp>
            <p:cxnSp>
              <p:nvCxnSpPr>
                <p:cNvPr id="229" name="Straight Arrow Connector 228">
                  <a:extLst>
                    <a:ext uri="{FF2B5EF4-FFF2-40B4-BE49-F238E27FC236}">
                      <a16:creationId xmlns:a16="http://schemas.microsoft.com/office/drawing/2014/main" id="{EF3B0044-A543-48CA-B931-4882087970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8042" y="625642"/>
                  <a:ext cx="267198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30" name="TextBox 229">
                  <a:extLst>
                    <a:ext uri="{FF2B5EF4-FFF2-40B4-BE49-F238E27FC236}">
                      <a16:creationId xmlns:a16="http://schemas.microsoft.com/office/drawing/2014/main" id="{C5621BFD-A611-4308-A25C-FB7FCDFD88F1}"/>
                    </a:ext>
                  </a:extLst>
                </p:cNvPr>
                <p:cNvSpPr txBox="1"/>
                <p:nvPr/>
              </p:nvSpPr>
              <p:spPr>
                <a:xfrm>
                  <a:off x="1236217" y="256310"/>
                  <a:ext cx="1928086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 err="1"/>
                    <a:t>peakMax</a:t>
                  </a:r>
                  <a:r>
                    <a:rPr lang="en-US" sz="1953"/>
                    <a:t> bits wide</a:t>
                  </a:r>
                </a:p>
              </p:txBody>
            </p:sp>
            <p:grpSp>
              <p:nvGrpSpPr>
                <p:cNvPr id="231" name="Group 230">
                  <a:extLst>
                    <a:ext uri="{FF2B5EF4-FFF2-40B4-BE49-F238E27FC236}">
                      <a16:creationId xmlns:a16="http://schemas.microsoft.com/office/drawing/2014/main" id="{52CEAC8A-AF0E-4305-B58C-A350903B774D}"/>
                    </a:ext>
                  </a:extLst>
                </p:cNvPr>
                <p:cNvGrpSpPr/>
                <p:nvPr/>
              </p:nvGrpSpPr>
              <p:grpSpPr>
                <a:xfrm>
                  <a:off x="778042" y="2444497"/>
                  <a:ext cx="2671986" cy="1590255"/>
                  <a:chOff x="1523999" y="914400"/>
                  <a:chExt cx="3339548" cy="1590255"/>
                </a:xfrm>
                <a:solidFill>
                  <a:srgbClr val="FBEBFF"/>
                </a:solidFill>
              </p:grpSpPr>
              <p:sp>
                <p:nvSpPr>
                  <p:cNvPr id="248" name="Rectangle 247">
                    <a:extLst>
                      <a:ext uri="{FF2B5EF4-FFF2-40B4-BE49-F238E27FC236}">
                        <a16:creationId xmlns:a16="http://schemas.microsoft.com/office/drawing/2014/main" id="{3928A6DC-F964-4AF9-9690-7C40A16E3E79}"/>
                      </a:ext>
                    </a:extLst>
                  </p:cNvPr>
                  <p:cNvSpPr/>
                  <p:nvPr/>
                </p:nvSpPr>
                <p:spPr>
                  <a:xfrm>
                    <a:off x="1523999" y="1868553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…</a:t>
                    </a:r>
                  </a:p>
                </p:txBody>
              </p:sp>
              <p:grpSp>
                <p:nvGrpSpPr>
                  <p:cNvPr id="249" name="Group 248">
                    <a:extLst>
                      <a:ext uri="{FF2B5EF4-FFF2-40B4-BE49-F238E27FC236}">
                        <a16:creationId xmlns:a16="http://schemas.microsoft.com/office/drawing/2014/main" id="{46A0B2D6-39FD-46E8-A2CE-094C2E7BE9DA}"/>
                      </a:ext>
                    </a:extLst>
                  </p:cNvPr>
                  <p:cNvGrpSpPr/>
                  <p:nvPr/>
                </p:nvGrpSpPr>
                <p:grpSpPr>
                  <a:xfrm>
                    <a:off x="1523999" y="914400"/>
                    <a:ext cx="3339548" cy="1590255"/>
                    <a:chOff x="1523999" y="914400"/>
                    <a:chExt cx="3339548" cy="1590255"/>
                  </a:xfrm>
                  <a:grpFill/>
                </p:grpSpPr>
                <p:sp>
                  <p:nvSpPr>
                    <p:cNvPr id="250" name="Rectangle 249">
                      <a:extLst>
                        <a:ext uri="{FF2B5EF4-FFF2-40B4-BE49-F238E27FC236}">
                          <a16:creationId xmlns:a16="http://schemas.microsoft.com/office/drawing/2014/main" id="{D4F64983-C487-45D1-BCB7-AE3401EEFB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914400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0</a:t>
                      </a:r>
                    </a:p>
                  </p:txBody>
                </p:sp>
                <p:sp>
                  <p:nvSpPr>
                    <p:cNvPr id="251" name="Rectangle 250">
                      <a:extLst>
                        <a:ext uri="{FF2B5EF4-FFF2-40B4-BE49-F238E27FC236}">
                          <a16:creationId xmlns:a16="http://schemas.microsoft.com/office/drawing/2014/main" id="{94BFD96A-675E-465B-AEF5-4AE458D45B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232451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1</a:t>
                      </a:r>
                    </a:p>
                  </p:txBody>
                </p:sp>
                <p:sp>
                  <p:nvSpPr>
                    <p:cNvPr id="252" name="Rectangle 251">
                      <a:extLst>
                        <a:ext uri="{FF2B5EF4-FFF2-40B4-BE49-F238E27FC236}">
                          <a16:creationId xmlns:a16="http://schemas.microsoft.com/office/drawing/2014/main" id="{32EF46EE-3581-43CC-95C8-16FB6F380E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550502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2</a:t>
                      </a:r>
                    </a:p>
                  </p:txBody>
                </p:sp>
                <p:sp>
                  <p:nvSpPr>
                    <p:cNvPr id="253" name="Rectangle 252">
                      <a:extLst>
                        <a:ext uri="{FF2B5EF4-FFF2-40B4-BE49-F238E27FC236}">
                          <a16:creationId xmlns:a16="http://schemas.microsoft.com/office/drawing/2014/main" id="{BA8FC2E9-F612-4EB8-BEFB-D1533C4A65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2186604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BIN_NUM_PER_HIS - 1</a:t>
                      </a:r>
                    </a:p>
                  </p:txBody>
                </p:sp>
              </p:grpSp>
            </p:grpSp>
            <p:grpSp>
              <p:nvGrpSpPr>
                <p:cNvPr id="232" name="Group 231">
                  <a:extLst>
                    <a:ext uri="{FF2B5EF4-FFF2-40B4-BE49-F238E27FC236}">
                      <a16:creationId xmlns:a16="http://schemas.microsoft.com/office/drawing/2014/main" id="{238E617D-0541-4294-9381-41A80EC21B7A}"/>
                    </a:ext>
                  </a:extLst>
                </p:cNvPr>
                <p:cNvGrpSpPr/>
                <p:nvPr/>
              </p:nvGrpSpPr>
              <p:grpSpPr>
                <a:xfrm>
                  <a:off x="778042" y="4731555"/>
                  <a:ext cx="2671986" cy="1590255"/>
                  <a:chOff x="1523999" y="914400"/>
                  <a:chExt cx="3339548" cy="1590255"/>
                </a:xfrm>
                <a:solidFill>
                  <a:srgbClr val="DDF9FF"/>
                </a:solidFill>
              </p:grpSpPr>
              <p:sp>
                <p:nvSpPr>
                  <p:cNvPr id="242" name="Rectangle 241">
                    <a:extLst>
                      <a:ext uri="{FF2B5EF4-FFF2-40B4-BE49-F238E27FC236}">
                        <a16:creationId xmlns:a16="http://schemas.microsoft.com/office/drawing/2014/main" id="{666481E2-5522-4D89-9F82-3623F3FD6F43}"/>
                      </a:ext>
                    </a:extLst>
                  </p:cNvPr>
                  <p:cNvSpPr/>
                  <p:nvPr/>
                </p:nvSpPr>
                <p:spPr>
                  <a:xfrm>
                    <a:off x="1523999" y="1868553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…</a:t>
                    </a:r>
                  </a:p>
                </p:txBody>
              </p:sp>
              <p:grpSp>
                <p:nvGrpSpPr>
                  <p:cNvPr id="243" name="Group 242">
                    <a:extLst>
                      <a:ext uri="{FF2B5EF4-FFF2-40B4-BE49-F238E27FC236}">
                        <a16:creationId xmlns:a16="http://schemas.microsoft.com/office/drawing/2014/main" id="{13A6B626-6F57-4A1C-B6AF-617FCFC1C202}"/>
                      </a:ext>
                    </a:extLst>
                  </p:cNvPr>
                  <p:cNvGrpSpPr/>
                  <p:nvPr/>
                </p:nvGrpSpPr>
                <p:grpSpPr>
                  <a:xfrm>
                    <a:off x="1523999" y="914400"/>
                    <a:ext cx="3339548" cy="1590255"/>
                    <a:chOff x="1523999" y="914400"/>
                    <a:chExt cx="3339548" cy="1590255"/>
                  </a:xfrm>
                  <a:grpFill/>
                </p:grpSpPr>
                <p:sp>
                  <p:nvSpPr>
                    <p:cNvPr id="244" name="Rectangle 243">
                      <a:extLst>
                        <a:ext uri="{FF2B5EF4-FFF2-40B4-BE49-F238E27FC236}">
                          <a16:creationId xmlns:a16="http://schemas.microsoft.com/office/drawing/2014/main" id="{6FF99E39-B432-4EAA-9828-1DC48B9884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914400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0</a:t>
                      </a:r>
                    </a:p>
                  </p:txBody>
                </p:sp>
                <p:sp>
                  <p:nvSpPr>
                    <p:cNvPr id="245" name="Rectangle 244">
                      <a:extLst>
                        <a:ext uri="{FF2B5EF4-FFF2-40B4-BE49-F238E27FC236}">
                          <a16:creationId xmlns:a16="http://schemas.microsoft.com/office/drawing/2014/main" id="{9C5DF5C1-3B1E-4FF0-BCA3-4D295E0B24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232451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1</a:t>
                      </a:r>
                    </a:p>
                  </p:txBody>
                </p:sp>
                <p:sp>
                  <p:nvSpPr>
                    <p:cNvPr id="246" name="Rectangle 245">
                      <a:extLst>
                        <a:ext uri="{FF2B5EF4-FFF2-40B4-BE49-F238E27FC236}">
                          <a16:creationId xmlns:a16="http://schemas.microsoft.com/office/drawing/2014/main" id="{AF8E0A9A-8170-4EAD-BE8E-524FBDEA7E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550502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2</a:t>
                      </a:r>
                    </a:p>
                  </p:txBody>
                </p:sp>
                <p:sp>
                  <p:nvSpPr>
                    <p:cNvPr id="247" name="Rectangle 246">
                      <a:extLst>
                        <a:ext uri="{FF2B5EF4-FFF2-40B4-BE49-F238E27FC236}">
                          <a16:creationId xmlns:a16="http://schemas.microsoft.com/office/drawing/2014/main" id="{520F204B-168A-4CC2-A5B9-92E8EE18FF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2186604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BIN_NUM_PER_HIS - 1</a:t>
                      </a:r>
                    </a:p>
                  </p:txBody>
                </p:sp>
              </p:grpSp>
            </p:grpSp>
            <p:sp>
              <p:nvSpPr>
                <p:cNvPr id="233" name="Rectangle 232">
                  <a:extLst>
                    <a:ext uri="{FF2B5EF4-FFF2-40B4-BE49-F238E27FC236}">
                      <a16:creationId xmlns:a16="http://schemas.microsoft.com/office/drawing/2014/main" id="{5CD28AAE-7E0C-45A9-BA81-FBD833FC7F15}"/>
                    </a:ext>
                  </a:extLst>
                </p:cNvPr>
                <p:cNvSpPr/>
                <p:nvPr/>
              </p:nvSpPr>
              <p:spPr>
                <a:xfrm>
                  <a:off x="778042" y="4034751"/>
                  <a:ext cx="2671986" cy="698871"/>
                </a:xfrm>
                <a:prstGeom prst="rect">
                  <a:avLst/>
                </a:prstGeom>
                <a:solidFill>
                  <a:srgbClr val="FFFFE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dirty="0">
                      <a:solidFill>
                        <a:schemeClr val="tx1"/>
                      </a:solidFill>
                    </a:rPr>
                    <a:t>…</a:t>
                  </a:r>
                </a:p>
              </p:txBody>
            </p:sp>
            <p:cxnSp>
              <p:nvCxnSpPr>
                <p:cNvPr id="234" name="Straight Arrow Connector 233">
                  <a:extLst>
                    <a:ext uri="{FF2B5EF4-FFF2-40B4-BE49-F238E27FC236}">
                      <a16:creationId xmlns:a16="http://schemas.microsoft.com/office/drawing/2014/main" id="{7FF13A5C-6D29-4AA4-A31B-BC8F7990F9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600" y="854242"/>
                  <a:ext cx="0" cy="159025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BE6D55C4-4A9D-41D4-B616-891185F9AB1B}"/>
                    </a:ext>
                  </a:extLst>
                </p:cNvPr>
                <p:cNvSpPr txBox="1"/>
                <p:nvPr/>
              </p:nvSpPr>
              <p:spPr>
                <a:xfrm>
                  <a:off x="3657598" y="1429650"/>
                  <a:ext cx="890336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236" name="Straight Arrow Connector 235">
                  <a:extLst>
                    <a:ext uri="{FF2B5EF4-FFF2-40B4-BE49-F238E27FC236}">
                      <a16:creationId xmlns:a16="http://schemas.microsoft.com/office/drawing/2014/main" id="{4C6B5860-0B7F-456D-8914-E9BAA424D8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600" y="2444497"/>
                  <a:ext cx="0" cy="1590254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37" name="TextBox 236">
                  <a:extLst>
                    <a:ext uri="{FF2B5EF4-FFF2-40B4-BE49-F238E27FC236}">
                      <a16:creationId xmlns:a16="http://schemas.microsoft.com/office/drawing/2014/main" id="{A7EDDC54-582B-4789-9339-2D5219FD8CFA}"/>
                    </a:ext>
                  </a:extLst>
                </p:cNvPr>
                <p:cNvSpPr txBox="1"/>
                <p:nvPr/>
              </p:nvSpPr>
              <p:spPr>
                <a:xfrm>
                  <a:off x="3657598" y="3019907"/>
                  <a:ext cx="890336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2</a:t>
                  </a:r>
                </a:p>
              </p:txBody>
            </p:sp>
            <p:cxnSp>
              <p:nvCxnSpPr>
                <p:cNvPr id="238" name="Straight Arrow Connector 237">
                  <a:extLst>
                    <a:ext uri="{FF2B5EF4-FFF2-40B4-BE49-F238E27FC236}">
                      <a16:creationId xmlns:a16="http://schemas.microsoft.com/office/drawing/2014/main" id="{8F34345E-1EA7-4FE0-999E-6FA63C13EC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600" y="4034751"/>
                  <a:ext cx="0" cy="696804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F12CE7E4-D13B-43CD-A41F-11B2105643BE}"/>
                    </a:ext>
                  </a:extLst>
                </p:cNvPr>
                <p:cNvSpPr txBox="1"/>
                <p:nvPr/>
              </p:nvSpPr>
              <p:spPr>
                <a:xfrm>
                  <a:off x="3657598" y="4163427"/>
                  <a:ext cx="890336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    …</a:t>
                  </a:r>
                </a:p>
              </p:txBody>
            </p:sp>
            <p:cxnSp>
              <p:nvCxnSpPr>
                <p:cNvPr id="240" name="Straight Arrow Connector 239">
                  <a:extLst>
                    <a:ext uri="{FF2B5EF4-FFF2-40B4-BE49-F238E27FC236}">
                      <a16:creationId xmlns:a16="http://schemas.microsoft.com/office/drawing/2014/main" id="{B85E5485-BDCF-42FA-905F-B79EB93DFD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599" y="4701204"/>
                  <a:ext cx="0" cy="16885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1" name="TextBox 240">
                  <a:extLst>
                    <a:ext uri="{FF2B5EF4-FFF2-40B4-BE49-F238E27FC236}">
                      <a16:creationId xmlns:a16="http://schemas.microsoft.com/office/drawing/2014/main" id="{118B649A-6D8D-401E-AFA7-D66A2E0BBE55}"/>
                    </a:ext>
                  </a:extLst>
                </p:cNvPr>
                <p:cNvSpPr txBox="1"/>
                <p:nvPr/>
              </p:nvSpPr>
              <p:spPr>
                <a:xfrm>
                  <a:off x="3657598" y="5306965"/>
                  <a:ext cx="2938283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 dirty="0"/>
                    <a:t>Pixel PIXEL_NUM_PER_RAM </a:t>
                  </a:r>
                </a:p>
              </p:txBody>
            </p:sp>
          </p:grpSp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E23AF3A9-5FEF-4039-96C2-065BA781D538}"/>
                  </a:ext>
                </a:extLst>
              </p:cNvPr>
              <p:cNvSpPr txBox="1"/>
              <p:nvPr/>
            </p:nvSpPr>
            <p:spPr>
              <a:xfrm>
                <a:off x="1674364" y="10758376"/>
                <a:ext cx="1003664" cy="368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 dirty="0"/>
                  <a:t>SRAM1</a:t>
                </a:r>
              </a:p>
            </p:txBody>
          </p:sp>
        </p:grp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CB63350C-4AA9-4131-8A34-547CE422E39C}"/>
                </a:ext>
              </a:extLst>
            </p:cNvPr>
            <p:cNvCxnSpPr>
              <a:cxnSpLocks/>
            </p:cNvCxnSpPr>
            <p:nvPr/>
          </p:nvCxnSpPr>
          <p:spPr>
            <a:xfrm>
              <a:off x="2586517" y="2121762"/>
              <a:ext cx="0" cy="582034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E7DAF87-40A6-4884-AA0F-4A0DADD7772D}"/>
                </a:ext>
              </a:extLst>
            </p:cNvPr>
            <p:cNvSpPr txBox="1"/>
            <p:nvPr/>
          </p:nvSpPr>
          <p:spPr>
            <a:xfrm>
              <a:off x="859951" y="4857144"/>
              <a:ext cx="1797120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 dirty="0"/>
                <a:t>Histogram part</a:t>
              </a: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447886F3-4768-4640-AD32-F5D21250CB21}"/>
              </a:ext>
            </a:extLst>
          </p:cNvPr>
          <p:cNvSpPr txBox="1"/>
          <p:nvPr/>
        </p:nvSpPr>
        <p:spPr>
          <a:xfrm>
            <a:off x="7330072" y="14981460"/>
            <a:ext cx="1855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 0(b’000)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848DA00-5450-4170-B6B2-4775A4CAE9C7}"/>
              </a:ext>
            </a:extLst>
          </p:cNvPr>
          <p:cNvSpPr txBox="1"/>
          <p:nvPr/>
        </p:nvSpPr>
        <p:spPr>
          <a:xfrm>
            <a:off x="7322066" y="15668666"/>
            <a:ext cx="1855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Address 2(b’010)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5B360B0-58C7-49BF-B674-9E7D900BC503}"/>
              </a:ext>
            </a:extLst>
          </p:cNvPr>
          <p:cNvSpPr txBox="1"/>
          <p:nvPr/>
        </p:nvSpPr>
        <p:spPr>
          <a:xfrm>
            <a:off x="7330072" y="15320406"/>
            <a:ext cx="1855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 1(b’001)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C6868F3-AC7A-40E8-B897-AAC8E9F8AADF}"/>
              </a:ext>
            </a:extLst>
          </p:cNvPr>
          <p:cNvSpPr txBox="1"/>
          <p:nvPr/>
        </p:nvSpPr>
        <p:spPr>
          <a:xfrm>
            <a:off x="7322072" y="16009713"/>
            <a:ext cx="1811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 …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2772E94-7B90-4307-B264-B4A45B3D128D}"/>
              </a:ext>
            </a:extLst>
          </p:cNvPr>
          <p:cNvSpPr txBox="1"/>
          <p:nvPr/>
        </p:nvSpPr>
        <p:spPr>
          <a:xfrm>
            <a:off x="6036112" y="16339393"/>
            <a:ext cx="3093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 BIN_NUM_PER_HIS - 1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A04E093-62B4-4EF5-8BDA-0B5010AC7C22}"/>
              </a:ext>
            </a:extLst>
          </p:cNvPr>
          <p:cNvSpPr txBox="1"/>
          <p:nvPr/>
        </p:nvSpPr>
        <p:spPr>
          <a:xfrm>
            <a:off x="5691429" y="16678748"/>
            <a:ext cx="3597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  2*(BIN_NUM_PER_HIS - 1)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FC6FF72-A2AB-405D-9943-38BEADD61BB0}"/>
              </a:ext>
            </a:extLst>
          </p:cNvPr>
          <p:cNvSpPr txBox="1"/>
          <p:nvPr/>
        </p:nvSpPr>
        <p:spPr>
          <a:xfrm>
            <a:off x="7888958" y="17822581"/>
            <a:ext cx="1811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 …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CB59FC8-1274-4795-B3D3-6CBD6C399671}"/>
              </a:ext>
            </a:extLst>
          </p:cNvPr>
          <p:cNvSpPr txBox="1"/>
          <p:nvPr/>
        </p:nvSpPr>
        <p:spPr>
          <a:xfrm>
            <a:off x="5755583" y="18941703"/>
            <a:ext cx="3872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 (</a:t>
            </a:r>
            <a:r>
              <a:rPr lang="en-US" sz="1800" dirty="0"/>
              <a:t>PIXEL_NUM_PER_RAM) </a:t>
            </a:r>
            <a:r>
              <a:rPr lang="en-US" dirty="0"/>
              <a:t>*(BIN_NUM_PER_HIS - 1)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E4B1DDC-2511-46B6-ABA3-056E10B932F8}"/>
              </a:ext>
            </a:extLst>
          </p:cNvPr>
          <p:cNvCxnSpPr>
            <a:cxnSpLocks/>
            <a:stCxn id="244" idx="1"/>
          </p:cNvCxnSpPr>
          <p:nvPr/>
        </p:nvCxnSpPr>
        <p:spPr>
          <a:xfrm flipH="1" flipV="1">
            <a:off x="8806227" y="19320727"/>
            <a:ext cx="29736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25230A1-3659-4869-95B2-95A486499820}"/>
              </a:ext>
            </a:extLst>
          </p:cNvPr>
          <p:cNvSpPr/>
          <p:nvPr/>
        </p:nvSpPr>
        <p:spPr>
          <a:xfrm>
            <a:off x="20210201" y="21063949"/>
            <a:ext cx="2971707" cy="13297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 dirty="0">
                <a:solidFill>
                  <a:schemeClr val="tx1"/>
                </a:solidFill>
              </a:rPr>
              <a:t>BIN_NUM_PER_RAM * BIN_NUM_PER_HIS bits in total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C0BA3BCE-255D-4EE3-99DF-6380F629E549}"/>
              </a:ext>
            </a:extLst>
          </p:cNvPr>
          <p:cNvCxnSpPr>
            <a:cxnSpLocks/>
          </p:cNvCxnSpPr>
          <p:nvPr/>
        </p:nvCxnSpPr>
        <p:spPr>
          <a:xfrm>
            <a:off x="23390145" y="21064780"/>
            <a:ext cx="9153" cy="13396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1B72E066-E3C2-4722-A9A3-0F145A4F47DE}"/>
              </a:ext>
            </a:extLst>
          </p:cNvPr>
          <p:cNvSpPr txBox="1"/>
          <p:nvPr/>
        </p:nvSpPr>
        <p:spPr>
          <a:xfrm>
            <a:off x="23314373" y="21513810"/>
            <a:ext cx="1307973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53" err="1"/>
              <a:t>stateRAM</a:t>
            </a:r>
            <a:endParaRPr lang="en-US" sz="1953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E762EE3-3892-46D3-820D-B174AE8B161E}"/>
              </a:ext>
            </a:extLst>
          </p:cNvPr>
          <p:cNvCxnSpPr>
            <a:cxnSpLocks/>
          </p:cNvCxnSpPr>
          <p:nvPr/>
        </p:nvCxnSpPr>
        <p:spPr>
          <a:xfrm>
            <a:off x="19993023" y="21062025"/>
            <a:ext cx="9153" cy="13718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5CEF680D-D038-40A9-9FA6-559262CB46F6}"/>
              </a:ext>
            </a:extLst>
          </p:cNvPr>
          <p:cNvSpPr txBox="1"/>
          <p:nvPr/>
        </p:nvSpPr>
        <p:spPr>
          <a:xfrm>
            <a:off x="18413292" y="21401697"/>
            <a:ext cx="1797120" cy="693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53" dirty="0"/>
              <a:t>State saving part</a:t>
            </a:r>
          </a:p>
        </p:txBody>
      </p:sp>
    </p:spTree>
    <p:extLst>
      <p:ext uri="{BB962C8B-B14F-4D97-AF65-F5344CB8AC3E}">
        <p14:creationId xmlns:p14="http://schemas.microsoft.com/office/powerpoint/2010/main" val="3739254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B6B06ED7-1700-4E3D-8C1C-8AE1D954A9A2}"/>
              </a:ext>
            </a:extLst>
          </p:cNvPr>
          <p:cNvGrpSpPr/>
          <p:nvPr/>
        </p:nvGrpSpPr>
        <p:grpSpPr>
          <a:xfrm>
            <a:off x="30578040" y="9840240"/>
            <a:ext cx="5038507" cy="3259657"/>
            <a:chOff x="602605" y="177604"/>
            <a:chExt cx="4675511" cy="3060600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6EE2B947-69CC-4426-9784-647C866733A2}"/>
                </a:ext>
              </a:extLst>
            </p:cNvPr>
            <p:cNvGrpSpPr/>
            <p:nvPr/>
          </p:nvGrpSpPr>
          <p:grpSpPr>
            <a:xfrm>
              <a:off x="602605" y="177604"/>
              <a:ext cx="4675511" cy="2142931"/>
              <a:chOff x="626668" y="301566"/>
              <a:chExt cx="4675511" cy="2142931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66676283-6B15-4D4E-9C71-91C13F309FF2}"/>
                  </a:ext>
                </a:extLst>
              </p:cNvPr>
              <p:cNvGrpSpPr/>
              <p:nvPr/>
            </p:nvGrpSpPr>
            <p:grpSpPr>
              <a:xfrm>
                <a:off x="626668" y="854242"/>
                <a:ext cx="3633810" cy="1590255"/>
                <a:chOff x="1334806" y="914400"/>
                <a:chExt cx="4541672" cy="1590255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E92C7FD3-C53C-42E2-94D2-573C2FB2FCC1}"/>
                    </a:ext>
                  </a:extLst>
                </p:cNvPr>
                <p:cNvSpPr/>
                <p:nvPr/>
              </p:nvSpPr>
              <p:spPr>
                <a:xfrm>
                  <a:off x="1334811" y="1868553"/>
                  <a:ext cx="4541665" cy="31805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Bin …</a:t>
                  </a:r>
                </a:p>
              </p:txBody>
            </p:sp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8F9046F9-5D48-4A0E-9DC7-32C7671AB4D7}"/>
                    </a:ext>
                  </a:extLst>
                </p:cNvPr>
                <p:cNvGrpSpPr/>
                <p:nvPr/>
              </p:nvGrpSpPr>
              <p:grpSpPr>
                <a:xfrm>
                  <a:off x="1334806" y="914400"/>
                  <a:ext cx="4541672" cy="1590255"/>
                  <a:chOff x="1334806" y="914400"/>
                  <a:chExt cx="4541672" cy="1590255"/>
                </a:xfrm>
                <a:grpFill/>
              </p:grpSpPr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43C7E81A-E0E9-4938-B727-164D3ADAF052}"/>
                      </a:ext>
                    </a:extLst>
                  </p:cNvPr>
                  <p:cNvSpPr/>
                  <p:nvPr/>
                </p:nvSpPr>
                <p:spPr>
                  <a:xfrm>
                    <a:off x="1334813" y="914400"/>
                    <a:ext cx="4541659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0 (TH-)</a:t>
                    </a:r>
                  </a:p>
                </p:txBody>
              </p:sp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B2DEAA73-7288-49A5-A33E-A276CF5E9CB1}"/>
                      </a:ext>
                    </a:extLst>
                  </p:cNvPr>
                  <p:cNvSpPr/>
                  <p:nvPr/>
                </p:nvSpPr>
                <p:spPr>
                  <a:xfrm>
                    <a:off x="1334806" y="1232451"/>
                    <a:ext cx="454166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1</a:t>
                    </a:r>
                  </a:p>
                </p:txBody>
              </p:sp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D324C525-5A49-4CF7-B1B9-194D14609178}"/>
                      </a:ext>
                    </a:extLst>
                  </p:cNvPr>
                  <p:cNvSpPr/>
                  <p:nvPr/>
                </p:nvSpPr>
                <p:spPr>
                  <a:xfrm>
                    <a:off x="1334808" y="1550502"/>
                    <a:ext cx="4541666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2</a:t>
                    </a:r>
                  </a:p>
                </p:txBody>
              </p:sp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3B62C0EC-CE22-422B-B2C5-AC67DD013821}"/>
                      </a:ext>
                    </a:extLst>
                  </p:cNvPr>
                  <p:cNvSpPr/>
                  <p:nvPr/>
                </p:nvSpPr>
                <p:spPr>
                  <a:xfrm>
                    <a:off x="1334813" y="2186604"/>
                    <a:ext cx="4541665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BIN_NUM_PER_HIS – 2</a:t>
                    </a:r>
                  </a:p>
                </p:txBody>
              </p:sp>
            </p:grpSp>
          </p:grp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1BDD60FF-BABD-48E2-AA1E-08EB3B9F09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668" y="624130"/>
                <a:ext cx="3633805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9E5795B-31B6-4878-83E7-6C738DF28F20}"/>
                  </a:ext>
                </a:extLst>
              </p:cNvPr>
              <p:cNvSpPr txBox="1"/>
              <p:nvPr/>
            </p:nvSpPr>
            <p:spPr>
              <a:xfrm>
                <a:off x="1521941" y="301566"/>
                <a:ext cx="1928088" cy="368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 err="1"/>
                  <a:t>peakMax</a:t>
                </a:r>
                <a:r>
                  <a:rPr lang="en-US" sz="1953"/>
                  <a:t> bits wide</a:t>
                </a:r>
              </a:p>
            </p:txBody>
          </p: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40575BFE-AA38-49FD-98EC-AE3F283F84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11842" y="854242"/>
                <a:ext cx="0" cy="159025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B9A9E96-0263-4859-81A3-DBDCCE908C3B}"/>
                  </a:ext>
                </a:extLst>
              </p:cNvPr>
              <p:cNvSpPr txBox="1"/>
              <p:nvPr/>
            </p:nvSpPr>
            <p:spPr>
              <a:xfrm>
                <a:off x="4411843" y="1417313"/>
                <a:ext cx="890336" cy="368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7560747-81B0-4BDD-BB5C-95C9E57A9E38}"/>
                </a:ext>
              </a:extLst>
            </p:cNvPr>
            <p:cNvSpPr txBox="1"/>
            <p:nvPr/>
          </p:nvSpPr>
          <p:spPr>
            <a:xfrm>
              <a:off x="1844494" y="2869331"/>
              <a:ext cx="1668155" cy="368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2</a:t>
              </a: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8E7E4523-1797-4583-A5F0-7D7ADEB93270}"/>
              </a:ext>
            </a:extLst>
          </p:cNvPr>
          <p:cNvSpPr/>
          <p:nvPr/>
        </p:nvSpPr>
        <p:spPr>
          <a:xfrm>
            <a:off x="30578063" y="12122557"/>
            <a:ext cx="3915927" cy="3387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>
                <a:solidFill>
                  <a:schemeClr val="tx1"/>
                </a:solidFill>
              </a:rPr>
              <a:t>Bin BIN_NUM_PER_HIS – 1 (TH+ -1)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7B8A012-6B06-469D-B0D4-29E8FA470B9C}"/>
              </a:ext>
            </a:extLst>
          </p:cNvPr>
          <p:cNvSpPr txBox="1"/>
          <p:nvPr/>
        </p:nvSpPr>
        <p:spPr>
          <a:xfrm>
            <a:off x="17833996" y="1996338"/>
            <a:ext cx="1782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Np = 4, Nb = 3,</a:t>
            </a:r>
          </a:p>
          <a:p>
            <a:r>
              <a:rPr lang="en-US" err="1"/>
              <a:t>peakMax</a:t>
            </a:r>
            <a:r>
              <a:rPr lang="en-US"/>
              <a:t>=5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3E593FF-69B4-4C5B-A8DF-D3DF1CA4729A}"/>
              </a:ext>
            </a:extLst>
          </p:cNvPr>
          <p:cNvGrpSpPr/>
          <p:nvPr/>
        </p:nvGrpSpPr>
        <p:grpSpPr>
          <a:xfrm>
            <a:off x="13389912" y="6347361"/>
            <a:ext cx="4500507" cy="3742210"/>
            <a:chOff x="8590157" y="12547048"/>
            <a:chExt cx="4500506" cy="3742212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3C21CE8-178B-49B6-97BD-3BD7917E99E3}"/>
                </a:ext>
              </a:extLst>
            </p:cNvPr>
            <p:cNvSpPr txBox="1"/>
            <p:nvPr/>
          </p:nvSpPr>
          <p:spPr>
            <a:xfrm>
              <a:off x="9942290" y="15896396"/>
              <a:ext cx="2525098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1 in SRAM1</a:t>
              </a: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53783E78-78AB-4711-AF90-91799ADB1CD3}"/>
                </a:ext>
              </a:extLst>
            </p:cNvPr>
            <p:cNvGrpSpPr/>
            <p:nvPr/>
          </p:nvGrpSpPr>
          <p:grpSpPr>
            <a:xfrm>
              <a:off x="8590157" y="12547048"/>
              <a:ext cx="4500506" cy="3318953"/>
              <a:chOff x="5158078" y="5798771"/>
              <a:chExt cx="4500506" cy="3318953"/>
            </a:xfrm>
          </p:grpSpPr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5210A9B0-5CA5-4AB8-8DA2-F2406CA0347A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A06AB9FF-24E1-49CC-97BB-6A1432B50925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3EE2A6BF-254D-41D8-8A57-E930D22130FD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BB0A8E16-526F-4299-AA8B-08E0F199F5B8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82ACF791-BCAC-4753-834B-2D1BEC8C7CDB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1 (b’001)</a:t>
                </a:r>
              </a:p>
            </p:txBody>
          </p: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C719E51B-B99A-4C33-AFAF-B6F47CAB0C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3686E74-D5DD-4923-974A-DAC2D4F6B620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2DDB252F-5B37-4F3C-A850-505E1E5DEB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2B69D6E8-AE38-498E-B802-EC50F47457E4}"/>
                  </a:ext>
                </a:extLst>
              </p:cNvPr>
              <p:cNvSpPr txBox="1"/>
              <p:nvPr/>
            </p:nvSpPr>
            <p:spPr>
              <a:xfrm>
                <a:off x="8699124" y="7497205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428F7043-1279-4EC8-B8C0-2F595FBB74FE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(b’001)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6E24F5EA-BE41-4A00-B364-9A96F235ACE9}"/>
                  </a:ext>
                </a:extLst>
              </p:cNvPr>
              <p:cNvSpPr txBox="1"/>
              <p:nvPr/>
            </p:nvSpPr>
            <p:spPr>
              <a:xfrm>
                <a:off x="5175151" y="6393151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D6B0BF76-F185-40A8-9968-84283E31560C}"/>
                  </a:ext>
                </a:extLst>
              </p:cNvPr>
              <p:cNvSpPr txBox="1"/>
              <p:nvPr/>
            </p:nvSpPr>
            <p:spPr>
              <a:xfrm>
                <a:off x="5167145" y="708035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E83DF1FC-AD2A-47F1-BFFE-251D4821D9E2}"/>
                  </a:ext>
                </a:extLst>
              </p:cNvPr>
              <p:cNvSpPr txBox="1"/>
              <p:nvPr/>
            </p:nvSpPr>
            <p:spPr>
              <a:xfrm>
                <a:off x="5175151" y="673209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BE139491-17C6-4FB1-BBE2-96AC616E6D5D}"/>
                  </a:ext>
                </a:extLst>
              </p:cNvPr>
              <p:cNvSpPr txBox="1"/>
              <p:nvPr/>
            </p:nvSpPr>
            <p:spPr>
              <a:xfrm>
                <a:off x="5167151" y="7421405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1C76909C-51B0-4952-80F1-4528BDEDBA00}"/>
                  </a:ext>
                </a:extLst>
              </p:cNvPr>
              <p:cNvSpPr txBox="1"/>
              <p:nvPr/>
            </p:nvSpPr>
            <p:spPr>
              <a:xfrm>
                <a:off x="5175151" y="7751085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755ED5F-9732-48C4-A6C9-DF50E455A6A0}"/>
                  </a:ext>
                </a:extLst>
              </p:cNvPr>
              <p:cNvSpPr txBox="1"/>
              <p:nvPr/>
            </p:nvSpPr>
            <p:spPr>
              <a:xfrm>
                <a:off x="5160391" y="8090719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4FDB9677-FBE0-444A-BD4C-E6914B8DD63E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86F37DF4-64E8-44FF-8206-3B56B4E85D5F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A7CECFD2-E04C-48D0-8DB1-53219885E336}"/>
                  </a:ext>
                </a:extLst>
              </p:cNvPr>
              <p:cNvSpPr txBox="1"/>
              <p:nvPr/>
            </p:nvSpPr>
            <p:spPr>
              <a:xfrm>
                <a:off x="5160385" y="8419732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E2485627-EACF-4022-9DD3-00836A814484}"/>
                  </a:ext>
                </a:extLst>
              </p:cNvPr>
              <p:cNvSpPr txBox="1"/>
              <p:nvPr/>
            </p:nvSpPr>
            <p:spPr>
              <a:xfrm>
                <a:off x="5158078" y="8748392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7931BA8-0F13-429D-A3DE-C67B5B0B8ECF}"/>
              </a:ext>
            </a:extLst>
          </p:cNvPr>
          <p:cNvGrpSpPr/>
          <p:nvPr/>
        </p:nvGrpSpPr>
        <p:grpSpPr>
          <a:xfrm>
            <a:off x="30693860" y="17660023"/>
            <a:ext cx="4500507" cy="3731971"/>
            <a:chOff x="13090663" y="12522576"/>
            <a:chExt cx="4500506" cy="3731968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B23AF58D-6FA4-4075-9E63-60EE5E7A1E1F}"/>
                </a:ext>
              </a:extLst>
            </p:cNvPr>
            <p:cNvGrpSpPr/>
            <p:nvPr/>
          </p:nvGrpSpPr>
          <p:grpSpPr>
            <a:xfrm>
              <a:off x="13090663" y="12522576"/>
              <a:ext cx="4500506" cy="3318956"/>
              <a:chOff x="5158078" y="5798771"/>
              <a:chExt cx="4500506" cy="3318956"/>
            </a:xfrm>
          </p:grpSpPr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75CC29EB-CF78-4C42-B020-BAE390408247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3F3EAF9A-2B52-45BE-A172-EDEB38317017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6C6DD782-CBE7-4A1D-B61E-0A254EEBEA6C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2AD0280D-6760-46D8-B6BF-B7B1C02D8E3B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FCCB447F-B680-4058-9CD8-E7B8ABED9D41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cxnSp>
            <p:nvCxnSpPr>
              <p:cNvPr id="142" name="Straight Arrow Connector 141">
                <a:extLst>
                  <a:ext uri="{FF2B5EF4-FFF2-40B4-BE49-F238E27FC236}">
                    <a16:creationId xmlns:a16="http://schemas.microsoft.com/office/drawing/2014/main" id="{48292568-7831-4E86-B270-CE5713416D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11732863-4394-4A4A-896D-1590284912F1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144" name="Straight Arrow Connector 143">
                <a:extLst>
                  <a:ext uri="{FF2B5EF4-FFF2-40B4-BE49-F238E27FC236}">
                    <a16:creationId xmlns:a16="http://schemas.microsoft.com/office/drawing/2014/main" id="{8D6C5B04-633D-4E87-9512-C1B8DE92FF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01E53B4B-9C4F-4092-811B-EA01D24903FB}"/>
                  </a:ext>
                </a:extLst>
              </p:cNvPr>
              <p:cNvSpPr txBox="1"/>
              <p:nvPr/>
            </p:nvSpPr>
            <p:spPr>
              <a:xfrm>
                <a:off x="8699124" y="7497203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736BA8C8-4491-4204-9AC5-AF24DB1D3584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04F41C43-78D9-4F21-A783-0E174C88ADDB}"/>
                  </a:ext>
                </a:extLst>
              </p:cNvPr>
              <p:cNvSpPr txBox="1"/>
              <p:nvPr/>
            </p:nvSpPr>
            <p:spPr>
              <a:xfrm>
                <a:off x="5175151" y="6393150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E639EF17-0235-469A-BD7D-4DA9063DD159}"/>
                  </a:ext>
                </a:extLst>
              </p:cNvPr>
              <p:cNvSpPr txBox="1"/>
              <p:nvPr/>
            </p:nvSpPr>
            <p:spPr>
              <a:xfrm>
                <a:off x="5167145" y="7080356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744E3495-14FF-45A6-913D-069020E136AC}"/>
                  </a:ext>
                </a:extLst>
              </p:cNvPr>
              <p:cNvSpPr txBox="1"/>
              <p:nvPr/>
            </p:nvSpPr>
            <p:spPr>
              <a:xfrm>
                <a:off x="5175151" y="6732097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B7F32E16-FDE3-4020-BD48-BD7A8950B5F4}"/>
                  </a:ext>
                </a:extLst>
              </p:cNvPr>
              <p:cNvSpPr txBox="1"/>
              <p:nvPr/>
            </p:nvSpPr>
            <p:spPr>
              <a:xfrm>
                <a:off x="5167151" y="7421403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F6F760B-CA44-4130-96D7-ECE4ABAED9DB}"/>
                  </a:ext>
                </a:extLst>
              </p:cNvPr>
              <p:cNvSpPr txBox="1"/>
              <p:nvPr/>
            </p:nvSpPr>
            <p:spPr>
              <a:xfrm>
                <a:off x="5175151" y="7751083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4E89B081-68B3-4240-AC3C-283F7E16D457}"/>
                  </a:ext>
                </a:extLst>
              </p:cNvPr>
              <p:cNvSpPr txBox="1"/>
              <p:nvPr/>
            </p:nvSpPr>
            <p:spPr>
              <a:xfrm>
                <a:off x="5160391" y="8090716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F9F907B9-7927-4353-AEF9-FB5DCE07E290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759BED9C-2BAC-4890-AC25-62A8E1B011CC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1C3FEB78-5D5F-4788-86B8-1DA05174C280}"/>
                  </a:ext>
                </a:extLst>
              </p:cNvPr>
              <p:cNvSpPr txBox="1"/>
              <p:nvPr/>
            </p:nvSpPr>
            <p:spPr>
              <a:xfrm>
                <a:off x="5160385" y="8419735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A35F0606-5D31-4234-A650-1B98C751FF5F}"/>
                  </a:ext>
                </a:extLst>
              </p:cNvPr>
              <p:cNvSpPr txBox="1"/>
              <p:nvPr/>
            </p:nvSpPr>
            <p:spPr>
              <a:xfrm>
                <a:off x="5158078" y="8748395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0E6D6BEB-031F-468F-B939-EAB0C3BCB5A8}"/>
                </a:ext>
              </a:extLst>
            </p:cNvPr>
            <p:cNvSpPr txBox="1"/>
            <p:nvPr/>
          </p:nvSpPr>
          <p:spPr>
            <a:xfrm>
              <a:off x="14910923" y="15861680"/>
              <a:ext cx="14272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2</a:t>
              </a:r>
            </a:p>
          </p:txBody>
        </p:sp>
      </p:grpSp>
      <p:sp>
        <p:nvSpPr>
          <p:cNvPr id="162" name="TextBox 161">
            <a:extLst>
              <a:ext uri="{FF2B5EF4-FFF2-40B4-BE49-F238E27FC236}">
                <a16:creationId xmlns:a16="http://schemas.microsoft.com/office/drawing/2014/main" id="{0ED4F2F1-CA76-4764-9B9D-76BBF8010AA6}"/>
              </a:ext>
            </a:extLst>
          </p:cNvPr>
          <p:cNvSpPr txBox="1"/>
          <p:nvPr/>
        </p:nvSpPr>
        <p:spPr>
          <a:xfrm>
            <a:off x="4680854" y="7836766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10(b’1010) 	10(b’1010)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5655E175-ED29-4473-8083-CD8F4D19121B}"/>
              </a:ext>
            </a:extLst>
          </p:cNvPr>
          <p:cNvSpPr txBox="1"/>
          <p:nvPr/>
        </p:nvSpPr>
        <p:spPr>
          <a:xfrm>
            <a:off x="4853891" y="8279556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Acquisition1 in serial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24EAC5F4-0658-4AF9-BFB5-2AD1202EBD15}"/>
              </a:ext>
            </a:extLst>
          </p:cNvPr>
          <p:cNvGrpSpPr/>
          <p:nvPr/>
        </p:nvGrpSpPr>
        <p:grpSpPr>
          <a:xfrm>
            <a:off x="13491665" y="18930286"/>
            <a:ext cx="4500507" cy="3742210"/>
            <a:chOff x="8590157" y="12547048"/>
            <a:chExt cx="4500506" cy="3742212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BB6D6929-BA93-42FB-8031-F5C463A5CAFD}"/>
                </a:ext>
              </a:extLst>
            </p:cNvPr>
            <p:cNvSpPr txBox="1"/>
            <p:nvPr/>
          </p:nvSpPr>
          <p:spPr>
            <a:xfrm>
              <a:off x="9942290" y="15896396"/>
              <a:ext cx="2525097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1 in SRAM1</a:t>
              </a:r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F7A8C7DB-14EA-4384-B30B-EFE835EE48AD}"/>
                </a:ext>
              </a:extLst>
            </p:cNvPr>
            <p:cNvGrpSpPr/>
            <p:nvPr/>
          </p:nvGrpSpPr>
          <p:grpSpPr>
            <a:xfrm>
              <a:off x="8590157" y="12547048"/>
              <a:ext cx="4500506" cy="3318953"/>
              <a:chOff x="5158078" y="5798771"/>
              <a:chExt cx="4500506" cy="3318953"/>
            </a:xfrm>
          </p:grpSpPr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078446C5-7AFB-442A-8CDC-521BF48E6EC1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D5027963-A09C-4095-91B1-354349EDCA67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3C3BAC02-0FF9-4087-98D8-C6D851106745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3016CDE3-3CD2-4165-84A8-741DA2BC4F48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C7D7E791-4842-4889-AB19-106A748EB967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2 (b’010)</a:t>
                </a:r>
              </a:p>
            </p:txBody>
          </p:sp>
          <p:cxnSp>
            <p:nvCxnSpPr>
              <p:cNvPr id="172" name="Straight Arrow Connector 171">
                <a:extLst>
                  <a:ext uri="{FF2B5EF4-FFF2-40B4-BE49-F238E27FC236}">
                    <a16:creationId xmlns:a16="http://schemas.microsoft.com/office/drawing/2014/main" id="{36785A18-7B92-4753-AFB0-66B4CE5385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6AB0654B-32A6-4520-A090-58261769E9DF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174" name="Straight Arrow Connector 173">
                <a:extLst>
                  <a:ext uri="{FF2B5EF4-FFF2-40B4-BE49-F238E27FC236}">
                    <a16:creationId xmlns:a16="http://schemas.microsoft.com/office/drawing/2014/main" id="{994FB6F0-9F59-4546-B658-696DA4A1F5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E40C019C-9547-4C4E-AE16-58BD29ED4F60}"/>
                  </a:ext>
                </a:extLst>
              </p:cNvPr>
              <p:cNvSpPr txBox="1"/>
              <p:nvPr/>
            </p:nvSpPr>
            <p:spPr>
              <a:xfrm>
                <a:off x="8699124" y="7497205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E089316A-E507-4D9E-BA21-6645B626B9A3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1 (b’001)</a:t>
                </a: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D724D39C-6F7E-44CF-8F40-BCE3BD7705B2}"/>
                  </a:ext>
                </a:extLst>
              </p:cNvPr>
              <p:cNvSpPr txBox="1"/>
              <p:nvPr/>
            </p:nvSpPr>
            <p:spPr>
              <a:xfrm>
                <a:off x="5175151" y="6393151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F50FA1C3-793B-4579-906C-FE20D0F954F8}"/>
                  </a:ext>
                </a:extLst>
              </p:cNvPr>
              <p:cNvSpPr txBox="1"/>
              <p:nvPr/>
            </p:nvSpPr>
            <p:spPr>
              <a:xfrm>
                <a:off x="5167145" y="708035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CD7E6D1D-457F-4948-AF57-346C32F1CB4D}"/>
                  </a:ext>
                </a:extLst>
              </p:cNvPr>
              <p:cNvSpPr txBox="1"/>
              <p:nvPr/>
            </p:nvSpPr>
            <p:spPr>
              <a:xfrm>
                <a:off x="5175151" y="673209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0B3B5D56-723C-4999-83C2-3422E03D77FC}"/>
                  </a:ext>
                </a:extLst>
              </p:cNvPr>
              <p:cNvSpPr txBox="1"/>
              <p:nvPr/>
            </p:nvSpPr>
            <p:spPr>
              <a:xfrm>
                <a:off x="5167151" y="7421405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42C9A505-6F30-488C-80F8-FF0B647BCB36}"/>
                  </a:ext>
                </a:extLst>
              </p:cNvPr>
              <p:cNvSpPr txBox="1"/>
              <p:nvPr/>
            </p:nvSpPr>
            <p:spPr>
              <a:xfrm>
                <a:off x="5175151" y="7751085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Address 4(b’100)</a:t>
                </a:r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349A629B-3808-40A8-8038-9D64E677DF49}"/>
                  </a:ext>
                </a:extLst>
              </p:cNvPr>
              <p:cNvSpPr txBox="1"/>
              <p:nvPr/>
            </p:nvSpPr>
            <p:spPr>
              <a:xfrm>
                <a:off x="5160391" y="8090719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18F58E29-E733-4DFF-B974-9E00AB129F19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3F85056E-B54B-4FAE-B07C-7CEB54229B6E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E8CE7BA6-68A9-49BD-A4D9-9486718325E9}"/>
                  </a:ext>
                </a:extLst>
              </p:cNvPr>
              <p:cNvSpPr txBox="1"/>
              <p:nvPr/>
            </p:nvSpPr>
            <p:spPr>
              <a:xfrm>
                <a:off x="5160385" y="8419732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93845E50-8634-4C42-AA4B-82F2E32BD331}"/>
                  </a:ext>
                </a:extLst>
              </p:cNvPr>
              <p:cNvSpPr txBox="1"/>
              <p:nvPr/>
            </p:nvSpPr>
            <p:spPr>
              <a:xfrm>
                <a:off x="5158078" y="8748392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23A95E4-A325-4F89-808A-B0061FA28DE9}"/>
              </a:ext>
            </a:extLst>
          </p:cNvPr>
          <p:cNvGrpSpPr/>
          <p:nvPr/>
        </p:nvGrpSpPr>
        <p:grpSpPr>
          <a:xfrm>
            <a:off x="31132133" y="3793818"/>
            <a:ext cx="1537240" cy="938620"/>
            <a:chOff x="9479483" y="7227845"/>
            <a:chExt cx="1537238" cy="938622"/>
          </a:xfrm>
        </p:grpSpPr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2138F2E7-0123-4335-ACBA-4F6EAB39A132}"/>
                </a:ext>
              </a:extLst>
            </p:cNvPr>
            <p:cNvCxnSpPr>
              <a:cxnSpLocks/>
            </p:cNvCxnSpPr>
            <p:nvPr/>
          </p:nvCxnSpPr>
          <p:spPr>
            <a:xfrm>
              <a:off x="9525294" y="8166467"/>
              <a:ext cx="14709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85FCDF57-358A-4542-AF4B-136621E2453D}"/>
                </a:ext>
              </a:extLst>
            </p:cNvPr>
            <p:cNvSpPr txBox="1"/>
            <p:nvPr/>
          </p:nvSpPr>
          <p:spPr>
            <a:xfrm>
              <a:off x="9479483" y="7227845"/>
              <a:ext cx="1537238" cy="923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After counting all the inputs into the SRAM </a:t>
              </a:r>
            </a:p>
          </p:txBody>
        </p: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DB927F2A-99AB-41A1-9CF1-D7BD4DAA2AB4}"/>
              </a:ext>
            </a:extLst>
          </p:cNvPr>
          <p:cNvSpPr txBox="1"/>
          <p:nvPr/>
        </p:nvSpPr>
        <p:spPr>
          <a:xfrm>
            <a:off x="4610851" y="17354356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11(b’1011)	15(b’1111) 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5FC01C6E-53D4-4F1A-9B1B-0E2F3C8D8A40}"/>
              </a:ext>
            </a:extLst>
          </p:cNvPr>
          <p:cNvSpPr txBox="1"/>
          <p:nvPr/>
        </p:nvSpPr>
        <p:spPr>
          <a:xfrm>
            <a:off x="4766615" y="17927436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Acquisition2 in serial</a:t>
            </a:r>
            <a:endParaRPr lang="en-US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20CBCEF8-2F7E-4646-B932-0DEA7E148146}"/>
              </a:ext>
            </a:extLst>
          </p:cNvPr>
          <p:cNvSpPr txBox="1"/>
          <p:nvPr/>
        </p:nvSpPr>
        <p:spPr>
          <a:xfrm>
            <a:off x="32790237" y="22095374"/>
            <a:ext cx="1507420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3"/>
              <a:t>SRAM2_1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D3C143F-7F1F-431A-9301-C70575D52F91}"/>
              </a:ext>
            </a:extLst>
          </p:cNvPr>
          <p:cNvGrpSpPr/>
          <p:nvPr/>
        </p:nvGrpSpPr>
        <p:grpSpPr>
          <a:xfrm>
            <a:off x="28932171" y="30056439"/>
            <a:ext cx="5458527" cy="2777878"/>
            <a:chOff x="17180369" y="4593834"/>
            <a:chExt cx="5458525" cy="2777877"/>
          </a:xfrm>
        </p:grpSpPr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DB845D8A-B926-4C49-A4C4-A48B1FF40D3C}"/>
                </a:ext>
              </a:extLst>
            </p:cNvPr>
            <p:cNvSpPr/>
            <p:nvPr/>
          </p:nvSpPr>
          <p:spPr>
            <a:xfrm>
              <a:off x="18984481" y="5136032"/>
              <a:ext cx="2542990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TH- -&gt; x</a:t>
              </a:r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F271F559-F13C-479D-874D-53BC02B350C2}"/>
                </a:ext>
              </a:extLst>
            </p:cNvPr>
            <p:cNvSpPr/>
            <p:nvPr/>
          </p:nvSpPr>
          <p:spPr>
            <a:xfrm>
              <a:off x="18984481" y="5480587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TH+ -&gt; x</a:t>
              </a:r>
            </a:p>
          </p:txBody>
        </p:sp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FA4F9B50-A675-4D43-B9F7-61C84AB5FA7F}"/>
                </a:ext>
              </a:extLst>
            </p:cNvPr>
            <p:cNvSpPr/>
            <p:nvPr/>
          </p:nvSpPr>
          <p:spPr>
            <a:xfrm>
              <a:off x="18984482" y="5825142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CH -&gt; x</a:t>
              </a:r>
            </a:p>
          </p:txBody>
        </p:sp>
        <p:cxnSp>
          <p:nvCxnSpPr>
            <p:cNvPr id="265" name="Straight Arrow Connector 264">
              <a:extLst>
                <a:ext uri="{FF2B5EF4-FFF2-40B4-BE49-F238E27FC236}">
                  <a16:creationId xmlns:a16="http://schemas.microsoft.com/office/drawing/2014/main" id="{5B8BECE7-9AEC-4944-86FA-B628CC2CDD5A}"/>
                </a:ext>
              </a:extLst>
            </p:cNvPr>
            <p:cNvCxnSpPr>
              <a:cxnSpLocks/>
            </p:cNvCxnSpPr>
            <p:nvPr/>
          </p:nvCxnSpPr>
          <p:spPr>
            <a:xfrm>
              <a:off x="18822900" y="5003073"/>
              <a:ext cx="281119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39904FAC-FD42-4065-9AEC-444A6F0FF5D8}"/>
                </a:ext>
              </a:extLst>
            </p:cNvPr>
            <p:cNvSpPr txBox="1"/>
            <p:nvPr/>
          </p:nvSpPr>
          <p:spPr>
            <a:xfrm>
              <a:off x="19657902" y="4593834"/>
              <a:ext cx="153060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4 bits wide</a:t>
              </a:r>
            </a:p>
          </p:txBody>
        </p:sp>
        <p:cxnSp>
          <p:nvCxnSpPr>
            <p:cNvPr id="269" name="Straight Arrow Connector 268">
              <a:extLst>
                <a:ext uri="{FF2B5EF4-FFF2-40B4-BE49-F238E27FC236}">
                  <a16:creationId xmlns:a16="http://schemas.microsoft.com/office/drawing/2014/main" id="{8C6DD328-E568-4EB6-9D00-7AA8427B4835}"/>
                </a:ext>
              </a:extLst>
            </p:cNvPr>
            <p:cNvCxnSpPr>
              <a:cxnSpLocks/>
            </p:cNvCxnSpPr>
            <p:nvPr/>
          </p:nvCxnSpPr>
          <p:spPr>
            <a:xfrm>
              <a:off x="21634482" y="5138614"/>
              <a:ext cx="0" cy="100788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71ADE786-4856-4889-A2E3-360BB1D4899C}"/>
                </a:ext>
              </a:extLst>
            </p:cNvPr>
            <p:cNvSpPr txBox="1"/>
            <p:nvPr/>
          </p:nvSpPr>
          <p:spPr>
            <a:xfrm>
              <a:off x="21634481" y="5483167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AB4D6FDF-E8D7-433B-AF15-AF8F7D4FB3E2}"/>
                </a:ext>
              </a:extLst>
            </p:cNvPr>
            <p:cNvSpPr/>
            <p:nvPr/>
          </p:nvSpPr>
          <p:spPr>
            <a:xfrm>
              <a:off x="18984265" y="6167376"/>
              <a:ext cx="2542220" cy="342536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addrSaver</a:t>
              </a:r>
              <a:r>
                <a:rPr lang="en-US" sz="1953">
                  <a:solidFill>
                    <a:schemeClr val="tx1"/>
                  </a:solidFill>
                </a:rPr>
                <a:t> -&gt; x</a:t>
              </a: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806BD1F2-D112-4CB0-9307-75BE8B93A091}"/>
                </a:ext>
              </a:extLst>
            </p:cNvPr>
            <p:cNvSpPr/>
            <p:nvPr/>
          </p:nvSpPr>
          <p:spPr>
            <a:xfrm>
              <a:off x="18983493" y="6505434"/>
              <a:ext cx="2542992" cy="320791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peakResult</a:t>
              </a:r>
              <a:r>
                <a:rPr lang="en-US" sz="1953">
                  <a:solidFill>
                    <a:schemeClr val="tx1"/>
                  </a:solidFill>
                </a:rPr>
                <a:t> -&gt; 2 (b’010)</a:t>
              </a:r>
            </a:p>
          </p:txBody>
        </p:sp>
        <p:cxnSp>
          <p:nvCxnSpPr>
            <p:cNvPr id="251" name="Straight Arrow Connector 250">
              <a:extLst>
                <a:ext uri="{FF2B5EF4-FFF2-40B4-BE49-F238E27FC236}">
                  <a16:creationId xmlns:a16="http://schemas.microsoft.com/office/drawing/2014/main" id="{1376F388-B583-4276-ACB8-4E05786B3C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33493" y="6140605"/>
              <a:ext cx="769" cy="70089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CAAB2517-5A46-46B3-B494-A7B46E8204FC}"/>
                </a:ext>
              </a:extLst>
            </p:cNvPr>
            <p:cNvSpPr txBox="1"/>
            <p:nvPr/>
          </p:nvSpPr>
          <p:spPr>
            <a:xfrm>
              <a:off x="21651141" y="6287540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cxnSp>
          <p:nvCxnSpPr>
            <p:cNvPr id="260" name="Straight Arrow Connector 259">
              <a:extLst>
                <a:ext uri="{FF2B5EF4-FFF2-40B4-BE49-F238E27FC236}">
                  <a16:creationId xmlns:a16="http://schemas.microsoft.com/office/drawing/2014/main" id="{6F692C01-E3F9-4B52-8FAE-7BBF2EADA270}"/>
                </a:ext>
              </a:extLst>
            </p:cNvPr>
            <p:cNvCxnSpPr>
              <a:cxnSpLocks/>
            </p:cNvCxnSpPr>
            <p:nvPr/>
          </p:nvCxnSpPr>
          <p:spPr>
            <a:xfrm>
              <a:off x="18858837" y="6130422"/>
              <a:ext cx="0" cy="72272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14B41B10-5C33-43C4-8E65-D2CBF93B56E2}"/>
                </a:ext>
              </a:extLst>
            </p:cNvPr>
            <p:cNvSpPr txBox="1"/>
            <p:nvPr/>
          </p:nvSpPr>
          <p:spPr>
            <a:xfrm>
              <a:off x="17180369" y="6174080"/>
              <a:ext cx="1850113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Result saving part</a:t>
              </a:r>
            </a:p>
          </p:txBody>
        </p:sp>
        <p:cxnSp>
          <p:nvCxnSpPr>
            <p:cNvPr id="246" name="Straight Arrow Connector 245">
              <a:extLst>
                <a:ext uri="{FF2B5EF4-FFF2-40B4-BE49-F238E27FC236}">
                  <a16:creationId xmlns:a16="http://schemas.microsoft.com/office/drawing/2014/main" id="{E0CEAAA4-CE05-48F7-B374-55B52A9AF98E}"/>
                </a:ext>
              </a:extLst>
            </p:cNvPr>
            <p:cNvCxnSpPr>
              <a:cxnSpLocks/>
            </p:cNvCxnSpPr>
            <p:nvPr/>
          </p:nvCxnSpPr>
          <p:spPr>
            <a:xfrm>
              <a:off x="18859048" y="5110310"/>
              <a:ext cx="0" cy="102185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D4CCBD1B-9ADC-45FA-AC45-02D5C17DAF4E}"/>
                </a:ext>
              </a:extLst>
            </p:cNvPr>
            <p:cNvSpPr txBox="1"/>
            <p:nvPr/>
          </p:nvSpPr>
          <p:spPr>
            <a:xfrm>
              <a:off x="17234322" y="5074107"/>
              <a:ext cx="1703206" cy="9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Filter parameter</a:t>
              </a:r>
            </a:p>
            <a:p>
              <a:pPr algn="ctr"/>
              <a:r>
                <a:rPr lang="en-US" sz="1953"/>
                <a:t>part</a:t>
              </a:r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DC8CE0A2-69A0-436F-8E8A-1EAD6A9002F8}"/>
                </a:ext>
              </a:extLst>
            </p:cNvPr>
            <p:cNvSpPr txBox="1"/>
            <p:nvPr/>
          </p:nvSpPr>
          <p:spPr>
            <a:xfrm>
              <a:off x="18783829" y="6978847"/>
              <a:ext cx="288934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The initial value in SRAM2</a:t>
              </a:r>
            </a:p>
          </p:txBody>
        </p:sp>
      </p:grpSp>
      <p:sp>
        <p:nvSpPr>
          <p:cNvPr id="282" name="Rectangle 281">
            <a:extLst>
              <a:ext uri="{FF2B5EF4-FFF2-40B4-BE49-F238E27FC236}">
                <a16:creationId xmlns:a16="http://schemas.microsoft.com/office/drawing/2014/main" id="{E2984616-D43C-41C6-8466-612E9FF2C96D}"/>
              </a:ext>
            </a:extLst>
          </p:cNvPr>
          <p:cNvSpPr/>
          <p:nvPr/>
        </p:nvSpPr>
        <p:spPr>
          <a:xfrm>
            <a:off x="31542837" y="23110087"/>
            <a:ext cx="2962420" cy="1329733"/>
          </a:xfrm>
          <a:prstGeom prst="rect">
            <a:avLst/>
          </a:prstGeom>
          <a:solidFill>
            <a:srgbClr val="DDF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>
                <a:solidFill>
                  <a:schemeClr val="tx1"/>
                </a:solidFill>
              </a:rPr>
              <a:t>BIN_NUM_PER_RAM * PIXEL_NUM_PER_RAM bits in total</a:t>
            </a:r>
          </a:p>
        </p:txBody>
      </p: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127FB6E2-1A84-4D8F-809B-1DAE331AF6C2}"/>
              </a:ext>
            </a:extLst>
          </p:cNvPr>
          <p:cNvCxnSpPr>
            <a:cxnSpLocks/>
          </p:cNvCxnSpPr>
          <p:nvPr/>
        </p:nvCxnSpPr>
        <p:spPr>
          <a:xfrm>
            <a:off x="34733004" y="23100137"/>
            <a:ext cx="9153" cy="13397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4" name="TextBox 283">
            <a:extLst>
              <a:ext uri="{FF2B5EF4-FFF2-40B4-BE49-F238E27FC236}">
                <a16:creationId xmlns:a16="http://schemas.microsoft.com/office/drawing/2014/main" id="{88B5482A-5DA1-43FA-9879-6ECEB624C0A1}"/>
              </a:ext>
            </a:extLst>
          </p:cNvPr>
          <p:cNvSpPr txBox="1"/>
          <p:nvPr/>
        </p:nvSpPr>
        <p:spPr>
          <a:xfrm>
            <a:off x="34646987" y="23559964"/>
            <a:ext cx="1307973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53" err="1"/>
              <a:t>stateRAM</a:t>
            </a:r>
            <a:endParaRPr lang="en-US" sz="1953"/>
          </a:p>
        </p:txBody>
      </p: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F3AE0D1D-DBA4-42D3-B225-8E87353BF586}"/>
              </a:ext>
            </a:extLst>
          </p:cNvPr>
          <p:cNvCxnSpPr>
            <a:cxnSpLocks/>
          </p:cNvCxnSpPr>
          <p:nvPr/>
        </p:nvCxnSpPr>
        <p:spPr>
          <a:xfrm>
            <a:off x="31325657" y="23108160"/>
            <a:ext cx="9153" cy="13718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6" name="TextBox 285">
            <a:extLst>
              <a:ext uri="{FF2B5EF4-FFF2-40B4-BE49-F238E27FC236}">
                <a16:creationId xmlns:a16="http://schemas.microsoft.com/office/drawing/2014/main" id="{673A0AFD-1B85-4E4E-8BAE-CB213822685F}"/>
              </a:ext>
            </a:extLst>
          </p:cNvPr>
          <p:cNvSpPr txBox="1"/>
          <p:nvPr/>
        </p:nvSpPr>
        <p:spPr>
          <a:xfrm>
            <a:off x="29745913" y="23447847"/>
            <a:ext cx="1797120" cy="693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53"/>
              <a:t>State saving part</a:t>
            </a:r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9E7188EB-8AC5-4DF8-8F98-3114457E42C4}"/>
              </a:ext>
            </a:extLst>
          </p:cNvPr>
          <p:cNvGrpSpPr/>
          <p:nvPr/>
        </p:nvGrpSpPr>
        <p:grpSpPr>
          <a:xfrm>
            <a:off x="30060977" y="13669297"/>
            <a:ext cx="5458527" cy="2777878"/>
            <a:chOff x="17180369" y="4593834"/>
            <a:chExt cx="5458525" cy="2777877"/>
          </a:xfrm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8D4BA2A3-A599-41DD-9E9F-1DC904926301}"/>
                </a:ext>
              </a:extLst>
            </p:cNvPr>
            <p:cNvSpPr/>
            <p:nvPr/>
          </p:nvSpPr>
          <p:spPr>
            <a:xfrm>
              <a:off x="18984481" y="5136032"/>
              <a:ext cx="2542990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TH- -&gt; x</a:t>
              </a: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CAB573F3-5056-47AE-B2FD-8A58EBE53B9A}"/>
                </a:ext>
              </a:extLst>
            </p:cNvPr>
            <p:cNvSpPr/>
            <p:nvPr/>
          </p:nvSpPr>
          <p:spPr>
            <a:xfrm>
              <a:off x="18984481" y="5480587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TH+ -&gt; x</a:t>
              </a: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561DE704-DE73-416D-9C7D-8041237091AB}"/>
                </a:ext>
              </a:extLst>
            </p:cNvPr>
            <p:cNvSpPr/>
            <p:nvPr/>
          </p:nvSpPr>
          <p:spPr>
            <a:xfrm>
              <a:off x="18984482" y="5825142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CH -&gt; x</a:t>
              </a:r>
            </a:p>
          </p:txBody>
        </p:sp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629C240A-7CEF-4A7A-AA43-C9ED6A41DA3F}"/>
                </a:ext>
              </a:extLst>
            </p:cNvPr>
            <p:cNvCxnSpPr>
              <a:cxnSpLocks/>
            </p:cNvCxnSpPr>
            <p:nvPr/>
          </p:nvCxnSpPr>
          <p:spPr>
            <a:xfrm>
              <a:off x="18822900" y="5003073"/>
              <a:ext cx="281119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5947B0E6-B506-43E2-88E2-1F6123CC02EE}"/>
                </a:ext>
              </a:extLst>
            </p:cNvPr>
            <p:cNvSpPr txBox="1"/>
            <p:nvPr/>
          </p:nvSpPr>
          <p:spPr>
            <a:xfrm>
              <a:off x="19657902" y="4593834"/>
              <a:ext cx="153060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4 bits wide</a:t>
              </a:r>
            </a:p>
          </p:txBody>
        </p: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A74DE95E-74E4-4172-A576-F007E38D83EB}"/>
                </a:ext>
              </a:extLst>
            </p:cNvPr>
            <p:cNvCxnSpPr>
              <a:cxnSpLocks/>
            </p:cNvCxnSpPr>
            <p:nvPr/>
          </p:nvCxnSpPr>
          <p:spPr>
            <a:xfrm>
              <a:off x="21634482" y="5138614"/>
              <a:ext cx="0" cy="100788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22BE069A-8AF1-42B4-9CA4-48737D1B0C56}"/>
                </a:ext>
              </a:extLst>
            </p:cNvPr>
            <p:cNvSpPr txBox="1"/>
            <p:nvPr/>
          </p:nvSpPr>
          <p:spPr>
            <a:xfrm>
              <a:off x="21634481" y="5483167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E2590CB0-3FA5-47E4-8C3D-B6A2C2D89094}"/>
                </a:ext>
              </a:extLst>
            </p:cNvPr>
            <p:cNvSpPr/>
            <p:nvPr/>
          </p:nvSpPr>
          <p:spPr>
            <a:xfrm>
              <a:off x="18984265" y="6167376"/>
              <a:ext cx="2542220" cy="342536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addrSaver</a:t>
              </a:r>
              <a:r>
                <a:rPr lang="en-US" sz="1953">
                  <a:solidFill>
                    <a:schemeClr val="tx1"/>
                  </a:solidFill>
                </a:rPr>
                <a:t> -&gt; x</a:t>
              </a: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DA82C45E-C407-444E-9D23-1A03D69FE229}"/>
                </a:ext>
              </a:extLst>
            </p:cNvPr>
            <p:cNvSpPr/>
            <p:nvPr/>
          </p:nvSpPr>
          <p:spPr>
            <a:xfrm>
              <a:off x="18983493" y="6505434"/>
              <a:ext cx="2542992" cy="320791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peakResult</a:t>
              </a:r>
              <a:r>
                <a:rPr lang="en-US" sz="1953">
                  <a:solidFill>
                    <a:schemeClr val="tx1"/>
                  </a:solidFill>
                </a:rPr>
                <a:t> -&gt; 2 (b’010)</a:t>
              </a:r>
            </a:p>
          </p:txBody>
        </p: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FB04EF9F-4BC0-445D-96A0-56B10B531A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33493" y="6140605"/>
              <a:ext cx="769" cy="70089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E044AE2E-C61B-4E2C-9C6D-54D10BE1C3CB}"/>
                </a:ext>
              </a:extLst>
            </p:cNvPr>
            <p:cNvSpPr txBox="1"/>
            <p:nvPr/>
          </p:nvSpPr>
          <p:spPr>
            <a:xfrm>
              <a:off x="21651141" y="6287540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3C6E6ECD-5DB0-4A65-82FB-91ECFC0382D0}"/>
                </a:ext>
              </a:extLst>
            </p:cNvPr>
            <p:cNvCxnSpPr>
              <a:cxnSpLocks/>
            </p:cNvCxnSpPr>
            <p:nvPr/>
          </p:nvCxnSpPr>
          <p:spPr>
            <a:xfrm>
              <a:off x="18858837" y="6130422"/>
              <a:ext cx="0" cy="72272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6563244A-470A-451B-A0DF-86503E86C0D4}"/>
                </a:ext>
              </a:extLst>
            </p:cNvPr>
            <p:cNvSpPr txBox="1"/>
            <p:nvPr/>
          </p:nvSpPr>
          <p:spPr>
            <a:xfrm>
              <a:off x="17180369" y="6174080"/>
              <a:ext cx="1850113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Result saving part</a:t>
              </a:r>
            </a:p>
          </p:txBody>
        </p: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9737F7AF-A824-4F56-8E27-8FACAE29DDE7}"/>
                </a:ext>
              </a:extLst>
            </p:cNvPr>
            <p:cNvCxnSpPr>
              <a:cxnSpLocks/>
            </p:cNvCxnSpPr>
            <p:nvPr/>
          </p:nvCxnSpPr>
          <p:spPr>
            <a:xfrm>
              <a:off x="18859048" y="5110310"/>
              <a:ext cx="0" cy="102185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556D1CA5-403B-4698-8D4D-FB9B1CA03177}"/>
                </a:ext>
              </a:extLst>
            </p:cNvPr>
            <p:cNvSpPr txBox="1"/>
            <p:nvPr/>
          </p:nvSpPr>
          <p:spPr>
            <a:xfrm>
              <a:off x="17234322" y="5074107"/>
              <a:ext cx="1703206" cy="9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Filter parameter</a:t>
              </a:r>
            </a:p>
            <a:p>
              <a:pPr algn="ctr"/>
              <a:r>
                <a:rPr lang="en-US" sz="1953"/>
                <a:t>part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918621E2-F66A-4007-A941-C279B6E01578}"/>
                </a:ext>
              </a:extLst>
            </p:cNvPr>
            <p:cNvSpPr txBox="1"/>
            <p:nvPr/>
          </p:nvSpPr>
          <p:spPr>
            <a:xfrm>
              <a:off x="18783829" y="6978847"/>
              <a:ext cx="288934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The initial value in SRAM2</a:t>
              </a:r>
            </a:p>
          </p:txBody>
        </p:sp>
      </p:grpSp>
      <p:sp>
        <p:nvSpPr>
          <p:cNvPr id="206" name="TextBox 205">
            <a:extLst>
              <a:ext uri="{FF2B5EF4-FFF2-40B4-BE49-F238E27FC236}">
                <a16:creationId xmlns:a16="http://schemas.microsoft.com/office/drawing/2014/main" id="{FEF7FA04-33B5-42D0-BEFF-5072959A4F79}"/>
              </a:ext>
            </a:extLst>
          </p:cNvPr>
          <p:cNvSpPr txBox="1"/>
          <p:nvPr/>
        </p:nvSpPr>
        <p:spPr>
          <a:xfrm>
            <a:off x="17881747" y="19977061"/>
            <a:ext cx="2450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Current </a:t>
            </a:r>
            <a:r>
              <a:rPr lang="en-US" err="1"/>
              <a:t>addr</a:t>
            </a:r>
            <a:r>
              <a:rPr lang="en-US"/>
              <a:t> (5(b’101))</a:t>
            </a:r>
          </a:p>
        </p:txBody>
      </p:sp>
      <p:sp>
        <p:nvSpPr>
          <p:cNvPr id="209" name="Arrow: Right 208">
            <a:extLst>
              <a:ext uri="{FF2B5EF4-FFF2-40B4-BE49-F238E27FC236}">
                <a16:creationId xmlns:a16="http://schemas.microsoft.com/office/drawing/2014/main" id="{6E35C91B-3D22-4CDA-B15B-47A72B233AA1}"/>
              </a:ext>
            </a:extLst>
          </p:cNvPr>
          <p:cNvSpPr/>
          <p:nvPr/>
        </p:nvSpPr>
        <p:spPr>
          <a:xfrm>
            <a:off x="17965433" y="20352850"/>
            <a:ext cx="2089200" cy="2556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EAABC4AB-5B36-4567-8C88-FA089F4EB755}"/>
              </a:ext>
            </a:extLst>
          </p:cNvPr>
          <p:cNvSpPr txBox="1"/>
          <p:nvPr/>
        </p:nvSpPr>
        <p:spPr>
          <a:xfrm>
            <a:off x="26499827" y="30749349"/>
            <a:ext cx="2255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Peak value of first histogram (5(b’101))</a:t>
            </a:r>
          </a:p>
        </p:txBody>
      </p:sp>
      <p:sp>
        <p:nvSpPr>
          <p:cNvPr id="239" name="Arrow: Right 238">
            <a:extLst>
              <a:ext uri="{FF2B5EF4-FFF2-40B4-BE49-F238E27FC236}">
                <a16:creationId xmlns:a16="http://schemas.microsoft.com/office/drawing/2014/main" id="{D5E8003B-7683-4D4F-9F5A-5F6189AEF907}"/>
              </a:ext>
            </a:extLst>
          </p:cNvPr>
          <p:cNvSpPr/>
          <p:nvPr/>
        </p:nvSpPr>
        <p:spPr>
          <a:xfrm>
            <a:off x="26537961" y="31412146"/>
            <a:ext cx="2255147" cy="21784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CF92B130-0151-4083-8905-FAEB8BE7EE8D}"/>
              </a:ext>
            </a:extLst>
          </p:cNvPr>
          <p:cNvGrpSpPr/>
          <p:nvPr/>
        </p:nvGrpSpPr>
        <p:grpSpPr>
          <a:xfrm>
            <a:off x="34497761" y="30622050"/>
            <a:ext cx="1537240" cy="938620"/>
            <a:chOff x="9479483" y="7227845"/>
            <a:chExt cx="1537238" cy="938622"/>
          </a:xfrm>
        </p:grpSpPr>
        <p:cxnSp>
          <p:nvCxnSpPr>
            <p:cNvPr id="241" name="Straight Arrow Connector 240">
              <a:extLst>
                <a:ext uri="{FF2B5EF4-FFF2-40B4-BE49-F238E27FC236}">
                  <a16:creationId xmlns:a16="http://schemas.microsoft.com/office/drawing/2014/main" id="{03A5BF59-5384-45D4-BCF3-42317DB4B943}"/>
                </a:ext>
              </a:extLst>
            </p:cNvPr>
            <p:cNvCxnSpPr>
              <a:cxnSpLocks/>
            </p:cNvCxnSpPr>
            <p:nvPr/>
          </p:nvCxnSpPr>
          <p:spPr>
            <a:xfrm>
              <a:off x="9525294" y="8166467"/>
              <a:ext cx="14709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407CBE79-4C98-4516-B0A3-1CCBB645E2AC}"/>
                </a:ext>
              </a:extLst>
            </p:cNvPr>
            <p:cNvSpPr txBox="1"/>
            <p:nvPr/>
          </p:nvSpPr>
          <p:spPr>
            <a:xfrm>
              <a:off x="9479483" y="7227845"/>
              <a:ext cx="1537238" cy="923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After counting all the inputs into the SRAM </a:t>
              </a:r>
            </a:p>
          </p:txBody>
        </p:sp>
      </p:grpSp>
      <p:sp>
        <p:nvSpPr>
          <p:cNvPr id="243" name="TextBox 242">
            <a:extLst>
              <a:ext uri="{FF2B5EF4-FFF2-40B4-BE49-F238E27FC236}">
                <a16:creationId xmlns:a16="http://schemas.microsoft.com/office/drawing/2014/main" id="{20608580-0E5E-4D70-B888-D196EEAD111D}"/>
              </a:ext>
            </a:extLst>
          </p:cNvPr>
          <p:cNvSpPr txBox="1"/>
          <p:nvPr/>
        </p:nvSpPr>
        <p:spPr>
          <a:xfrm>
            <a:off x="17863655" y="8402044"/>
            <a:ext cx="208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Counts in current </a:t>
            </a:r>
            <a:r>
              <a:rPr lang="en-US" err="1"/>
              <a:t>addr</a:t>
            </a:r>
            <a:r>
              <a:rPr lang="en-US"/>
              <a:t> (1)</a:t>
            </a:r>
          </a:p>
        </p:txBody>
      </p:sp>
      <p:sp>
        <p:nvSpPr>
          <p:cNvPr id="244" name="Arrow: Right 243">
            <a:extLst>
              <a:ext uri="{FF2B5EF4-FFF2-40B4-BE49-F238E27FC236}">
                <a16:creationId xmlns:a16="http://schemas.microsoft.com/office/drawing/2014/main" id="{6C521036-2570-4F65-B3B7-188F738F0077}"/>
              </a:ext>
            </a:extLst>
          </p:cNvPr>
          <p:cNvSpPr/>
          <p:nvPr/>
        </p:nvSpPr>
        <p:spPr>
          <a:xfrm>
            <a:off x="17879567" y="8112121"/>
            <a:ext cx="2089200" cy="2556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62D28A81-8693-4BE9-A201-CB1E344AAFAA}"/>
              </a:ext>
            </a:extLst>
          </p:cNvPr>
          <p:cNvGrpSpPr/>
          <p:nvPr/>
        </p:nvGrpSpPr>
        <p:grpSpPr>
          <a:xfrm>
            <a:off x="20152630" y="6865455"/>
            <a:ext cx="5458527" cy="2777878"/>
            <a:chOff x="17180369" y="4593834"/>
            <a:chExt cx="5458525" cy="2777877"/>
          </a:xfrm>
        </p:grpSpPr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4F3C671A-1DA3-42F2-879C-6B40641B8D2A}"/>
                </a:ext>
              </a:extLst>
            </p:cNvPr>
            <p:cNvSpPr/>
            <p:nvPr/>
          </p:nvSpPr>
          <p:spPr>
            <a:xfrm>
              <a:off x="18984481" y="5136032"/>
              <a:ext cx="2542990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TH- -&gt; x</a:t>
              </a:r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CEACBE0C-8B7B-43D4-B5DE-A362BE4FDE8E}"/>
                </a:ext>
              </a:extLst>
            </p:cNvPr>
            <p:cNvSpPr/>
            <p:nvPr/>
          </p:nvSpPr>
          <p:spPr>
            <a:xfrm>
              <a:off x="18984481" y="5480587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TH+ -&gt; x</a:t>
              </a:r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16D49B0C-4FC7-46D6-9253-F98B35ADD2FC}"/>
                </a:ext>
              </a:extLst>
            </p:cNvPr>
            <p:cNvSpPr/>
            <p:nvPr/>
          </p:nvSpPr>
          <p:spPr>
            <a:xfrm>
              <a:off x="18984482" y="5825142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CH -&gt; x</a:t>
              </a:r>
            </a:p>
          </p:txBody>
        </p:sp>
        <p:cxnSp>
          <p:nvCxnSpPr>
            <p:cNvPr id="255" name="Straight Arrow Connector 254">
              <a:extLst>
                <a:ext uri="{FF2B5EF4-FFF2-40B4-BE49-F238E27FC236}">
                  <a16:creationId xmlns:a16="http://schemas.microsoft.com/office/drawing/2014/main" id="{F95FE9B4-E3D9-4D99-B299-D27ADFC6B176}"/>
                </a:ext>
              </a:extLst>
            </p:cNvPr>
            <p:cNvCxnSpPr>
              <a:cxnSpLocks/>
            </p:cNvCxnSpPr>
            <p:nvPr/>
          </p:nvCxnSpPr>
          <p:spPr>
            <a:xfrm>
              <a:off x="18822900" y="5003073"/>
              <a:ext cx="281119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3B139652-230D-4CDD-931B-E0AFC1EC8B89}"/>
                </a:ext>
              </a:extLst>
            </p:cNvPr>
            <p:cNvSpPr txBox="1"/>
            <p:nvPr/>
          </p:nvSpPr>
          <p:spPr>
            <a:xfrm>
              <a:off x="19657902" y="4593834"/>
              <a:ext cx="153060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4 bits wide</a:t>
              </a:r>
            </a:p>
          </p:txBody>
        </p:sp>
        <p:cxnSp>
          <p:nvCxnSpPr>
            <p:cNvPr id="257" name="Straight Arrow Connector 256">
              <a:extLst>
                <a:ext uri="{FF2B5EF4-FFF2-40B4-BE49-F238E27FC236}">
                  <a16:creationId xmlns:a16="http://schemas.microsoft.com/office/drawing/2014/main" id="{56934568-8B96-43B5-B3AF-BF876B77E0DA}"/>
                </a:ext>
              </a:extLst>
            </p:cNvPr>
            <p:cNvCxnSpPr>
              <a:cxnSpLocks/>
            </p:cNvCxnSpPr>
            <p:nvPr/>
          </p:nvCxnSpPr>
          <p:spPr>
            <a:xfrm>
              <a:off x="21634482" y="5138614"/>
              <a:ext cx="0" cy="100788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0171AAA5-BB91-43AB-8297-FA58AF9DE08D}"/>
                </a:ext>
              </a:extLst>
            </p:cNvPr>
            <p:cNvSpPr txBox="1"/>
            <p:nvPr/>
          </p:nvSpPr>
          <p:spPr>
            <a:xfrm>
              <a:off x="21634481" y="5483167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762DD3C4-3274-436F-98E3-89FF3EB2D5A7}"/>
                </a:ext>
              </a:extLst>
            </p:cNvPr>
            <p:cNvSpPr/>
            <p:nvPr/>
          </p:nvSpPr>
          <p:spPr>
            <a:xfrm>
              <a:off x="18984265" y="6167376"/>
              <a:ext cx="2542220" cy="342536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addrSaver</a:t>
              </a:r>
              <a:r>
                <a:rPr lang="en-US" sz="1953">
                  <a:solidFill>
                    <a:schemeClr val="tx1"/>
                  </a:solidFill>
                </a:rPr>
                <a:t> -&gt; 4(b’100)</a:t>
              </a:r>
            </a:p>
          </p:txBody>
        </p:sp>
        <p:cxnSp>
          <p:nvCxnSpPr>
            <p:cNvPr id="264" name="Straight Arrow Connector 263">
              <a:extLst>
                <a:ext uri="{FF2B5EF4-FFF2-40B4-BE49-F238E27FC236}">
                  <a16:creationId xmlns:a16="http://schemas.microsoft.com/office/drawing/2014/main" id="{49B87D04-9A4D-4E2F-83CA-E0F005996E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33493" y="6140605"/>
              <a:ext cx="769" cy="70089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FB14B726-73B5-4CC6-B3B8-3AEFB3268C26}"/>
                </a:ext>
              </a:extLst>
            </p:cNvPr>
            <p:cNvSpPr txBox="1"/>
            <p:nvPr/>
          </p:nvSpPr>
          <p:spPr>
            <a:xfrm>
              <a:off x="21651141" y="6287540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cxnSp>
          <p:nvCxnSpPr>
            <p:cNvPr id="268" name="Straight Arrow Connector 267">
              <a:extLst>
                <a:ext uri="{FF2B5EF4-FFF2-40B4-BE49-F238E27FC236}">
                  <a16:creationId xmlns:a16="http://schemas.microsoft.com/office/drawing/2014/main" id="{8240B52E-CD2F-4FF8-9E3A-D1C62407E34B}"/>
                </a:ext>
              </a:extLst>
            </p:cNvPr>
            <p:cNvCxnSpPr>
              <a:cxnSpLocks/>
            </p:cNvCxnSpPr>
            <p:nvPr/>
          </p:nvCxnSpPr>
          <p:spPr>
            <a:xfrm>
              <a:off x="18858837" y="6130422"/>
              <a:ext cx="0" cy="72272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45BF3BAE-AE08-4BFB-88F9-F9FF43F614F0}"/>
                </a:ext>
              </a:extLst>
            </p:cNvPr>
            <p:cNvSpPr txBox="1"/>
            <p:nvPr/>
          </p:nvSpPr>
          <p:spPr>
            <a:xfrm>
              <a:off x="17180369" y="6174080"/>
              <a:ext cx="1850113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Result saving part</a:t>
              </a:r>
            </a:p>
          </p:txBody>
        </p:sp>
        <p:cxnSp>
          <p:nvCxnSpPr>
            <p:cNvPr id="272" name="Straight Arrow Connector 271">
              <a:extLst>
                <a:ext uri="{FF2B5EF4-FFF2-40B4-BE49-F238E27FC236}">
                  <a16:creationId xmlns:a16="http://schemas.microsoft.com/office/drawing/2014/main" id="{AB7FEF91-482B-4B5A-9C1A-E240070A78A7}"/>
                </a:ext>
              </a:extLst>
            </p:cNvPr>
            <p:cNvCxnSpPr>
              <a:cxnSpLocks/>
            </p:cNvCxnSpPr>
            <p:nvPr/>
          </p:nvCxnSpPr>
          <p:spPr>
            <a:xfrm>
              <a:off x="18859048" y="5110310"/>
              <a:ext cx="0" cy="102185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5E1D779C-3E48-4AD3-A3D9-3CA979E0A08A}"/>
                </a:ext>
              </a:extLst>
            </p:cNvPr>
            <p:cNvSpPr txBox="1"/>
            <p:nvPr/>
          </p:nvSpPr>
          <p:spPr>
            <a:xfrm>
              <a:off x="17234322" y="5074107"/>
              <a:ext cx="1703206" cy="9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Filter parameter</a:t>
              </a:r>
            </a:p>
            <a:p>
              <a:pPr algn="ctr"/>
              <a:r>
                <a:rPr lang="en-US" sz="1953"/>
                <a:t>part</a:t>
              </a:r>
            </a:p>
          </p:txBody>
        </p: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67F7B691-FD44-4DDD-AB75-D08053F4CBBF}"/>
                </a:ext>
              </a:extLst>
            </p:cNvPr>
            <p:cNvSpPr txBox="1"/>
            <p:nvPr/>
          </p:nvSpPr>
          <p:spPr>
            <a:xfrm>
              <a:off x="18783829" y="6978847"/>
              <a:ext cx="288934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Current value in SRAM2</a:t>
              </a:r>
            </a:p>
          </p:txBody>
        </p:sp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AE0187DB-E862-47D8-8291-F657B77A7E41}"/>
              </a:ext>
            </a:extLst>
          </p:cNvPr>
          <p:cNvGrpSpPr/>
          <p:nvPr/>
        </p:nvGrpSpPr>
        <p:grpSpPr>
          <a:xfrm>
            <a:off x="5022374" y="552129"/>
            <a:ext cx="4500507" cy="3758438"/>
            <a:chOff x="4089120" y="12545560"/>
            <a:chExt cx="4500506" cy="3758434"/>
          </a:xfrm>
        </p:grpSpPr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60D9E195-A24A-4823-BF4B-1305B46325FF}"/>
                </a:ext>
              </a:extLst>
            </p:cNvPr>
            <p:cNvGrpSpPr/>
            <p:nvPr/>
          </p:nvGrpSpPr>
          <p:grpSpPr>
            <a:xfrm>
              <a:off x="4089120" y="12545560"/>
              <a:ext cx="4500506" cy="3318956"/>
              <a:chOff x="5158078" y="5798771"/>
              <a:chExt cx="4500506" cy="3318956"/>
            </a:xfrm>
          </p:grpSpPr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5619A5D2-3585-46B8-A509-11365BFCF8A2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6E670C26-51F2-4F59-9F43-CB1D4377874E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ED53B80E-A555-4D2B-8736-75C5A4EF145D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BF5DADE5-9792-4F65-BBB5-ABFCD6D78EA5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0DCB1B77-5139-460D-95EF-B32907E4FA43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cxnSp>
            <p:nvCxnSpPr>
              <p:cNvPr id="293" name="Straight Arrow Connector 292">
                <a:extLst>
                  <a:ext uri="{FF2B5EF4-FFF2-40B4-BE49-F238E27FC236}">
                    <a16:creationId xmlns:a16="http://schemas.microsoft.com/office/drawing/2014/main" id="{9AE210F8-C8D5-4DE9-9297-11F8C64977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E1ACB970-1D11-4FCE-BB04-8F9338AF4CFF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295" name="Straight Arrow Connector 294">
                <a:extLst>
                  <a:ext uri="{FF2B5EF4-FFF2-40B4-BE49-F238E27FC236}">
                    <a16:creationId xmlns:a16="http://schemas.microsoft.com/office/drawing/2014/main" id="{A2A8B8D7-AE27-49FC-ADCE-A0B4F882B3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8C3ECED9-0001-49F3-8EB7-B314FDDAAB34}"/>
                  </a:ext>
                </a:extLst>
              </p:cNvPr>
              <p:cNvSpPr txBox="1"/>
              <p:nvPr/>
            </p:nvSpPr>
            <p:spPr>
              <a:xfrm>
                <a:off x="8699124" y="7497203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26064F1C-946D-4F75-A091-38C1485A1AE3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C63EDD2A-4CC9-4AF2-8BC9-A76B377F0AEA}"/>
                  </a:ext>
                </a:extLst>
              </p:cNvPr>
              <p:cNvSpPr txBox="1"/>
              <p:nvPr/>
            </p:nvSpPr>
            <p:spPr>
              <a:xfrm>
                <a:off x="5175151" y="6393150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0DABAE91-73E0-47AE-8BA2-575F6396746C}"/>
                  </a:ext>
                </a:extLst>
              </p:cNvPr>
              <p:cNvSpPr txBox="1"/>
              <p:nvPr/>
            </p:nvSpPr>
            <p:spPr>
              <a:xfrm>
                <a:off x="5167145" y="7080356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1717B995-5847-4085-8434-14153F66DCD9}"/>
                  </a:ext>
                </a:extLst>
              </p:cNvPr>
              <p:cNvSpPr txBox="1"/>
              <p:nvPr/>
            </p:nvSpPr>
            <p:spPr>
              <a:xfrm>
                <a:off x="5175151" y="6732097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78114CA0-8AC0-45C9-962F-435C16FB466A}"/>
                  </a:ext>
                </a:extLst>
              </p:cNvPr>
              <p:cNvSpPr txBox="1"/>
              <p:nvPr/>
            </p:nvSpPr>
            <p:spPr>
              <a:xfrm>
                <a:off x="5167151" y="7421403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EEBE2857-6069-4235-B3BF-4B02837B0AA8}"/>
                  </a:ext>
                </a:extLst>
              </p:cNvPr>
              <p:cNvSpPr txBox="1"/>
              <p:nvPr/>
            </p:nvSpPr>
            <p:spPr>
              <a:xfrm>
                <a:off x="5175151" y="7751083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30CB6C7E-A954-481E-AD58-46AC9D8E28C0}"/>
                  </a:ext>
                </a:extLst>
              </p:cNvPr>
              <p:cNvSpPr txBox="1"/>
              <p:nvPr/>
            </p:nvSpPr>
            <p:spPr>
              <a:xfrm>
                <a:off x="5160391" y="8090716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CAD09D80-7631-4677-B150-F88F50D6BF07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05" name="Rectangle 304">
                <a:extLst>
                  <a:ext uri="{FF2B5EF4-FFF2-40B4-BE49-F238E27FC236}">
                    <a16:creationId xmlns:a16="http://schemas.microsoft.com/office/drawing/2014/main" id="{BEF21F56-B941-420A-B586-698F8C98B1CE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9BFBCBA3-7523-4C53-A4BD-38B33CA787E9}"/>
                  </a:ext>
                </a:extLst>
              </p:cNvPr>
              <p:cNvSpPr txBox="1"/>
              <p:nvPr/>
            </p:nvSpPr>
            <p:spPr>
              <a:xfrm>
                <a:off x="5160385" y="8419735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A9F3EDBA-D5DF-4224-8D24-7CE412C2644B}"/>
                  </a:ext>
                </a:extLst>
              </p:cNvPr>
              <p:cNvSpPr txBox="1"/>
              <p:nvPr/>
            </p:nvSpPr>
            <p:spPr>
              <a:xfrm>
                <a:off x="5158078" y="8748395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22EACF2B-7322-4804-854B-354A97CE504E}"/>
                </a:ext>
              </a:extLst>
            </p:cNvPr>
            <p:cNvSpPr txBox="1"/>
            <p:nvPr/>
          </p:nvSpPr>
          <p:spPr>
            <a:xfrm>
              <a:off x="5246573" y="15911130"/>
              <a:ext cx="288934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The initial value in SRAM1</a:t>
              </a:r>
            </a:p>
          </p:txBody>
        </p:sp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757B0C44-E4F3-46EE-8064-9B41E90E4273}"/>
              </a:ext>
            </a:extLst>
          </p:cNvPr>
          <p:cNvGrpSpPr/>
          <p:nvPr/>
        </p:nvGrpSpPr>
        <p:grpSpPr>
          <a:xfrm>
            <a:off x="10718154" y="795569"/>
            <a:ext cx="5458527" cy="3394380"/>
            <a:chOff x="17180369" y="4593834"/>
            <a:chExt cx="5458525" cy="3394379"/>
          </a:xfrm>
        </p:grpSpPr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7832E607-1CBA-452C-9977-63FFBCEA6EAA}"/>
                </a:ext>
              </a:extLst>
            </p:cNvPr>
            <p:cNvSpPr/>
            <p:nvPr/>
          </p:nvSpPr>
          <p:spPr>
            <a:xfrm>
              <a:off x="18984481" y="5136032"/>
              <a:ext cx="2542990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TH- -&gt; x</a:t>
              </a:r>
            </a:p>
          </p:txBody>
        </p:sp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CDDDB4D0-0F2C-4217-B63B-42A0B73BE52B}"/>
                </a:ext>
              </a:extLst>
            </p:cNvPr>
            <p:cNvSpPr/>
            <p:nvPr/>
          </p:nvSpPr>
          <p:spPr>
            <a:xfrm>
              <a:off x="18984481" y="5480587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TH+ -&gt; x</a:t>
              </a:r>
            </a:p>
          </p:txBody>
        </p:sp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2BBD266D-09AE-4E2F-8DFE-14312AE6EAE2}"/>
                </a:ext>
              </a:extLst>
            </p:cNvPr>
            <p:cNvSpPr/>
            <p:nvPr/>
          </p:nvSpPr>
          <p:spPr>
            <a:xfrm>
              <a:off x="18984482" y="5825142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CH -&gt; x</a:t>
              </a:r>
            </a:p>
          </p:txBody>
        </p:sp>
        <p:cxnSp>
          <p:nvCxnSpPr>
            <p:cNvPr id="312" name="Straight Arrow Connector 311">
              <a:extLst>
                <a:ext uri="{FF2B5EF4-FFF2-40B4-BE49-F238E27FC236}">
                  <a16:creationId xmlns:a16="http://schemas.microsoft.com/office/drawing/2014/main" id="{9B75544C-57C9-4B2D-A9D9-30ACB928CAC6}"/>
                </a:ext>
              </a:extLst>
            </p:cNvPr>
            <p:cNvCxnSpPr>
              <a:cxnSpLocks/>
            </p:cNvCxnSpPr>
            <p:nvPr/>
          </p:nvCxnSpPr>
          <p:spPr>
            <a:xfrm>
              <a:off x="18822900" y="5003073"/>
              <a:ext cx="281119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83AC6EFF-D067-4D84-8A0B-2DAEDCA36562}"/>
                </a:ext>
              </a:extLst>
            </p:cNvPr>
            <p:cNvSpPr txBox="1"/>
            <p:nvPr/>
          </p:nvSpPr>
          <p:spPr>
            <a:xfrm>
              <a:off x="19657902" y="4593834"/>
              <a:ext cx="153060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4 bits wide</a:t>
              </a:r>
            </a:p>
          </p:txBody>
        </p:sp>
        <p:cxnSp>
          <p:nvCxnSpPr>
            <p:cNvPr id="314" name="Straight Arrow Connector 313">
              <a:extLst>
                <a:ext uri="{FF2B5EF4-FFF2-40B4-BE49-F238E27FC236}">
                  <a16:creationId xmlns:a16="http://schemas.microsoft.com/office/drawing/2014/main" id="{81966F7A-6315-4BE7-B532-FD4121E6F9C3}"/>
                </a:ext>
              </a:extLst>
            </p:cNvPr>
            <p:cNvCxnSpPr>
              <a:cxnSpLocks/>
            </p:cNvCxnSpPr>
            <p:nvPr/>
          </p:nvCxnSpPr>
          <p:spPr>
            <a:xfrm>
              <a:off x="21634482" y="5138614"/>
              <a:ext cx="0" cy="100788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D2725759-2E80-4362-BF4C-E3D586FA2AC9}"/>
                </a:ext>
              </a:extLst>
            </p:cNvPr>
            <p:cNvSpPr txBox="1"/>
            <p:nvPr/>
          </p:nvSpPr>
          <p:spPr>
            <a:xfrm>
              <a:off x="21634481" y="5483167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0D2E6D56-CE82-4E1B-8C3B-9A1DC591778D}"/>
                </a:ext>
              </a:extLst>
            </p:cNvPr>
            <p:cNvSpPr/>
            <p:nvPr/>
          </p:nvSpPr>
          <p:spPr>
            <a:xfrm>
              <a:off x="18984265" y="6167376"/>
              <a:ext cx="2542220" cy="342536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addrSaver</a:t>
              </a:r>
              <a:r>
                <a:rPr lang="en-US" sz="1953">
                  <a:solidFill>
                    <a:schemeClr val="tx1"/>
                  </a:solidFill>
                </a:rPr>
                <a:t> -&gt; x</a:t>
              </a:r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1266580B-2D67-4913-A607-679C019735B9}"/>
                </a:ext>
              </a:extLst>
            </p:cNvPr>
            <p:cNvSpPr/>
            <p:nvPr/>
          </p:nvSpPr>
          <p:spPr>
            <a:xfrm>
              <a:off x="18983493" y="6505434"/>
              <a:ext cx="2542992" cy="320791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peakResult</a:t>
              </a:r>
              <a:r>
                <a:rPr lang="en-US" sz="1953">
                  <a:solidFill>
                    <a:schemeClr val="tx1"/>
                  </a:solidFill>
                </a:rPr>
                <a:t> -&gt; x </a:t>
              </a:r>
            </a:p>
          </p:txBody>
        </p:sp>
        <p:cxnSp>
          <p:nvCxnSpPr>
            <p:cNvPr id="318" name="Straight Arrow Connector 317">
              <a:extLst>
                <a:ext uri="{FF2B5EF4-FFF2-40B4-BE49-F238E27FC236}">
                  <a16:creationId xmlns:a16="http://schemas.microsoft.com/office/drawing/2014/main" id="{8D7467AF-AD0B-4134-9435-8AFCD8F162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33493" y="6140605"/>
              <a:ext cx="769" cy="70089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048DFB4A-6589-45E2-AA5E-5F87BC06B130}"/>
                </a:ext>
              </a:extLst>
            </p:cNvPr>
            <p:cNvSpPr txBox="1"/>
            <p:nvPr/>
          </p:nvSpPr>
          <p:spPr>
            <a:xfrm>
              <a:off x="21651141" y="6287540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cxnSp>
          <p:nvCxnSpPr>
            <p:cNvPr id="320" name="Straight Arrow Connector 319">
              <a:extLst>
                <a:ext uri="{FF2B5EF4-FFF2-40B4-BE49-F238E27FC236}">
                  <a16:creationId xmlns:a16="http://schemas.microsoft.com/office/drawing/2014/main" id="{51FE199E-71A4-4083-9B9D-CA144209DFFB}"/>
                </a:ext>
              </a:extLst>
            </p:cNvPr>
            <p:cNvCxnSpPr>
              <a:cxnSpLocks/>
            </p:cNvCxnSpPr>
            <p:nvPr/>
          </p:nvCxnSpPr>
          <p:spPr>
            <a:xfrm>
              <a:off x="18858837" y="6130422"/>
              <a:ext cx="0" cy="72272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7B68C1AF-B2D8-4A3C-9017-87570D8604B7}"/>
                </a:ext>
              </a:extLst>
            </p:cNvPr>
            <p:cNvSpPr txBox="1"/>
            <p:nvPr/>
          </p:nvSpPr>
          <p:spPr>
            <a:xfrm>
              <a:off x="17180369" y="6174080"/>
              <a:ext cx="1850113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Result saving part</a:t>
              </a:r>
            </a:p>
          </p:txBody>
        </p:sp>
        <p:cxnSp>
          <p:nvCxnSpPr>
            <p:cNvPr id="322" name="Straight Arrow Connector 321">
              <a:extLst>
                <a:ext uri="{FF2B5EF4-FFF2-40B4-BE49-F238E27FC236}">
                  <a16:creationId xmlns:a16="http://schemas.microsoft.com/office/drawing/2014/main" id="{288E6D97-561E-494B-A234-4612D22475E9}"/>
                </a:ext>
              </a:extLst>
            </p:cNvPr>
            <p:cNvCxnSpPr>
              <a:cxnSpLocks/>
            </p:cNvCxnSpPr>
            <p:nvPr/>
          </p:nvCxnSpPr>
          <p:spPr>
            <a:xfrm>
              <a:off x="18859048" y="5110310"/>
              <a:ext cx="0" cy="102185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72527402-34A5-4FD7-A6CF-3B744C6733BE}"/>
                </a:ext>
              </a:extLst>
            </p:cNvPr>
            <p:cNvSpPr txBox="1"/>
            <p:nvPr/>
          </p:nvSpPr>
          <p:spPr>
            <a:xfrm>
              <a:off x="17234322" y="5074107"/>
              <a:ext cx="1703206" cy="9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Filter parameter</a:t>
              </a:r>
            </a:p>
            <a:p>
              <a:pPr algn="ctr"/>
              <a:r>
                <a:rPr lang="en-US" sz="1953"/>
                <a:t>part</a:t>
              </a:r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4C593BC4-D294-41BD-BC35-3D42AEE18D14}"/>
                </a:ext>
              </a:extLst>
            </p:cNvPr>
            <p:cNvSpPr txBox="1"/>
            <p:nvPr/>
          </p:nvSpPr>
          <p:spPr>
            <a:xfrm>
              <a:off x="18889108" y="6994287"/>
              <a:ext cx="2809192" cy="9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The initial value in SRAM2</a:t>
              </a:r>
            </a:p>
            <a:p>
              <a:pPr algn="ctr"/>
              <a:r>
                <a:rPr lang="en-US" sz="1953"/>
                <a:t>x means high impedance, no data is saved</a:t>
              </a:r>
            </a:p>
          </p:txBody>
        </p:sp>
      </p:grpSp>
      <p:sp>
        <p:nvSpPr>
          <p:cNvPr id="275" name="Rectangle 274">
            <a:extLst>
              <a:ext uri="{FF2B5EF4-FFF2-40B4-BE49-F238E27FC236}">
                <a16:creationId xmlns:a16="http://schemas.microsoft.com/office/drawing/2014/main" id="{520E6CDC-DDAD-44C8-B58F-E9B5CAC17337}"/>
              </a:ext>
            </a:extLst>
          </p:cNvPr>
          <p:cNvSpPr/>
          <p:nvPr/>
        </p:nvSpPr>
        <p:spPr>
          <a:xfrm>
            <a:off x="33515387" y="2777038"/>
            <a:ext cx="1564540" cy="76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Data Filter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First histogram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4ECB5D6C-80B9-46D7-A35D-7B93DF2523DA}"/>
              </a:ext>
            </a:extLst>
          </p:cNvPr>
          <p:cNvSpPr txBox="1"/>
          <p:nvPr/>
        </p:nvSpPr>
        <p:spPr>
          <a:xfrm>
            <a:off x="10648998" y="7835051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4(b’100)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6D041174-7202-45A8-A69A-923D7A114DB8}"/>
              </a:ext>
            </a:extLst>
          </p:cNvPr>
          <p:cNvSpPr txBox="1"/>
          <p:nvPr/>
        </p:nvSpPr>
        <p:spPr>
          <a:xfrm>
            <a:off x="10821472" y="8293762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err="1"/>
              <a:t>addr</a:t>
            </a:r>
            <a:endParaRPr lang="en-US"/>
          </a:p>
        </p:txBody>
      </p:sp>
      <p:sp>
        <p:nvSpPr>
          <p:cNvPr id="328" name="Arrow: Right 327">
            <a:extLst>
              <a:ext uri="{FF2B5EF4-FFF2-40B4-BE49-F238E27FC236}">
                <a16:creationId xmlns:a16="http://schemas.microsoft.com/office/drawing/2014/main" id="{E03F6F4E-A900-4490-A698-68F30192468F}"/>
              </a:ext>
            </a:extLst>
          </p:cNvPr>
          <p:cNvSpPr/>
          <p:nvPr/>
        </p:nvSpPr>
        <p:spPr>
          <a:xfrm>
            <a:off x="10636122" y="8144372"/>
            <a:ext cx="2724893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F65A6A84-DF00-49AB-B698-24F9ABCA6CF7}"/>
              </a:ext>
            </a:extLst>
          </p:cNvPr>
          <p:cNvSpPr txBox="1"/>
          <p:nvPr/>
        </p:nvSpPr>
        <p:spPr>
          <a:xfrm>
            <a:off x="17723297" y="7731708"/>
            <a:ext cx="258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Current </a:t>
            </a:r>
            <a:r>
              <a:rPr lang="en-US" err="1"/>
              <a:t>addr</a:t>
            </a:r>
            <a:r>
              <a:rPr lang="en-US"/>
              <a:t> (4(b’100))</a:t>
            </a: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B111788B-842F-44F3-974D-83EB7EE9EC8E}"/>
              </a:ext>
            </a:extLst>
          </p:cNvPr>
          <p:cNvSpPr/>
          <p:nvPr/>
        </p:nvSpPr>
        <p:spPr>
          <a:xfrm>
            <a:off x="21956527" y="8774389"/>
            <a:ext cx="2542993" cy="320791"/>
          </a:xfrm>
          <a:prstGeom prst="rect">
            <a:avLst/>
          </a:prstGeom>
          <a:solidFill>
            <a:srgbClr val="DDF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 err="1">
                <a:solidFill>
                  <a:schemeClr val="tx1"/>
                </a:solidFill>
              </a:rPr>
              <a:t>peakResult</a:t>
            </a:r>
            <a:r>
              <a:rPr lang="en-US" sz="1953">
                <a:solidFill>
                  <a:schemeClr val="tx1"/>
                </a:solidFill>
              </a:rPr>
              <a:t> -&gt; 1 </a:t>
            </a:r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50F7194B-5861-43F5-9D16-AB714BDEE7DB}"/>
              </a:ext>
            </a:extLst>
          </p:cNvPr>
          <p:cNvSpPr/>
          <p:nvPr/>
        </p:nvSpPr>
        <p:spPr>
          <a:xfrm>
            <a:off x="7613398" y="17172796"/>
            <a:ext cx="2802600" cy="1199461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Data Filter</a:t>
            </a:r>
          </a:p>
          <a:p>
            <a:pPr algn="ctr"/>
            <a:r>
              <a:rPr lang="en-US" sz="2000">
                <a:solidFill>
                  <a:schemeClr val="tx1"/>
                </a:solidFill>
              </a:rPr>
              <a:t>Second histogram</a:t>
            </a:r>
          </a:p>
        </p:txBody>
      </p:sp>
      <p:sp>
        <p:nvSpPr>
          <p:cNvPr id="334" name="Arrow: Right 333">
            <a:extLst>
              <a:ext uri="{FF2B5EF4-FFF2-40B4-BE49-F238E27FC236}">
                <a16:creationId xmlns:a16="http://schemas.microsoft.com/office/drawing/2014/main" id="{4712A79B-A136-48DF-A6C7-B2E7437B7F3F}"/>
              </a:ext>
            </a:extLst>
          </p:cNvPr>
          <p:cNvSpPr/>
          <p:nvPr/>
        </p:nvSpPr>
        <p:spPr>
          <a:xfrm>
            <a:off x="10558377" y="17708020"/>
            <a:ext cx="2724893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42A776E0-7F30-4973-94B0-711EE9ECD045}"/>
              </a:ext>
            </a:extLst>
          </p:cNvPr>
          <p:cNvGrpSpPr/>
          <p:nvPr/>
        </p:nvGrpSpPr>
        <p:grpSpPr>
          <a:xfrm>
            <a:off x="13409317" y="10328379"/>
            <a:ext cx="4500507" cy="3742210"/>
            <a:chOff x="8590157" y="12547048"/>
            <a:chExt cx="4500506" cy="3742212"/>
          </a:xfrm>
        </p:grpSpPr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69F690A1-670C-432E-BCC1-0129B8789597}"/>
                </a:ext>
              </a:extLst>
            </p:cNvPr>
            <p:cNvSpPr txBox="1"/>
            <p:nvPr/>
          </p:nvSpPr>
          <p:spPr>
            <a:xfrm>
              <a:off x="9942290" y="15896396"/>
              <a:ext cx="2525098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1 in SRAM1</a:t>
              </a:r>
            </a:p>
          </p:txBody>
        </p:sp>
        <p:grpSp>
          <p:nvGrpSpPr>
            <p:cNvPr id="337" name="Group 336">
              <a:extLst>
                <a:ext uri="{FF2B5EF4-FFF2-40B4-BE49-F238E27FC236}">
                  <a16:creationId xmlns:a16="http://schemas.microsoft.com/office/drawing/2014/main" id="{A0A413E4-7127-4126-BB7E-BDAFAD540322}"/>
                </a:ext>
              </a:extLst>
            </p:cNvPr>
            <p:cNvGrpSpPr/>
            <p:nvPr/>
          </p:nvGrpSpPr>
          <p:grpSpPr>
            <a:xfrm>
              <a:off x="8590157" y="12547048"/>
              <a:ext cx="4500506" cy="3318953"/>
              <a:chOff x="5158078" y="5798771"/>
              <a:chExt cx="4500506" cy="3318953"/>
            </a:xfrm>
          </p:grpSpPr>
          <p:sp>
            <p:nvSpPr>
              <p:cNvPr id="338" name="Rectangle 337">
                <a:extLst>
                  <a:ext uri="{FF2B5EF4-FFF2-40B4-BE49-F238E27FC236}">
                    <a16:creationId xmlns:a16="http://schemas.microsoft.com/office/drawing/2014/main" id="{8F11CBF3-5BBD-40B2-8849-0E81193C1624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39" name="Rectangle 338">
                <a:extLst>
                  <a:ext uri="{FF2B5EF4-FFF2-40B4-BE49-F238E27FC236}">
                    <a16:creationId xmlns:a16="http://schemas.microsoft.com/office/drawing/2014/main" id="{6711907E-9B18-4A63-97DF-EE800377E52E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40" name="Rectangle 339">
                <a:extLst>
                  <a:ext uri="{FF2B5EF4-FFF2-40B4-BE49-F238E27FC236}">
                    <a16:creationId xmlns:a16="http://schemas.microsoft.com/office/drawing/2014/main" id="{CF1C5FA7-2E7E-4130-853A-6BD2E13DAB20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41" name="Rectangle 340">
                <a:extLst>
                  <a:ext uri="{FF2B5EF4-FFF2-40B4-BE49-F238E27FC236}">
                    <a16:creationId xmlns:a16="http://schemas.microsoft.com/office/drawing/2014/main" id="{46274B37-8E4B-4E38-AA65-69B1070367CC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42" name="Rectangle 341">
                <a:extLst>
                  <a:ext uri="{FF2B5EF4-FFF2-40B4-BE49-F238E27FC236}">
                    <a16:creationId xmlns:a16="http://schemas.microsoft.com/office/drawing/2014/main" id="{2FE61F70-0832-4352-9F13-9B917147CB4D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2 (b’001)</a:t>
                </a:r>
              </a:p>
            </p:txBody>
          </p:sp>
          <p:cxnSp>
            <p:nvCxnSpPr>
              <p:cNvPr id="343" name="Straight Arrow Connector 342">
                <a:extLst>
                  <a:ext uri="{FF2B5EF4-FFF2-40B4-BE49-F238E27FC236}">
                    <a16:creationId xmlns:a16="http://schemas.microsoft.com/office/drawing/2014/main" id="{C339EDBD-2F39-4535-8279-0591607921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4" name="TextBox 343">
                <a:extLst>
                  <a:ext uri="{FF2B5EF4-FFF2-40B4-BE49-F238E27FC236}">
                    <a16:creationId xmlns:a16="http://schemas.microsoft.com/office/drawing/2014/main" id="{198A8759-A816-46E0-9A90-7933D5D31A79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345" name="Straight Arrow Connector 344">
                <a:extLst>
                  <a:ext uri="{FF2B5EF4-FFF2-40B4-BE49-F238E27FC236}">
                    <a16:creationId xmlns:a16="http://schemas.microsoft.com/office/drawing/2014/main" id="{01CB2709-A20C-4B12-A9F2-19A2E61633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6" name="TextBox 345">
                <a:extLst>
                  <a:ext uri="{FF2B5EF4-FFF2-40B4-BE49-F238E27FC236}">
                    <a16:creationId xmlns:a16="http://schemas.microsoft.com/office/drawing/2014/main" id="{D070A7C9-2BEA-448F-A3BF-A303971FAA75}"/>
                  </a:ext>
                </a:extLst>
              </p:cNvPr>
              <p:cNvSpPr txBox="1"/>
              <p:nvPr/>
            </p:nvSpPr>
            <p:spPr>
              <a:xfrm>
                <a:off x="8699124" y="7497205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347" name="Rectangle 346">
                <a:extLst>
                  <a:ext uri="{FF2B5EF4-FFF2-40B4-BE49-F238E27FC236}">
                    <a16:creationId xmlns:a16="http://schemas.microsoft.com/office/drawing/2014/main" id="{592080ED-7017-4116-A579-B9FAC68ABE40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(b’001)</a:t>
                </a:r>
              </a:p>
            </p:txBody>
          </p:sp>
          <p:sp>
            <p:nvSpPr>
              <p:cNvPr id="348" name="TextBox 347">
                <a:extLst>
                  <a:ext uri="{FF2B5EF4-FFF2-40B4-BE49-F238E27FC236}">
                    <a16:creationId xmlns:a16="http://schemas.microsoft.com/office/drawing/2014/main" id="{B0B7BF9D-9100-4B3D-81D7-FCD7FA09B37C}"/>
                  </a:ext>
                </a:extLst>
              </p:cNvPr>
              <p:cNvSpPr txBox="1"/>
              <p:nvPr/>
            </p:nvSpPr>
            <p:spPr>
              <a:xfrm>
                <a:off x="5175151" y="6393151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349" name="TextBox 348">
                <a:extLst>
                  <a:ext uri="{FF2B5EF4-FFF2-40B4-BE49-F238E27FC236}">
                    <a16:creationId xmlns:a16="http://schemas.microsoft.com/office/drawing/2014/main" id="{B22F0B80-6DD9-4304-9082-E89CB5CAFAE5}"/>
                  </a:ext>
                </a:extLst>
              </p:cNvPr>
              <p:cNvSpPr txBox="1"/>
              <p:nvPr/>
            </p:nvSpPr>
            <p:spPr>
              <a:xfrm>
                <a:off x="5167145" y="708035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350" name="TextBox 349">
                <a:extLst>
                  <a:ext uri="{FF2B5EF4-FFF2-40B4-BE49-F238E27FC236}">
                    <a16:creationId xmlns:a16="http://schemas.microsoft.com/office/drawing/2014/main" id="{8444BEA1-022F-40D1-8A44-FF04A76B063F}"/>
                  </a:ext>
                </a:extLst>
              </p:cNvPr>
              <p:cNvSpPr txBox="1"/>
              <p:nvPr/>
            </p:nvSpPr>
            <p:spPr>
              <a:xfrm>
                <a:off x="5175151" y="673209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id="{DD212D85-BE15-4457-BEFC-F28A4F583BCA}"/>
                  </a:ext>
                </a:extLst>
              </p:cNvPr>
              <p:cNvSpPr txBox="1"/>
              <p:nvPr/>
            </p:nvSpPr>
            <p:spPr>
              <a:xfrm>
                <a:off x="5167151" y="7421405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352" name="TextBox 351">
                <a:extLst>
                  <a:ext uri="{FF2B5EF4-FFF2-40B4-BE49-F238E27FC236}">
                    <a16:creationId xmlns:a16="http://schemas.microsoft.com/office/drawing/2014/main" id="{9672FBAF-2CDC-4773-90DF-EE548F24C9E8}"/>
                  </a:ext>
                </a:extLst>
              </p:cNvPr>
              <p:cNvSpPr txBox="1"/>
              <p:nvPr/>
            </p:nvSpPr>
            <p:spPr>
              <a:xfrm>
                <a:off x="5175151" y="7751085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353" name="TextBox 352">
                <a:extLst>
                  <a:ext uri="{FF2B5EF4-FFF2-40B4-BE49-F238E27FC236}">
                    <a16:creationId xmlns:a16="http://schemas.microsoft.com/office/drawing/2014/main" id="{FF7E6EF7-54C8-4278-AD6D-E59691D91ADC}"/>
                  </a:ext>
                </a:extLst>
              </p:cNvPr>
              <p:cNvSpPr txBox="1"/>
              <p:nvPr/>
            </p:nvSpPr>
            <p:spPr>
              <a:xfrm>
                <a:off x="5160391" y="8090719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354" name="Rectangle 353">
                <a:extLst>
                  <a:ext uri="{FF2B5EF4-FFF2-40B4-BE49-F238E27FC236}">
                    <a16:creationId xmlns:a16="http://schemas.microsoft.com/office/drawing/2014/main" id="{AFB1DABC-4996-4E8F-88D2-9082F63B3713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55" name="Rectangle 354">
                <a:extLst>
                  <a:ext uri="{FF2B5EF4-FFF2-40B4-BE49-F238E27FC236}">
                    <a16:creationId xmlns:a16="http://schemas.microsoft.com/office/drawing/2014/main" id="{AB727274-1F2C-4722-95D2-DBA76D4B1F01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56" name="TextBox 355">
                <a:extLst>
                  <a:ext uri="{FF2B5EF4-FFF2-40B4-BE49-F238E27FC236}">
                    <a16:creationId xmlns:a16="http://schemas.microsoft.com/office/drawing/2014/main" id="{A3CD77CE-C967-4E49-A05E-49B547F3C93D}"/>
                  </a:ext>
                </a:extLst>
              </p:cNvPr>
              <p:cNvSpPr txBox="1"/>
              <p:nvPr/>
            </p:nvSpPr>
            <p:spPr>
              <a:xfrm>
                <a:off x="5160385" y="8419732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357" name="TextBox 356">
                <a:extLst>
                  <a:ext uri="{FF2B5EF4-FFF2-40B4-BE49-F238E27FC236}">
                    <a16:creationId xmlns:a16="http://schemas.microsoft.com/office/drawing/2014/main" id="{D7E6B0DB-40C4-4BA0-BC14-D12C0C949BDA}"/>
                  </a:ext>
                </a:extLst>
              </p:cNvPr>
              <p:cNvSpPr txBox="1"/>
              <p:nvPr/>
            </p:nvSpPr>
            <p:spPr>
              <a:xfrm>
                <a:off x="5158078" y="8748392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</p:grpSp>
      <p:sp>
        <p:nvSpPr>
          <p:cNvPr id="358" name="TextBox 357">
            <a:extLst>
              <a:ext uri="{FF2B5EF4-FFF2-40B4-BE49-F238E27FC236}">
                <a16:creationId xmlns:a16="http://schemas.microsoft.com/office/drawing/2014/main" id="{D1CD1827-9FB3-4DB7-904B-2EA4AB1006EC}"/>
              </a:ext>
            </a:extLst>
          </p:cNvPr>
          <p:cNvSpPr txBox="1"/>
          <p:nvPr/>
        </p:nvSpPr>
        <p:spPr>
          <a:xfrm>
            <a:off x="5891453" y="11895194"/>
            <a:ext cx="1296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10(b’1010)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1A5189B0-88FE-4F00-95BB-3C542F9A13BE}"/>
              </a:ext>
            </a:extLst>
          </p:cNvPr>
          <p:cNvSpPr txBox="1"/>
          <p:nvPr/>
        </p:nvSpPr>
        <p:spPr>
          <a:xfrm>
            <a:off x="5033646" y="12434906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Acquisition1 in serial</a:t>
            </a:r>
            <a:endParaRPr lang="en-US" dirty="0"/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7C2335AF-4E23-4B23-888D-8C2A3971BA62}"/>
              </a:ext>
            </a:extLst>
          </p:cNvPr>
          <p:cNvSpPr txBox="1"/>
          <p:nvPr/>
        </p:nvSpPr>
        <p:spPr>
          <a:xfrm>
            <a:off x="17895901" y="12274780"/>
            <a:ext cx="208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Counts in current </a:t>
            </a:r>
            <a:r>
              <a:rPr lang="en-US" err="1"/>
              <a:t>addr</a:t>
            </a:r>
            <a:r>
              <a:rPr lang="en-US"/>
              <a:t> (2)</a:t>
            </a:r>
          </a:p>
        </p:txBody>
      </p:sp>
      <p:sp>
        <p:nvSpPr>
          <p:cNvPr id="362" name="Arrow: Right 361">
            <a:extLst>
              <a:ext uri="{FF2B5EF4-FFF2-40B4-BE49-F238E27FC236}">
                <a16:creationId xmlns:a16="http://schemas.microsoft.com/office/drawing/2014/main" id="{1A2B1A9A-449B-4D89-9E68-B09DAEA7964D}"/>
              </a:ext>
            </a:extLst>
          </p:cNvPr>
          <p:cNvSpPr/>
          <p:nvPr/>
        </p:nvSpPr>
        <p:spPr>
          <a:xfrm>
            <a:off x="17912780" y="12063876"/>
            <a:ext cx="2089200" cy="2556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BF9C3397-A938-4B1A-8286-15B9A5FEE7CC}"/>
              </a:ext>
            </a:extLst>
          </p:cNvPr>
          <p:cNvSpPr/>
          <p:nvPr/>
        </p:nvSpPr>
        <p:spPr>
          <a:xfrm>
            <a:off x="7650288" y="11675071"/>
            <a:ext cx="2802600" cy="1199461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Data Filter</a:t>
            </a:r>
          </a:p>
          <a:p>
            <a:pPr algn="ctr"/>
            <a:r>
              <a:rPr lang="en-US" sz="2000">
                <a:solidFill>
                  <a:schemeClr val="tx1"/>
                </a:solidFill>
              </a:rPr>
              <a:t>Second histogram</a:t>
            </a: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9F4DED25-0F29-4546-9A16-9FFF980323B6}"/>
              </a:ext>
            </a:extLst>
          </p:cNvPr>
          <p:cNvSpPr txBox="1"/>
          <p:nvPr/>
        </p:nvSpPr>
        <p:spPr>
          <a:xfrm>
            <a:off x="10667840" y="11831990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4(b’100)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A06CC480-6C7F-4778-A7FC-5B1B6BFB8A67}"/>
              </a:ext>
            </a:extLst>
          </p:cNvPr>
          <p:cNvSpPr txBox="1"/>
          <p:nvPr/>
        </p:nvSpPr>
        <p:spPr>
          <a:xfrm>
            <a:off x="10840877" y="12274780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err="1"/>
              <a:t>addr</a:t>
            </a:r>
            <a:endParaRPr lang="en-US"/>
          </a:p>
        </p:txBody>
      </p:sp>
      <p:sp>
        <p:nvSpPr>
          <p:cNvPr id="382" name="Arrow: Right 381">
            <a:extLst>
              <a:ext uri="{FF2B5EF4-FFF2-40B4-BE49-F238E27FC236}">
                <a16:creationId xmlns:a16="http://schemas.microsoft.com/office/drawing/2014/main" id="{062B8641-75CB-492D-9A7B-EA305453758E}"/>
              </a:ext>
            </a:extLst>
          </p:cNvPr>
          <p:cNvSpPr/>
          <p:nvPr/>
        </p:nvSpPr>
        <p:spPr>
          <a:xfrm>
            <a:off x="10655527" y="12125390"/>
            <a:ext cx="2724893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B3E3DF6E-9BE3-432F-9BDD-80E0BC15DFF2}"/>
              </a:ext>
            </a:extLst>
          </p:cNvPr>
          <p:cNvSpPr txBox="1"/>
          <p:nvPr/>
        </p:nvSpPr>
        <p:spPr>
          <a:xfrm>
            <a:off x="17869705" y="11766346"/>
            <a:ext cx="245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Current </a:t>
            </a:r>
            <a:r>
              <a:rPr lang="en-US" err="1"/>
              <a:t>addr</a:t>
            </a:r>
            <a:r>
              <a:rPr lang="en-US"/>
              <a:t> (4(b’100))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20F1637-8092-4425-BFAF-0CB94F351EFD}"/>
              </a:ext>
            </a:extLst>
          </p:cNvPr>
          <p:cNvGrpSpPr/>
          <p:nvPr/>
        </p:nvGrpSpPr>
        <p:grpSpPr>
          <a:xfrm>
            <a:off x="20172035" y="10846473"/>
            <a:ext cx="5458527" cy="2777878"/>
            <a:chOff x="18557295" y="16057846"/>
            <a:chExt cx="5458527" cy="2777878"/>
          </a:xfrm>
        </p:grpSpPr>
        <p:grpSp>
          <p:nvGrpSpPr>
            <p:cNvPr id="363" name="Group 362">
              <a:extLst>
                <a:ext uri="{FF2B5EF4-FFF2-40B4-BE49-F238E27FC236}">
                  <a16:creationId xmlns:a16="http://schemas.microsoft.com/office/drawing/2014/main" id="{67AE41EC-8DF2-4F7C-9559-09ADAD981689}"/>
                </a:ext>
              </a:extLst>
            </p:cNvPr>
            <p:cNvGrpSpPr/>
            <p:nvPr/>
          </p:nvGrpSpPr>
          <p:grpSpPr>
            <a:xfrm>
              <a:off x="18557295" y="16057846"/>
              <a:ext cx="5458527" cy="2777878"/>
              <a:chOff x="17180369" y="4593834"/>
              <a:chExt cx="5458525" cy="2777877"/>
            </a:xfrm>
          </p:grpSpPr>
          <p:sp>
            <p:nvSpPr>
              <p:cNvPr id="364" name="Rectangle 363">
                <a:extLst>
                  <a:ext uri="{FF2B5EF4-FFF2-40B4-BE49-F238E27FC236}">
                    <a16:creationId xmlns:a16="http://schemas.microsoft.com/office/drawing/2014/main" id="{E32AFB57-D725-4584-8C31-36E2728E5E97}"/>
                  </a:ext>
                </a:extLst>
              </p:cNvPr>
              <p:cNvSpPr/>
              <p:nvPr/>
            </p:nvSpPr>
            <p:spPr>
              <a:xfrm>
                <a:off x="18984481" y="5136032"/>
                <a:ext cx="2542990" cy="34455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TH- -&gt; x</a:t>
                </a:r>
              </a:p>
            </p:txBody>
          </p:sp>
          <p:sp>
            <p:nvSpPr>
              <p:cNvPr id="365" name="Rectangle 364">
                <a:extLst>
                  <a:ext uri="{FF2B5EF4-FFF2-40B4-BE49-F238E27FC236}">
                    <a16:creationId xmlns:a16="http://schemas.microsoft.com/office/drawing/2014/main" id="{18602DBD-2B7B-41FF-BD15-3FA73C6CF58E}"/>
                  </a:ext>
                </a:extLst>
              </p:cNvPr>
              <p:cNvSpPr/>
              <p:nvPr/>
            </p:nvSpPr>
            <p:spPr>
              <a:xfrm>
                <a:off x="18984481" y="5480587"/>
                <a:ext cx="2542992" cy="34455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TH+ -&gt; x</a:t>
                </a:r>
              </a:p>
            </p:txBody>
          </p:sp>
          <p:sp>
            <p:nvSpPr>
              <p:cNvPr id="366" name="Rectangle 365">
                <a:extLst>
                  <a:ext uri="{FF2B5EF4-FFF2-40B4-BE49-F238E27FC236}">
                    <a16:creationId xmlns:a16="http://schemas.microsoft.com/office/drawing/2014/main" id="{AA7FE3D7-A458-4B66-AFD4-318DE9F807CC}"/>
                  </a:ext>
                </a:extLst>
              </p:cNvPr>
              <p:cNvSpPr/>
              <p:nvPr/>
            </p:nvSpPr>
            <p:spPr>
              <a:xfrm>
                <a:off x="18984482" y="5825142"/>
                <a:ext cx="2542992" cy="34455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CH -&gt; x</a:t>
                </a:r>
              </a:p>
            </p:txBody>
          </p:sp>
          <p:cxnSp>
            <p:nvCxnSpPr>
              <p:cNvPr id="367" name="Straight Arrow Connector 366">
                <a:extLst>
                  <a:ext uri="{FF2B5EF4-FFF2-40B4-BE49-F238E27FC236}">
                    <a16:creationId xmlns:a16="http://schemas.microsoft.com/office/drawing/2014/main" id="{5455B89D-AABF-41A6-9B81-43757B5BEA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822900" y="5003073"/>
                <a:ext cx="2811196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8" name="TextBox 367">
                <a:extLst>
                  <a:ext uri="{FF2B5EF4-FFF2-40B4-BE49-F238E27FC236}">
                    <a16:creationId xmlns:a16="http://schemas.microsoft.com/office/drawing/2014/main" id="{13EE8CAD-2170-4CFD-B59D-A78749DEC734}"/>
                  </a:ext>
                </a:extLst>
              </p:cNvPr>
              <p:cNvSpPr txBox="1"/>
              <p:nvPr/>
            </p:nvSpPr>
            <p:spPr>
              <a:xfrm>
                <a:off x="19657902" y="4593834"/>
                <a:ext cx="153060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4 bits wide</a:t>
                </a:r>
              </a:p>
            </p:txBody>
          </p:sp>
          <p:cxnSp>
            <p:nvCxnSpPr>
              <p:cNvPr id="369" name="Straight Arrow Connector 368">
                <a:extLst>
                  <a:ext uri="{FF2B5EF4-FFF2-40B4-BE49-F238E27FC236}">
                    <a16:creationId xmlns:a16="http://schemas.microsoft.com/office/drawing/2014/main" id="{F1EF7D1A-166D-492D-B244-034EA0C60A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34482" y="5138614"/>
                <a:ext cx="0" cy="1007882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0" name="TextBox 369">
                <a:extLst>
                  <a:ext uri="{FF2B5EF4-FFF2-40B4-BE49-F238E27FC236}">
                    <a16:creationId xmlns:a16="http://schemas.microsoft.com/office/drawing/2014/main" id="{D0FD803E-0BE8-43B6-B67B-458184ED3146}"/>
                  </a:ext>
                </a:extLst>
              </p:cNvPr>
              <p:cNvSpPr txBox="1"/>
              <p:nvPr/>
            </p:nvSpPr>
            <p:spPr>
              <a:xfrm>
                <a:off x="21634481" y="5483167"/>
                <a:ext cx="987753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371" name="Rectangle 370">
                <a:extLst>
                  <a:ext uri="{FF2B5EF4-FFF2-40B4-BE49-F238E27FC236}">
                    <a16:creationId xmlns:a16="http://schemas.microsoft.com/office/drawing/2014/main" id="{BB8BE6DB-4498-4753-ACD5-968B61D84E04}"/>
                  </a:ext>
                </a:extLst>
              </p:cNvPr>
              <p:cNvSpPr/>
              <p:nvPr/>
            </p:nvSpPr>
            <p:spPr>
              <a:xfrm>
                <a:off x="18984265" y="6167376"/>
                <a:ext cx="2542220" cy="342536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addrSaver</a:t>
                </a:r>
                <a:r>
                  <a:rPr lang="en-US" sz="1953">
                    <a:solidFill>
                      <a:schemeClr val="tx1"/>
                    </a:solidFill>
                  </a:rPr>
                  <a:t> -&gt; 4(b’100)</a:t>
                </a:r>
              </a:p>
            </p:txBody>
          </p:sp>
          <p:cxnSp>
            <p:nvCxnSpPr>
              <p:cNvPr id="372" name="Straight Arrow Connector 371">
                <a:extLst>
                  <a:ext uri="{FF2B5EF4-FFF2-40B4-BE49-F238E27FC236}">
                    <a16:creationId xmlns:a16="http://schemas.microsoft.com/office/drawing/2014/main" id="{54D1EB8D-28B5-454C-B55B-7B9D856D51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33493" y="6140605"/>
                <a:ext cx="769" cy="700892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3" name="TextBox 372">
                <a:extLst>
                  <a:ext uri="{FF2B5EF4-FFF2-40B4-BE49-F238E27FC236}">
                    <a16:creationId xmlns:a16="http://schemas.microsoft.com/office/drawing/2014/main" id="{EE276551-FDD3-410A-A1CA-F57592EF2285}"/>
                  </a:ext>
                </a:extLst>
              </p:cNvPr>
              <p:cNvSpPr txBox="1"/>
              <p:nvPr/>
            </p:nvSpPr>
            <p:spPr>
              <a:xfrm>
                <a:off x="21651141" y="6287540"/>
                <a:ext cx="987753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cxnSp>
            <p:nvCxnSpPr>
              <p:cNvPr id="374" name="Straight Arrow Connector 373">
                <a:extLst>
                  <a:ext uri="{FF2B5EF4-FFF2-40B4-BE49-F238E27FC236}">
                    <a16:creationId xmlns:a16="http://schemas.microsoft.com/office/drawing/2014/main" id="{1242F41C-FC3B-4A0A-9782-36CF50AECD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858837" y="6130422"/>
                <a:ext cx="0" cy="72272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5" name="TextBox 374">
                <a:extLst>
                  <a:ext uri="{FF2B5EF4-FFF2-40B4-BE49-F238E27FC236}">
                    <a16:creationId xmlns:a16="http://schemas.microsoft.com/office/drawing/2014/main" id="{D80A3279-70C6-469C-ADD9-C0763D96CFA0}"/>
                  </a:ext>
                </a:extLst>
              </p:cNvPr>
              <p:cNvSpPr txBox="1"/>
              <p:nvPr/>
            </p:nvSpPr>
            <p:spPr>
              <a:xfrm>
                <a:off x="17180369" y="6174080"/>
                <a:ext cx="1850113" cy="693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53"/>
                  <a:t>Result saving part</a:t>
                </a:r>
              </a:p>
            </p:txBody>
          </p:sp>
          <p:cxnSp>
            <p:nvCxnSpPr>
              <p:cNvPr id="376" name="Straight Arrow Connector 375">
                <a:extLst>
                  <a:ext uri="{FF2B5EF4-FFF2-40B4-BE49-F238E27FC236}">
                    <a16:creationId xmlns:a16="http://schemas.microsoft.com/office/drawing/2014/main" id="{9847B67D-7A70-44FF-BB37-C8C1CF7B5C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859048" y="5110310"/>
                <a:ext cx="0" cy="102185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7" name="TextBox 376">
                <a:extLst>
                  <a:ext uri="{FF2B5EF4-FFF2-40B4-BE49-F238E27FC236}">
                    <a16:creationId xmlns:a16="http://schemas.microsoft.com/office/drawing/2014/main" id="{E88D9BF5-D1BB-4882-B18E-8D5695D7607D}"/>
                  </a:ext>
                </a:extLst>
              </p:cNvPr>
              <p:cNvSpPr txBox="1"/>
              <p:nvPr/>
            </p:nvSpPr>
            <p:spPr>
              <a:xfrm>
                <a:off x="17234322" y="5074107"/>
                <a:ext cx="1703206" cy="9939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53"/>
                  <a:t>Filter parameter</a:t>
                </a:r>
              </a:p>
              <a:p>
                <a:pPr algn="ctr"/>
                <a:r>
                  <a:rPr lang="en-US" sz="1953"/>
                  <a:t>part</a:t>
                </a:r>
              </a:p>
            </p:txBody>
          </p:sp>
          <p:sp>
            <p:nvSpPr>
              <p:cNvPr id="378" name="TextBox 377">
                <a:extLst>
                  <a:ext uri="{FF2B5EF4-FFF2-40B4-BE49-F238E27FC236}">
                    <a16:creationId xmlns:a16="http://schemas.microsoft.com/office/drawing/2014/main" id="{55E92C54-3591-43C8-A615-C0D459A17AE1}"/>
                  </a:ext>
                </a:extLst>
              </p:cNvPr>
              <p:cNvSpPr txBox="1"/>
              <p:nvPr/>
            </p:nvSpPr>
            <p:spPr>
              <a:xfrm>
                <a:off x="18783829" y="6978847"/>
                <a:ext cx="28893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Current value in SRAM2</a:t>
                </a:r>
              </a:p>
            </p:txBody>
          </p:sp>
        </p:grpSp>
        <p:sp>
          <p:nvSpPr>
            <p:cNvPr id="384" name="Rectangle 383">
              <a:extLst>
                <a:ext uri="{FF2B5EF4-FFF2-40B4-BE49-F238E27FC236}">
                  <a16:creationId xmlns:a16="http://schemas.microsoft.com/office/drawing/2014/main" id="{52E4F874-A04F-40E6-B7E2-087DFFA05910}"/>
                </a:ext>
              </a:extLst>
            </p:cNvPr>
            <p:cNvSpPr/>
            <p:nvPr/>
          </p:nvSpPr>
          <p:spPr>
            <a:xfrm>
              <a:off x="20361192" y="17966780"/>
              <a:ext cx="2542993" cy="320791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peakResult</a:t>
              </a:r>
              <a:r>
                <a:rPr lang="en-US" sz="1953">
                  <a:solidFill>
                    <a:schemeClr val="tx1"/>
                  </a:solidFill>
                </a:rPr>
                <a:t> -&gt; 2 </a:t>
              </a:r>
            </a:p>
          </p:txBody>
        </p:sp>
      </p:grpSp>
      <p:grpSp>
        <p:nvGrpSpPr>
          <p:cNvPr id="385" name="Group 384">
            <a:extLst>
              <a:ext uri="{FF2B5EF4-FFF2-40B4-BE49-F238E27FC236}">
                <a16:creationId xmlns:a16="http://schemas.microsoft.com/office/drawing/2014/main" id="{4FB384F1-36CA-4700-8E4D-65993248D912}"/>
              </a:ext>
            </a:extLst>
          </p:cNvPr>
          <p:cNvGrpSpPr/>
          <p:nvPr/>
        </p:nvGrpSpPr>
        <p:grpSpPr>
          <a:xfrm>
            <a:off x="1902286" y="6114481"/>
            <a:ext cx="1855740" cy="6544063"/>
            <a:chOff x="13339915" y="11456954"/>
            <a:chExt cx="1686444" cy="9106046"/>
          </a:xfrm>
        </p:grpSpPr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C2915140-3085-4B52-8F3C-9B978644DF9B}"/>
                </a:ext>
              </a:extLst>
            </p:cNvPr>
            <p:cNvSpPr txBox="1"/>
            <p:nvPr/>
          </p:nvSpPr>
          <p:spPr>
            <a:xfrm>
              <a:off x="13339915" y="11456954"/>
              <a:ext cx="1686444" cy="29988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/>
                <a:t>Timeline</a:t>
              </a:r>
            </a:p>
          </p:txBody>
        </p:sp>
        <p:cxnSp>
          <p:nvCxnSpPr>
            <p:cNvPr id="387" name="Straight Arrow Connector 386">
              <a:extLst>
                <a:ext uri="{FF2B5EF4-FFF2-40B4-BE49-F238E27FC236}">
                  <a16:creationId xmlns:a16="http://schemas.microsoft.com/office/drawing/2014/main" id="{560ADCA6-EA6A-45FC-83D6-A7726B3F5259}"/>
                </a:ext>
              </a:extLst>
            </p:cNvPr>
            <p:cNvCxnSpPr>
              <a:cxnSpLocks/>
            </p:cNvCxnSpPr>
            <p:nvPr/>
          </p:nvCxnSpPr>
          <p:spPr>
            <a:xfrm>
              <a:off x="14055000" y="12608084"/>
              <a:ext cx="0" cy="7954916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4" name="Group 403">
            <a:extLst>
              <a:ext uri="{FF2B5EF4-FFF2-40B4-BE49-F238E27FC236}">
                <a16:creationId xmlns:a16="http://schemas.microsoft.com/office/drawing/2014/main" id="{5F9536ED-0E20-4BF0-B774-3B32E36E388E}"/>
              </a:ext>
            </a:extLst>
          </p:cNvPr>
          <p:cNvGrpSpPr/>
          <p:nvPr/>
        </p:nvGrpSpPr>
        <p:grpSpPr>
          <a:xfrm>
            <a:off x="20306439" y="19324289"/>
            <a:ext cx="5458527" cy="2777878"/>
            <a:chOff x="18557295" y="16057846"/>
            <a:chExt cx="5458527" cy="2777878"/>
          </a:xfrm>
        </p:grpSpPr>
        <p:grpSp>
          <p:nvGrpSpPr>
            <p:cNvPr id="405" name="Group 404">
              <a:extLst>
                <a:ext uri="{FF2B5EF4-FFF2-40B4-BE49-F238E27FC236}">
                  <a16:creationId xmlns:a16="http://schemas.microsoft.com/office/drawing/2014/main" id="{0AD6C634-3078-4AD7-A52C-0191C9B1046E}"/>
                </a:ext>
              </a:extLst>
            </p:cNvPr>
            <p:cNvGrpSpPr/>
            <p:nvPr/>
          </p:nvGrpSpPr>
          <p:grpSpPr>
            <a:xfrm>
              <a:off x="18557295" y="16057846"/>
              <a:ext cx="5458527" cy="2777878"/>
              <a:chOff x="17180369" y="4593834"/>
              <a:chExt cx="5458525" cy="2777877"/>
            </a:xfrm>
          </p:grpSpPr>
          <p:sp>
            <p:nvSpPr>
              <p:cNvPr id="407" name="Rectangle 406">
                <a:extLst>
                  <a:ext uri="{FF2B5EF4-FFF2-40B4-BE49-F238E27FC236}">
                    <a16:creationId xmlns:a16="http://schemas.microsoft.com/office/drawing/2014/main" id="{BAA4DE60-7CE6-4DF4-B4D5-94BDBB80D96E}"/>
                  </a:ext>
                </a:extLst>
              </p:cNvPr>
              <p:cNvSpPr/>
              <p:nvPr/>
            </p:nvSpPr>
            <p:spPr>
              <a:xfrm>
                <a:off x="18984481" y="5136032"/>
                <a:ext cx="2542990" cy="34455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TH- -&gt; x</a:t>
                </a:r>
              </a:p>
            </p:txBody>
          </p:sp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53E80B17-737D-4CDC-B796-12BB873786EE}"/>
                  </a:ext>
                </a:extLst>
              </p:cNvPr>
              <p:cNvSpPr/>
              <p:nvPr/>
            </p:nvSpPr>
            <p:spPr>
              <a:xfrm>
                <a:off x="18984481" y="5480587"/>
                <a:ext cx="2542992" cy="34455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TH+ -&gt; x</a:t>
                </a:r>
              </a:p>
            </p:txBody>
          </p:sp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8F871154-2FAF-4212-B804-6948CB24338C}"/>
                  </a:ext>
                </a:extLst>
              </p:cNvPr>
              <p:cNvSpPr/>
              <p:nvPr/>
            </p:nvSpPr>
            <p:spPr>
              <a:xfrm>
                <a:off x="18984482" y="5825142"/>
                <a:ext cx="2542992" cy="34455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CH -&gt; x</a:t>
                </a:r>
              </a:p>
            </p:txBody>
          </p:sp>
          <p:cxnSp>
            <p:nvCxnSpPr>
              <p:cNvPr id="410" name="Straight Arrow Connector 409">
                <a:extLst>
                  <a:ext uri="{FF2B5EF4-FFF2-40B4-BE49-F238E27FC236}">
                    <a16:creationId xmlns:a16="http://schemas.microsoft.com/office/drawing/2014/main" id="{91B6C28D-0940-45B8-82AE-B9800F2F41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822900" y="5003073"/>
                <a:ext cx="2811196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1" name="TextBox 410">
                <a:extLst>
                  <a:ext uri="{FF2B5EF4-FFF2-40B4-BE49-F238E27FC236}">
                    <a16:creationId xmlns:a16="http://schemas.microsoft.com/office/drawing/2014/main" id="{869631A8-7B18-4063-A020-20F65FA40EA0}"/>
                  </a:ext>
                </a:extLst>
              </p:cNvPr>
              <p:cNvSpPr txBox="1"/>
              <p:nvPr/>
            </p:nvSpPr>
            <p:spPr>
              <a:xfrm>
                <a:off x="19657902" y="4593834"/>
                <a:ext cx="153060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4 bits wide</a:t>
                </a:r>
              </a:p>
            </p:txBody>
          </p:sp>
          <p:cxnSp>
            <p:nvCxnSpPr>
              <p:cNvPr id="412" name="Straight Arrow Connector 411">
                <a:extLst>
                  <a:ext uri="{FF2B5EF4-FFF2-40B4-BE49-F238E27FC236}">
                    <a16:creationId xmlns:a16="http://schemas.microsoft.com/office/drawing/2014/main" id="{D60E9396-C2D4-4DEE-8B92-AF875F9A27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34482" y="5138614"/>
                <a:ext cx="0" cy="1007882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3" name="TextBox 412">
                <a:extLst>
                  <a:ext uri="{FF2B5EF4-FFF2-40B4-BE49-F238E27FC236}">
                    <a16:creationId xmlns:a16="http://schemas.microsoft.com/office/drawing/2014/main" id="{E6C04776-DE91-4E82-9BF2-B944FE0C117D}"/>
                  </a:ext>
                </a:extLst>
              </p:cNvPr>
              <p:cNvSpPr txBox="1"/>
              <p:nvPr/>
            </p:nvSpPr>
            <p:spPr>
              <a:xfrm>
                <a:off x="21634481" y="5483167"/>
                <a:ext cx="987753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A5A1E628-12C0-49AB-94BB-1C13E86C61AB}"/>
                  </a:ext>
                </a:extLst>
              </p:cNvPr>
              <p:cNvSpPr/>
              <p:nvPr/>
            </p:nvSpPr>
            <p:spPr>
              <a:xfrm>
                <a:off x="18984265" y="6167376"/>
                <a:ext cx="2542220" cy="342536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addrSaver</a:t>
                </a:r>
                <a:r>
                  <a:rPr lang="en-US" sz="1953">
                    <a:solidFill>
                      <a:schemeClr val="tx1"/>
                    </a:solidFill>
                  </a:rPr>
                  <a:t> -&gt; 4(b’100)</a:t>
                </a:r>
              </a:p>
            </p:txBody>
          </p:sp>
          <p:cxnSp>
            <p:nvCxnSpPr>
              <p:cNvPr id="415" name="Straight Arrow Connector 414">
                <a:extLst>
                  <a:ext uri="{FF2B5EF4-FFF2-40B4-BE49-F238E27FC236}">
                    <a16:creationId xmlns:a16="http://schemas.microsoft.com/office/drawing/2014/main" id="{1558E35E-7C93-4F90-BB9F-2D9810F718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33493" y="6140605"/>
                <a:ext cx="769" cy="700892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6" name="TextBox 415">
                <a:extLst>
                  <a:ext uri="{FF2B5EF4-FFF2-40B4-BE49-F238E27FC236}">
                    <a16:creationId xmlns:a16="http://schemas.microsoft.com/office/drawing/2014/main" id="{E17CD109-2A88-4CAB-A8A3-9D0CF0C7B41F}"/>
                  </a:ext>
                </a:extLst>
              </p:cNvPr>
              <p:cNvSpPr txBox="1"/>
              <p:nvPr/>
            </p:nvSpPr>
            <p:spPr>
              <a:xfrm>
                <a:off x="21651141" y="6287540"/>
                <a:ext cx="987753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cxnSp>
            <p:nvCxnSpPr>
              <p:cNvPr id="417" name="Straight Arrow Connector 416">
                <a:extLst>
                  <a:ext uri="{FF2B5EF4-FFF2-40B4-BE49-F238E27FC236}">
                    <a16:creationId xmlns:a16="http://schemas.microsoft.com/office/drawing/2014/main" id="{334A1215-E0CA-4BF3-B535-3BCE582A53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858837" y="6130422"/>
                <a:ext cx="0" cy="72272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8" name="TextBox 417">
                <a:extLst>
                  <a:ext uri="{FF2B5EF4-FFF2-40B4-BE49-F238E27FC236}">
                    <a16:creationId xmlns:a16="http://schemas.microsoft.com/office/drawing/2014/main" id="{617DBED0-D711-482A-B11A-9A474E018191}"/>
                  </a:ext>
                </a:extLst>
              </p:cNvPr>
              <p:cNvSpPr txBox="1"/>
              <p:nvPr/>
            </p:nvSpPr>
            <p:spPr>
              <a:xfrm>
                <a:off x="17180369" y="6174080"/>
                <a:ext cx="1850113" cy="693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53"/>
                  <a:t>Result saving part</a:t>
                </a:r>
              </a:p>
            </p:txBody>
          </p:sp>
          <p:cxnSp>
            <p:nvCxnSpPr>
              <p:cNvPr id="419" name="Straight Arrow Connector 418">
                <a:extLst>
                  <a:ext uri="{FF2B5EF4-FFF2-40B4-BE49-F238E27FC236}">
                    <a16:creationId xmlns:a16="http://schemas.microsoft.com/office/drawing/2014/main" id="{8280D68C-DD63-48C4-83BB-EE345B3E0D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859048" y="5110310"/>
                <a:ext cx="0" cy="102185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0" name="TextBox 419">
                <a:extLst>
                  <a:ext uri="{FF2B5EF4-FFF2-40B4-BE49-F238E27FC236}">
                    <a16:creationId xmlns:a16="http://schemas.microsoft.com/office/drawing/2014/main" id="{F3DB2F76-6C3A-499D-ABA0-3DA46CFEA46B}"/>
                  </a:ext>
                </a:extLst>
              </p:cNvPr>
              <p:cNvSpPr txBox="1"/>
              <p:nvPr/>
            </p:nvSpPr>
            <p:spPr>
              <a:xfrm>
                <a:off x="17234322" y="5074107"/>
                <a:ext cx="1703206" cy="9939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53"/>
                  <a:t>Filter parameter</a:t>
                </a:r>
              </a:p>
              <a:p>
                <a:pPr algn="ctr"/>
                <a:r>
                  <a:rPr lang="en-US" sz="1953"/>
                  <a:t>part</a:t>
                </a:r>
              </a:p>
            </p:txBody>
          </p:sp>
          <p:sp>
            <p:nvSpPr>
              <p:cNvPr id="421" name="TextBox 420">
                <a:extLst>
                  <a:ext uri="{FF2B5EF4-FFF2-40B4-BE49-F238E27FC236}">
                    <a16:creationId xmlns:a16="http://schemas.microsoft.com/office/drawing/2014/main" id="{4A41F134-A894-486A-ADBA-5CD72EA5BBD2}"/>
                  </a:ext>
                </a:extLst>
              </p:cNvPr>
              <p:cNvSpPr txBox="1"/>
              <p:nvPr/>
            </p:nvSpPr>
            <p:spPr>
              <a:xfrm>
                <a:off x="18783829" y="6978847"/>
                <a:ext cx="28893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Current value in SRAM2</a:t>
                </a:r>
              </a:p>
            </p:txBody>
          </p:sp>
        </p:grp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E5D4F391-71EF-4E4B-A273-0CA8D93CFCBB}"/>
                </a:ext>
              </a:extLst>
            </p:cNvPr>
            <p:cNvSpPr/>
            <p:nvPr/>
          </p:nvSpPr>
          <p:spPr>
            <a:xfrm>
              <a:off x="20361192" y="17966780"/>
              <a:ext cx="2542993" cy="320791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peakResult</a:t>
              </a:r>
              <a:r>
                <a:rPr lang="en-US" sz="1953">
                  <a:solidFill>
                    <a:schemeClr val="tx1"/>
                  </a:solidFill>
                </a:rPr>
                <a:t> -&gt; 2 </a:t>
              </a:r>
            </a:p>
          </p:txBody>
        </p:sp>
      </p:grpSp>
      <p:sp>
        <p:nvSpPr>
          <p:cNvPr id="445" name="TextBox 444">
            <a:extLst>
              <a:ext uri="{FF2B5EF4-FFF2-40B4-BE49-F238E27FC236}">
                <a16:creationId xmlns:a16="http://schemas.microsoft.com/office/drawing/2014/main" id="{193E96C2-0020-4704-859A-3838FE85E6D2}"/>
              </a:ext>
            </a:extLst>
          </p:cNvPr>
          <p:cNvSpPr txBox="1"/>
          <p:nvPr/>
        </p:nvSpPr>
        <p:spPr>
          <a:xfrm>
            <a:off x="4197120" y="20528562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11(b’1011)</a:t>
            </a:r>
          </a:p>
        </p:txBody>
      </p:sp>
      <p:sp>
        <p:nvSpPr>
          <p:cNvPr id="446" name="TextBox 445">
            <a:extLst>
              <a:ext uri="{FF2B5EF4-FFF2-40B4-BE49-F238E27FC236}">
                <a16:creationId xmlns:a16="http://schemas.microsoft.com/office/drawing/2014/main" id="{9405776B-3A47-4804-9507-5AD45AB4BDCA}"/>
              </a:ext>
            </a:extLst>
          </p:cNvPr>
          <p:cNvSpPr txBox="1"/>
          <p:nvPr/>
        </p:nvSpPr>
        <p:spPr>
          <a:xfrm>
            <a:off x="4817386" y="21076041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Acquisition2 in serial</a:t>
            </a:r>
            <a:endParaRPr lang="en-US" dirty="0"/>
          </a:p>
        </p:txBody>
      </p:sp>
      <p:sp>
        <p:nvSpPr>
          <p:cNvPr id="450" name="Rectangle 449">
            <a:extLst>
              <a:ext uri="{FF2B5EF4-FFF2-40B4-BE49-F238E27FC236}">
                <a16:creationId xmlns:a16="http://schemas.microsoft.com/office/drawing/2014/main" id="{918DA695-7D03-4403-A1A5-912A3D0082B8}"/>
              </a:ext>
            </a:extLst>
          </p:cNvPr>
          <p:cNvSpPr/>
          <p:nvPr/>
        </p:nvSpPr>
        <p:spPr>
          <a:xfrm>
            <a:off x="7663483" y="20372467"/>
            <a:ext cx="2802600" cy="1199461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Data Filter</a:t>
            </a:r>
          </a:p>
          <a:p>
            <a:pPr algn="ctr"/>
            <a:r>
              <a:rPr lang="en-US" sz="2000">
                <a:solidFill>
                  <a:schemeClr val="tx1"/>
                </a:solidFill>
              </a:rPr>
              <a:t>Second histogram</a:t>
            </a:r>
          </a:p>
        </p:txBody>
      </p:sp>
      <p:sp>
        <p:nvSpPr>
          <p:cNvPr id="452" name="TextBox 451">
            <a:extLst>
              <a:ext uri="{FF2B5EF4-FFF2-40B4-BE49-F238E27FC236}">
                <a16:creationId xmlns:a16="http://schemas.microsoft.com/office/drawing/2014/main" id="{FAA61478-6D18-4A99-A6F5-457AB7CA875B}"/>
              </a:ext>
            </a:extLst>
          </p:cNvPr>
          <p:cNvSpPr txBox="1"/>
          <p:nvPr/>
        </p:nvSpPr>
        <p:spPr>
          <a:xfrm>
            <a:off x="13710056" y="17225477"/>
            <a:ext cx="23973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since b’1111 indicates an invalid input data, both SRAM1 and SRAM2 do not change, </a:t>
            </a:r>
            <a:endParaRPr lang="en-US"/>
          </a:p>
        </p:txBody>
      </p:sp>
      <p:sp>
        <p:nvSpPr>
          <p:cNvPr id="453" name="Arrow: Right 452">
            <a:extLst>
              <a:ext uri="{FF2B5EF4-FFF2-40B4-BE49-F238E27FC236}">
                <a16:creationId xmlns:a16="http://schemas.microsoft.com/office/drawing/2014/main" id="{4B691F38-9E49-4D48-8992-F3EE34499AFE}"/>
              </a:ext>
            </a:extLst>
          </p:cNvPr>
          <p:cNvSpPr/>
          <p:nvPr/>
        </p:nvSpPr>
        <p:spPr>
          <a:xfrm>
            <a:off x="10608462" y="20907691"/>
            <a:ext cx="2724893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2" name="Group 471">
            <a:extLst>
              <a:ext uri="{FF2B5EF4-FFF2-40B4-BE49-F238E27FC236}">
                <a16:creationId xmlns:a16="http://schemas.microsoft.com/office/drawing/2014/main" id="{D04620B1-BF83-45A4-BF3B-D0FEF55D3CDF}"/>
              </a:ext>
            </a:extLst>
          </p:cNvPr>
          <p:cNvGrpSpPr/>
          <p:nvPr/>
        </p:nvGrpSpPr>
        <p:grpSpPr>
          <a:xfrm>
            <a:off x="4680854" y="24618658"/>
            <a:ext cx="5458527" cy="2777878"/>
            <a:chOff x="18557295" y="16057846"/>
            <a:chExt cx="5458527" cy="2777878"/>
          </a:xfrm>
        </p:grpSpPr>
        <p:grpSp>
          <p:nvGrpSpPr>
            <p:cNvPr id="473" name="Group 472">
              <a:extLst>
                <a:ext uri="{FF2B5EF4-FFF2-40B4-BE49-F238E27FC236}">
                  <a16:creationId xmlns:a16="http://schemas.microsoft.com/office/drawing/2014/main" id="{EF939945-EDEA-46E4-8E9E-0B0BC135F62F}"/>
                </a:ext>
              </a:extLst>
            </p:cNvPr>
            <p:cNvGrpSpPr/>
            <p:nvPr/>
          </p:nvGrpSpPr>
          <p:grpSpPr>
            <a:xfrm>
              <a:off x="18557295" y="16057846"/>
              <a:ext cx="5458527" cy="2777878"/>
              <a:chOff x="17180369" y="4593834"/>
              <a:chExt cx="5458525" cy="2777877"/>
            </a:xfrm>
          </p:grpSpPr>
          <p:sp>
            <p:nvSpPr>
              <p:cNvPr id="475" name="Rectangle 474">
                <a:extLst>
                  <a:ext uri="{FF2B5EF4-FFF2-40B4-BE49-F238E27FC236}">
                    <a16:creationId xmlns:a16="http://schemas.microsoft.com/office/drawing/2014/main" id="{65479AE7-005B-44DB-AD67-52E4181CCF07}"/>
                  </a:ext>
                </a:extLst>
              </p:cNvPr>
              <p:cNvSpPr/>
              <p:nvPr/>
            </p:nvSpPr>
            <p:spPr>
              <a:xfrm>
                <a:off x="18984481" y="5136032"/>
                <a:ext cx="2542990" cy="34455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TH- -&gt; x</a:t>
                </a:r>
              </a:p>
            </p:txBody>
          </p:sp>
          <p:sp>
            <p:nvSpPr>
              <p:cNvPr id="476" name="Rectangle 475">
                <a:extLst>
                  <a:ext uri="{FF2B5EF4-FFF2-40B4-BE49-F238E27FC236}">
                    <a16:creationId xmlns:a16="http://schemas.microsoft.com/office/drawing/2014/main" id="{2AC10C51-812E-48D2-8A52-1B2E92A4A508}"/>
                  </a:ext>
                </a:extLst>
              </p:cNvPr>
              <p:cNvSpPr/>
              <p:nvPr/>
            </p:nvSpPr>
            <p:spPr>
              <a:xfrm>
                <a:off x="18984481" y="5480587"/>
                <a:ext cx="2542992" cy="34455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TH+ -&gt; x</a:t>
                </a:r>
              </a:p>
            </p:txBody>
          </p:sp>
          <p:sp>
            <p:nvSpPr>
              <p:cNvPr id="477" name="Rectangle 476">
                <a:extLst>
                  <a:ext uri="{FF2B5EF4-FFF2-40B4-BE49-F238E27FC236}">
                    <a16:creationId xmlns:a16="http://schemas.microsoft.com/office/drawing/2014/main" id="{9DAACA7B-6C7A-475D-9C88-2E20BC4CFE1E}"/>
                  </a:ext>
                </a:extLst>
              </p:cNvPr>
              <p:cNvSpPr/>
              <p:nvPr/>
            </p:nvSpPr>
            <p:spPr>
              <a:xfrm>
                <a:off x="18984482" y="5825142"/>
                <a:ext cx="2542992" cy="34455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dirty="0">
                    <a:solidFill>
                      <a:schemeClr val="tx1"/>
                    </a:solidFill>
                  </a:rPr>
                  <a:t>CH -&gt; 4(b’100)</a:t>
                </a:r>
              </a:p>
            </p:txBody>
          </p:sp>
          <p:cxnSp>
            <p:nvCxnSpPr>
              <p:cNvPr id="478" name="Straight Arrow Connector 477">
                <a:extLst>
                  <a:ext uri="{FF2B5EF4-FFF2-40B4-BE49-F238E27FC236}">
                    <a16:creationId xmlns:a16="http://schemas.microsoft.com/office/drawing/2014/main" id="{9968C647-D5B2-43E0-9935-0C07FB41A4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822900" y="5003073"/>
                <a:ext cx="2811196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79" name="TextBox 478">
                <a:extLst>
                  <a:ext uri="{FF2B5EF4-FFF2-40B4-BE49-F238E27FC236}">
                    <a16:creationId xmlns:a16="http://schemas.microsoft.com/office/drawing/2014/main" id="{FDC40F90-0F27-4B95-A279-F0F8934F022B}"/>
                  </a:ext>
                </a:extLst>
              </p:cNvPr>
              <p:cNvSpPr txBox="1"/>
              <p:nvPr/>
            </p:nvSpPr>
            <p:spPr>
              <a:xfrm>
                <a:off x="19657902" y="4593834"/>
                <a:ext cx="153060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4 bits wide</a:t>
                </a:r>
              </a:p>
            </p:txBody>
          </p:sp>
          <p:cxnSp>
            <p:nvCxnSpPr>
              <p:cNvPr id="480" name="Straight Arrow Connector 479">
                <a:extLst>
                  <a:ext uri="{FF2B5EF4-FFF2-40B4-BE49-F238E27FC236}">
                    <a16:creationId xmlns:a16="http://schemas.microsoft.com/office/drawing/2014/main" id="{E5B066E3-A6B6-4125-AF97-42E45C0C0D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34482" y="5138614"/>
                <a:ext cx="0" cy="1007882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1" name="TextBox 480">
                <a:extLst>
                  <a:ext uri="{FF2B5EF4-FFF2-40B4-BE49-F238E27FC236}">
                    <a16:creationId xmlns:a16="http://schemas.microsoft.com/office/drawing/2014/main" id="{D17F5751-8231-473F-A886-7E79BE1B03CC}"/>
                  </a:ext>
                </a:extLst>
              </p:cNvPr>
              <p:cNvSpPr txBox="1"/>
              <p:nvPr/>
            </p:nvSpPr>
            <p:spPr>
              <a:xfrm>
                <a:off x="21634481" y="5483167"/>
                <a:ext cx="987753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482" name="Rectangle 481">
                <a:extLst>
                  <a:ext uri="{FF2B5EF4-FFF2-40B4-BE49-F238E27FC236}">
                    <a16:creationId xmlns:a16="http://schemas.microsoft.com/office/drawing/2014/main" id="{68AD97BD-83B8-40C0-A44C-D886098CAD40}"/>
                  </a:ext>
                </a:extLst>
              </p:cNvPr>
              <p:cNvSpPr/>
              <p:nvPr/>
            </p:nvSpPr>
            <p:spPr>
              <a:xfrm>
                <a:off x="18984265" y="6167376"/>
                <a:ext cx="2542220" cy="342536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dirty="0" err="1">
                    <a:solidFill>
                      <a:schemeClr val="tx1"/>
                    </a:solidFill>
                  </a:rPr>
                  <a:t>addrSaver</a:t>
                </a:r>
                <a:r>
                  <a:rPr lang="en-US" sz="1953" dirty="0">
                    <a:solidFill>
                      <a:schemeClr val="tx1"/>
                    </a:solidFill>
                  </a:rPr>
                  <a:t> -&gt; 4(b’100)</a:t>
                </a:r>
              </a:p>
            </p:txBody>
          </p:sp>
          <p:cxnSp>
            <p:nvCxnSpPr>
              <p:cNvPr id="483" name="Straight Arrow Connector 482">
                <a:extLst>
                  <a:ext uri="{FF2B5EF4-FFF2-40B4-BE49-F238E27FC236}">
                    <a16:creationId xmlns:a16="http://schemas.microsoft.com/office/drawing/2014/main" id="{8EAEC7F7-0AAF-4F6E-B8D7-3A02CE71DF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33493" y="6140605"/>
                <a:ext cx="769" cy="700892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4" name="TextBox 483">
                <a:extLst>
                  <a:ext uri="{FF2B5EF4-FFF2-40B4-BE49-F238E27FC236}">
                    <a16:creationId xmlns:a16="http://schemas.microsoft.com/office/drawing/2014/main" id="{9461FB34-41F9-42C4-80B6-099AC410169F}"/>
                  </a:ext>
                </a:extLst>
              </p:cNvPr>
              <p:cNvSpPr txBox="1"/>
              <p:nvPr/>
            </p:nvSpPr>
            <p:spPr>
              <a:xfrm>
                <a:off x="21651141" y="6287540"/>
                <a:ext cx="987753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cxnSp>
            <p:nvCxnSpPr>
              <p:cNvPr id="485" name="Straight Arrow Connector 484">
                <a:extLst>
                  <a:ext uri="{FF2B5EF4-FFF2-40B4-BE49-F238E27FC236}">
                    <a16:creationId xmlns:a16="http://schemas.microsoft.com/office/drawing/2014/main" id="{8C47C949-640A-4C6D-81E4-6BD93FA7B1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858837" y="6130422"/>
                <a:ext cx="0" cy="72272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6" name="TextBox 485">
                <a:extLst>
                  <a:ext uri="{FF2B5EF4-FFF2-40B4-BE49-F238E27FC236}">
                    <a16:creationId xmlns:a16="http://schemas.microsoft.com/office/drawing/2014/main" id="{8BDA82A8-3E2B-4DE6-9538-B40AEF20FFCD}"/>
                  </a:ext>
                </a:extLst>
              </p:cNvPr>
              <p:cNvSpPr txBox="1"/>
              <p:nvPr/>
            </p:nvSpPr>
            <p:spPr>
              <a:xfrm>
                <a:off x="17180369" y="6174080"/>
                <a:ext cx="1850113" cy="693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53"/>
                  <a:t>Result saving part</a:t>
                </a:r>
              </a:p>
            </p:txBody>
          </p:sp>
          <p:cxnSp>
            <p:nvCxnSpPr>
              <p:cNvPr id="487" name="Straight Arrow Connector 486">
                <a:extLst>
                  <a:ext uri="{FF2B5EF4-FFF2-40B4-BE49-F238E27FC236}">
                    <a16:creationId xmlns:a16="http://schemas.microsoft.com/office/drawing/2014/main" id="{9762DDE7-DBC0-45AD-A82D-7C8DE0CA5D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859048" y="5110310"/>
                <a:ext cx="0" cy="102185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8" name="TextBox 487">
                <a:extLst>
                  <a:ext uri="{FF2B5EF4-FFF2-40B4-BE49-F238E27FC236}">
                    <a16:creationId xmlns:a16="http://schemas.microsoft.com/office/drawing/2014/main" id="{51F7BDC3-592E-42D4-82B9-93B1957F67C8}"/>
                  </a:ext>
                </a:extLst>
              </p:cNvPr>
              <p:cNvSpPr txBox="1"/>
              <p:nvPr/>
            </p:nvSpPr>
            <p:spPr>
              <a:xfrm>
                <a:off x="17234322" y="5074107"/>
                <a:ext cx="1703206" cy="9939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53"/>
                  <a:t>Filter parameter</a:t>
                </a:r>
              </a:p>
              <a:p>
                <a:pPr algn="ctr"/>
                <a:r>
                  <a:rPr lang="en-US" sz="1953"/>
                  <a:t>part</a:t>
                </a:r>
              </a:p>
            </p:txBody>
          </p:sp>
          <p:sp>
            <p:nvSpPr>
              <p:cNvPr id="489" name="TextBox 488">
                <a:extLst>
                  <a:ext uri="{FF2B5EF4-FFF2-40B4-BE49-F238E27FC236}">
                    <a16:creationId xmlns:a16="http://schemas.microsoft.com/office/drawing/2014/main" id="{81D21B74-6034-4DE0-A1DA-2B7BF296D907}"/>
                  </a:ext>
                </a:extLst>
              </p:cNvPr>
              <p:cNvSpPr txBox="1"/>
              <p:nvPr/>
            </p:nvSpPr>
            <p:spPr>
              <a:xfrm>
                <a:off x="18783829" y="6978847"/>
                <a:ext cx="28893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Current value in SRAM2</a:t>
                </a:r>
              </a:p>
            </p:txBody>
          </p:sp>
        </p:grpSp>
        <p:sp>
          <p:nvSpPr>
            <p:cNvPr id="474" name="Rectangle 473">
              <a:extLst>
                <a:ext uri="{FF2B5EF4-FFF2-40B4-BE49-F238E27FC236}">
                  <a16:creationId xmlns:a16="http://schemas.microsoft.com/office/drawing/2014/main" id="{0385FB2B-BB01-48EB-8D2C-F4B82AE15FAA}"/>
                </a:ext>
              </a:extLst>
            </p:cNvPr>
            <p:cNvSpPr/>
            <p:nvPr/>
          </p:nvSpPr>
          <p:spPr>
            <a:xfrm>
              <a:off x="20361192" y="17966780"/>
              <a:ext cx="2542993" cy="320791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peakResult</a:t>
              </a:r>
              <a:r>
                <a:rPr lang="en-US" sz="1953">
                  <a:solidFill>
                    <a:schemeClr val="tx1"/>
                  </a:solidFill>
                </a:rPr>
                <a:t> -&gt; 2 </a:t>
              </a:r>
            </a:p>
          </p:txBody>
        </p:sp>
      </p:grpSp>
      <p:sp>
        <p:nvSpPr>
          <p:cNvPr id="490" name="Arrow: Right 489">
            <a:extLst>
              <a:ext uri="{FF2B5EF4-FFF2-40B4-BE49-F238E27FC236}">
                <a16:creationId xmlns:a16="http://schemas.microsoft.com/office/drawing/2014/main" id="{7FE830EE-3789-4203-AD66-F12393016250}"/>
              </a:ext>
            </a:extLst>
          </p:cNvPr>
          <p:cNvSpPr/>
          <p:nvPr/>
        </p:nvSpPr>
        <p:spPr>
          <a:xfrm>
            <a:off x="10565447" y="25745386"/>
            <a:ext cx="2724893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1" name="TextBox 490">
            <a:extLst>
              <a:ext uri="{FF2B5EF4-FFF2-40B4-BE49-F238E27FC236}">
                <a16:creationId xmlns:a16="http://schemas.microsoft.com/office/drawing/2014/main" id="{A403C125-1C40-434D-A072-648359D4E20E}"/>
              </a:ext>
            </a:extLst>
          </p:cNvPr>
          <p:cNvSpPr txBox="1"/>
          <p:nvPr/>
        </p:nvSpPr>
        <p:spPr>
          <a:xfrm>
            <a:off x="10662834" y="25941150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Build up filter</a:t>
            </a:r>
          </a:p>
        </p:txBody>
      </p:sp>
      <p:sp>
        <p:nvSpPr>
          <p:cNvPr id="492" name="TextBox 491">
            <a:extLst>
              <a:ext uri="{FF2B5EF4-FFF2-40B4-BE49-F238E27FC236}">
                <a16:creationId xmlns:a16="http://schemas.microsoft.com/office/drawing/2014/main" id="{0762A133-8219-47B4-B79C-C85A0FE025FF}"/>
              </a:ext>
            </a:extLst>
          </p:cNvPr>
          <p:cNvSpPr txBox="1"/>
          <p:nvPr/>
        </p:nvSpPr>
        <p:spPr>
          <a:xfrm>
            <a:off x="10907850" y="25101249"/>
            <a:ext cx="208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Peak value of first histogram 4(b’100)</a:t>
            </a:r>
          </a:p>
        </p:txBody>
      </p:sp>
      <p:sp>
        <p:nvSpPr>
          <p:cNvPr id="493" name="TextBox 492">
            <a:extLst>
              <a:ext uri="{FF2B5EF4-FFF2-40B4-BE49-F238E27FC236}">
                <a16:creationId xmlns:a16="http://schemas.microsoft.com/office/drawing/2014/main" id="{3FDE96F8-BCD2-416B-8E5D-B2FF92195FBA}"/>
              </a:ext>
            </a:extLst>
          </p:cNvPr>
          <p:cNvSpPr txBox="1"/>
          <p:nvPr/>
        </p:nvSpPr>
        <p:spPr>
          <a:xfrm>
            <a:off x="17939441" y="20628640"/>
            <a:ext cx="208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Counts in current </a:t>
            </a:r>
            <a:r>
              <a:rPr lang="en-US" err="1"/>
              <a:t>addr</a:t>
            </a:r>
            <a:r>
              <a:rPr lang="en-US"/>
              <a:t>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4" name="Rectangle 493">
                <a:extLst>
                  <a:ext uri="{FF2B5EF4-FFF2-40B4-BE49-F238E27FC236}">
                    <a16:creationId xmlns:a16="http://schemas.microsoft.com/office/drawing/2014/main" id="{9B1A31DC-B374-46E6-B161-DFC6FFFBEEE3}"/>
                  </a:ext>
                </a:extLst>
              </p:cNvPr>
              <p:cNvSpPr/>
              <p:nvPr/>
            </p:nvSpPr>
            <p:spPr>
              <a:xfrm>
                <a:off x="13537919" y="24983000"/>
                <a:ext cx="4681615" cy="183300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Build up filter</a:t>
                </a: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SB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 </m:t>
                    </m:r>
                  </m:oMath>
                </a14:m>
                <a:endParaRPr lang="en-US" sz="2000" b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TH-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</m:sup>
                    </m:sSup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peak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SB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=2∗5−4=6</m:t>
                    </m:r>
                  </m:oMath>
                </a14:m>
                <a:endParaRPr lang="en-US" sz="2000" b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TH+ = TH+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SB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=6+2∗4=14</m:t>
                    </m:r>
                  </m:oMath>
                </a14:m>
                <a:endParaRPr lang="en-US" sz="20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4" name="Rectangle 493">
                <a:extLst>
                  <a:ext uri="{FF2B5EF4-FFF2-40B4-BE49-F238E27FC236}">
                    <a16:creationId xmlns:a16="http://schemas.microsoft.com/office/drawing/2014/main" id="{9B1A31DC-B374-46E6-B161-DFC6FFFBEE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7919" y="24983000"/>
                <a:ext cx="4681615" cy="1833007"/>
              </a:xfrm>
              <a:prstGeom prst="rect">
                <a:avLst/>
              </a:prstGeom>
              <a:blipFill>
                <a:blip r:embed="rId3"/>
                <a:stretch>
                  <a:fillRect l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5" name="TextBox 494">
            <a:extLst>
              <a:ext uri="{FF2B5EF4-FFF2-40B4-BE49-F238E27FC236}">
                <a16:creationId xmlns:a16="http://schemas.microsoft.com/office/drawing/2014/main" id="{68562A46-3EE6-46B4-9EC8-480C75654D2A}"/>
              </a:ext>
            </a:extLst>
          </p:cNvPr>
          <p:cNvSpPr txBox="1"/>
          <p:nvPr/>
        </p:nvSpPr>
        <p:spPr>
          <a:xfrm>
            <a:off x="27366592" y="19221649"/>
            <a:ext cx="1850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 = - 6(b’0110)</a:t>
            </a:r>
          </a:p>
          <a:p>
            <a:r>
              <a:rPr lang="en-US"/>
              <a:t>TH+ 14(b’1110)</a:t>
            </a:r>
          </a:p>
          <a:p>
            <a:endParaRPr lang="en-US"/>
          </a:p>
        </p:txBody>
      </p:sp>
      <p:sp>
        <p:nvSpPr>
          <p:cNvPr id="496" name="Arrow: Right 495">
            <a:extLst>
              <a:ext uri="{FF2B5EF4-FFF2-40B4-BE49-F238E27FC236}">
                <a16:creationId xmlns:a16="http://schemas.microsoft.com/office/drawing/2014/main" id="{E63E6C24-4FCE-490F-BA90-B45B0A316DF5}"/>
              </a:ext>
            </a:extLst>
          </p:cNvPr>
          <p:cNvSpPr/>
          <p:nvPr/>
        </p:nvSpPr>
        <p:spPr>
          <a:xfrm>
            <a:off x="18740386" y="25673219"/>
            <a:ext cx="1476578" cy="27225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9" name="Group 498">
            <a:extLst>
              <a:ext uri="{FF2B5EF4-FFF2-40B4-BE49-F238E27FC236}">
                <a16:creationId xmlns:a16="http://schemas.microsoft.com/office/drawing/2014/main" id="{4BF5DA5C-95BE-4965-9993-6BE4871E817C}"/>
              </a:ext>
            </a:extLst>
          </p:cNvPr>
          <p:cNvGrpSpPr/>
          <p:nvPr/>
        </p:nvGrpSpPr>
        <p:grpSpPr>
          <a:xfrm>
            <a:off x="20312179" y="24362915"/>
            <a:ext cx="5458527" cy="2777878"/>
            <a:chOff x="18557295" y="16057846"/>
            <a:chExt cx="5458527" cy="2777878"/>
          </a:xfrm>
        </p:grpSpPr>
        <p:grpSp>
          <p:nvGrpSpPr>
            <p:cNvPr id="500" name="Group 499">
              <a:extLst>
                <a:ext uri="{FF2B5EF4-FFF2-40B4-BE49-F238E27FC236}">
                  <a16:creationId xmlns:a16="http://schemas.microsoft.com/office/drawing/2014/main" id="{9DF674D7-BF23-4943-985F-3C244A663DE7}"/>
                </a:ext>
              </a:extLst>
            </p:cNvPr>
            <p:cNvGrpSpPr/>
            <p:nvPr/>
          </p:nvGrpSpPr>
          <p:grpSpPr>
            <a:xfrm>
              <a:off x="18557295" y="16057846"/>
              <a:ext cx="5458527" cy="2777878"/>
              <a:chOff x="17180369" y="4593834"/>
              <a:chExt cx="5458525" cy="2777877"/>
            </a:xfrm>
          </p:grpSpPr>
          <p:sp>
            <p:nvSpPr>
              <p:cNvPr id="502" name="Rectangle 501">
                <a:extLst>
                  <a:ext uri="{FF2B5EF4-FFF2-40B4-BE49-F238E27FC236}">
                    <a16:creationId xmlns:a16="http://schemas.microsoft.com/office/drawing/2014/main" id="{D9DB9BE9-E7F9-434A-AD66-E952236EB094}"/>
                  </a:ext>
                </a:extLst>
              </p:cNvPr>
              <p:cNvSpPr/>
              <p:nvPr/>
            </p:nvSpPr>
            <p:spPr>
              <a:xfrm>
                <a:off x="18984481" y="5136032"/>
                <a:ext cx="2542990" cy="34455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TH- -&gt; x</a:t>
                </a:r>
              </a:p>
            </p:txBody>
          </p:sp>
          <p:sp>
            <p:nvSpPr>
              <p:cNvPr id="503" name="Rectangle 502">
                <a:extLst>
                  <a:ext uri="{FF2B5EF4-FFF2-40B4-BE49-F238E27FC236}">
                    <a16:creationId xmlns:a16="http://schemas.microsoft.com/office/drawing/2014/main" id="{4E0B4D90-F754-41EC-B78C-8939D2FEB9C7}"/>
                  </a:ext>
                </a:extLst>
              </p:cNvPr>
              <p:cNvSpPr/>
              <p:nvPr/>
            </p:nvSpPr>
            <p:spPr>
              <a:xfrm>
                <a:off x="18984481" y="5480587"/>
                <a:ext cx="2542992" cy="34455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TH+ -&gt; x</a:t>
                </a:r>
              </a:p>
            </p:txBody>
          </p:sp>
          <p:sp>
            <p:nvSpPr>
              <p:cNvPr id="504" name="Rectangle 503">
                <a:extLst>
                  <a:ext uri="{FF2B5EF4-FFF2-40B4-BE49-F238E27FC236}">
                    <a16:creationId xmlns:a16="http://schemas.microsoft.com/office/drawing/2014/main" id="{C353D646-AB4C-49BF-BB8A-42D4A5A65EA8}"/>
                  </a:ext>
                </a:extLst>
              </p:cNvPr>
              <p:cNvSpPr/>
              <p:nvPr/>
            </p:nvSpPr>
            <p:spPr>
              <a:xfrm>
                <a:off x="18984482" y="5825142"/>
                <a:ext cx="2542992" cy="34455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CH -&gt; x</a:t>
                </a:r>
              </a:p>
            </p:txBody>
          </p:sp>
          <p:cxnSp>
            <p:nvCxnSpPr>
              <p:cNvPr id="505" name="Straight Arrow Connector 504">
                <a:extLst>
                  <a:ext uri="{FF2B5EF4-FFF2-40B4-BE49-F238E27FC236}">
                    <a16:creationId xmlns:a16="http://schemas.microsoft.com/office/drawing/2014/main" id="{99C7AA01-09E6-4DDC-AA30-9CE1B9129A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822900" y="5003073"/>
                <a:ext cx="2811196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6" name="TextBox 505">
                <a:extLst>
                  <a:ext uri="{FF2B5EF4-FFF2-40B4-BE49-F238E27FC236}">
                    <a16:creationId xmlns:a16="http://schemas.microsoft.com/office/drawing/2014/main" id="{601BC5BE-B359-4526-A875-49111109EF61}"/>
                  </a:ext>
                </a:extLst>
              </p:cNvPr>
              <p:cNvSpPr txBox="1"/>
              <p:nvPr/>
            </p:nvSpPr>
            <p:spPr>
              <a:xfrm>
                <a:off x="19657902" y="4593834"/>
                <a:ext cx="153060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4 bits wide</a:t>
                </a:r>
              </a:p>
            </p:txBody>
          </p:sp>
          <p:cxnSp>
            <p:nvCxnSpPr>
              <p:cNvPr id="507" name="Straight Arrow Connector 506">
                <a:extLst>
                  <a:ext uri="{FF2B5EF4-FFF2-40B4-BE49-F238E27FC236}">
                    <a16:creationId xmlns:a16="http://schemas.microsoft.com/office/drawing/2014/main" id="{43827886-74D6-4B17-97D4-BDC4497FA0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34482" y="5138614"/>
                <a:ext cx="0" cy="1007882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8" name="TextBox 507">
                <a:extLst>
                  <a:ext uri="{FF2B5EF4-FFF2-40B4-BE49-F238E27FC236}">
                    <a16:creationId xmlns:a16="http://schemas.microsoft.com/office/drawing/2014/main" id="{5BEA1756-219E-4AA4-9183-678A2D9D116C}"/>
                  </a:ext>
                </a:extLst>
              </p:cNvPr>
              <p:cNvSpPr txBox="1"/>
              <p:nvPr/>
            </p:nvSpPr>
            <p:spPr>
              <a:xfrm>
                <a:off x="21634481" y="5483167"/>
                <a:ext cx="987753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509" name="Rectangle 508">
                <a:extLst>
                  <a:ext uri="{FF2B5EF4-FFF2-40B4-BE49-F238E27FC236}">
                    <a16:creationId xmlns:a16="http://schemas.microsoft.com/office/drawing/2014/main" id="{E2A33742-ECE5-4988-B42B-8173F492A18E}"/>
                  </a:ext>
                </a:extLst>
              </p:cNvPr>
              <p:cNvSpPr/>
              <p:nvPr/>
            </p:nvSpPr>
            <p:spPr>
              <a:xfrm>
                <a:off x="18984265" y="6167376"/>
                <a:ext cx="2542220" cy="342536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dirty="0" err="1">
                    <a:solidFill>
                      <a:schemeClr val="tx1"/>
                    </a:solidFill>
                  </a:rPr>
                  <a:t>addrSaver</a:t>
                </a:r>
                <a:r>
                  <a:rPr lang="en-US" sz="1953" dirty="0">
                    <a:solidFill>
                      <a:schemeClr val="tx1"/>
                    </a:solidFill>
                  </a:rPr>
                  <a:t> -&gt; 4(b’100)</a:t>
                </a:r>
              </a:p>
            </p:txBody>
          </p:sp>
          <p:cxnSp>
            <p:nvCxnSpPr>
              <p:cNvPr id="510" name="Straight Arrow Connector 509">
                <a:extLst>
                  <a:ext uri="{FF2B5EF4-FFF2-40B4-BE49-F238E27FC236}">
                    <a16:creationId xmlns:a16="http://schemas.microsoft.com/office/drawing/2014/main" id="{9511F5F9-E85A-41E0-92F5-2C1C315BF8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33493" y="6140605"/>
                <a:ext cx="769" cy="700892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1" name="TextBox 510">
                <a:extLst>
                  <a:ext uri="{FF2B5EF4-FFF2-40B4-BE49-F238E27FC236}">
                    <a16:creationId xmlns:a16="http://schemas.microsoft.com/office/drawing/2014/main" id="{BA45574C-47CD-4023-BFB0-E415BF3B4D14}"/>
                  </a:ext>
                </a:extLst>
              </p:cNvPr>
              <p:cNvSpPr txBox="1"/>
              <p:nvPr/>
            </p:nvSpPr>
            <p:spPr>
              <a:xfrm>
                <a:off x="21651141" y="6287540"/>
                <a:ext cx="987753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cxnSp>
            <p:nvCxnSpPr>
              <p:cNvPr id="512" name="Straight Arrow Connector 511">
                <a:extLst>
                  <a:ext uri="{FF2B5EF4-FFF2-40B4-BE49-F238E27FC236}">
                    <a16:creationId xmlns:a16="http://schemas.microsoft.com/office/drawing/2014/main" id="{83656E0E-CD3C-484B-8252-A0BF6FFAFC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858837" y="6130422"/>
                <a:ext cx="0" cy="72272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3" name="TextBox 512">
                <a:extLst>
                  <a:ext uri="{FF2B5EF4-FFF2-40B4-BE49-F238E27FC236}">
                    <a16:creationId xmlns:a16="http://schemas.microsoft.com/office/drawing/2014/main" id="{240BF52D-3B88-45A4-A49A-D46E5449F977}"/>
                  </a:ext>
                </a:extLst>
              </p:cNvPr>
              <p:cNvSpPr txBox="1"/>
              <p:nvPr/>
            </p:nvSpPr>
            <p:spPr>
              <a:xfrm>
                <a:off x="17180369" y="6174080"/>
                <a:ext cx="1850113" cy="693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53"/>
                  <a:t>Result saving part</a:t>
                </a:r>
              </a:p>
            </p:txBody>
          </p:sp>
          <p:cxnSp>
            <p:nvCxnSpPr>
              <p:cNvPr id="514" name="Straight Arrow Connector 513">
                <a:extLst>
                  <a:ext uri="{FF2B5EF4-FFF2-40B4-BE49-F238E27FC236}">
                    <a16:creationId xmlns:a16="http://schemas.microsoft.com/office/drawing/2014/main" id="{F8774819-63F0-4219-9B45-16A107C2C4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859048" y="5110310"/>
                <a:ext cx="0" cy="102185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5" name="TextBox 514">
                <a:extLst>
                  <a:ext uri="{FF2B5EF4-FFF2-40B4-BE49-F238E27FC236}">
                    <a16:creationId xmlns:a16="http://schemas.microsoft.com/office/drawing/2014/main" id="{516F05D7-45DE-43EF-9AAE-CD86A1AD7410}"/>
                  </a:ext>
                </a:extLst>
              </p:cNvPr>
              <p:cNvSpPr txBox="1"/>
              <p:nvPr/>
            </p:nvSpPr>
            <p:spPr>
              <a:xfrm>
                <a:off x="17234322" y="5074107"/>
                <a:ext cx="1703206" cy="9939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53"/>
                  <a:t>Filter parameter</a:t>
                </a:r>
              </a:p>
              <a:p>
                <a:pPr algn="ctr"/>
                <a:r>
                  <a:rPr lang="en-US" sz="1953"/>
                  <a:t>part</a:t>
                </a:r>
              </a:p>
            </p:txBody>
          </p:sp>
          <p:sp>
            <p:nvSpPr>
              <p:cNvPr id="516" name="TextBox 515">
                <a:extLst>
                  <a:ext uri="{FF2B5EF4-FFF2-40B4-BE49-F238E27FC236}">
                    <a16:creationId xmlns:a16="http://schemas.microsoft.com/office/drawing/2014/main" id="{AC29C95E-6DDB-4C99-96EB-7B65C489B1E2}"/>
                  </a:ext>
                </a:extLst>
              </p:cNvPr>
              <p:cNvSpPr txBox="1"/>
              <p:nvPr/>
            </p:nvSpPr>
            <p:spPr>
              <a:xfrm>
                <a:off x="18783829" y="6978847"/>
                <a:ext cx="28893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Current value in SRAM2</a:t>
                </a:r>
              </a:p>
            </p:txBody>
          </p:sp>
        </p:grpSp>
        <p:sp>
          <p:nvSpPr>
            <p:cNvPr id="501" name="Rectangle 500">
              <a:extLst>
                <a:ext uri="{FF2B5EF4-FFF2-40B4-BE49-F238E27FC236}">
                  <a16:creationId xmlns:a16="http://schemas.microsoft.com/office/drawing/2014/main" id="{39F927D7-13BB-4F2C-B578-4F82BDB15C2C}"/>
                </a:ext>
              </a:extLst>
            </p:cNvPr>
            <p:cNvSpPr/>
            <p:nvPr/>
          </p:nvSpPr>
          <p:spPr>
            <a:xfrm>
              <a:off x="20361192" y="17966780"/>
              <a:ext cx="2542993" cy="320791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peakResult</a:t>
              </a:r>
              <a:r>
                <a:rPr lang="en-US" sz="1953">
                  <a:solidFill>
                    <a:schemeClr val="tx1"/>
                  </a:solidFill>
                </a:rPr>
                <a:t> -&gt; 2 </a:t>
              </a:r>
            </a:p>
          </p:txBody>
        </p:sp>
      </p:grpSp>
      <p:sp>
        <p:nvSpPr>
          <p:cNvPr id="517" name="TextBox 516">
            <a:extLst>
              <a:ext uri="{FF2B5EF4-FFF2-40B4-BE49-F238E27FC236}">
                <a16:creationId xmlns:a16="http://schemas.microsoft.com/office/drawing/2014/main" id="{C73C4923-37E2-4620-84C1-B0997CF91B84}"/>
              </a:ext>
            </a:extLst>
          </p:cNvPr>
          <p:cNvSpPr txBox="1"/>
          <p:nvPr/>
        </p:nvSpPr>
        <p:spPr>
          <a:xfrm>
            <a:off x="2716257" y="7122126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Acquisition1</a:t>
            </a:r>
          </a:p>
        </p:txBody>
      </p:sp>
      <p:sp>
        <p:nvSpPr>
          <p:cNvPr id="519" name="TextBox 518">
            <a:extLst>
              <a:ext uri="{FF2B5EF4-FFF2-40B4-BE49-F238E27FC236}">
                <a16:creationId xmlns:a16="http://schemas.microsoft.com/office/drawing/2014/main" id="{A53F7463-03D8-4F3C-9570-8DB67225ED31}"/>
              </a:ext>
            </a:extLst>
          </p:cNvPr>
          <p:cNvSpPr txBox="1"/>
          <p:nvPr/>
        </p:nvSpPr>
        <p:spPr>
          <a:xfrm>
            <a:off x="984946" y="24394230"/>
            <a:ext cx="2051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Finish building histogram1</a:t>
            </a:r>
          </a:p>
        </p:txBody>
      </p:sp>
      <p:sp>
        <p:nvSpPr>
          <p:cNvPr id="520" name="TextBox 519">
            <a:extLst>
              <a:ext uri="{FF2B5EF4-FFF2-40B4-BE49-F238E27FC236}">
                <a16:creationId xmlns:a16="http://schemas.microsoft.com/office/drawing/2014/main" id="{C4E8CC64-C39C-4823-ABDD-E927737E1FBA}"/>
              </a:ext>
            </a:extLst>
          </p:cNvPr>
          <p:cNvSpPr txBox="1"/>
          <p:nvPr/>
        </p:nvSpPr>
        <p:spPr>
          <a:xfrm>
            <a:off x="1197838" y="6983626"/>
            <a:ext cx="1510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Start building histogram2</a:t>
            </a:r>
          </a:p>
        </p:txBody>
      </p:sp>
      <p:sp>
        <p:nvSpPr>
          <p:cNvPr id="521" name="TextBox 520">
            <a:extLst>
              <a:ext uri="{FF2B5EF4-FFF2-40B4-BE49-F238E27FC236}">
                <a16:creationId xmlns:a16="http://schemas.microsoft.com/office/drawing/2014/main" id="{87C69CC3-EDCB-47C7-B047-BAA08880EC42}"/>
              </a:ext>
            </a:extLst>
          </p:cNvPr>
          <p:cNvSpPr txBox="1"/>
          <p:nvPr/>
        </p:nvSpPr>
        <p:spPr>
          <a:xfrm>
            <a:off x="2823064" y="24406982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Acquisition2</a:t>
            </a:r>
          </a:p>
        </p:txBody>
      </p:sp>
      <p:sp>
        <p:nvSpPr>
          <p:cNvPr id="576" name="TextBox 575">
            <a:extLst>
              <a:ext uri="{FF2B5EF4-FFF2-40B4-BE49-F238E27FC236}">
                <a16:creationId xmlns:a16="http://schemas.microsoft.com/office/drawing/2014/main" id="{CF666B7E-01E1-407D-8D61-B9090B1C0101}"/>
              </a:ext>
            </a:extLst>
          </p:cNvPr>
          <p:cNvSpPr txBox="1"/>
          <p:nvPr/>
        </p:nvSpPr>
        <p:spPr>
          <a:xfrm>
            <a:off x="1902286" y="6114480"/>
            <a:ext cx="1855740" cy="72846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3200"/>
              <a:t>Timeline</a:t>
            </a:r>
          </a:p>
        </p:txBody>
      </p:sp>
      <p:grpSp>
        <p:nvGrpSpPr>
          <p:cNvPr id="577" name="Group 576">
            <a:extLst>
              <a:ext uri="{FF2B5EF4-FFF2-40B4-BE49-F238E27FC236}">
                <a16:creationId xmlns:a16="http://schemas.microsoft.com/office/drawing/2014/main" id="{67B0F039-C47A-48C1-97BB-8837519715C3}"/>
              </a:ext>
            </a:extLst>
          </p:cNvPr>
          <p:cNvGrpSpPr/>
          <p:nvPr/>
        </p:nvGrpSpPr>
        <p:grpSpPr>
          <a:xfrm>
            <a:off x="1816078" y="23776221"/>
            <a:ext cx="1855740" cy="3529955"/>
            <a:chOff x="13354331" y="10917878"/>
            <a:chExt cx="1686444" cy="7912690"/>
          </a:xfrm>
        </p:grpSpPr>
        <p:sp>
          <p:nvSpPr>
            <p:cNvPr id="578" name="TextBox 577">
              <a:extLst>
                <a:ext uri="{FF2B5EF4-FFF2-40B4-BE49-F238E27FC236}">
                  <a16:creationId xmlns:a16="http://schemas.microsoft.com/office/drawing/2014/main" id="{9D3821EA-7347-42BE-9457-A3D8A629F829}"/>
                </a:ext>
              </a:extLst>
            </p:cNvPr>
            <p:cNvSpPr txBox="1"/>
            <p:nvPr/>
          </p:nvSpPr>
          <p:spPr>
            <a:xfrm>
              <a:off x="13354331" y="10917878"/>
              <a:ext cx="1686444" cy="2998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/>
                <a:t>Timeline</a:t>
              </a:r>
            </a:p>
          </p:txBody>
        </p:sp>
        <p:cxnSp>
          <p:nvCxnSpPr>
            <p:cNvPr id="579" name="Straight Arrow Connector 578">
              <a:extLst>
                <a:ext uri="{FF2B5EF4-FFF2-40B4-BE49-F238E27FC236}">
                  <a16:creationId xmlns:a16="http://schemas.microsoft.com/office/drawing/2014/main" id="{AD12E117-233D-4691-BCAE-C97BEFB9CB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89636" y="12319386"/>
              <a:ext cx="609" cy="6511182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8" name="Rectangle 397">
                <a:extLst>
                  <a:ext uri="{FF2B5EF4-FFF2-40B4-BE49-F238E27FC236}">
                    <a16:creationId xmlns:a16="http://schemas.microsoft.com/office/drawing/2014/main" id="{297B8B0F-CCF7-451E-A902-E2201ACE9FFB}"/>
                  </a:ext>
                </a:extLst>
              </p:cNvPr>
              <p:cNvSpPr/>
              <p:nvPr/>
            </p:nvSpPr>
            <p:spPr>
              <a:xfrm>
                <a:off x="7556550" y="7207363"/>
                <a:ext cx="2953928" cy="224911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Data Filter</a:t>
                </a: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Second histogram</a:t>
                </a: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If(6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>
                    <a:solidFill>
                      <a:schemeClr val="tx1"/>
                    </a:solidFill>
                  </a:rPr>
                  <a:t>rough data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>
                    <a:solidFill>
                      <a:schemeClr val="tx1"/>
                    </a:solidFill>
                  </a:rPr>
                  <a:t> 14)</a:t>
                </a: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addr = rough data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000">
                    <a:solidFill>
                      <a:schemeClr val="tx1"/>
                    </a:solidFill>
                  </a:rPr>
                  <a:t> 6</a:t>
                </a: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Else</a:t>
                </a: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Do nothing</a:t>
                </a:r>
              </a:p>
            </p:txBody>
          </p:sp>
        </mc:Choice>
        <mc:Fallback xmlns="">
          <p:sp>
            <p:nvSpPr>
              <p:cNvPr id="398" name="Rectangle 397">
                <a:extLst>
                  <a:ext uri="{FF2B5EF4-FFF2-40B4-BE49-F238E27FC236}">
                    <a16:creationId xmlns:a16="http://schemas.microsoft.com/office/drawing/2014/main" id="{297B8B0F-CCF7-451E-A902-E2201ACE9F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550" y="7207363"/>
                <a:ext cx="2953928" cy="22491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9" name="Rectangle 398">
                <a:extLst>
                  <a:ext uri="{FF2B5EF4-FFF2-40B4-BE49-F238E27FC236}">
                    <a16:creationId xmlns:a16="http://schemas.microsoft.com/office/drawing/2014/main" id="{898F51D4-BE51-4134-9A83-F36E8C9CC933}"/>
                  </a:ext>
                </a:extLst>
              </p:cNvPr>
              <p:cNvSpPr/>
              <p:nvPr/>
            </p:nvSpPr>
            <p:spPr>
              <a:xfrm>
                <a:off x="32868209" y="27187230"/>
                <a:ext cx="2953928" cy="119946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Data Filter</a:t>
                </a: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Second histogram</a:t>
                </a:r>
              </a:p>
              <a:p>
                <a:pPr algn="ctr"/>
                <a:r>
                  <a:rPr lang="en-US" sz="2000" err="1">
                    <a:solidFill>
                      <a:schemeClr val="tx1"/>
                    </a:solidFill>
                  </a:rPr>
                  <a:t>addr</a:t>
                </a:r>
                <a:r>
                  <a:rPr lang="en-US" sz="2000">
                    <a:solidFill>
                      <a:schemeClr val="tx1"/>
                    </a:solidFill>
                  </a:rPr>
                  <a:t> = rough data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000">
                    <a:solidFill>
                      <a:schemeClr val="tx1"/>
                    </a:solidFill>
                  </a:rPr>
                  <a:t> TH-</a:t>
                </a: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If(TH-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>
                    <a:solidFill>
                      <a:schemeClr val="tx1"/>
                    </a:solidFill>
                  </a:rPr>
                  <a:t>rough data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>
                    <a:solidFill>
                      <a:schemeClr val="tx1"/>
                    </a:solidFill>
                  </a:rPr>
                  <a:t> TH+)</a:t>
                </a:r>
              </a:p>
            </p:txBody>
          </p:sp>
        </mc:Choice>
        <mc:Fallback xmlns="">
          <p:sp>
            <p:nvSpPr>
              <p:cNvPr id="399" name="Rectangle 398">
                <a:extLst>
                  <a:ext uri="{FF2B5EF4-FFF2-40B4-BE49-F238E27FC236}">
                    <a16:creationId xmlns:a16="http://schemas.microsoft.com/office/drawing/2014/main" id="{898F51D4-BE51-4134-9A83-F36E8C9CC9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68209" y="27187230"/>
                <a:ext cx="2953928" cy="1199461"/>
              </a:xfrm>
              <a:prstGeom prst="rect">
                <a:avLst/>
              </a:prstGeom>
              <a:blipFill>
                <a:blip r:embed="rId5"/>
                <a:stretch>
                  <a:fillRect l="-617" t="-7035" r="-206" b="-13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8" name="Group 387">
            <a:extLst>
              <a:ext uri="{FF2B5EF4-FFF2-40B4-BE49-F238E27FC236}">
                <a16:creationId xmlns:a16="http://schemas.microsoft.com/office/drawing/2014/main" id="{FEB64A0A-FEBD-49D4-93D2-273E24F9625D}"/>
              </a:ext>
            </a:extLst>
          </p:cNvPr>
          <p:cNvGrpSpPr/>
          <p:nvPr/>
        </p:nvGrpSpPr>
        <p:grpSpPr>
          <a:xfrm>
            <a:off x="4109608" y="6000671"/>
            <a:ext cx="4053811" cy="6454628"/>
            <a:chOff x="4229995" y="5366408"/>
            <a:chExt cx="4053811" cy="6454628"/>
          </a:xfrm>
        </p:grpSpPr>
        <p:sp>
          <p:nvSpPr>
            <p:cNvPr id="389" name="Arrow: Bent 388">
              <a:extLst>
                <a:ext uri="{FF2B5EF4-FFF2-40B4-BE49-F238E27FC236}">
                  <a16:creationId xmlns:a16="http://schemas.microsoft.com/office/drawing/2014/main" id="{D430971D-D75B-4FD1-8E59-D3FDEE03A17A}"/>
                </a:ext>
              </a:extLst>
            </p:cNvPr>
            <p:cNvSpPr/>
            <p:nvPr/>
          </p:nvSpPr>
          <p:spPr>
            <a:xfrm rot="10800000" flipH="1">
              <a:off x="4302444" y="5905446"/>
              <a:ext cx="3191063" cy="1810868"/>
            </a:xfrm>
            <a:prstGeom prst="bentArrow">
              <a:avLst>
                <a:gd name="adj1" fmla="val 6323"/>
                <a:gd name="adj2" fmla="val 6061"/>
                <a:gd name="adj3" fmla="val 8962"/>
                <a:gd name="adj4" fmla="val 41776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390" name="Group 389">
              <a:extLst>
                <a:ext uri="{FF2B5EF4-FFF2-40B4-BE49-F238E27FC236}">
                  <a16:creationId xmlns:a16="http://schemas.microsoft.com/office/drawing/2014/main" id="{127094E6-A633-430C-A690-811DA1216007}"/>
                </a:ext>
              </a:extLst>
            </p:cNvPr>
            <p:cNvGrpSpPr/>
            <p:nvPr/>
          </p:nvGrpSpPr>
          <p:grpSpPr>
            <a:xfrm>
              <a:off x="4229995" y="5366408"/>
              <a:ext cx="4053811" cy="6454628"/>
              <a:chOff x="4229995" y="5366408"/>
              <a:chExt cx="4053811" cy="6454628"/>
            </a:xfrm>
          </p:grpSpPr>
          <p:sp>
            <p:nvSpPr>
              <p:cNvPr id="391" name="Arrow: Bent 390">
                <a:extLst>
                  <a:ext uri="{FF2B5EF4-FFF2-40B4-BE49-F238E27FC236}">
                    <a16:creationId xmlns:a16="http://schemas.microsoft.com/office/drawing/2014/main" id="{B2F5AF21-A170-42DD-B255-B9847C87DF71}"/>
                  </a:ext>
                </a:extLst>
              </p:cNvPr>
              <p:cNvSpPr/>
              <p:nvPr/>
            </p:nvSpPr>
            <p:spPr>
              <a:xfrm rot="10800000" flipH="1">
                <a:off x="4302443" y="5871320"/>
                <a:ext cx="3191063" cy="5949716"/>
              </a:xfrm>
              <a:prstGeom prst="bentArrow">
                <a:avLst>
                  <a:gd name="adj1" fmla="val 3546"/>
                  <a:gd name="adj2" fmla="val 4210"/>
                  <a:gd name="adj3" fmla="val 6315"/>
                  <a:gd name="adj4" fmla="val 4177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2" name="TextBox 391">
                <a:extLst>
                  <a:ext uri="{FF2B5EF4-FFF2-40B4-BE49-F238E27FC236}">
                    <a16:creationId xmlns:a16="http://schemas.microsoft.com/office/drawing/2014/main" id="{9151DFA2-0C89-4647-A120-FBCDB7BF0EAB}"/>
                  </a:ext>
                </a:extLst>
              </p:cNvPr>
              <p:cNvSpPr txBox="1"/>
              <p:nvPr/>
            </p:nvSpPr>
            <p:spPr>
              <a:xfrm>
                <a:off x="4229995" y="5366408"/>
                <a:ext cx="4053811" cy="138499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rough data</a:t>
                </a:r>
              </a:p>
              <a:p>
                <a:r>
                  <a:rPr lang="en-US" sz="2800" dirty="0"/>
                  <a:t>  (input from the  </a:t>
                </a:r>
              </a:p>
              <a:p>
                <a:r>
                  <a:rPr lang="en-US" sz="2800" dirty="0"/>
                  <a:t>  second measurement)</a:t>
                </a:r>
              </a:p>
            </p:txBody>
          </p:sp>
        </p:grpSp>
      </p:grp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2AECF1FD-8936-4763-B7F5-C6F93707CA20}"/>
              </a:ext>
            </a:extLst>
          </p:cNvPr>
          <p:cNvGrpSpPr/>
          <p:nvPr/>
        </p:nvGrpSpPr>
        <p:grpSpPr>
          <a:xfrm>
            <a:off x="3825222" y="15564828"/>
            <a:ext cx="4053811" cy="5557893"/>
            <a:chOff x="4229995" y="5366408"/>
            <a:chExt cx="4053811" cy="5557893"/>
          </a:xfrm>
        </p:grpSpPr>
        <p:sp>
          <p:nvSpPr>
            <p:cNvPr id="394" name="Arrow: Bent 393">
              <a:extLst>
                <a:ext uri="{FF2B5EF4-FFF2-40B4-BE49-F238E27FC236}">
                  <a16:creationId xmlns:a16="http://schemas.microsoft.com/office/drawing/2014/main" id="{B73A0325-B0F2-4C56-8EED-BE370D4854C5}"/>
                </a:ext>
              </a:extLst>
            </p:cNvPr>
            <p:cNvSpPr/>
            <p:nvPr/>
          </p:nvSpPr>
          <p:spPr>
            <a:xfrm rot="10800000" flipH="1">
              <a:off x="4302444" y="5905446"/>
              <a:ext cx="3191063" cy="1810868"/>
            </a:xfrm>
            <a:prstGeom prst="bentArrow">
              <a:avLst>
                <a:gd name="adj1" fmla="val 6323"/>
                <a:gd name="adj2" fmla="val 6061"/>
                <a:gd name="adj3" fmla="val 8962"/>
                <a:gd name="adj4" fmla="val 41776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395" name="Group 394">
              <a:extLst>
                <a:ext uri="{FF2B5EF4-FFF2-40B4-BE49-F238E27FC236}">
                  <a16:creationId xmlns:a16="http://schemas.microsoft.com/office/drawing/2014/main" id="{2786E02A-9DB3-44B3-AAAC-407202646AA2}"/>
                </a:ext>
              </a:extLst>
            </p:cNvPr>
            <p:cNvGrpSpPr/>
            <p:nvPr/>
          </p:nvGrpSpPr>
          <p:grpSpPr>
            <a:xfrm>
              <a:off x="4229995" y="5366408"/>
              <a:ext cx="4053811" cy="5557893"/>
              <a:chOff x="4229995" y="5366408"/>
              <a:chExt cx="4053811" cy="5557893"/>
            </a:xfrm>
          </p:grpSpPr>
          <p:sp>
            <p:nvSpPr>
              <p:cNvPr id="396" name="Arrow: Bent 395">
                <a:extLst>
                  <a:ext uri="{FF2B5EF4-FFF2-40B4-BE49-F238E27FC236}">
                    <a16:creationId xmlns:a16="http://schemas.microsoft.com/office/drawing/2014/main" id="{BB126CB6-DDEF-4D54-8F4B-C9036F4ADE01}"/>
                  </a:ext>
                </a:extLst>
              </p:cNvPr>
              <p:cNvSpPr/>
              <p:nvPr/>
            </p:nvSpPr>
            <p:spPr>
              <a:xfrm rot="10800000" flipH="1">
                <a:off x="4302443" y="5871319"/>
                <a:ext cx="3197922" cy="5052982"/>
              </a:xfrm>
              <a:prstGeom prst="bentArrow">
                <a:avLst>
                  <a:gd name="adj1" fmla="val 3546"/>
                  <a:gd name="adj2" fmla="val 4210"/>
                  <a:gd name="adj3" fmla="val 6315"/>
                  <a:gd name="adj4" fmla="val 4177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7" name="TextBox 396">
                <a:extLst>
                  <a:ext uri="{FF2B5EF4-FFF2-40B4-BE49-F238E27FC236}">
                    <a16:creationId xmlns:a16="http://schemas.microsoft.com/office/drawing/2014/main" id="{81783F5B-887D-4DEB-9F6F-9970AE833AB5}"/>
                  </a:ext>
                </a:extLst>
              </p:cNvPr>
              <p:cNvSpPr txBox="1"/>
              <p:nvPr/>
            </p:nvSpPr>
            <p:spPr>
              <a:xfrm>
                <a:off x="4229995" y="5366408"/>
                <a:ext cx="4053811" cy="138499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rough data</a:t>
                </a:r>
              </a:p>
              <a:p>
                <a:r>
                  <a:rPr lang="en-US" sz="2800" dirty="0"/>
                  <a:t>  (input from the  </a:t>
                </a:r>
              </a:p>
              <a:p>
                <a:r>
                  <a:rPr lang="en-US" sz="2800" dirty="0"/>
                  <a:t>  second measurement)</a:t>
                </a:r>
              </a:p>
            </p:txBody>
          </p:sp>
        </p:grpSp>
      </p:grpSp>
      <p:sp>
        <p:nvSpPr>
          <p:cNvPr id="400" name="TextBox 399">
            <a:extLst>
              <a:ext uri="{FF2B5EF4-FFF2-40B4-BE49-F238E27FC236}">
                <a16:creationId xmlns:a16="http://schemas.microsoft.com/office/drawing/2014/main" id="{22B3F1D0-2CF0-473F-B94F-31C2C209A4BF}"/>
              </a:ext>
            </a:extLst>
          </p:cNvPr>
          <p:cNvSpPr txBox="1"/>
          <p:nvPr/>
        </p:nvSpPr>
        <p:spPr>
          <a:xfrm>
            <a:off x="1034861" y="15726679"/>
            <a:ext cx="2051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Finish building histogram1</a:t>
            </a:r>
          </a:p>
        </p:txBody>
      </p:sp>
      <p:grpSp>
        <p:nvGrpSpPr>
          <p:cNvPr id="401" name="Group 400">
            <a:extLst>
              <a:ext uri="{FF2B5EF4-FFF2-40B4-BE49-F238E27FC236}">
                <a16:creationId xmlns:a16="http://schemas.microsoft.com/office/drawing/2014/main" id="{C96E3B7B-8D83-4F98-A8BD-59EEE061BDE9}"/>
              </a:ext>
            </a:extLst>
          </p:cNvPr>
          <p:cNvGrpSpPr/>
          <p:nvPr/>
        </p:nvGrpSpPr>
        <p:grpSpPr>
          <a:xfrm>
            <a:off x="1865993" y="15108670"/>
            <a:ext cx="1855740" cy="6218778"/>
            <a:chOff x="13354331" y="10917878"/>
            <a:chExt cx="1686444" cy="7912690"/>
          </a:xfrm>
        </p:grpSpPr>
        <p:sp>
          <p:nvSpPr>
            <p:cNvPr id="402" name="TextBox 401">
              <a:extLst>
                <a:ext uri="{FF2B5EF4-FFF2-40B4-BE49-F238E27FC236}">
                  <a16:creationId xmlns:a16="http://schemas.microsoft.com/office/drawing/2014/main" id="{A66A2925-93DD-4714-9BC5-D0AAE853F7C1}"/>
                </a:ext>
              </a:extLst>
            </p:cNvPr>
            <p:cNvSpPr txBox="1"/>
            <p:nvPr/>
          </p:nvSpPr>
          <p:spPr>
            <a:xfrm>
              <a:off x="13354331" y="10917878"/>
              <a:ext cx="1686444" cy="2998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/>
                <a:t>Timeline</a:t>
              </a:r>
            </a:p>
          </p:txBody>
        </p:sp>
        <p:cxnSp>
          <p:nvCxnSpPr>
            <p:cNvPr id="403" name="Straight Arrow Connector 402">
              <a:extLst>
                <a:ext uri="{FF2B5EF4-FFF2-40B4-BE49-F238E27FC236}">
                  <a16:creationId xmlns:a16="http://schemas.microsoft.com/office/drawing/2014/main" id="{98B93403-9EA2-48C2-B950-4E7F996E3B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89636" y="11704224"/>
              <a:ext cx="13762" cy="7126344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5033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43216439-4C07-424A-A89F-B8FCCE42B5C3}"/>
              </a:ext>
            </a:extLst>
          </p:cNvPr>
          <p:cNvSpPr/>
          <p:nvPr/>
        </p:nvSpPr>
        <p:spPr>
          <a:xfrm>
            <a:off x="17053707" y="15659260"/>
            <a:ext cx="1371600" cy="76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Build up filter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A80E1D0-16ED-40DE-B44E-7789261D8BFA}"/>
              </a:ext>
            </a:extLst>
          </p:cNvPr>
          <p:cNvSpPr/>
          <p:nvPr/>
        </p:nvSpPr>
        <p:spPr>
          <a:xfrm>
            <a:off x="17053707" y="13799927"/>
            <a:ext cx="1371600" cy="76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Get the first histogram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770FE6A-DB1D-4221-AAE4-CC0DE98FA44E}"/>
              </a:ext>
            </a:extLst>
          </p:cNvPr>
          <p:cNvCxnSpPr>
            <a:stCxn id="42" idx="2"/>
            <a:endCxn id="40" idx="0"/>
          </p:cNvCxnSpPr>
          <p:nvPr/>
        </p:nvCxnSpPr>
        <p:spPr>
          <a:xfrm>
            <a:off x="17739507" y="14561927"/>
            <a:ext cx="0" cy="10973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3922D31D-2E24-409B-B680-E41F05F1CE88}"/>
              </a:ext>
            </a:extLst>
          </p:cNvPr>
          <p:cNvSpPr/>
          <p:nvPr/>
        </p:nvSpPr>
        <p:spPr>
          <a:xfrm>
            <a:off x="17053707" y="17043553"/>
            <a:ext cx="1371600" cy="76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Data Filter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Second histogram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1679DDC-950F-403D-AB39-60A757F8E0B7}"/>
              </a:ext>
            </a:extLst>
          </p:cNvPr>
          <p:cNvSpPr/>
          <p:nvPr/>
        </p:nvSpPr>
        <p:spPr>
          <a:xfrm>
            <a:off x="16897117" y="18339473"/>
            <a:ext cx="1684807" cy="8392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Get the second histogram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2224309-F927-4E82-9BCD-7A3015344D19}"/>
              </a:ext>
            </a:extLst>
          </p:cNvPr>
          <p:cNvCxnSpPr>
            <a:cxnSpLocks/>
          </p:cNvCxnSpPr>
          <p:nvPr/>
        </p:nvCxnSpPr>
        <p:spPr>
          <a:xfrm>
            <a:off x="17444233" y="16421260"/>
            <a:ext cx="0" cy="6222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EB34D33-56DB-48B7-BEA6-E76FEBB39791}"/>
              </a:ext>
            </a:extLst>
          </p:cNvPr>
          <p:cNvCxnSpPr>
            <a:cxnSpLocks/>
            <a:stCxn id="46" idx="2"/>
            <a:endCxn id="47" idx="0"/>
          </p:cNvCxnSpPr>
          <p:nvPr/>
        </p:nvCxnSpPr>
        <p:spPr>
          <a:xfrm>
            <a:off x="17739507" y="17805570"/>
            <a:ext cx="0" cy="5339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A59DDF5-03E6-4C03-9E2F-623890A44A9A}"/>
              </a:ext>
            </a:extLst>
          </p:cNvPr>
          <p:cNvSpPr txBox="1"/>
          <p:nvPr/>
        </p:nvSpPr>
        <p:spPr>
          <a:xfrm>
            <a:off x="28272094" y="16285129"/>
            <a:ext cx="20343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PeakHis1</a:t>
            </a:r>
          </a:p>
          <a:p>
            <a:pPr algn="ctr"/>
            <a:r>
              <a:rPr lang="en-US"/>
              <a:t> (The peak value of first histogram)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1C6949-7FB8-43EC-8D94-46ABEE3FE07B}"/>
              </a:ext>
            </a:extLst>
          </p:cNvPr>
          <p:cNvSpPr txBox="1"/>
          <p:nvPr/>
        </p:nvSpPr>
        <p:spPr>
          <a:xfrm>
            <a:off x="16326836" y="13858570"/>
            <a:ext cx="711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addr</a:t>
            </a:r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426E5F2-8A2F-44CF-84DA-15FE175D0386}"/>
              </a:ext>
            </a:extLst>
          </p:cNvPr>
          <p:cNvSpPr/>
          <p:nvPr/>
        </p:nvSpPr>
        <p:spPr>
          <a:xfrm>
            <a:off x="12153900" y="12680880"/>
            <a:ext cx="1400173" cy="76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Input (Rough Data)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BA1682F6-F7F8-49A1-AFD2-FB75A73A036F}"/>
              </a:ext>
            </a:extLst>
          </p:cNvPr>
          <p:cNvCxnSpPr>
            <a:cxnSpLocks/>
            <a:stCxn id="58" idx="2"/>
            <a:endCxn id="71" idx="1"/>
          </p:cNvCxnSpPr>
          <p:nvPr/>
        </p:nvCxnSpPr>
        <p:spPr>
          <a:xfrm rot="16200000" flipH="1">
            <a:off x="13361323" y="12935577"/>
            <a:ext cx="738047" cy="175268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AC4C6CBD-F249-4946-A117-C98A92EAF7B9}"/>
              </a:ext>
            </a:extLst>
          </p:cNvPr>
          <p:cNvCxnSpPr>
            <a:stCxn id="58" idx="2"/>
            <a:endCxn id="46" idx="1"/>
          </p:cNvCxnSpPr>
          <p:nvPr/>
        </p:nvCxnSpPr>
        <p:spPr>
          <a:xfrm rot="16200000" flipH="1">
            <a:off x="12963030" y="13333853"/>
            <a:ext cx="3981673" cy="419972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C4E5A81F-8038-4D4A-BB26-88180F0F7DFF}"/>
              </a:ext>
            </a:extLst>
          </p:cNvPr>
          <p:cNvSpPr/>
          <p:nvPr/>
        </p:nvSpPr>
        <p:spPr>
          <a:xfrm>
            <a:off x="14606690" y="13799927"/>
            <a:ext cx="1564540" cy="76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Data Filter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First histogram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03E8999-3DDF-4B97-B5D5-EAA7E9851196}"/>
              </a:ext>
            </a:extLst>
          </p:cNvPr>
          <p:cNvCxnSpPr>
            <a:stCxn id="71" idx="3"/>
            <a:endCxn id="42" idx="1"/>
          </p:cNvCxnSpPr>
          <p:nvPr/>
        </p:nvCxnSpPr>
        <p:spPr>
          <a:xfrm>
            <a:off x="16171214" y="14180927"/>
            <a:ext cx="88249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15DC545F-BD64-41EE-B41C-D39AF6E74991}"/>
              </a:ext>
            </a:extLst>
          </p:cNvPr>
          <p:cNvGrpSpPr/>
          <p:nvPr/>
        </p:nvGrpSpPr>
        <p:grpSpPr>
          <a:xfrm>
            <a:off x="13554073" y="11515667"/>
            <a:ext cx="1064440" cy="9047333"/>
            <a:chOff x="13554073" y="11515667"/>
            <a:chExt cx="1064440" cy="9047333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1FA4FC7-D742-4E4F-8103-AC6449E1484C}"/>
                </a:ext>
              </a:extLst>
            </p:cNvPr>
            <p:cNvSpPr txBox="1"/>
            <p:nvPr/>
          </p:nvSpPr>
          <p:spPr>
            <a:xfrm>
              <a:off x="13554073" y="11515667"/>
              <a:ext cx="1064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Timeline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06DE9368-AFAD-4CB5-A12A-8E9197866194}"/>
                </a:ext>
              </a:extLst>
            </p:cNvPr>
            <p:cNvCxnSpPr>
              <a:cxnSpLocks/>
            </p:cNvCxnSpPr>
            <p:nvPr/>
          </p:nvCxnSpPr>
          <p:spPr>
            <a:xfrm>
              <a:off x="14055000" y="11928520"/>
              <a:ext cx="0" cy="863448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EA7BFBCB-BD81-4B25-8888-D62B667CFCBF}"/>
              </a:ext>
            </a:extLst>
          </p:cNvPr>
          <p:cNvCxnSpPr>
            <a:cxnSpLocks/>
          </p:cNvCxnSpPr>
          <p:nvPr/>
        </p:nvCxnSpPr>
        <p:spPr>
          <a:xfrm>
            <a:off x="18067313" y="16421260"/>
            <a:ext cx="0" cy="6222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F5027CE5-394D-43C9-8242-97A46AAD7BFA}"/>
              </a:ext>
            </a:extLst>
          </p:cNvPr>
          <p:cNvSpPr txBox="1"/>
          <p:nvPr/>
        </p:nvSpPr>
        <p:spPr>
          <a:xfrm>
            <a:off x="16942593" y="1650432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TH-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9B55EF7-0B11-40BE-AA4D-968A0CA3F0D1}"/>
              </a:ext>
            </a:extLst>
          </p:cNvPr>
          <p:cNvSpPr txBox="1"/>
          <p:nvPr/>
        </p:nvSpPr>
        <p:spPr>
          <a:xfrm>
            <a:off x="18052713" y="1651050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TH+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A6A358F-F0E8-4473-9255-1C64E2A4DDEC}"/>
              </a:ext>
            </a:extLst>
          </p:cNvPr>
          <p:cNvSpPr txBox="1"/>
          <p:nvPr/>
        </p:nvSpPr>
        <p:spPr>
          <a:xfrm>
            <a:off x="17739524" y="19265197"/>
            <a:ext cx="20343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Result</a:t>
            </a:r>
          </a:p>
          <a:p>
            <a:pPr algn="ctr"/>
            <a:r>
              <a:rPr lang="en-US"/>
              <a:t> (The peak value of second histogram)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B9EB7B9-774E-42D1-827E-CE1DAF3A5832}"/>
              </a:ext>
            </a:extLst>
          </p:cNvPr>
          <p:cNvSpPr txBox="1"/>
          <p:nvPr/>
        </p:nvSpPr>
        <p:spPr>
          <a:xfrm>
            <a:off x="12854003" y="13855123"/>
            <a:ext cx="14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Rough data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94B2355-1843-43E0-8374-57E56E9A4862}"/>
              </a:ext>
            </a:extLst>
          </p:cNvPr>
          <p:cNvSpPr txBox="1"/>
          <p:nvPr/>
        </p:nvSpPr>
        <p:spPr>
          <a:xfrm>
            <a:off x="12817943" y="17085950"/>
            <a:ext cx="14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Rough data</a:t>
            </a:r>
          </a:p>
        </p:txBody>
      </p:sp>
      <p:sp>
        <p:nvSpPr>
          <p:cNvPr id="114" name="Arrow: Down 113">
            <a:extLst>
              <a:ext uri="{FF2B5EF4-FFF2-40B4-BE49-F238E27FC236}">
                <a16:creationId xmlns:a16="http://schemas.microsoft.com/office/drawing/2014/main" id="{4AFDE0E9-4B86-4977-BB84-F69584D86FF7}"/>
              </a:ext>
            </a:extLst>
          </p:cNvPr>
          <p:cNvSpPr/>
          <p:nvPr/>
        </p:nvSpPr>
        <p:spPr>
          <a:xfrm>
            <a:off x="17607787" y="19178717"/>
            <a:ext cx="263440" cy="1384300"/>
          </a:xfrm>
          <a:prstGeom prst="down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9EE8E9B-9B88-4081-A469-B468BE5DB891}"/>
              </a:ext>
            </a:extLst>
          </p:cNvPr>
          <p:cNvSpPr/>
          <p:nvPr/>
        </p:nvSpPr>
        <p:spPr>
          <a:xfrm>
            <a:off x="27668959" y="17217140"/>
            <a:ext cx="1371600" cy="76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Build up filter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580C9554-E021-4633-87AC-803C4A1C2B80}"/>
              </a:ext>
            </a:extLst>
          </p:cNvPr>
          <p:cNvSpPr/>
          <p:nvPr/>
        </p:nvSpPr>
        <p:spPr>
          <a:xfrm>
            <a:off x="27520545" y="13653563"/>
            <a:ext cx="1664748" cy="10438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on the first histogram in address </a:t>
            </a:r>
            <a:r>
              <a:rPr lang="en-US" err="1">
                <a:solidFill>
                  <a:schemeClr val="tx1"/>
                </a:solidFill>
              </a:rPr>
              <a:t>addr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A8F1B85-5504-4972-8BEA-83B04E0C231E}"/>
              </a:ext>
            </a:extLst>
          </p:cNvPr>
          <p:cNvSpPr/>
          <p:nvPr/>
        </p:nvSpPr>
        <p:spPr>
          <a:xfrm>
            <a:off x="27668959" y="18601433"/>
            <a:ext cx="1371600" cy="76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Data Filter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Second histogram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9DB2FFA-4213-4F75-9B10-9535120BF6A1}"/>
              </a:ext>
            </a:extLst>
          </p:cNvPr>
          <p:cNvSpPr/>
          <p:nvPr/>
        </p:nvSpPr>
        <p:spPr>
          <a:xfrm>
            <a:off x="27512369" y="19897353"/>
            <a:ext cx="1684807" cy="8392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Get the second histogram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E66CD593-4DFB-4DD5-B779-7C8087BEFA95}"/>
              </a:ext>
            </a:extLst>
          </p:cNvPr>
          <p:cNvCxnSpPr>
            <a:cxnSpLocks/>
          </p:cNvCxnSpPr>
          <p:nvPr/>
        </p:nvCxnSpPr>
        <p:spPr>
          <a:xfrm>
            <a:off x="28059485" y="17979140"/>
            <a:ext cx="0" cy="6222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A45504B8-6E75-45BB-92F4-6C84D9493B9D}"/>
              </a:ext>
            </a:extLst>
          </p:cNvPr>
          <p:cNvCxnSpPr>
            <a:cxnSpLocks/>
            <a:stCxn id="123" idx="2"/>
            <a:endCxn id="124" idx="0"/>
          </p:cNvCxnSpPr>
          <p:nvPr/>
        </p:nvCxnSpPr>
        <p:spPr>
          <a:xfrm>
            <a:off x="28354759" y="19363450"/>
            <a:ext cx="0" cy="5339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C600D1EF-763C-4D07-B2BB-AB00078D57D0}"/>
              </a:ext>
            </a:extLst>
          </p:cNvPr>
          <p:cNvSpPr/>
          <p:nvPr/>
        </p:nvSpPr>
        <p:spPr>
          <a:xfrm>
            <a:off x="22769152" y="12680880"/>
            <a:ext cx="1400173" cy="76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Input (Rough Data)</a:t>
            </a:r>
          </a:p>
        </p:txBody>
      </p: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8A96D6B5-E5D6-489D-BB6E-854AD4E0E6C1}"/>
              </a:ext>
            </a:extLst>
          </p:cNvPr>
          <p:cNvCxnSpPr>
            <a:cxnSpLocks/>
            <a:stCxn id="129" idx="2"/>
            <a:endCxn id="132" idx="1"/>
          </p:cNvCxnSpPr>
          <p:nvPr/>
        </p:nvCxnSpPr>
        <p:spPr>
          <a:xfrm rot="16200000" flipH="1">
            <a:off x="23976575" y="12935577"/>
            <a:ext cx="738047" cy="175268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D79AB66B-012E-4BB3-B4C2-6FEE893EBB83}"/>
              </a:ext>
            </a:extLst>
          </p:cNvPr>
          <p:cNvCxnSpPr>
            <a:stCxn id="129" idx="2"/>
            <a:endCxn id="123" idx="1"/>
          </p:cNvCxnSpPr>
          <p:nvPr/>
        </p:nvCxnSpPr>
        <p:spPr>
          <a:xfrm rot="16200000" flipH="1">
            <a:off x="22799323" y="14112796"/>
            <a:ext cx="5539553" cy="419972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F7A66436-1C2F-4DA3-A608-99E796473A93}"/>
              </a:ext>
            </a:extLst>
          </p:cNvPr>
          <p:cNvSpPr/>
          <p:nvPr/>
        </p:nvSpPr>
        <p:spPr>
          <a:xfrm>
            <a:off x="25221942" y="13799927"/>
            <a:ext cx="1564540" cy="76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Data Filter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First histogram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13BD814A-7E3C-4AD6-9817-2306181A3AEB}"/>
              </a:ext>
            </a:extLst>
          </p:cNvPr>
          <p:cNvGrpSpPr/>
          <p:nvPr/>
        </p:nvGrpSpPr>
        <p:grpSpPr>
          <a:xfrm>
            <a:off x="24169325" y="11515667"/>
            <a:ext cx="1064440" cy="9047333"/>
            <a:chOff x="13554073" y="11515667"/>
            <a:chExt cx="1064440" cy="9047333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B06736F4-0603-4675-8BB2-52AD148116CC}"/>
                </a:ext>
              </a:extLst>
            </p:cNvPr>
            <p:cNvSpPr txBox="1"/>
            <p:nvPr/>
          </p:nvSpPr>
          <p:spPr>
            <a:xfrm>
              <a:off x="13554073" y="11515667"/>
              <a:ext cx="1064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Timeline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120AFA06-1A4C-4621-9FA3-B5E2BE21CAE4}"/>
                </a:ext>
              </a:extLst>
            </p:cNvPr>
            <p:cNvCxnSpPr>
              <a:cxnSpLocks/>
            </p:cNvCxnSpPr>
            <p:nvPr/>
          </p:nvCxnSpPr>
          <p:spPr>
            <a:xfrm>
              <a:off x="14055000" y="11928520"/>
              <a:ext cx="0" cy="863448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1FB4A4A4-32B6-47D1-8322-FB2C763CD693}"/>
              </a:ext>
            </a:extLst>
          </p:cNvPr>
          <p:cNvCxnSpPr>
            <a:cxnSpLocks/>
          </p:cNvCxnSpPr>
          <p:nvPr/>
        </p:nvCxnSpPr>
        <p:spPr>
          <a:xfrm>
            <a:off x="28682565" y="17979140"/>
            <a:ext cx="0" cy="6222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F151F327-7EAA-4E24-9756-7B48F1450ED7}"/>
              </a:ext>
            </a:extLst>
          </p:cNvPr>
          <p:cNvSpPr txBox="1"/>
          <p:nvPr/>
        </p:nvSpPr>
        <p:spPr>
          <a:xfrm>
            <a:off x="27557845" y="1806220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TH-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99BE3EC-D292-4E30-957B-516BF328A21B}"/>
              </a:ext>
            </a:extLst>
          </p:cNvPr>
          <p:cNvSpPr txBox="1"/>
          <p:nvPr/>
        </p:nvSpPr>
        <p:spPr>
          <a:xfrm>
            <a:off x="28667965" y="1806838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TH+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8D808D0-F900-4D66-8290-817B6ECE7A56}"/>
              </a:ext>
            </a:extLst>
          </p:cNvPr>
          <p:cNvSpPr txBox="1"/>
          <p:nvPr/>
        </p:nvSpPr>
        <p:spPr>
          <a:xfrm>
            <a:off x="28352919" y="22114322"/>
            <a:ext cx="20343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Result</a:t>
            </a:r>
          </a:p>
          <a:p>
            <a:pPr algn="ctr"/>
            <a:r>
              <a:rPr lang="en-US"/>
              <a:t> (The peak value of second histogram)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2A9AC6E1-D9E3-462D-ABDC-CE5BEF33005F}"/>
              </a:ext>
            </a:extLst>
          </p:cNvPr>
          <p:cNvSpPr txBox="1"/>
          <p:nvPr/>
        </p:nvSpPr>
        <p:spPr>
          <a:xfrm>
            <a:off x="23469255" y="13855123"/>
            <a:ext cx="14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Rough data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49FE1B4-BFB7-45BC-9502-5D3DFF0EF35C}"/>
              </a:ext>
            </a:extLst>
          </p:cNvPr>
          <p:cNvSpPr txBox="1"/>
          <p:nvPr/>
        </p:nvSpPr>
        <p:spPr>
          <a:xfrm>
            <a:off x="23433195" y="18643830"/>
            <a:ext cx="14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Rough data</a:t>
            </a:r>
          </a:p>
        </p:txBody>
      </p:sp>
      <p:sp>
        <p:nvSpPr>
          <p:cNvPr id="143" name="Arrow: Down 142">
            <a:extLst>
              <a:ext uri="{FF2B5EF4-FFF2-40B4-BE49-F238E27FC236}">
                <a16:creationId xmlns:a16="http://schemas.microsoft.com/office/drawing/2014/main" id="{B25EC7B7-E834-41DE-A5DC-0C2117D2CB63}"/>
              </a:ext>
            </a:extLst>
          </p:cNvPr>
          <p:cNvSpPr/>
          <p:nvPr/>
        </p:nvSpPr>
        <p:spPr>
          <a:xfrm>
            <a:off x="28221182" y="22027842"/>
            <a:ext cx="263440" cy="1384300"/>
          </a:xfrm>
          <a:prstGeom prst="down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D866EB10-EF16-4070-AB0A-63A667F256A3}"/>
              </a:ext>
            </a:extLst>
          </p:cNvPr>
          <p:cNvSpPr txBox="1"/>
          <p:nvPr/>
        </p:nvSpPr>
        <p:spPr>
          <a:xfrm>
            <a:off x="17179971" y="18019741"/>
            <a:ext cx="711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addr</a:t>
            </a:r>
            <a:endParaRPr lang="en-US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D9F23F4-F5F7-438A-BC5B-4BAFD73348D9}"/>
              </a:ext>
            </a:extLst>
          </p:cNvPr>
          <p:cNvSpPr txBox="1"/>
          <p:nvPr/>
        </p:nvSpPr>
        <p:spPr>
          <a:xfrm>
            <a:off x="26808610" y="13797387"/>
            <a:ext cx="711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EE4D64B8-D71C-4CC6-BE77-E1EF231ECE34}"/>
              </a:ext>
            </a:extLst>
          </p:cNvPr>
          <p:cNvSpPr txBox="1"/>
          <p:nvPr/>
        </p:nvSpPr>
        <p:spPr>
          <a:xfrm>
            <a:off x="27814896" y="19413702"/>
            <a:ext cx="711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0CE2C662-7F01-48AD-ACC9-F8DD980523D7}"/>
              </a:ext>
            </a:extLst>
          </p:cNvPr>
          <p:cNvSpPr/>
          <p:nvPr/>
        </p:nvSpPr>
        <p:spPr>
          <a:xfrm>
            <a:off x="27668959" y="15588077"/>
            <a:ext cx="1371600" cy="76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Peak counter</a:t>
            </a: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1075D0C6-D0B3-49E9-BF8C-12898CBCC09A}"/>
              </a:ext>
            </a:extLst>
          </p:cNvPr>
          <p:cNvCxnSpPr>
            <a:cxnSpLocks/>
            <a:stCxn id="121" idx="2"/>
            <a:endCxn id="150" idx="0"/>
          </p:cNvCxnSpPr>
          <p:nvPr/>
        </p:nvCxnSpPr>
        <p:spPr>
          <a:xfrm>
            <a:off x="28352919" y="14697392"/>
            <a:ext cx="1840" cy="8906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4391CB8A-DAF4-41D6-AF3A-3B3199D80C49}"/>
              </a:ext>
            </a:extLst>
          </p:cNvPr>
          <p:cNvSpPr txBox="1"/>
          <p:nvPr/>
        </p:nvSpPr>
        <p:spPr>
          <a:xfrm>
            <a:off x="28352919" y="14958068"/>
            <a:ext cx="1950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Current bin counts </a:t>
            </a:r>
          </a:p>
        </p:txBody>
      </p: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2BD81097-F9B1-4159-8907-FB7D8EAD7074}"/>
              </a:ext>
            </a:extLst>
          </p:cNvPr>
          <p:cNvCxnSpPr>
            <a:stCxn id="132" idx="2"/>
            <a:endCxn id="150" idx="1"/>
          </p:cNvCxnSpPr>
          <p:nvPr/>
        </p:nvCxnSpPr>
        <p:spPr>
          <a:xfrm rot="16200000" flipH="1">
            <a:off x="26133010" y="14433128"/>
            <a:ext cx="1407150" cy="166474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E1278CE2-3D72-4139-9897-E88954788DAF}"/>
              </a:ext>
            </a:extLst>
          </p:cNvPr>
          <p:cNvSpPr txBox="1"/>
          <p:nvPr/>
        </p:nvSpPr>
        <p:spPr>
          <a:xfrm>
            <a:off x="26430498" y="15628077"/>
            <a:ext cx="711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addr</a:t>
            </a:r>
            <a:endParaRPr lang="en-US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AFA345A4-E09F-45C2-A737-FC3151B178DC}"/>
              </a:ext>
            </a:extLst>
          </p:cNvPr>
          <p:cNvCxnSpPr>
            <a:stCxn id="132" idx="3"/>
            <a:endCxn id="121" idx="1"/>
          </p:cNvCxnSpPr>
          <p:nvPr/>
        </p:nvCxnSpPr>
        <p:spPr>
          <a:xfrm flipV="1">
            <a:off x="26786482" y="14175478"/>
            <a:ext cx="734063" cy="54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D165659A-8877-45AC-AF28-69B7DB5AD957}"/>
              </a:ext>
            </a:extLst>
          </p:cNvPr>
          <p:cNvCxnSpPr>
            <a:cxnSpLocks/>
          </p:cNvCxnSpPr>
          <p:nvPr/>
        </p:nvCxnSpPr>
        <p:spPr>
          <a:xfrm>
            <a:off x="28369047" y="16348787"/>
            <a:ext cx="1840" cy="8906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332F4472-CB96-486B-BE0D-E0139DBFCC1A}"/>
              </a:ext>
            </a:extLst>
          </p:cNvPr>
          <p:cNvSpPr txBox="1"/>
          <p:nvPr/>
        </p:nvSpPr>
        <p:spPr>
          <a:xfrm>
            <a:off x="17775552" y="14670010"/>
            <a:ext cx="20343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PeakHis1</a:t>
            </a:r>
          </a:p>
          <a:p>
            <a:pPr algn="ctr"/>
            <a:r>
              <a:rPr lang="en-US"/>
              <a:t> (The peak value of first histogram)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7620081-A71C-48E0-9AB9-27E9F1FF39E7}"/>
              </a:ext>
            </a:extLst>
          </p:cNvPr>
          <p:cNvSpPr/>
          <p:nvPr/>
        </p:nvSpPr>
        <p:spPr>
          <a:xfrm>
            <a:off x="27667119" y="21267740"/>
            <a:ext cx="1371600" cy="76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Peak counter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BCB8A4D-F868-45F4-9677-2CCA3EF3E4B9}"/>
              </a:ext>
            </a:extLst>
          </p:cNvPr>
          <p:cNvCxnSpPr>
            <a:cxnSpLocks/>
          </p:cNvCxnSpPr>
          <p:nvPr/>
        </p:nvCxnSpPr>
        <p:spPr>
          <a:xfrm>
            <a:off x="28352919" y="20747726"/>
            <a:ext cx="0" cy="5339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F569968-9815-465A-AAEA-BC053D3A09BD}"/>
              </a:ext>
            </a:extLst>
          </p:cNvPr>
          <p:cNvSpPr txBox="1"/>
          <p:nvPr/>
        </p:nvSpPr>
        <p:spPr>
          <a:xfrm>
            <a:off x="28352919" y="20813826"/>
            <a:ext cx="1950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Current bin counts 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65994F26-7DF9-414A-B08B-042AA1964F12}"/>
              </a:ext>
            </a:extLst>
          </p:cNvPr>
          <p:cNvCxnSpPr>
            <a:stCxn id="123" idx="3"/>
            <a:endCxn id="61" idx="3"/>
          </p:cNvCxnSpPr>
          <p:nvPr/>
        </p:nvCxnSpPr>
        <p:spPr>
          <a:xfrm flipH="1">
            <a:off x="29038719" y="18982433"/>
            <a:ext cx="1840" cy="2666307"/>
          </a:xfrm>
          <a:prstGeom prst="bentConnector3">
            <a:avLst>
              <a:gd name="adj1" fmla="val -8184005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D6899F6-3476-4E54-8D95-833C6E314A47}"/>
              </a:ext>
            </a:extLst>
          </p:cNvPr>
          <p:cNvSpPr txBox="1"/>
          <p:nvPr/>
        </p:nvSpPr>
        <p:spPr>
          <a:xfrm>
            <a:off x="30566909" y="20003861"/>
            <a:ext cx="711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addr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453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0149F8-D616-4C12-A240-1AD4A42F9D20}"/>
              </a:ext>
            </a:extLst>
          </p:cNvPr>
          <p:cNvSpPr/>
          <p:nvPr/>
        </p:nvSpPr>
        <p:spPr>
          <a:xfrm>
            <a:off x="18948400" y="14859000"/>
            <a:ext cx="1371600" cy="76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His Builder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A242909-7377-4762-BF4C-5F3E80BA4710}"/>
              </a:ext>
            </a:extLst>
          </p:cNvPr>
          <p:cNvSpPr/>
          <p:nvPr/>
        </p:nvSpPr>
        <p:spPr>
          <a:xfrm>
            <a:off x="16471187" y="14804080"/>
            <a:ext cx="1371600" cy="76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+1 / Reset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414F455-D37A-497F-A494-AC27C726190F}"/>
              </a:ext>
            </a:extLst>
          </p:cNvPr>
          <p:cNvCxnSpPr>
            <a:cxnSpLocks/>
          </p:cNvCxnSpPr>
          <p:nvPr/>
        </p:nvCxnSpPr>
        <p:spPr>
          <a:xfrm flipH="1">
            <a:off x="17842804" y="15049500"/>
            <a:ext cx="10929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8B8233-3A6E-4A37-BC29-50030DD57653}"/>
              </a:ext>
            </a:extLst>
          </p:cNvPr>
          <p:cNvCxnSpPr>
            <a:cxnSpLocks/>
          </p:cNvCxnSpPr>
          <p:nvPr/>
        </p:nvCxnSpPr>
        <p:spPr>
          <a:xfrm>
            <a:off x="17875253" y="15392400"/>
            <a:ext cx="10731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845C1FFA-CDCA-4948-B56F-04041FA57BC4}"/>
              </a:ext>
            </a:extLst>
          </p:cNvPr>
          <p:cNvSpPr/>
          <p:nvPr/>
        </p:nvSpPr>
        <p:spPr>
          <a:xfrm>
            <a:off x="18948400" y="13652500"/>
            <a:ext cx="1371600" cy="76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Data Filter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D145A6B-2EA2-415E-8927-2724F4AAF52A}"/>
              </a:ext>
            </a:extLst>
          </p:cNvPr>
          <p:cNvCxnSpPr>
            <a:cxnSpLocks/>
          </p:cNvCxnSpPr>
          <p:nvPr/>
        </p:nvCxnSpPr>
        <p:spPr>
          <a:xfrm>
            <a:off x="17132317" y="14058900"/>
            <a:ext cx="18161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B635ACE-B7E4-41AB-B92E-CFDDFE0E3F9D}"/>
              </a:ext>
            </a:extLst>
          </p:cNvPr>
          <p:cNvSpPr txBox="1"/>
          <p:nvPr/>
        </p:nvSpPr>
        <p:spPr>
          <a:xfrm>
            <a:off x="17030723" y="13716003"/>
            <a:ext cx="204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Input (Rough Data)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41E584D-B093-4F49-8DDE-D6425B2748B3}"/>
              </a:ext>
            </a:extLst>
          </p:cNvPr>
          <p:cNvCxnSpPr>
            <a:stCxn id="75" idx="2"/>
            <a:endCxn id="2" idx="0"/>
          </p:cNvCxnSpPr>
          <p:nvPr/>
        </p:nvCxnSpPr>
        <p:spPr>
          <a:xfrm>
            <a:off x="19634200" y="14414517"/>
            <a:ext cx="0" cy="4445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E50194BD-78BD-4920-93D5-BA77C161CC25}"/>
              </a:ext>
            </a:extLst>
          </p:cNvPr>
          <p:cNvSpPr/>
          <p:nvPr/>
        </p:nvSpPr>
        <p:spPr>
          <a:xfrm>
            <a:off x="16471187" y="15908973"/>
            <a:ext cx="1371600" cy="76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Peak Detector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ED502DA-28AE-4333-AEBF-99C6167B6D25}"/>
              </a:ext>
            </a:extLst>
          </p:cNvPr>
          <p:cNvSpPr/>
          <p:nvPr/>
        </p:nvSpPr>
        <p:spPr>
          <a:xfrm>
            <a:off x="16471187" y="17013867"/>
            <a:ext cx="1371600" cy="76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Algebraic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29E1337-99EC-4704-9D31-DFDEC7024129}"/>
              </a:ext>
            </a:extLst>
          </p:cNvPr>
          <p:cNvCxnSpPr>
            <a:stCxn id="69" idx="2"/>
            <a:endCxn id="84" idx="0"/>
          </p:cNvCxnSpPr>
          <p:nvPr/>
        </p:nvCxnSpPr>
        <p:spPr>
          <a:xfrm>
            <a:off x="17156987" y="15566090"/>
            <a:ext cx="0" cy="342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F207026-3C38-4878-9F70-3C072381F259}"/>
              </a:ext>
            </a:extLst>
          </p:cNvPr>
          <p:cNvCxnSpPr>
            <a:cxnSpLocks/>
          </p:cNvCxnSpPr>
          <p:nvPr/>
        </p:nvCxnSpPr>
        <p:spPr>
          <a:xfrm>
            <a:off x="16826787" y="16670990"/>
            <a:ext cx="0" cy="342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361C9925-5C75-4478-B7E8-EAB57C9C8E4C}"/>
              </a:ext>
            </a:extLst>
          </p:cNvPr>
          <p:cNvCxnSpPr>
            <a:cxnSpLocks/>
            <a:stCxn id="85" idx="3"/>
            <a:endCxn id="75" idx="3"/>
          </p:cNvCxnSpPr>
          <p:nvPr/>
        </p:nvCxnSpPr>
        <p:spPr>
          <a:xfrm flipV="1">
            <a:off x="17842787" y="14033517"/>
            <a:ext cx="2477213" cy="3361367"/>
          </a:xfrm>
          <a:prstGeom prst="bentConnector3">
            <a:avLst>
              <a:gd name="adj1" fmla="val 10922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9573DEBA-2F54-47A6-85AB-6F4CAB9A6D3F}"/>
              </a:ext>
            </a:extLst>
          </p:cNvPr>
          <p:cNvSpPr txBox="1"/>
          <p:nvPr/>
        </p:nvSpPr>
        <p:spPr>
          <a:xfrm>
            <a:off x="19634200" y="1441450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addr</a:t>
            </a:r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B6FE59D-54DC-435B-A1A6-0D4A2CE1A4EE}"/>
              </a:ext>
            </a:extLst>
          </p:cNvPr>
          <p:cNvSpPr txBox="1"/>
          <p:nvPr/>
        </p:nvSpPr>
        <p:spPr>
          <a:xfrm>
            <a:off x="17855503" y="14690477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binCounts</a:t>
            </a:r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F43DC4D-91F1-40E1-BE0A-E010C2B58EA6}"/>
              </a:ext>
            </a:extLst>
          </p:cNvPr>
          <p:cNvSpPr txBox="1"/>
          <p:nvPr/>
        </p:nvSpPr>
        <p:spPr>
          <a:xfrm>
            <a:off x="17855487" y="15421587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binCounts</a:t>
            </a:r>
            <a:endParaRPr lang="en-US"/>
          </a:p>
          <a:p>
            <a:r>
              <a:rPr lang="en-US"/>
              <a:t>(new)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CACBCA2-4BF2-43B5-BB2A-C451D3297D9A}"/>
              </a:ext>
            </a:extLst>
          </p:cNvPr>
          <p:cNvSpPr txBox="1"/>
          <p:nvPr/>
        </p:nvSpPr>
        <p:spPr>
          <a:xfrm>
            <a:off x="15365837" y="15538093"/>
            <a:ext cx="182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binCounts</a:t>
            </a:r>
            <a:r>
              <a:rPr lang="en-US"/>
              <a:t> (new)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72E9AC5-379F-4417-9B3F-F701EBA4FB4E}"/>
              </a:ext>
            </a:extLst>
          </p:cNvPr>
          <p:cNvSpPr txBox="1"/>
          <p:nvPr/>
        </p:nvSpPr>
        <p:spPr>
          <a:xfrm>
            <a:off x="15663090" y="16625137"/>
            <a:ext cx="14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addrSaver</a:t>
            </a:r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485799F-C6F9-4698-A54A-89029920D9AA}"/>
              </a:ext>
            </a:extLst>
          </p:cNvPr>
          <p:cNvSpPr/>
          <p:nvPr/>
        </p:nvSpPr>
        <p:spPr>
          <a:xfrm>
            <a:off x="10774947" y="14922500"/>
            <a:ext cx="1371600" cy="76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His Builder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6273792-016A-4EF8-A28B-8EC3E6548BCB}"/>
              </a:ext>
            </a:extLst>
          </p:cNvPr>
          <p:cNvSpPr/>
          <p:nvPr/>
        </p:nvSpPr>
        <p:spPr>
          <a:xfrm>
            <a:off x="10774947" y="13716000"/>
            <a:ext cx="1371600" cy="76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Data Filter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7D4E309-B207-4F73-A41D-B1A12F3BD7DA}"/>
              </a:ext>
            </a:extLst>
          </p:cNvPr>
          <p:cNvCxnSpPr>
            <a:cxnSpLocks/>
          </p:cNvCxnSpPr>
          <p:nvPr/>
        </p:nvCxnSpPr>
        <p:spPr>
          <a:xfrm>
            <a:off x="8958863" y="14122400"/>
            <a:ext cx="18161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BB1BB0C-FF7C-4B4F-BCEA-0FD15C04995C}"/>
              </a:ext>
            </a:extLst>
          </p:cNvPr>
          <p:cNvSpPr txBox="1"/>
          <p:nvPr/>
        </p:nvSpPr>
        <p:spPr>
          <a:xfrm>
            <a:off x="8857270" y="13779503"/>
            <a:ext cx="204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Input (Rough Data)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619B3BC-2CD9-4BDE-94F2-568104B76F8C}"/>
              </a:ext>
            </a:extLst>
          </p:cNvPr>
          <p:cNvCxnSpPr>
            <a:stCxn id="24" idx="2"/>
            <a:endCxn id="20" idx="0"/>
          </p:cNvCxnSpPr>
          <p:nvPr/>
        </p:nvCxnSpPr>
        <p:spPr>
          <a:xfrm>
            <a:off x="11460747" y="14478017"/>
            <a:ext cx="0" cy="4445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B454179-3639-4AE0-95CE-0CAD72A55E3F}"/>
              </a:ext>
            </a:extLst>
          </p:cNvPr>
          <p:cNvSpPr/>
          <p:nvPr/>
        </p:nvSpPr>
        <p:spPr>
          <a:xfrm>
            <a:off x="10774947" y="16306793"/>
            <a:ext cx="1371600" cy="76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Peak Detector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AF46E26-57C4-4180-B4D1-3FDC90BB4797}"/>
              </a:ext>
            </a:extLst>
          </p:cNvPr>
          <p:cNvSpPr/>
          <p:nvPr/>
        </p:nvSpPr>
        <p:spPr>
          <a:xfrm>
            <a:off x="10774947" y="17411693"/>
            <a:ext cx="1371600" cy="76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Algebraic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A44C369-B56C-4C2D-B25B-B7F945B5100D}"/>
              </a:ext>
            </a:extLst>
          </p:cNvPr>
          <p:cNvCxnSpPr>
            <a:cxnSpLocks/>
            <a:stCxn id="20" idx="2"/>
            <a:endCxn id="28" idx="0"/>
          </p:cNvCxnSpPr>
          <p:nvPr/>
        </p:nvCxnSpPr>
        <p:spPr>
          <a:xfrm>
            <a:off x="11460747" y="15684500"/>
            <a:ext cx="0" cy="6222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EEE1565-3644-483E-9670-5DFC61444878}"/>
              </a:ext>
            </a:extLst>
          </p:cNvPr>
          <p:cNvCxnSpPr>
            <a:stCxn id="28" idx="2"/>
            <a:endCxn id="29" idx="0"/>
          </p:cNvCxnSpPr>
          <p:nvPr/>
        </p:nvCxnSpPr>
        <p:spPr>
          <a:xfrm>
            <a:off x="11460747" y="17068810"/>
            <a:ext cx="0" cy="342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EB5F8744-B1D7-4CFD-A919-8C733917D091}"/>
              </a:ext>
            </a:extLst>
          </p:cNvPr>
          <p:cNvCxnSpPr>
            <a:cxnSpLocks/>
            <a:stCxn id="29" idx="3"/>
            <a:endCxn id="24" idx="3"/>
          </p:cNvCxnSpPr>
          <p:nvPr/>
        </p:nvCxnSpPr>
        <p:spPr>
          <a:xfrm flipV="1">
            <a:off x="12146563" y="14097000"/>
            <a:ext cx="12700" cy="3695693"/>
          </a:xfrm>
          <a:prstGeom prst="bentConnector3">
            <a:avLst>
              <a:gd name="adj1" fmla="val 407368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965FDF1-32BE-4563-BB46-FB944B75CE1F}"/>
              </a:ext>
            </a:extLst>
          </p:cNvPr>
          <p:cNvSpPr txBox="1"/>
          <p:nvPr/>
        </p:nvSpPr>
        <p:spPr>
          <a:xfrm>
            <a:off x="11460747" y="1447800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addr</a:t>
            </a:r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43C1F8F-B8B8-4E6E-81DE-9223FFBA9CE5}"/>
              </a:ext>
            </a:extLst>
          </p:cNvPr>
          <p:cNvSpPr txBox="1"/>
          <p:nvPr/>
        </p:nvSpPr>
        <p:spPr>
          <a:xfrm>
            <a:off x="9772483" y="15672487"/>
            <a:ext cx="1747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 count result of each bin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F2FEFD-732F-4F4B-997F-48C1D5B39608}"/>
              </a:ext>
            </a:extLst>
          </p:cNvPr>
          <p:cNvSpPr txBox="1"/>
          <p:nvPr/>
        </p:nvSpPr>
        <p:spPr>
          <a:xfrm>
            <a:off x="10301903" y="17042373"/>
            <a:ext cx="14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Peak Result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9BC3FE-A384-44E0-9E1D-BF8A788200F0}"/>
              </a:ext>
            </a:extLst>
          </p:cNvPr>
          <p:cNvSpPr txBox="1"/>
          <p:nvPr/>
        </p:nvSpPr>
        <p:spPr>
          <a:xfrm>
            <a:off x="12651873" y="15603147"/>
            <a:ext cx="18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Filter parameters</a:t>
            </a:r>
          </a:p>
          <a:p>
            <a:r>
              <a:rPr lang="en-US"/>
              <a:t>TH- and TH+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2B45D90-AEE0-4E30-9ADE-DEB40F3361A0}"/>
              </a:ext>
            </a:extLst>
          </p:cNvPr>
          <p:cNvSpPr txBox="1"/>
          <p:nvPr/>
        </p:nvSpPr>
        <p:spPr>
          <a:xfrm>
            <a:off x="18808710" y="17068794"/>
            <a:ext cx="14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THmin</a:t>
            </a:r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CD13744-E4AB-48A4-B1D0-C6AAA5C5B129}"/>
              </a:ext>
            </a:extLst>
          </p:cNvPr>
          <p:cNvSpPr txBox="1"/>
          <p:nvPr/>
        </p:nvSpPr>
        <p:spPr>
          <a:xfrm>
            <a:off x="18809430" y="17682494"/>
            <a:ext cx="14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THmax</a:t>
            </a:r>
            <a:endParaRPr lang="en-US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3A14FD74-FBDC-426F-B070-BF49A924AA69}"/>
              </a:ext>
            </a:extLst>
          </p:cNvPr>
          <p:cNvCxnSpPr>
            <a:cxnSpLocks/>
            <a:stCxn id="85" idx="2"/>
            <a:endCxn id="75" idx="0"/>
          </p:cNvCxnSpPr>
          <p:nvPr/>
        </p:nvCxnSpPr>
        <p:spPr>
          <a:xfrm rot="5400000" flipH="1" flipV="1">
            <a:off x="16333930" y="14475574"/>
            <a:ext cx="4123367" cy="2477213"/>
          </a:xfrm>
          <a:prstGeom prst="bentConnector5">
            <a:avLst>
              <a:gd name="adj1" fmla="val -5544"/>
              <a:gd name="adj2" fmla="val 160737"/>
              <a:gd name="adj3" fmla="val 10554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41039A1-956D-4D76-AD82-C27B5F18DFCB}"/>
              </a:ext>
            </a:extLst>
          </p:cNvPr>
          <p:cNvCxnSpPr>
            <a:cxnSpLocks/>
          </p:cNvCxnSpPr>
          <p:nvPr/>
        </p:nvCxnSpPr>
        <p:spPr>
          <a:xfrm>
            <a:off x="17474487" y="16670990"/>
            <a:ext cx="0" cy="342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5A38D5D-9260-4D08-8922-EE2F449B4791}"/>
              </a:ext>
            </a:extLst>
          </p:cNvPr>
          <p:cNvSpPr txBox="1"/>
          <p:nvPr/>
        </p:nvSpPr>
        <p:spPr>
          <a:xfrm>
            <a:off x="17468150" y="16625137"/>
            <a:ext cx="14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recentMax</a:t>
            </a:r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3216439-4C07-424A-A89F-B8FCCE42B5C3}"/>
              </a:ext>
            </a:extLst>
          </p:cNvPr>
          <p:cNvSpPr/>
          <p:nvPr/>
        </p:nvSpPr>
        <p:spPr>
          <a:xfrm>
            <a:off x="4655293" y="14910833"/>
            <a:ext cx="1371600" cy="76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His Builder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A80E1D0-16ED-40DE-B44E-7789261D8BFA}"/>
              </a:ext>
            </a:extLst>
          </p:cNvPr>
          <p:cNvSpPr/>
          <p:nvPr/>
        </p:nvSpPr>
        <p:spPr>
          <a:xfrm>
            <a:off x="4655293" y="13704333"/>
            <a:ext cx="1371600" cy="76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Data Filter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5A87B8A-E318-4B61-81FF-52147CCDCAD1}"/>
              </a:ext>
            </a:extLst>
          </p:cNvPr>
          <p:cNvCxnSpPr>
            <a:cxnSpLocks/>
          </p:cNvCxnSpPr>
          <p:nvPr/>
        </p:nvCxnSpPr>
        <p:spPr>
          <a:xfrm>
            <a:off x="2839210" y="14110733"/>
            <a:ext cx="18161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1FA4FC7-D742-4E4F-8103-AC6449E1484C}"/>
              </a:ext>
            </a:extLst>
          </p:cNvPr>
          <p:cNvSpPr txBox="1"/>
          <p:nvPr/>
        </p:nvSpPr>
        <p:spPr>
          <a:xfrm>
            <a:off x="2737617" y="13767837"/>
            <a:ext cx="204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Input (Rough Data)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770FE6A-DB1D-4221-AAE4-CC0DE98FA44E}"/>
              </a:ext>
            </a:extLst>
          </p:cNvPr>
          <p:cNvCxnSpPr>
            <a:stCxn id="42" idx="2"/>
            <a:endCxn id="40" idx="0"/>
          </p:cNvCxnSpPr>
          <p:nvPr/>
        </p:nvCxnSpPr>
        <p:spPr>
          <a:xfrm>
            <a:off x="5341093" y="14466350"/>
            <a:ext cx="0" cy="4445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3922D31D-2E24-409B-B680-E41F05F1CE88}"/>
              </a:ext>
            </a:extLst>
          </p:cNvPr>
          <p:cNvSpPr/>
          <p:nvPr/>
        </p:nvSpPr>
        <p:spPr>
          <a:xfrm>
            <a:off x="4655293" y="16295127"/>
            <a:ext cx="1371600" cy="76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Peak Detector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1679DDC-950F-403D-AB39-60A757F8E0B7}"/>
              </a:ext>
            </a:extLst>
          </p:cNvPr>
          <p:cNvSpPr/>
          <p:nvPr/>
        </p:nvSpPr>
        <p:spPr>
          <a:xfrm>
            <a:off x="4655293" y="17400027"/>
            <a:ext cx="1371600" cy="76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Algebraic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2224309-F927-4E82-9BCD-7A3015344D19}"/>
              </a:ext>
            </a:extLst>
          </p:cNvPr>
          <p:cNvCxnSpPr>
            <a:cxnSpLocks/>
            <a:stCxn id="40" idx="2"/>
            <a:endCxn id="46" idx="0"/>
          </p:cNvCxnSpPr>
          <p:nvPr/>
        </p:nvCxnSpPr>
        <p:spPr>
          <a:xfrm>
            <a:off x="5341093" y="15672834"/>
            <a:ext cx="0" cy="6222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EB34D33-56DB-48B7-BEA6-E76FEBB39791}"/>
              </a:ext>
            </a:extLst>
          </p:cNvPr>
          <p:cNvCxnSpPr>
            <a:stCxn id="46" idx="2"/>
            <a:endCxn id="47" idx="0"/>
          </p:cNvCxnSpPr>
          <p:nvPr/>
        </p:nvCxnSpPr>
        <p:spPr>
          <a:xfrm>
            <a:off x="5341093" y="17057143"/>
            <a:ext cx="0" cy="342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5AB842E4-B408-4049-8DB6-29852C748571}"/>
              </a:ext>
            </a:extLst>
          </p:cNvPr>
          <p:cNvCxnSpPr>
            <a:cxnSpLocks/>
            <a:stCxn id="47" idx="3"/>
            <a:endCxn id="42" idx="3"/>
          </p:cNvCxnSpPr>
          <p:nvPr/>
        </p:nvCxnSpPr>
        <p:spPr>
          <a:xfrm flipV="1">
            <a:off x="6026910" y="14085334"/>
            <a:ext cx="12700" cy="3695693"/>
          </a:xfrm>
          <a:prstGeom prst="bentConnector3">
            <a:avLst>
              <a:gd name="adj1" fmla="val 407368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A59DDF5-03E6-4C03-9E2F-623890A44A9A}"/>
              </a:ext>
            </a:extLst>
          </p:cNvPr>
          <p:cNvSpPr txBox="1"/>
          <p:nvPr/>
        </p:nvSpPr>
        <p:spPr>
          <a:xfrm>
            <a:off x="5341093" y="1446633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addr</a:t>
            </a:r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CF5ABEC-F04A-4F67-AD72-855D72A9AF38}"/>
              </a:ext>
            </a:extLst>
          </p:cNvPr>
          <p:cNvSpPr txBox="1"/>
          <p:nvPr/>
        </p:nvSpPr>
        <p:spPr>
          <a:xfrm>
            <a:off x="3652830" y="15660820"/>
            <a:ext cx="1747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 count result of each bin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1C6949-7FB8-43EC-8D94-46ABEE3FE07B}"/>
              </a:ext>
            </a:extLst>
          </p:cNvPr>
          <p:cNvSpPr txBox="1"/>
          <p:nvPr/>
        </p:nvSpPr>
        <p:spPr>
          <a:xfrm>
            <a:off x="4182250" y="17030707"/>
            <a:ext cx="14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Peak Result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584E725-24C9-467E-82AE-3FF2BDFABA72}"/>
              </a:ext>
            </a:extLst>
          </p:cNvPr>
          <p:cNvSpPr txBox="1"/>
          <p:nvPr/>
        </p:nvSpPr>
        <p:spPr>
          <a:xfrm>
            <a:off x="6532220" y="15591480"/>
            <a:ext cx="18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Filter parameters</a:t>
            </a:r>
          </a:p>
          <a:p>
            <a:r>
              <a:rPr lang="en-US"/>
              <a:t>TH- and TH+</a:t>
            </a:r>
          </a:p>
        </p:txBody>
      </p:sp>
    </p:spTree>
    <p:extLst>
      <p:ext uri="{BB962C8B-B14F-4D97-AF65-F5344CB8AC3E}">
        <p14:creationId xmlns:p14="http://schemas.microsoft.com/office/powerpoint/2010/main" val="302130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C63CE37C-E4FC-406E-BFC5-E806C57FE1B4}"/>
              </a:ext>
            </a:extLst>
          </p:cNvPr>
          <p:cNvGrpSpPr/>
          <p:nvPr/>
        </p:nvGrpSpPr>
        <p:grpSpPr>
          <a:xfrm>
            <a:off x="10015590" y="10547683"/>
            <a:ext cx="4069180" cy="7555545"/>
            <a:chOff x="753977" y="132348"/>
            <a:chExt cx="3776015" cy="7094143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E3E1A43-C6A8-4D7C-9D3A-9CD2CB0591E1}"/>
                </a:ext>
              </a:extLst>
            </p:cNvPr>
            <p:cNvGrpSpPr/>
            <p:nvPr/>
          </p:nvGrpSpPr>
          <p:grpSpPr>
            <a:xfrm>
              <a:off x="753977" y="132348"/>
              <a:ext cx="3776015" cy="5435139"/>
              <a:chOff x="778040" y="256310"/>
              <a:chExt cx="3776015" cy="5435139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AAD7AE96-439A-45F8-8F0E-72D2F606E784}"/>
                  </a:ext>
                </a:extLst>
              </p:cNvPr>
              <p:cNvGrpSpPr/>
              <p:nvPr/>
            </p:nvGrpSpPr>
            <p:grpSpPr>
              <a:xfrm>
                <a:off x="778042" y="854242"/>
                <a:ext cx="2671986" cy="1590255"/>
                <a:chOff x="1523999" y="914400"/>
                <a:chExt cx="3339548" cy="1590255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9319CD60-67B5-49A3-968C-30D6A5B4B0CF}"/>
                    </a:ext>
                  </a:extLst>
                </p:cNvPr>
                <p:cNvSpPr/>
                <p:nvPr/>
              </p:nvSpPr>
              <p:spPr>
                <a:xfrm>
                  <a:off x="1523999" y="1868553"/>
                  <a:ext cx="3339548" cy="31805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Bin …</a:t>
                  </a:r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11904639-A8B1-435A-9ECF-CCB738D07E2A}"/>
                    </a:ext>
                  </a:extLst>
                </p:cNvPr>
                <p:cNvGrpSpPr/>
                <p:nvPr/>
              </p:nvGrpSpPr>
              <p:grpSpPr>
                <a:xfrm>
                  <a:off x="1523999" y="914400"/>
                  <a:ext cx="3339548" cy="1590255"/>
                  <a:chOff x="1523999" y="914400"/>
                  <a:chExt cx="3339548" cy="1590255"/>
                </a:xfrm>
                <a:grpFill/>
              </p:grpSpPr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343A7D5E-008F-40D6-A0AF-6BD8B41FFCC1}"/>
                      </a:ext>
                    </a:extLst>
                  </p:cNvPr>
                  <p:cNvSpPr/>
                  <p:nvPr/>
                </p:nvSpPr>
                <p:spPr>
                  <a:xfrm>
                    <a:off x="1523999" y="914400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0</a:t>
                    </a:r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79F13419-F29F-4F92-9495-CC91B62037C5}"/>
                      </a:ext>
                    </a:extLst>
                  </p:cNvPr>
                  <p:cNvSpPr/>
                  <p:nvPr/>
                </p:nvSpPr>
                <p:spPr>
                  <a:xfrm>
                    <a:off x="1523999" y="1232451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1</a:t>
                    </a:r>
                  </a:p>
                </p:txBody>
              </p: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3EB49213-8BEE-4E6E-B861-C2103565B2FB}"/>
                      </a:ext>
                    </a:extLst>
                  </p:cNvPr>
                  <p:cNvSpPr/>
                  <p:nvPr/>
                </p:nvSpPr>
                <p:spPr>
                  <a:xfrm>
                    <a:off x="1523999" y="1550502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2</a:t>
                    </a:r>
                  </a:p>
                </p:txBody>
              </p:sp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331F3314-0535-4F97-9C41-3C6CBF6A5A47}"/>
                      </a:ext>
                    </a:extLst>
                  </p:cNvPr>
                  <p:cNvSpPr/>
                  <p:nvPr/>
                </p:nvSpPr>
                <p:spPr>
                  <a:xfrm>
                    <a:off x="1523999" y="2186604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BIN_NUM_PER_HIS - 1</a:t>
                    </a:r>
                  </a:p>
                </p:txBody>
              </p:sp>
            </p:grpSp>
          </p:grpSp>
          <p:cxnSp>
            <p:nvCxnSpPr>
              <p:cNvPr id="3" name="Straight Arrow Connector 2">
                <a:extLst>
                  <a:ext uri="{FF2B5EF4-FFF2-40B4-BE49-F238E27FC236}">
                    <a16:creationId xmlns:a16="http://schemas.microsoft.com/office/drawing/2014/main" id="{CDA6C4FC-5A70-403C-91CE-E950BD1273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8042" y="625642"/>
                <a:ext cx="2671986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E0FE05E-671E-4DA8-97F7-C06F57649FB0}"/>
                  </a:ext>
                </a:extLst>
              </p:cNvPr>
              <p:cNvSpPr txBox="1"/>
              <p:nvPr/>
            </p:nvSpPr>
            <p:spPr>
              <a:xfrm>
                <a:off x="1236221" y="256310"/>
                <a:ext cx="1928086" cy="368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 err="1"/>
                  <a:t>peakMax</a:t>
                </a:r>
                <a:r>
                  <a:rPr lang="en-US" sz="1953"/>
                  <a:t> bits wide</a:t>
                </a:r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21DE0CC8-53EB-4E34-9ECF-0091D41E3508}"/>
                  </a:ext>
                </a:extLst>
              </p:cNvPr>
              <p:cNvGrpSpPr/>
              <p:nvPr/>
            </p:nvGrpSpPr>
            <p:grpSpPr>
              <a:xfrm>
                <a:off x="778042" y="2444497"/>
                <a:ext cx="2671986" cy="1590255"/>
                <a:chOff x="1523999" y="914400"/>
                <a:chExt cx="3339548" cy="1590255"/>
              </a:xfrm>
              <a:solidFill>
                <a:srgbClr val="FBEBFF"/>
              </a:solidFill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F9014CFD-DE1A-4E83-A5D3-55144D51818D}"/>
                    </a:ext>
                  </a:extLst>
                </p:cNvPr>
                <p:cNvSpPr/>
                <p:nvPr/>
              </p:nvSpPr>
              <p:spPr>
                <a:xfrm>
                  <a:off x="1523999" y="1868553"/>
                  <a:ext cx="3339548" cy="31805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Bin …</a:t>
                  </a:r>
                </a:p>
              </p:txBody>
            </p: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914EE7DA-FF11-4C98-96D7-21926735B5DE}"/>
                    </a:ext>
                  </a:extLst>
                </p:cNvPr>
                <p:cNvGrpSpPr/>
                <p:nvPr/>
              </p:nvGrpSpPr>
              <p:grpSpPr>
                <a:xfrm>
                  <a:off x="1523999" y="914400"/>
                  <a:ext cx="3339548" cy="1590255"/>
                  <a:chOff x="1523999" y="914400"/>
                  <a:chExt cx="3339548" cy="1590255"/>
                </a:xfrm>
                <a:grpFill/>
              </p:grpSpPr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A976285D-534E-4FAD-AE52-13D41838C2F1}"/>
                      </a:ext>
                    </a:extLst>
                  </p:cNvPr>
                  <p:cNvSpPr/>
                  <p:nvPr/>
                </p:nvSpPr>
                <p:spPr>
                  <a:xfrm>
                    <a:off x="1523999" y="914400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0</a:t>
                    </a:r>
                  </a:p>
                </p:txBody>
              </p:sp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A13EC34D-453C-46D9-BC50-0FE66A484785}"/>
                      </a:ext>
                    </a:extLst>
                  </p:cNvPr>
                  <p:cNvSpPr/>
                  <p:nvPr/>
                </p:nvSpPr>
                <p:spPr>
                  <a:xfrm>
                    <a:off x="1523999" y="1232451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1</a:t>
                    </a:r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2AB54714-8C2B-4AD4-A52B-88EC02F8618F}"/>
                      </a:ext>
                    </a:extLst>
                  </p:cNvPr>
                  <p:cNvSpPr/>
                  <p:nvPr/>
                </p:nvSpPr>
                <p:spPr>
                  <a:xfrm>
                    <a:off x="1523999" y="1550502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2</a:t>
                    </a:r>
                  </a:p>
                </p:txBody>
              </p: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FF7E1E72-0DFA-4F33-BB51-E5B401B3083D}"/>
                      </a:ext>
                    </a:extLst>
                  </p:cNvPr>
                  <p:cNvSpPr/>
                  <p:nvPr/>
                </p:nvSpPr>
                <p:spPr>
                  <a:xfrm>
                    <a:off x="1523999" y="2186604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BIN_NUM_PER_HIS - 1</a:t>
                    </a:r>
                  </a:p>
                </p:txBody>
              </p:sp>
            </p:grp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3CCDE21C-C255-457E-B204-8554F5899405}"/>
                  </a:ext>
                </a:extLst>
              </p:cNvPr>
              <p:cNvGrpSpPr/>
              <p:nvPr/>
            </p:nvGrpSpPr>
            <p:grpSpPr>
              <a:xfrm>
                <a:off x="778040" y="4045279"/>
                <a:ext cx="2671987" cy="1580052"/>
                <a:chOff x="1523997" y="228124"/>
                <a:chExt cx="3339549" cy="1580052"/>
              </a:xfrm>
              <a:solidFill>
                <a:srgbClr val="DDF9FF"/>
              </a:solidFill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4E40918C-0ABF-43E4-B540-7D74E405C1C6}"/>
                    </a:ext>
                  </a:extLst>
                </p:cNvPr>
                <p:cNvSpPr/>
                <p:nvPr/>
              </p:nvSpPr>
              <p:spPr>
                <a:xfrm>
                  <a:off x="1523997" y="1189028"/>
                  <a:ext cx="3339548" cy="31805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Bin …</a:t>
                  </a:r>
                </a:p>
              </p:txBody>
            </p: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BF69F728-75D1-4916-BA27-9D3D3A95176D}"/>
                    </a:ext>
                  </a:extLst>
                </p:cNvPr>
                <p:cNvGrpSpPr/>
                <p:nvPr/>
              </p:nvGrpSpPr>
              <p:grpSpPr>
                <a:xfrm>
                  <a:off x="1523997" y="228124"/>
                  <a:ext cx="3339549" cy="1580052"/>
                  <a:chOff x="1523997" y="228124"/>
                  <a:chExt cx="3339549" cy="1580052"/>
                </a:xfrm>
                <a:grpFill/>
              </p:grpSpPr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738FA529-DF51-41A4-A16F-D0F843378CC3}"/>
                      </a:ext>
                    </a:extLst>
                  </p:cNvPr>
                  <p:cNvSpPr/>
                  <p:nvPr/>
                </p:nvSpPr>
                <p:spPr>
                  <a:xfrm>
                    <a:off x="1523998" y="228124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0</a:t>
                    </a:r>
                  </a:p>
                </p:txBody>
              </p:sp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86B1E98E-11A6-4DF3-A377-D02B852E0DF6}"/>
                      </a:ext>
                    </a:extLst>
                  </p:cNvPr>
                  <p:cNvSpPr/>
                  <p:nvPr/>
                </p:nvSpPr>
                <p:spPr>
                  <a:xfrm>
                    <a:off x="1523997" y="555589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1</a:t>
                    </a:r>
                  </a:p>
                </p:txBody>
              </p:sp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2CE82CDD-66E1-4B7A-9E60-E32E3566C472}"/>
                      </a:ext>
                    </a:extLst>
                  </p:cNvPr>
                  <p:cNvSpPr/>
                  <p:nvPr/>
                </p:nvSpPr>
                <p:spPr>
                  <a:xfrm>
                    <a:off x="1523997" y="870977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2</a:t>
                    </a:r>
                  </a:p>
                </p:txBody>
              </p:sp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744AC193-B9CB-400A-9689-2F01CC8BCBBF}"/>
                      </a:ext>
                    </a:extLst>
                  </p:cNvPr>
                  <p:cNvSpPr/>
                  <p:nvPr/>
                </p:nvSpPr>
                <p:spPr>
                  <a:xfrm>
                    <a:off x="1523997" y="1490125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BIN_NUM_PER_HIS - 1</a:t>
                    </a:r>
                  </a:p>
                </p:txBody>
              </p:sp>
            </p:grpSp>
          </p:grp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B2486D44-554C-4980-B81B-B7BC18C378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7600" y="854242"/>
                <a:ext cx="0" cy="159025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DC3B165-8D76-4A95-96D1-7F654655985D}"/>
                  </a:ext>
                </a:extLst>
              </p:cNvPr>
              <p:cNvSpPr txBox="1"/>
              <p:nvPr/>
            </p:nvSpPr>
            <p:spPr>
              <a:xfrm>
                <a:off x="3657601" y="1429650"/>
                <a:ext cx="890335" cy="368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EB7E9C6F-99E4-42F8-8477-0D64325B44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7600" y="2444497"/>
                <a:ext cx="0" cy="159025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08EC49F-728F-445F-8C80-39E620F1E22F}"/>
                  </a:ext>
                </a:extLst>
              </p:cNvPr>
              <p:cNvSpPr txBox="1"/>
              <p:nvPr/>
            </p:nvSpPr>
            <p:spPr>
              <a:xfrm>
                <a:off x="3657601" y="3019906"/>
                <a:ext cx="890335" cy="368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2</a:t>
                </a:r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B7493FBC-6A22-43FF-8534-18ED7C4A1E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7598" y="4002867"/>
                <a:ext cx="0" cy="1688582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385306A-8407-4C86-82AC-ADD0DA00B7A6}"/>
                  </a:ext>
                </a:extLst>
              </p:cNvPr>
              <p:cNvSpPr txBox="1"/>
              <p:nvPr/>
            </p:nvSpPr>
            <p:spPr>
              <a:xfrm>
                <a:off x="3663720" y="4688132"/>
                <a:ext cx="890335" cy="368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3</a:t>
                </a: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4FF6EFB-DD67-4BAF-BAE5-332EAD5DD4C0}"/>
                </a:ext>
              </a:extLst>
            </p:cNvPr>
            <p:cNvSpPr txBox="1"/>
            <p:nvPr/>
          </p:nvSpPr>
          <p:spPr>
            <a:xfrm>
              <a:off x="1588140" y="6857618"/>
              <a:ext cx="1003664" cy="368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SRAM1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5A1B095-C5FE-4902-9D2C-E7E69AD54A6C}"/>
              </a:ext>
            </a:extLst>
          </p:cNvPr>
          <p:cNvGrpSpPr/>
          <p:nvPr/>
        </p:nvGrpSpPr>
        <p:grpSpPr>
          <a:xfrm>
            <a:off x="14718467" y="11969024"/>
            <a:ext cx="4182387" cy="4189964"/>
            <a:chOff x="753976" y="119520"/>
            <a:chExt cx="3769897" cy="3867659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AF0D902-C15A-4C4E-9088-DCB72D114555}"/>
                </a:ext>
              </a:extLst>
            </p:cNvPr>
            <p:cNvGrpSpPr/>
            <p:nvPr/>
          </p:nvGrpSpPr>
          <p:grpSpPr>
            <a:xfrm>
              <a:off x="753976" y="119520"/>
              <a:ext cx="3769897" cy="3384437"/>
              <a:chOff x="778039" y="243482"/>
              <a:chExt cx="3769897" cy="3384437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DDF01802-C54F-4FFE-95C6-EB9A08501127}"/>
                  </a:ext>
                </a:extLst>
              </p:cNvPr>
              <p:cNvGrpSpPr/>
              <p:nvPr/>
            </p:nvGrpSpPr>
            <p:grpSpPr>
              <a:xfrm>
                <a:off x="778042" y="854242"/>
                <a:ext cx="2671986" cy="954153"/>
                <a:chOff x="1523999" y="914400"/>
                <a:chExt cx="3339548" cy="954153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695E1587-A28F-4016-818B-0B50706D8E77}"/>
                    </a:ext>
                  </a:extLst>
                </p:cNvPr>
                <p:cNvSpPr/>
                <p:nvPr/>
              </p:nvSpPr>
              <p:spPr>
                <a:xfrm>
                  <a:off x="1523999" y="914400"/>
                  <a:ext cx="3339548" cy="31805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TH-</a:t>
                  </a: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FC75CF57-B265-44EB-A832-0F0C78C81048}"/>
                    </a:ext>
                  </a:extLst>
                </p:cNvPr>
                <p:cNvSpPr/>
                <p:nvPr/>
              </p:nvSpPr>
              <p:spPr>
                <a:xfrm>
                  <a:off x="1523999" y="1232451"/>
                  <a:ext cx="3339548" cy="31805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TH+</a:t>
                  </a:r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DAB96FF9-175A-4CCC-89EE-D2FF7E02F271}"/>
                    </a:ext>
                  </a:extLst>
                </p:cNvPr>
                <p:cNvSpPr/>
                <p:nvPr/>
              </p:nvSpPr>
              <p:spPr>
                <a:xfrm>
                  <a:off x="1523999" y="1550502"/>
                  <a:ext cx="3339548" cy="31805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</p:grp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A80CA7A1-FF60-42D4-BC06-60953DE94A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8042" y="625642"/>
                <a:ext cx="2671986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8DE0030-25F2-4B33-99DD-5B30FDE63A51}"/>
                  </a:ext>
                </a:extLst>
              </p:cNvPr>
              <p:cNvSpPr txBox="1"/>
              <p:nvPr/>
            </p:nvSpPr>
            <p:spPr>
              <a:xfrm>
                <a:off x="1424210" y="243482"/>
                <a:ext cx="1379644" cy="3626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Np bits wide</a:t>
                </a:r>
              </a:p>
            </p:txBody>
          </p: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0C2158F8-E03D-482C-936A-DC45A85FF710}"/>
                  </a:ext>
                </a:extLst>
              </p:cNvPr>
              <p:cNvGrpSpPr/>
              <p:nvPr/>
            </p:nvGrpSpPr>
            <p:grpSpPr>
              <a:xfrm>
                <a:off x="778041" y="1784595"/>
                <a:ext cx="2671986" cy="960741"/>
                <a:chOff x="1523998" y="254498"/>
                <a:chExt cx="3339548" cy="960741"/>
              </a:xfrm>
              <a:solidFill>
                <a:srgbClr val="FBEBFF"/>
              </a:solidFill>
            </p:grpSpPr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1E228A9C-2BDA-4DA9-A60B-9A9F1D7ABBEA}"/>
                    </a:ext>
                  </a:extLst>
                </p:cNvPr>
                <p:cNvSpPr/>
                <p:nvPr/>
              </p:nvSpPr>
              <p:spPr>
                <a:xfrm>
                  <a:off x="1523998" y="254498"/>
                  <a:ext cx="3339548" cy="31805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TH-</a:t>
                  </a: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5480AF44-8763-45A0-B754-141A7457DA3F}"/>
                    </a:ext>
                  </a:extLst>
                </p:cNvPr>
                <p:cNvSpPr/>
                <p:nvPr/>
              </p:nvSpPr>
              <p:spPr>
                <a:xfrm>
                  <a:off x="1523998" y="576043"/>
                  <a:ext cx="3339548" cy="31805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TH+</a:t>
                  </a:r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538AB558-D86C-4FD9-93C2-E14274850D77}"/>
                    </a:ext>
                  </a:extLst>
                </p:cNvPr>
                <p:cNvSpPr/>
                <p:nvPr/>
              </p:nvSpPr>
              <p:spPr>
                <a:xfrm>
                  <a:off x="1523998" y="897188"/>
                  <a:ext cx="3339548" cy="31805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A43C01E0-7981-46CE-BF1E-A7A78985231D}"/>
                  </a:ext>
                </a:extLst>
              </p:cNvPr>
              <p:cNvGrpSpPr/>
              <p:nvPr/>
            </p:nvGrpSpPr>
            <p:grpSpPr>
              <a:xfrm>
                <a:off x="778039" y="2746547"/>
                <a:ext cx="2671987" cy="881372"/>
                <a:chOff x="1523996" y="-1070608"/>
                <a:chExt cx="3339550" cy="881372"/>
              </a:xfrm>
              <a:solidFill>
                <a:srgbClr val="DDF9FF"/>
              </a:solidFill>
            </p:grpSpPr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8035298F-3CEB-4DE0-98F4-BBC06339A000}"/>
                    </a:ext>
                  </a:extLst>
                </p:cNvPr>
                <p:cNvSpPr/>
                <p:nvPr/>
              </p:nvSpPr>
              <p:spPr>
                <a:xfrm>
                  <a:off x="1523998" y="-1070608"/>
                  <a:ext cx="3339548" cy="31805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TH-</a:t>
                  </a:r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60259267-1AC8-4B45-A4B3-FFEB7F50C513}"/>
                    </a:ext>
                  </a:extLst>
                </p:cNvPr>
                <p:cNvSpPr/>
                <p:nvPr/>
              </p:nvSpPr>
              <p:spPr>
                <a:xfrm>
                  <a:off x="1523996" y="-757882"/>
                  <a:ext cx="3339548" cy="31805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TH+</a:t>
                  </a:r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8BE50905-FF44-4C6F-8719-54CF37F9DD4F}"/>
                    </a:ext>
                  </a:extLst>
                </p:cNvPr>
                <p:cNvSpPr/>
                <p:nvPr/>
              </p:nvSpPr>
              <p:spPr>
                <a:xfrm>
                  <a:off x="1523997" y="-444629"/>
                  <a:ext cx="3339542" cy="255393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</p:grp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D8F0D1BC-18F9-41E8-880F-E60515841C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7600" y="854242"/>
                <a:ext cx="0" cy="93035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853AB48-C1EC-4C0A-9F59-96D29722A5D1}"/>
                  </a:ext>
                </a:extLst>
              </p:cNvPr>
              <p:cNvSpPr txBox="1"/>
              <p:nvPr/>
            </p:nvSpPr>
            <p:spPr>
              <a:xfrm>
                <a:off x="3657600" y="1172294"/>
                <a:ext cx="890336" cy="3626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1946C512-A6AA-47BA-A0B8-6D19B16572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7599" y="1753212"/>
                <a:ext cx="0" cy="98637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2BE710C-081D-4B24-BE84-94DE91C80700}"/>
                  </a:ext>
                </a:extLst>
              </p:cNvPr>
              <p:cNvSpPr txBox="1"/>
              <p:nvPr/>
            </p:nvSpPr>
            <p:spPr>
              <a:xfrm>
                <a:off x="3657600" y="2065753"/>
                <a:ext cx="890336" cy="3626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2</a:t>
                </a:r>
              </a:p>
            </p:txBody>
          </p: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74D32C7A-A43A-4253-9474-EF973B35B1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7372" y="2739586"/>
                <a:ext cx="0" cy="88833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A99E336-44F1-48B3-AD2A-E2DBD3C193A4}"/>
                  </a:ext>
                </a:extLst>
              </p:cNvPr>
              <p:cNvSpPr txBox="1"/>
              <p:nvPr/>
            </p:nvSpPr>
            <p:spPr>
              <a:xfrm>
                <a:off x="3657594" y="2958276"/>
                <a:ext cx="890336" cy="3626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3</a:t>
                </a:r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DAF9220-8333-4224-8A18-FA889836CA30}"/>
                </a:ext>
              </a:extLst>
            </p:cNvPr>
            <p:cNvSpPr txBox="1"/>
            <p:nvPr/>
          </p:nvSpPr>
          <p:spPr>
            <a:xfrm>
              <a:off x="1776135" y="3624535"/>
              <a:ext cx="1003663" cy="3626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SRAM2</a:t>
              </a: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E7E0B174-C711-42B4-92CE-1C42FBB12AF5}"/>
              </a:ext>
            </a:extLst>
          </p:cNvPr>
          <p:cNvSpPr/>
          <p:nvPr/>
        </p:nvSpPr>
        <p:spPr>
          <a:xfrm>
            <a:off x="10015584" y="16282787"/>
            <a:ext cx="2879433" cy="13297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>
                <a:solidFill>
                  <a:schemeClr val="tx1"/>
                </a:solidFill>
              </a:rPr>
              <a:t>BIN_NUM_PER_RAM bits in total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BA597EF-1383-4611-B9F0-C3425C75C694}"/>
              </a:ext>
            </a:extLst>
          </p:cNvPr>
          <p:cNvCxnSpPr>
            <a:cxnSpLocks/>
          </p:cNvCxnSpPr>
          <p:nvPr/>
        </p:nvCxnSpPr>
        <p:spPr>
          <a:xfrm>
            <a:off x="13125287" y="16282787"/>
            <a:ext cx="0" cy="13297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BFA47F9-6A56-42C6-819D-F322FB2E7A89}"/>
              </a:ext>
            </a:extLst>
          </p:cNvPr>
          <p:cNvSpPr txBox="1"/>
          <p:nvPr/>
        </p:nvSpPr>
        <p:spPr>
          <a:xfrm>
            <a:off x="13118694" y="16658704"/>
            <a:ext cx="1307973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53" err="1"/>
              <a:t>stateRAM</a:t>
            </a:r>
            <a:endParaRPr lang="en-US" sz="1953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B0CAD19-19DD-4E2F-BE16-53264F275C31}"/>
              </a:ext>
            </a:extLst>
          </p:cNvPr>
          <p:cNvGrpSpPr/>
          <p:nvPr/>
        </p:nvGrpSpPr>
        <p:grpSpPr>
          <a:xfrm>
            <a:off x="19363370" y="10553897"/>
            <a:ext cx="4069180" cy="7555545"/>
            <a:chOff x="753977" y="132348"/>
            <a:chExt cx="3776015" cy="7094143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A0D0D58E-AA2A-4E5D-8C95-375DF1C42535}"/>
                </a:ext>
              </a:extLst>
            </p:cNvPr>
            <p:cNvGrpSpPr/>
            <p:nvPr/>
          </p:nvGrpSpPr>
          <p:grpSpPr>
            <a:xfrm>
              <a:off x="753977" y="132348"/>
              <a:ext cx="3776015" cy="5435139"/>
              <a:chOff x="778040" y="256310"/>
              <a:chExt cx="3776015" cy="5435139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BE3F05DE-C1CE-4E2F-899E-B9E2404CA119}"/>
                  </a:ext>
                </a:extLst>
              </p:cNvPr>
              <p:cNvGrpSpPr/>
              <p:nvPr/>
            </p:nvGrpSpPr>
            <p:grpSpPr>
              <a:xfrm>
                <a:off x="778042" y="854242"/>
                <a:ext cx="2671986" cy="1590255"/>
                <a:chOff x="1523999" y="914400"/>
                <a:chExt cx="3339548" cy="1590255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CA52C9F7-4B2F-49C1-ADC8-EF2384600738}"/>
                    </a:ext>
                  </a:extLst>
                </p:cNvPr>
                <p:cNvSpPr/>
                <p:nvPr/>
              </p:nvSpPr>
              <p:spPr>
                <a:xfrm>
                  <a:off x="1523999" y="1868553"/>
                  <a:ext cx="3339548" cy="31805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Bin …</a:t>
                  </a:r>
                </a:p>
              </p:txBody>
            </p:sp>
            <p:grpSp>
              <p:nvGrpSpPr>
                <p:cNvPr id="107" name="Group 106">
                  <a:extLst>
                    <a:ext uri="{FF2B5EF4-FFF2-40B4-BE49-F238E27FC236}">
                      <a16:creationId xmlns:a16="http://schemas.microsoft.com/office/drawing/2014/main" id="{11CAC9F1-9DD4-4AF3-9267-1CE99C8D5540}"/>
                    </a:ext>
                  </a:extLst>
                </p:cNvPr>
                <p:cNvGrpSpPr/>
                <p:nvPr/>
              </p:nvGrpSpPr>
              <p:grpSpPr>
                <a:xfrm>
                  <a:off x="1523999" y="914400"/>
                  <a:ext cx="3339548" cy="1590255"/>
                  <a:chOff x="1523999" y="914400"/>
                  <a:chExt cx="3339548" cy="1590255"/>
                </a:xfrm>
                <a:grpFill/>
              </p:grpSpPr>
              <p:sp>
                <p:nvSpPr>
                  <p:cNvPr id="108" name="Rectangle 107">
                    <a:extLst>
                      <a:ext uri="{FF2B5EF4-FFF2-40B4-BE49-F238E27FC236}">
                        <a16:creationId xmlns:a16="http://schemas.microsoft.com/office/drawing/2014/main" id="{34CA7009-BF51-4748-871E-830327BC7182}"/>
                      </a:ext>
                    </a:extLst>
                  </p:cNvPr>
                  <p:cNvSpPr/>
                  <p:nvPr/>
                </p:nvSpPr>
                <p:spPr>
                  <a:xfrm>
                    <a:off x="1523999" y="914400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0</a:t>
                    </a:r>
                  </a:p>
                </p:txBody>
              </p:sp>
              <p:sp>
                <p:nvSpPr>
                  <p:cNvPr id="109" name="Rectangle 108">
                    <a:extLst>
                      <a:ext uri="{FF2B5EF4-FFF2-40B4-BE49-F238E27FC236}">
                        <a16:creationId xmlns:a16="http://schemas.microsoft.com/office/drawing/2014/main" id="{9053799E-2CA7-4DD5-9A2D-177E11AC9FE9}"/>
                      </a:ext>
                    </a:extLst>
                  </p:cNvPr>
                  <p:cNvSpPr/>
                  <p:nvPr/>
                </p:nvSpPr>
                <p:spPr>
                  <a:xfrm>
                    <a:off x="1523999" y="1232451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1</a:t>
                    </a:r>
                  </a:p>
                </p:txBody>
              </p:sp>
              <p:sp>
                <p:nvSpPr>
                  <p:cNvPr id="110" name="Rectangle 109">
                    <a:extLst>
                      <a:ext uri="{FF2B5EF4-FFF2-40B4-BE49-F238E27FC236}">
                        <a16:creationId xmlns:a16="http://schemas.microsoft.com/office/drawing/2014/main" id="{5F93190A-1A6B-44D0-B860-84EA0160101A}"/>
                      </a:ext>
                    </a:extLst>
                  </p:cNvPr>
                  <p:cNvSpPr/>
                  <p:nvPr/>
                </p:nvSpPr>
                <p:spPr>
                  <a:xfrm>
                    <a:off x="1523999" y="1550502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2</a:t>
                    </a:r>
                  </a:p>
                </p:txBody>
              </p:sp>
              <p:sp>
                <p:nvSpPr>
                  <p:cNvPr id="111" name="Rectangle 110">
                    <a:extLst>
                      <a:ext uri="{FF2B5EF4-FFF2-40B4-BE49-F238E27FC236}">
                        <a16:creationId xmlns:a16="http://schemas.microsoft.com/office/drawing/2014/main" id="{3D731678-7F59-4C2F-A1D7-E6FE96B12F6B}"/>
                      </a:ext>
                    </a:extLst>
                  </p:cNvPr>
                  <p:cNvSpPr/>
                  <p:nvPr/>
                </p:nvSpPr>
                <p:spPr>
                  <a:xfrm>
                    <a:off x="1523999" y="2186604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BIN_NUM_PER_HIS - 1</a:t>
                    </a:r>
                  </a:p>
                </p:txBody>
              </p:sp>
            </p:grpSp>
          </p:grp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E6D2F7C1-615E-43EF-B942-BF9CB1A568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8042" y="625642"/>
                <a:ext cx="2671986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BE1A193-E6A4-4322-837E-E9F9864A3D33}"/>
                  </a:ext>
                </a:extLst>
              </p:cNvPr>
              <p:cNvSpPr txBox="1"/>
              <p:nvPr/>
            </p:nvSpPr>
            <p:spPr>
              <a:xfrm>
                <a:off x="1236221" y="256310"/>
                <a:ext cx="1928086" cy="368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 err="1"/>
                  <a:t>peakMax</a:t>
                </a:r>
                <a:r>
                  <a:rPr lang="en-US" sz="1953"/>
                  <a:t> bits wide</a:t>
                </a:r>
              </a:p>
            </p:txBody>
          </p: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0D7A3DD7-25DF-4359-9B3E-2C3ED1B29171}"/>
                  </a:ext>
                </a:extLst>
              </p:cNvPr>
              <p:cNvGrpSpPr/>
              <p:nvPr/>
            </p:nvGrpSpPr>
            <p:grpSpPr>
              <a:xfrm>
                <a:off x="778042" y="2444497"/>
                <a:ext cx="2671986" cy="1590255"/>
                <a:chOff x="1523999" y="914400"/>
                <a:chExt cx="3339548" cy="1590255"/>
              </a:xfrm>
              <a:solidFill>
                <a:srgbClr val="FBEBFF"/>
              </a:solidFill>
            </p:grpSpPr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BC70B979-6728-495B-A0C3-7F01821DD8AA}"/>
                    </a:ext>
                  </a:extLst>
                </p:cNvPr>
                <p:cNvSpPr/>
                <p:nvPr/>
              </p:nvSpPr>
              <p:spPr>
                <a:xfrm>
                  <a:off x="1523999" y="1868553"/>
                  <a:ext cx="3339548" cy="31805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Bin …</a:t>
                  </a:r>
                </a:p>
              </p:txBody>
            </p:sp>
            <p:grpSp>
              <p:nvGrpSpPr>
                <p:cNvPr id="101" name="Group 100">
                  <a:extLst>
                    <a:ext uri="{FF2B5EF4-FFF2-40B4-BE49-F238E27FC236}">
                      <a16:creationId xmlns:a16="http://schemas.microsoft.com/office/drawing/2014/main" id="{A4474B20-1987-4203-B94F-3257DB641F71}"/>
                    </a:ext>
                  </a:extLst>
                </p:cNvPr>
                <p:cNvGrpSpPr/>
                <p:nvPr/>
              </p:nvGrpSpPr>
              <p:grpSpPr>
                <a:xfrm>
                  <a:off x="1523999" y="914400"/>
                  <a:ext cx="3339548" cy="1590255"/>
                  <a:chOff x="1523999" y="914400"/>
                  <a:chExt cx="3339548" cy="1590255"/>
                </a:xfrm>
                <a:grpFill/>
              </p:grpSpPr>
              <p:sp>
                <p:nvSpPr>
                  <p:cNvPr id="102" name="Rectangle 101">
                    <a:extLst>
                      <a:ext uri="{FF2B5EF4-FFF2-40B4-BE49-F238E27FC236}">
                        <a16:creationId xmlns:a16="http://schemas.microsoft.com/office/drawing/2014/main" id="{713CC9EC-6455-4EF6-AD40-A58A936AC9B5}"/>
                      </a:ext>
                    </a:extLst>
                  </p:cNvPr>
                  <p:cNvSpPr/>
                  <p:nvPr/>
                </p:nvSpPr>
                <p:spPr>
                  <a:xfrm>
                    <a:off x="1523999" y="914400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0</a:t>
                    </a:r>
                  </a:p>
                </p:txBody>
              </p:sp>
              <p:sp>
                <p:nvSpPr>
                  <p:cNvPr id="103" name="Rectangle 102">
                    <a:extLst>
                      <a:ext uri="{FF2B5EF4-FFF2-40B4-BE49-F238E27FC236}">
                        <a16:creationId xmlns:a16="http://schemas.microsoft.com/office/drawing/2014/main" id="{14F00EC5-64BF-41FB-A6E3-4445A69DCCD5}"/>
                      </a:ext>
                    </a:extLst>
                  </p:cNvPr>
                  <p:cNvSpPr/>
                  <p:nvPr/>
                </p:nvSpPr>
                <p:spPr>
                  <a:xfrm>
                    <a:off x="1523999" y="1232451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1</a:t>
                    </a:r>
                  </a:p>
                </p:txBody>
              </p:sp>
              <p:sp>
                <p:nvSpPr>
                  <p:cNvPr id="104" name="Rectangle 103">
                    <a:extLst>
                      <a:ext uri="{FF2B5EF4-FFF2-40B4-BE49-F238E27FC236}">
                        <a16:creationId xmlns:a16="http://schemas.microsoft.com/office/drawing/2014/main" id="{FAF7086E-7056-4060-928D-0D000CF7A5F2}"/>
                      </a:ext>
                    </a:extLst>
                  </p:cNvPr>
                  <p:cNvSpPr/>
                  <p:nvPr/>
                </p:nvSpPr>
                <p:spPr>
                  <a:xfrm>
                    <a:off x="1523999" y="1550502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2</a:t>
                    </a:r>
                  </a:p>
                </p:txBody>
              </p:sp>
              <p:sp>
                <p:nvSpPr>
                  <p:cNvPr id="105" name="Rectangle 104">
                    <a:extLst>
                      <a:ext uri="{FF2B5EF4-FFF2-40B4-BE49-F238E27FC236}">
                        <a16:creationId xmlns:a16="http://schemas.microsoft.com/office/drawing/2014/main" id="{F86B267C-D1CF-40E4-96D3-2ADBA637141F}"/>
                      </a:ext>
                    </a:extLst>
                  </p:cNvPr>
                  <p:cNvSpPr/>
                  <p:nvPr/>
                </p:nvSpPr>
                <p:spPr>
                  <a:xfrm>
                    <a:off x="1523999" y="2186604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BIN_NUM_PER_HIS - 1</a:t>
                    </a:r>
                  </a:p>
                </p:txBody>
              </p:sp>
            </p:grp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62F62418-BF4B-4688-9180-4B5C15A5D360}"/>
                  </a:ext>
                </a:extLst>
              </p:cNvPr>
              <p:cNvGrpSpPr/>
              <p:nvPr/>
            </p:nvGrpSpPr>
            <p:grpSpPr>
              <a:xfrm>
                <a:off x="778040" y="4045279"/>
                <a:ext cx="2671987" cy="1580052"/>
                <a:chOff x="1523997" y="228124"/>
                <a:chExt cx="3339549" cy="1580052"/>
              </a:xfrm>
              <a:solidFill>
                <a:srgbClr val="DDF9FF"/>
              </a:solidFill>
            </p:grpSpPr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F6C7D395-B2F1-4CBE-8B79-9144FB531B63}"/>
                    </a:ext>
                  </a:extLst>
                </p:cNvPr>
                <p:cNvSpPr/>
                <p:nvPr/>
              </p:nvSpPr>
              <p:spPr>
                <a:xfrm>
                  <a:off x="1523997" y="1189028"/>
                  <a:ext cx="3339548" cy="31805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Bin …</a:t>
                  </a:r>
                </a:p>
              </p:txBody>
            </p:sp>
            <p:grpSp>
              <p:nvGrpSpPr>
                <p:cNvPr id="95" name="Group 94">
                  <a:extLst>
                    <a:ext uri="{FF2B5EF4-FFF2-40B4-BE49-F238E27FC236}">
                      <a16:creationId xmlns:a16="http://schemas.microsoft.com/office/drawing/2014/main" id="{08F49AE0-44CC-4885-8841-186BAE3AD33D}"/>
                    </a:ext>
                  </a:extLst>
                </p:cNvPr>
                <p:cNvGrpSpPr/>
                <p:nvPr/>
              </p:nvGrpSpPr>
              <p:grpSpPr>
                <a:xfrm>
                  <a:off x="1523997" y="228124"/>
                  <a:ext cx="3339549" cy="1580052"/>
                  <a:chOff x="1523997" y="228124"/>
                  <a:chExt cx="3339549" cy="1580052"/>
                </a:xfrm>
                <a:grpFill/>
              </p:grpSpPr>
              <p:sp>
                <p:nvSpPr>
                  <p:cNvPr id="96" name="Rectangle 95">
                    <a:extLst>
                      <a:ext uri="{FF2B5EF4-FFF2-40B4-BE49-F238E27FC236}">
                        <a16:creationId xmlns:a16="http://schemas.microsoft.com/office/drawing/2014/main" id="{86EAABE4-071A-4B37-9F0A-52A603BC31A0}"/>
                      </a:ext>
                    </a:extLst>
                  </p:cNvPr>
                  <p:cNvSpPr/>
                  <p:nvPr/>
                </p:nvSpPr>
                <p:spPr>
                  <a:xfrm>
                    <a:off x="1523998" y="228124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0</a:t>
                    </a:r>
                  </a:p>
                </p:txBody>
              </p:sp>
              <p:sp>
                <p:nvSpPr>
                  <p:cNvPr id="97" name="Rectangle 96">
                    <a:extLst>
                      <a:ext uri="{FF2B5EF4-FFF2-40B4-BE49-F238E27FC236}">
                        <a16:creationId xmlns:a16="http://schemas.microsoft.com/office/drawing/2014/main" id="{3FEE0FA4-4CE7-493D-984F-42296238C34D}"/>
                      </a:ext>
                    </a:extLst>
                  </p:cNvPr>
                  <p:cNvSpPr/>
                  <p:nvPr/>
                </p:nvSpPr>
                <p:spPr>
                  <a:xfrm>
                    <a:off x="1523997" y="555589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1</a:t>
                    </a:r>
                  </a:p>
                </p:txBody>
              </p:sp>
              <p:sp>
                <p:nvSpPr>
                  <p:cNvPr id="98" name="Rectangle 97">
                    <a:extLst>
                      <a:ext uri="{FF2B5EF4-FFF2-40B4-BE49-F238E27FC236}">
                        <a16:creationId xmlns:a16="http://schemas.microsoft.com/office/drawing/2014/main" id="{73C0CC30-0A0C-48ED-B9D2-5584703612C9}"/>
                      </a:ext>
                    </a:extLst>
                  </p:cNvPr>
                  <p:cNvSpPr/>
                  <p:nvPr/>
                </p:nvSpPr>
                <p:spPr>
                  <a:xfrm>
                    <a:off x="1523997" y="870977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2</a:t>
                    </a:r>
                  </a:p>
                </p:txBody>
              </p:sp>
              <p:sp>
                <p:nvSpPr>
                  <p:cNvPr id="99" name="Rectangle 98">
                    <a:extLst>
                      <a:ext uri="{FF2B5EF4-FFF2-40B4-BE49-F238E27FC236}">
                        <a16:creationId xmlns:a16="http://schemas.microsoft.com/office/drawing/2014/main" id="{D8184AE6-2F84-41D9-A9CA-1BE275948237}"/>
                      </a:ext>
                    </a:extLst>
                  </p:cNvPr>
                  <p:cNvSpPr/>
                  <p:nvPr/>
                </p:nvSpPr>
                <p:spPr>
                  <a:xfrm>
                    <a:off x="1523997" y="1490125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BIN_NUM_PER_HIS - 1</a:t>
                    </a:r>
                  </a:p>
                </p:txBody>
              </p:sp>
            </p:grpSp>
          </p:grp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3F1BECDD-164C-423B-8586-BEFF8384E1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7600" y="854242"/>
                <a:ext cx="0" cy="159025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CCB0DCD-8FBF-4AE4-B694-DBFB2E2E5BAB}"/>
                  </a:ext>
                </a:extLst>
              </p:cNvPr>
              <p:cNvSpPr txBox="1"/>
              <p:nvPr/>
            </p:nvSpPr>
            <p:spPr>
              <a:xfrm>
                <a:off x="3657601" y="1429650"/>
                <a:ext cx="890335" cy="368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4</a:t>
                </a:r>
              </a:p>
            </p:txBody>
          </p: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6B88EF14-EC06-4473-A7D6-A4A003E4DF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7600" y="2444497"/>
                <a:ext cx="0" cy="159025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1EDEFF2-751B-4CBD-B1E8-5E7825DA6290}"/>
                  </a:ext>
                </a:extLst>
              </p:cNvPr>
              <p:cNvSpPr txBox="1"/>
              <p:nvPr/>
            </p:nvSpPr>
            <p:spPr>
              <a:xfrm>
                <a:off x="3657601" y="3019906"/>
                <a:ext cx="890335" cy="368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5</a:t>
                </a:r>
              </a:p>
            </p:txBody>
          </p: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610D1DD4-47E4-424A-8E37-94D29E2B6A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7598" y="4002867"/>
                <a:ext cx="0" cy="1688582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652FC4E6-5063-4B34-A664-D4FCA3535365}"/>
                  </a:ext>
                </a:extLst>
              </p:cNvPr>
              <p:cNvSpPr txBox="1"/>
              <p:nvPr/>
            </p:nvSpPr>
            <p:spPr>
              <a:xfrm>
                <a:off x="3663720" y="4688132"/>
                <a:ext cx="890335" cy="368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6</a:t>
                </a:r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932648E-987F-4AC6-8506-B5D3313C4704}"/>
                </a:ext>
              </a:extLst>
            </p:cNvPr>
            <p:cNvSpPr txBox="1"/>
            <p:nvPr/>
          </p:nvSpPr>
          <p:spPr>
            <a:xfrm>
              <a:off x="1588140" y="6857618"/>
              <a:ext cx="1003664" cy="368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SRAM3</a:t>
              </a:r>
            </a:p>
          </p:txBody>
        </p:sp>
      </p:grpSp>
      <p:sp>
        <p:nvSpPr>
          <p:cNvPr id="135" name="Rectangle 134">
            <a:extLst>
              <a:ext uri="{FF2B5EF4-FFF2-40B4-BE49-F238E27FC236}">
                <a16:creationId xmlns:a16="http://schemas.microsoft.com/office/drawing/2014/main" id="{0BC0F882-FF1A-4E49-B942-6E9A14C60531}"/>
              </a:ext>
            </a:extLst>
          </p:cNvPr>
          <p:cNvSpPr/>
          <p:nvPr/>
        </p:nvSpPr>
        <p:spPr>
          <a:xfrm>
            <a:off x="19363370" y="16288994"/>
            <a:ext cx="2879433" cy="13297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>
                <a:solidFill>
                  <a:schemeClr val="tx1"/>
                </a:solidFill>
              </a:rPr>
              <a:t>BIN_NUM_PER_RAM bits in total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725142E-942E-4987-9A78-F12C3E735D36}"/>
              </a:ext>
            </a:extLst>
          </p:cNvPr>
          <p:cNvCxnSpPr>
            <a:cxnSpLocks/>
          </p:cNvCxnSpPr>
          <p:nvPr/>
        </p:nvCxnSpPr>
        <p:spPr>
          <a:xfrm>
            <a:off x="22473067" y="16288994"/>
            <a:ext cx="0" cy="13297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204B9FA6-B0C3-4D98-952C-A920D5D86591}"/>
              </a:ext>
            </a:extLst>
          </p:cNvPr>
          <p:cNvSpPr txBox="1"/>
          <p:nvPr/>
        </p:nvSpPr>
        <p:spPr>
          <a:xfrm>
            <a:off x="22385694" y="17046510"/>
            <a:ext cx="1307973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53" err="1"/>
              <a:t>stateRAM</a:t>
            </a:r>
            <a:endParaRPr lang="en-US" sz="1953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D395A71D-FA38-4386-B692-7A2D650722C7}"/>
              </a:ext>
            </a:extLst>
          </p:cNvPr>
          <p:cNvGrpSpPr/>
          <p:nvPr/>
        </p:nvGrpSpPr>
        <p:grpSpPr>
          <a:xfrm>
            <a:off x="23749707" y="11848390"/>
            <a:ext cx="4182387" cy="4189964"/>
            <a:chOff x="753976" y="119520"/>
            <a:chExt cx="3769897" cy="3867659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49F94783-C313-49E4-BAA0-04938273663C}"/>
                </a:ext>
              </a:extLst>
            </p:cNvPr>
            <p:cNvGrpSpPr/>
            <p:nvPr/>
          </p:nvGrpSpPr>
          <p:grpSpPr>
            <a:xfrm>
              <a:off x="753976" y="119520"/>
              <a:ext cx="3769897" cy="3384437"/>
              <a:chOff x="778039" y="243482"/>
              <a:chExt cx="3769897" cy="3384437"/>
            </a:xfrm>
          </p:grpSpPr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782F4E3A-D3DD-4B58-9933-8543B6ED4B3A}"/>
                  </a:ext>
                </a:extLst>
              </p:cNvPr>
              <p:cNvGrpSpPr/>
              <p:nvPr/>
            </p:nvGrpSpPr>
            <p:grpSpPr>
              <a:xfrm>
                <a:off x="778042" y="854242"/>
                <a:ext cx="2671986" cy="954153"/>
                <a:chOff x="1523999" y="914400"/>
                <a:chExt cx="3339548" cy="954153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158" name="Rectangle 157">
                  <a:extLst>
                    <a:ext uri="{FF2B5EF4-FFF2-40B4-BE49-F238E27FC236}">
                      <a16:creationId xmlns:a16="http://schemas.microsoft.com/office/drawing/2014/main" id="{F8670D4B-AFB3-453E-9CA5-E262A39D68D3}"/>
                    </a:ext>
                  </a:extLst>
                </p:cNvPr>
                <p:cNvSpPr/>
                <p:nvPr/>
              </p:nvSpPr>
              <p:spPr>
                <a:xfrm>
                  <a:off x="1523999" y="914400"/>
                  <a:ext cx="3339548" cy="31805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TH-</a:t>
                  </a:r>
                </a:p>
              </p:txBody>
            </p:sp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D6C92AF6-0E8E-4E34-B19D-93408FB62724}"/>
                    </a:ext>
                  </a:extLst>
                </p:cNvPr>
                <p:cNvSpPr/>
                <p:nvPr/>
              </p:nvSpPr>
              <p:spPr>
                <a:xfrm>
                  <a:off x="1523999" y="1232451"/>
                  <a:ext cx="3339548" cy="31805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TH+</a:t>
                  </a:r>
                </a:p>
              </p:txBody>
            </p:sp>
            <p:sp>
              <p:nvSpPr>
                <p:cNvPr id="160" name="Rectangle 159">
                  <a:extLst>
                    <a:ext uri="{FF2B5EF4-FFF2-40B4-BE49-F238E27FC236}">
                      <a16:creationId xmlns:a16="http://schemas.microsoft.com/office/drawing/2014/main" id="{6C9965FE-FE61-427D-A7E6-4D3B48C18198}"/>
                    </a:ext>
                  </a:extLst>
                </p:cNvPr>
                <p:cNvSpPr/>
                <p:nvPr/>
              </p:nvSpPr>
              <p:spPr>
                <a:xfrm>
                  <a:off x="1523999" y="1550502"/>
                  <a:ext cx="3339548" cy="31805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</p:grpSp>
          <p:cxnSp>
            <p:nvCxnSpPr>
              <p:cNvPr id="142" name="Straight Arrow Connector 141">
                <a:extLst>
                  <a:ext uri="{FF2B5EF4-FFF2-40B4-BE49-F238E27FC236}">
                    <a16:creationId xmlns:a16="http://schemas.microsoft.com/office/drawing/2014/main" id="{A81F628A-5140-4EA0-9338-F759DEAF62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8042" y="625642"/>
                <a:ext cx="2671986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7589F876-A643-4858-B655-BBD43DEDAA8D}"/>
                  </a:ext>
                </a:extLst>
              </p:cNvPr>
              <p:cNvSpPr txBox="1"/>
              <p:nvPr/>
            </p:nvSpPr>
            <p:spPr>
              <a:xfrm>
                <a:off x="1424210" y="243482"/>
                <a:ext cx="1379644" cy="3626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Np bits wide</a:t>
                </a:r>
              </a:p>
            </p:txBody>
          </p:sp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A051591A-B542-4528-B11B-9FC51A3725D1}"/>
                  </a:ext>
                </a:extLst>
              </p:cNvPr>
              <p:cNvGrpSpPr/>
              <p:nvPr/>
            </p:nvGrpSpPr>
            <p:grpSpPr>
              <a:xfrm>
                <a:off x="778041" y="1784595"/>
                <a:ext cx="2671986" cy="960741"/>
                <a:chOff x="1523998" y="254498"/>
                <a:chExt cx="3339548" cy="960741"/>
              </a:xfrm>
              <a:solidFill>
                <a:srgbClr val="FBEBFF"/>
              </a:solidFill>
            </p:grpSpPr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3FAAA3C6-232A-4ED6-AED7-7ABF3948B364}"/>
                    </a:ext>
                  </a:extLst>
                </p:cNvPr>
                <p:cNvSpPr/>
                <p:nvPr/>
              </p:nvSpPr>
              <p:spPr>
                <a:xfrm>
                  <a:off x="1523998" y="254498"/>
                  <a:ext cx="3339548" cy="31805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TH-</a:t>
                  </a:r>
                </a:p>
              </p:txBody>
            </p:sp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E596B645-8146-4AC0-8061-FFEB5C8BB01B}"/>
                    </a:ext>
                  </a:extLst>
                </p:cNvPr>
                <p:cNvSpPr/>
                <p:nvPr/>
              </p:nvSpPr>
              <p:spPr>
                <a:xfrm>
                  <a:off x="1523998" y="576043"/>
                  <a:ext cx="3339548" cy="31805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TH+</a:t>
                  </a:r>
                </a:p>
              </p:txBody>
            </p:sp>
            <p:sp>
              <p:nvSpPr>
                <p:cNvPr id="157" name="Rectangle 156">
                  <a:extLst>
                    <a:ext uri="{FF2B5EF4-FFF2-40B4-BE49-F238E27FC236}">
                      <a16:creationId xmlns:a16="http://schemas.microsoft.com/office/drawing/2014/main" id="{AB139DD4-F8A4-44B8-8A93-74389D600C31}"/>
                    </a:ext>
                  </a:extLst>
                </p:cNvPr>
                <p:cNvSpPr/>
                <p:nvPr/>
              </p:nvSpPr>
              <p:spPr>
                <a:xfrm>
                  <a:off x="1523998" y="897188"/>
                  <a:ext cx="3339548" cy="31805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</p:grpSp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2F9681BC-B30A-4223-B019-417E8189FB77}"/>
                  </a:ext>
                </a:extLst>
              </p:cNvPr>
              <p:cNvGrpSpPr/>
              <p:nvPr/>
            </p:nvGrpSpPr>
            <p:grpSpPr>
              <a:xfrm>
                <a:off x="778039" y="2746547"/>
                <a:ext cx="2671987" cy="881372"/>
                <a:chOff x="1523996" y="-1070608"/>
                <a:chExt cx="3339550" cy="881372"/>
              </a:xfrm>
              <a:solidFill>
                <a:srgbClr val="DDF9FF"/>
              </a:solidFill>
            </p:grpSpPr>
            <p:sp>
              <p:nvSpPr>
                <p:cNvPr id="152" name="Rectangle 151">
                  <a:extLst>
                    <a:ext uri="{FF2B5EF4-FFF2-40B4-BE49-F238E27FC236}">
                      <a16:creationId xmlns:a16="http://schemas.microsoft.com/office/drawing/2014/main" id="{0EF4480D-804C-4ADC-9AD2-70B2794E834B}"/>
                    </a:ext>
                  </a:extLst>
                </p:cNvPr>
                <p:cNvSpPr/>
                <p:nvPr/>
              </p:nvSpPr>
              <p:spPr>
                <a:xfrm>
                  <a:off x="1523998" y="-1070608"/>
                  <a:ext cx="3339548" cy="31805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TH-</a:t>
                  </a:r>
                </a:p>
              </p:txBody>
            </p:sp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F94C9E5E-EEA7-42FC-9B49-4F6AE1BDE063}"/>
                    </a:ext>
                  </a:extLst>
                </p:cNvPr>
                <p:cNvSpPr/>
                <p:nvPr/>
              </p:nvSpPr>
              <p:spPr>
                <a:xfrm>
                  <a:off x="1523996" y="-757882"/>
                  <a:ext cx="3339548" cy="31805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TH+</a:t>
                  </a:r>
                </a:p>
              </p:txBody>
            </p:sp>
            <p:sp>
              <p:nvSpPr>
                <p:cNvPr id="154" name="Rectangle 153">
                  <a:extLst>
                    <a:ext uri="{FF2B5EF4-FFF2-40B4-BE49-F238E27FC236}">
                      <a16:creationId xmlns:a16="http://schemas.microsoft.com/office/drawing/2014/main" id="{6FA0BBD2-01A9-477A-9BE4-2D01CD5A2228}"/>
                    </a:ext>
                  </a:extLst>
                </p:cNvPr>
                <p:cNvSpPr/>
                <p:nvPr/>
              </p:nvSpPr>
              <p:spPr>
                <a:xfrm>
                  <a:off x="1523997" y="-444629"/>
                  <a:ext cx="3339539" cy="255393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</p:grpSp>
          <p:cxnSp>
            <p:nvCxnSpPr>
              <p:cNvPr id="146" name="Straight Arrow Connector 145">
                <a:extLst>
                  <a:ext uri="{FF2B5EF4-FFF2-40B4-BE49-F238E27FC236}">
                    <a16:creationId xmlns:a16="http://schemas.microsoft.com/office/drawing/2014/main" id="{03330481-E5D1-4D27-AB9A-CD148FBB02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7600" y="854242"/>
                <a:ext cx="0" cy="93035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59B60573-5982-4801-BE0C-7A9E286603C6}"/>
                  </a:ext>
                </a:extLst>
              </p:cNvPr>
              <p:cNvSpPr txBox="1"/>
              <p:nvPr/>
            </p:nvSpPr>
            <p:spPr>
              <a:xfrm>
                <a:off x="3657600" y="1172294"/>
                <a:ext cx="890336" cy="3626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4</a:t>
                </a:r>
              </a:p>
            </p:txBody>
          </p:sp>
          <p:cxnSp>
            <p:nvCxnSpPr>
              <p:cNvPr id="148" name="Straight Arrow Connector 147">
                <a:extLst>
                  <a:ext uri="{FF2B5EF4-FFF2-40B4-BE49-F238E27FC236}">
                    <a16:creationId xmlns:a16="http://schemas.microsoft.com/office/drawing/2014/main" id="{4CE7C749-4025-4698-9F0E-1F33F1C6DC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7599" y="1753212"/>
                <a:ext cx="0" cy="98637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647D9511-A328-449B-9CBC-9CFD27CB28FA}"/>
                  </a:ext>
                </a:extLst>
              </p:cNvPr>
              <p:cNvSpPr txBox="1"/>
              <p:nvPr/>
            </p:nvSpPr>
            <p:spPr>
              <a:xfrm>
                <a:off x="3657600" y="2065753"/>
                <a:ext cx="890336" cy="3626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5</a:t>
                </a:r>
              </a:p>
            </p:txBody>
          </p:sp>
          <p:cxnSp>
            <p:nvCxnSpPr>
              <p:cNvPr id="150" name="Straight Arrow Connector 149">
                <a:extLst>
                  <a:ext uri="{FF2B5EF4-FFF2-40B4-BE49-F238E27FC236}">
                    <a16:creationId xmlns:a16="http://schemas.microsoft.com/office/drawing/2014/main" id="{A4AF26EB-A5BA-44C9-B10F-A4574BD517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57597" y="2757471"/>
                <a:ext cx="1" cy="87044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DF67451F-D71E-4976-88B0-8688C85D9A7E}"/>
                  </a:ext>
                </a:extLst>
              </p:cNvPr>
              <p:cNvSpPr txBox="1"/>
              <p:nvPr/>
            </p:nvSpPr>
            <p:spPr>
              <a:xfrm>
                <a:off x="3657594" y="2958276"/>
                <a:ext cx="890336" cy="3626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6</a:t>
                </a:r>
              </a:p>
            </p:txBody>
          </p:sp>
        </p:grp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DEFA512F-B9CC-4E4C-90EC-9BEAFC05FC4B}"/>
                </a:ext>
              </a:extLst>
            </p:cNvPr>
            <p:cNvSpPr txBox="1"/>
            <p:nvPr/>
          </p:nvSpPr>
          <p:spPr>
            <a:xfrm>
              <a:off x="1776135" y="3624535"/>
              <a:ext cx="1003663" cy="3626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SRAM4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0064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A7B8A012-6B06-469D-B0D4-29E8FA470B9C}"/>
              </a:ext>
            </a:extLst>
          </p:cNvPr>
          <p:cNvSpPr txBox="1"/>
          <p:nvPr/>
        </p:nvSpPr>
        <p:spPr>
          <a:xfrm>
            <a:off x="15678356" y="5404856"/>
            <a:ext cx="1782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Np = 4, Nb = 3,</a:t>
            </a:r>
          </a:p>
          <a:p>
            <a:r>
              <a:rPr lang="en-US" err="1"/>
              <a:t>peakMax</a:t>
            </a:r>
            <a:r>
              <a:rPr lang="en-US"/>
              <a:t>=5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3E593FF-69B4-4C5B-A8DF-D3DF1CA4729A}"/>
              </a:ext>
            </a:extLst>
          </p:cNvPr>
          <p:cNvGrpSpPr/>
          <p:nvPr/>
        </p:nvGrpSpPr>
        <p:grpSpPr>
          <a:xfrm>
            <a:off x="16935406" y="13476687"/>
            <a:ext cx="4500507" cy="3742210"/>
            <a:chOff x="8590157" y="12547048"/>
            <a:chExt cx="4500506" cy="3742212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3C21CE8-178B-49B6-97BD-3BD7917E99E3}"/>
                </a:ext>
              </a:extLst>
            </p:cNvPr>
            <p:cNvSpPr txBox="1"/>
            <p:nvPr/>
          </p:nvSpPr>
          <p:spPr>
            <a:xfrm>
              <a:off x="9942290" y="15896396"/>
              <a:ext cx="2598439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1 in SRAM1</a:t>
              </a: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53783E78-78AB-4711-AF90-91799ADB1CD3}"/>
                </a:ext>
              </a:extLst>
            </p:cNvPr>
            <p:cNvGrpSpPr/>
            <p:nvPr/>
          </p:nvGrpSpPr>
          <p:grpSpPr>
            <a:xfrm>
              <a:off x="8590157" y="12547048"/>
              <a:ext cx="4500506" cy="3318953"/>
              <a:chOff x="5158078" y="5798771"/>
              <a:chExt cx="4500506" cy="3318953"/>
            </a:xfrm>
          </p:grpSpPr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5210A9B0-5CA5-4AB8-8DA2-F2406CA0347A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A06AB9FF-24E1-49CC-97BB-6A1432B50925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3EE2A6BF-254D-41D8-8A57-E930D22130FD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BB0A8E16-526F-4299-AA8B-08E0F199F5B8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82ACF791-BCAC-4753-834B-2D1BEC8C7CDB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C719E51B-B99A-4C33-AFAF-B6F47CAB0C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3686E74-D5DD-4923-974A-DAC2D4F6B620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2DDB252F-5B37-4F3C-A850-505E1E5DEB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2B69D6E8-AE38-498E-B802-EC50F47457E4}"/>
                  </a:ext>
                </a:extLst>
              </p:cNvPr>
              <p:cNvSpPr txBox="1"/>
              <p:nvPr/>
            </p:nvSpPr>
            <p:spPr>
              <a:xfrm>
                <a:off x="8699124" y="7497205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428F7043-1279-4EC8-B8C0-2F595FBB74FE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1 (b’001)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6E24F5EA-BE41-4A00-B364-9A96F235ACE9}"/>
                  </a:ext>
                </a:extLst>
              </p:cNvPr>
              <p:cNvSpPr txBox="1"/>
              <p:nvPr/>
            </p:nvSpPr>
            <p:spPr>
              <a:xfrm>
                <a:off x="5175151" y="6393151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D6B0BF76-F185-40A8-9968-84283E31560C}"/>
                  </a:ext>
                </a:extLst>
              </p:cNvPr>
              <p:cNvSpPr txBox="1"/>
              <p:nvPr/>
            </p:nvSpPr>
            <p:spPr>
              <a:xfrm>
                <a:off x="5167145" y="708035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E83DF1FC-AD2A-47F1-BFFE-251D4821D9E2}"/>
                  </a:ext>
                </a:extLst>
              </p:cNvPr>
              <p:cNvSpPr txBox="1"/>
              <p:nvPr/>
            </p:nvSpPr>
            <p:spPr>
              <a:xfrm>
                <a:off x="5175151" y="673209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BE139491-17C6-4FB1-BBE2-96AC616E6D5D}"/>
                  </a:ext>
                </a:extLst>
              </p:cNvPr>
              <p:cNvSpPr txBox="1"/>
              <p:nvPr/>
            </p:nvSpPr>
            <p:spPr>
              <a:xfrm>
                <a:off x="5167151" y="7421405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1C76909C-51B0-4952-80F1-4528BDEDBA00}"/>
                  </a:ext>
                </a:extLst>
              </p:cNvPr>
              <p:cNvSpPr txBox="1"/>
              <p:nvPr/>
            </p:nvSpPr>
            <p:spPr>
              <a:xfrm>
                <a:off x="5175151" y="7751085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755ED5F-9732-48C4-A6C9-DF50E455A6A0}"/>
                  </a:ext>
                </a:extLst>
              </p:cNvPr>
              <p:cNvSpPr txBox="1"/>
              <p:nvPr/>
            </p:nvSpPr>
            <p:spPr>
              <a:xfrm>
                <a:off x="5160391" y="8090719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4FDB9677-FBE0-444A-BD4C-E6914B8DD63E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86F37DF4-64E8-44FF-8206-3B56B4E85D5F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A7CECFD2-E04C-48D0-8DB1-53219885E336}"/>
                  </a:ext>
                </a:extLst>
              </p:cNvPr>
              <p:cNvSpPr txBox="1"/>
              <p:nvPr/>
            </p:nvSpPr>
            <p:spPr>
              <a:xfrm>
                <a:off x="5160385" y="8419732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E2485627-EACF-4022-9DD3-00836A814484}"/>
                  </a:ext>
                </a:extLst>
              </p:cNvPr>
              <p:cNvSpPr txBox="1"/>
              <p:nvPr/>
            </p:nvSpPr>
            <p:spPr>
              <a:xfrm>
                <a:off x="5158078" y="8748392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</p:grpSp>
      <p:sp>
        <p:nvSpPr>
          <p:cNvPr id="162" name="TextBox 161">
            <a:extLst>
              <a:ext uri="{FF2B5EF4-FFF2-40B4-BE49-F238E27FC236}">
                <a16:creationId xmlns:a16="http://schemas.microsoft.com/office/drawing/2014/main" id="{0ED4F2F1-CA76-4764-9B9D-76BBF8010AA6}"/>
              </a:ext>
            </a:extLst>
          </p:cNvPr>
          <p:cNvSpPr txBox="1"/>
          <p:nvPr/>
        </p:nvSpPr>
        <p:spPr>
          <a:xfrm>
            <a:off x="8238992" y="14864820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9(b’1001) 	11(b’1011)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5655E175-ED29-4473-8083-CD8F4D19121B}"/>
              </a:ext>
            </a:extLst>
          </p:cNvPr>
          <p:cNvSpPr txBox="1"/>
          <p:nvPr/>
        </p:nvSpPr>
        <p:spPr>
          <a:xfrm>
            <a:off x="8400283" y="15332802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Acquisition1 in serial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24EAC5F4-0658-4AF9-BFB5-2AD1202EBD15}"/>
              </a:ext>
            </a:extLst>
          </p:cNvPr>
          <p:cNvGrpSpPr/>
          <p:nvPr/>
        </p:nvGrpSpPr>
        <p:grpSpPr>
          <a:xfrm>
            <a:off x="16971884" y="21943143"/>
            <a:ext cx="4500507" cy="3742210"/>
            <a:chOff x="8590157" y="12547048"/>
            <a:chExt cx="4500506" cy="3742212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BB6D6929-BA93-42FB-8031-F5C463A5CAFD}"/>
                </a:ext>
              </a:extLst>
            </p:cNvPr>
            <p:cNvSpPr txBox="1"/>
            <p:nvPr/>
          </p:nvSpPr>
          <p:spPr>
            <a:xfrm>
              <a:off x="9942290" y="15896396"/>
              <a:ext cx="2766047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1 in SRAM1</a:t>
              </a:r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F7A8C7DB-14EA-4384-B30B-EFE835EE48AD}"/>
                </a:ext>
              </a:extLst>
            </p:cNvPr>
            <p:cNvGrpSpPr/>
            <p:nvPr/>
          </p:nvGrpSpPr>
          <p:grpSpPr>
            <a:xfrm>
              <a:off x="8590157" y="12547048"/>
              <a:ext cx="4500506" cy="3318953"/>
              <a:chOff x="5158078" y="5798771"/>
              <a:chExt cx="4500506" cy="3318953"/>
            </a:xfrm>
          </p:grpSpPr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078446C5-7AFB-442A-8CDC-521BF48E6EC1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D5027963-A09C-4095-91B1-354349EDCA67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3C3BAC02-0FF9-4087-98D8-C6D851106745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3016CDE3-3CD2-4165-84A8-741DA2BC4F48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C7D7E791-4842-4889-AB19-106A748EB967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1 (b’001)</a:t>
                </a:r>
              </a:p>
            </p:txBody>
          </p:sp>
          <p:cxnSp>
            <p:nvCxnSpPr>
              <p:cNvPr id="172" name="Straight Arrow Connector 171">
                <a:extLst>
                  <a:ext uri="{FF2B5EF4-FFF2-40B4-BE49-F238E27FC236}">
                    <a16:creationId xmlns:a16="http://schemas.microsoft.com/office/drawing/2014/main" id="{36785A18-7B92-4753-AFB0-66B4CE5385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6AB0654B-32A6-4520-A090-58261769E9DF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174" name="Straight Arrow Connector 173">
                <a:extLst>
                  <a:ext uri="{FF2B5EF4-FFF2-40B4-BE49-F238E27FC236}">
                    <a16:creationId xmlns:a16="http://schemas.microsoft.com/office/drawing/2014/main" id="{994FB6F0-9F59-4546-B658-696DA4A1F5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E40C019C-9547-4C4E-AE16-58BD29ED4F60}"/>
                  </a:ext>
                </a:extLst>
              </p:cNvPr>
              <p:cNvSpPr txBox="1"/>
              <p:nvPr/>
            </p:nvSpPr>
            <p:spPr>
              <a:xfrm>
                <a:off x="8699124" y="7497205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E089316A-E507-4D9E-BA21-6645B626B9A3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2 (b’010)</a:t>
                </a: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D724D39C-6F7E-44CF-8F40-BCE3BD7705B2}"/>
                  </a:ext>
                </a:extLst>
              </p:cNvPr>
              <p:cNvSpPr txBox="1"/>
              <p:nvPr/>
            </p:nvSpPr>
            <p:spPr>
              <a:xfrm>
                <a:off x="5175151" y="6393151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F50FA1C3-793B-4579-906C-FE20D0F954F8}"/>
                  </a:ext>
                </a:extLst>
              </p:cNvPr>
              <p:cNvSpPr txBox="1"/>
              <p:nvPr/>
            </p:nvSpPr>
            <p:spPr>
              <a:xfrm>
                <a:off x="5167145" y="708035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CD7E6D1D-457F-4948-AF57-346C32F1CB4D}"/>
                  </a:ext>
                </a:extLst>
              </p:cNvPr>
              <p:cNvSpPr txBox="1"/>
              <p:nvPr/>
            </p:nvSpPr>
            <p:spPr>
              <a:xfrm>
                <a:off x="5175151" y="673209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0B3B5D56-723C-4999-83C2-3422E03D77FC}"/>
                  </a:ext>
                </a:extLst>
              </p:cNvPr>
              <p:cNvSpPr txBox="1"/>
              <p:nvPr/>
            </p:nvSpPr>
            <p:spPr>
              <a:xfrm>
                <a:off x="5167151" y="7421405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42C9A505-6F30-488C-80F8-FF0B647BCB36}"/>
                  </a:ext>
                </a:extLst>
              </p:cNvPr>
              <p:cNvSpPr txBox="1"/>
              <p:nvPr/>
            </p:nvSpPr>
            <p:spPr>
              <a:xfrm>
                <a:off x="5175151" y="7751085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349A629B-3808-40A8-8038-9D64E677DF49}"/>
                  </a:ext>
                </a:extLst>
              </p:cNvPr>
              <p:cNvSpPr txBox="1"/>
              <p:nvPr/>
            </p:nvSpPr>
            <p:spPr>
              <a:xfrm>
                <a:off x="5160391" y="8090719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18F58E29-E733-4DFF-B974-9E00AB129F19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3F85056E-B54B-4FAE-B07C-7CEB54229B6E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E8CE7BA6-68A9-49BD-A4D9-9486718325E9}"/>
                  </a:ext>
                </a:extLst>
              </p:cNvPr>
              <p:cNvSpPr txBox="1"/>
              <p:nvPr/>
            </p:nvSpPr>
            <p:spPr>
              <a:xfrm>
                <a:off x="5160385" y="8419732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93845E50-8634-4C42-AA4B-82F2E32BD331}"/>
                  </a:ext>
                </a:extLst>
              </p:cNvPr>
              <p:cNvSpPr txBox="1"/>
              <p:nvPr/>
            </p:nvSpPr>
            <p:spPr>
              <a:xfrm>
                <a:off x="5158078" y="8748392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DB927F2A-99AB-41A1-9CF1-D7BD4DAA2AB4}"/>
              </a:ext>
            </a:extLst>
          </p:cNvPr>
          <p:cNvSpPr txBox="1"/>
          <p:nvPr/>
        </p:nvSpPr>
        <p:spPr>
          <a:xfrm>
            <a:off x="8190351" y="23166992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15(b’1111) 	11(b’1011)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5FC01C6E-53D4-4F1A-9B1B-0E2F3C8D8A40}"/>
              </a:ext>
            </a:extLst>
          </p:cNvPr>
          <p:cNvSpPr txBox="1"/>
          <p:nvPr/>
        </p:nvSpPr>
        <p:spPr>
          <a:xfrm>
            <a:off x="8346115" y="23740072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Acquisition2 in serial</a:t>
            </a:r>
            <a:endParaRPr lang="en-US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FEF7FA04-33B5-42D0-BEFF-5072959A4F79}"/>
              </a:ext>
            </a:extLst>
          </p:cNvPr>
          <p:cNvSpPr txBox="1"/>
          <p:nvPr/>
        </p:nvSpPr>
        <p:spPr>
          <a:xfrm>
            <a:off x="21361966" y="22989918"/>
            <a:ext cx="2450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Current </a:t>
            </a:r>
            <a:r>
              <a:rPr lang="en-US" err="1"/>
              <a:t>addr</a:t>
            </a:r>
            <a:r>
              <a:rPr lang="en-US"/>
              <a:t> (5(b’101))</a:t>
            </a:r>
          </a:p>
        </p:txBody>
      </p:sp>
      <p:sp>
        <p:nvSpPr>
          <p:cNvPr id="209" name="Arrow: Right 208">
            <a:extLst>
              <a:ext uri="{FF2B5EF4-FFF2-40B4-BE49-F238E27FC236}">
                <a16:creationId xmlns:a16="http://schemas.microsoft.com/office/drawing/2014/main" id="{6E35C91B-3D22-4CDA-B15B-47A72B233AA1}"/>
              </a:ext>
            </a:extLst>
          </p:cNvPr>
          <p:cNvSpPr/>
          <p:nvPr/>
        </p:nvSpPr>
        <p:spPr>
          <a:xfrm>
            <a:off x="21445652" y="23365707"/>
            <a:ext cx="2089200" cy="2556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20608580-0E5E-4D70-B888-D196EEAD111D}"/>
              </a:ext>
            </a:extLst>
          </p:cNvPr>
          <p:cNvSpPr txBox="1"/>
          <p:nvPr/>
        </p:nvSpPr>
        <p:spPr>
          <a:xfrm>
            <a:off x="21409149" y="15531370"/>
            <a:ext cx="208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Counts in current </a:t>
            </a:r>
            <a:r>
              <a:rPr lang="en-US" err="1"/>
              <a:t>addr</a:t>
            </a:r>
            <a:r>
              <a:rPr lang="en-US"/>
              <a:t> (1)</a:t>
            </a:r>
          </a:p>
        </p:txBody>
      </p:sp>
      <p:sp>
        <p:nvSpPr>
          <p:cNvPr id="244" name="Arrow: Right 243">
            <a:extLst>
              <a:ext uri="{FF2B5EF4-FFF2-40B4-BE49-F238E27FC236}">
                <a16:creationId xmlns:a16="http://schemas.microsoft.com/office/drawing/2014/main" id="{6C521036-2570-4F65-B3B7-188F738F0077}"/>
              </a:ext>
            </a:extLst>
          </p:cNvPr>
          <p:cNvSpPr/>
          <p:nvPr/>
        </p:nvSpPr>
        <p:spPr>
          <a:xfrm>
            <a:off x="21425061" y="15241447"/>
            <a:ext cx="2089200" cy="2556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AE0187DB-E862-47D8-8291-F657B77A7E41}"/>
              </a:ext>
            </a:extLst>
          </p:cNvPr>
          <p:cNvGrpSpPr/>
          <p:nvPr/>
        </p:nvGrpSpPr>
        <p:grpSpPr>
          <a:xfrm>
            <a:off x="5783701" y="7347402"/>
            <a:ext cx="4500507" cy="3815341"/>
            <a:chOff x="4089120" y="12545560"/>
            <a:chExt cx="4500506" cy="3815337"/>
          </a:xfrm>
        </p:grpSpPr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60D9E195-A24A-4823-BF4B-1305B46325FF}"/>
                </a:ext>
              </a:extLst>
            </p:cNvPr>
            <p:cNvGrpSpPr/>
            <p:nvPr/>
          </p:nvGrpSpPr>
          <p:grpSpPr>
            <a:xfrm>
              <a:off x="4089120" y="12545560"/>
              <a:ext cx="4500506" cy="3318956"/>
              <a:chOff x="5158078" y="5798771"/>
              <a:chExt cx="4500506" cy="3318956"/>
            </a:xfrm>
          </p:grpSpPr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5619A5D2-3585-46B8-A509-11365BFCF8A2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9" name="Rectangle 288">
                    <a:extLst>
                      <a:ext uri="{FF2B5EF4-FFF2-40B4-BE49-F238E27FC236}">
                        <a16:creationId xmlns:a16="http://schemas.microsoft.com/office/drawing/2014/main" id="{6E670C26-51F2-4F59-9F43-CB1D4377874E}"/>
                      </a:ext>
                    </a:extLst>
                  </p:cNvPr>
                  <p:cNvSpPr/>
                  <p:nvPr/>
                </p:nvSpPr>
                <p:spPr>
                  <a:xfrm>
                    <a:off x="6960149" y="6396136"/>
                    <a:ext cx="1427293" cy="338737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sz="1953" dirty="0" smtClean="0">
                              <a:solidFill>
                                <a:schemeClr val="tx1"/>
                              </a:solidFill>
                            </a:rPr>
                            <m:t>0 (</m:t>
                          </m:r>
                          <m:r>
                            <m:rPr>
                              <m:nor/>
                            </m:rPr>
                            <a:rPr lang="en-US" sz="1953" dirty="0" smtClean="0">
                              <a:solidFill>
                                <a:schemeClr val="tx1"/>
                              </a:solidFill>
                            </a:rPr>
                            <m:t>b</m:t>
                          </m:r>
                          <m:r>
                            <m:rPr>
                              <m:nor/>
                            </m:rPr>
                            <a:rPr lang="en-US" sz="1953" dirty="0" smtClean="0">
                              <a:solidFill>
                                <a:schemeClr val="tx1"/>
                              </a:solidFill>
                            </a:rPr>
                            <m:t>’000)</m:t>
                          </m:r>
                        </m:oMath>
                      </m:oMathPara>
                    </a14:m>
                    <a:endParaRPr lang="en-US" sz="1953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9" name="Rectangle 288">
                    <a:extLst>
                      <a:ext uri="{FF2B5EF4-FFF2-40B4-BE49-F238E27FC236}">
                        <a16:creationId xmlns:a16="http://schemas.microsoft.com/office/drawing/2014/main" id="{6E670C26-51F2-4F59-9F43-CB1D4377874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60149" y="6396136"/>
                    <a:ext cx="1427293" cy="33873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724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ED53B80E-A555-4D2B-8736-75C5A4EF145D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BF5DADE5-9792-4F65-BBB5-ABFCD6D78EA5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0DCB1B77-5139-460D-95EF-B32907E4FA43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cxnSp>
            <p:nvCxnSpPr>
              <p:cNvPr id="293" name="Straight Arrow Connector 292">
                <a:extLst>
                  <a:ext uri="{FF2B5EF4-FFF2-40B4-BE49-F238E27FC236}">
                    <a16:creationId xmlns:a16="http://schemas.microsoft.com/office/drawing/2014/main" id="{9AE210F8-C8D5-4DE9-9297-11F8C64977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E1ACB970-1D11-4FCE-BB04-8F9338AF4CFF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295" name="Straight Arrow Connector 294">
                <a:extLst>
                  <a:ext uri="{FF2B5EF4-FFF2-40B4-BE49-F238E27FC236}">
                    <a16:creationId xmlns:a16="http://schemas.microsoft.com/office/drawing/2014/main" id="{A2A8B8D7-AE27-49FC-ADCE-A0B4F882B3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8C3ECED9-0001-49F3-8EB7-B314FDDAAB34}"/>
                  </a:ext>
                </a:extLst>
              </p:cNvPr>
              <p:cNvSpPr txBox="1"/>
              <p:nvPr/>
            </p:nvSpPr>
            <p:spPr>
              <a:xfrm>
                <a:off x="8699124" y="7497203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26064F1C-946D-4F75-A091-38C1485A1AE3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C63EDD2A-4CC9-4AF2-8BC9-A76B377F0AEA}"/>
                  </a:ext>
                </a:extLst>
              </p:cNvPr>
              <p:cNvSpPr txBox="1"/>
              <p:nvPr/>
            </p:nvSpPr>
            <p:spPr>
              <a:xfrm>
                <a:off x="5175151" y="6393150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0DABAE91-73E0-47AE-8BA2-575F6396746C}"/>
                  </a:ext>
                </a:extLst>
              </p:cNvPr>
              <p:cNvSpPr txBox="1"/>
              <p:nvPr/>
            </p:nvSpPr>
            <p:spPr>
              <a:xfrm>
                <a:off x="5167145" y="7080356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1717B995-5847-4085-8434-14153F66DCD9}"/>
                  </a:ext>
                </a:extLst>
              </p:cNvPr>
              <p:cNvSpPr txBox="1"/>
              <p:nvPr/>
            </p:nvSpPr>
            <p:spPr>
              <a:xfrm>
                <a:off x="5175151" y="6732097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78114CA0-8AC0-45C9-962F-435C16FB466A}"/>
                  </a:ext>
                </a:extLst>
              </p:cNvPr>
              <p:cNvSpPr txBox="1"/>
              <p:nvPr/>
            </p:nvSpPr>
            <p:spPr>
              <a:xfrm>
                <a:off x="5167151" y="7421403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EEBE2857-6069-4235-B3BF-4B02837B0AA8}"/>
                  </a:ext>
                </a:extLst>
              </p:cNvPr>
              <p:cNvSpPr txBox="1"/>
              <p:nvPr/>
            </p:nvSpPr>
            <p:spPr>
              <a:xfrm>
                <a:off x="5175151" y="7751083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30CB6C7E-A954-481E-AD58-46AC9D8E28C0}"/>
                  </a:ext>
                </a:extLst>
              </p:cNvPr>
              <p:cNvSpPr txBox="1"/>
              <p:nvPr/>
            </p:nvSpPr>
            <p:spPr>
              <a:xfrm>
                <a:off x="5160391" y="8090716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CAD09D80-7631-4677-B150-F88F50D6BF07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05" name="Rectangle 304">
                <a:extLst>
                  <a:ext uri="{FF2B5EF4-FFF2-40B4-BE49-F238E27FC236}">
                    <a16:creationId xmlns:a16="http://schemas.microsoft.com/office/drawing/2014/main" id="{BEF21F56-B941-420A-B586-698F8C98B1CE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9BFBCBA3-7523-4C53-A4BD-38B33CA787E9}"/>
                  </a:ext>
                </a:extLst>
              </p:cNvPr>
              <p:cNvSpPr txBox="1"/>
              <p:nvPr/>
            </p:nvSpPr>
            <p:spPr>
              <a:xfrm>
                <a:off x="5160385" y="8419735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A9F3EDBA-D5DF-4224-8D24-7CE412C2644B}"/>
                  </a:ext>
                </a:extLst>
              </p:cNvPr>
              <p:cNvSpPr txBox="1"/>
              <p:nvPr/>
            </p:nvSpPr>
            <p:spPr>
              <a:xfrm>
                <a:off x="5158078" y="8748395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22EACF2B-7322-4804-854B-354A97CE504E}"/>
                </a:ext>
              </a:extLst>
            </p:cNvPr>
            <p:cNvSpPr txBox="1"/>
            <p:nvPr/>
          </p:nvSpPr>
          <p:spPr>
            <a:xfrm>
              <a:off x="4532667" y="15968033"/>
              <a:ext cx="288934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The initial value in SRAM1</a:t>
              </a:r>
            </a:p>
          </p:txBody>
        </p:sp>
      </p:grpSp>
      <p:sp>
        <p:nvSpPr>
          <p:cNvPr id="325" name="Rectangle 324">
            <a:extLst>
              <a:ext uri="{FF2B5EF4-FFF2-40B4-BE49-F238E27FC236}">
                <a16:creationId xmlns:a16="http://schemas.microsoft.com/office/drawing/2014/main" id="{42D60F19-4087-47E9-A558-031614ECC556}"/>
              </a:ext>
            </a:extLst>
          </p:cNvPr>
          <p:cNvSpPr/>
          <p:nvPr/>
        </p:nvSpPr>
        <p:spPr>
          <a:xfrm>
            <a:off x="11215572" y="14738698"/>
            <a:ext cx="2802600" cy="1199461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Data Filter</a:t>
            </a:r>
          </a:p>
          <a:p>
            <a:pPr algn="ctr"/>
            <a:r>
              <a:rPr lang="en-US" sz="2000">
                <a:solidFill>
                  <a:schemeClr val="tx1"/>
                </a:solidFill>
              </a:rPr>
              <a:t>First histogram</a:t>
            </a:r>
          </a:p>
          <a:p>
            <a:pPr algn="ctr"/>
            <a:r>
              <a:rPr lang="en-US" sz="2000" err="1">
                <a:solidFill>
                  <a:schemeClr val="tx1"/>
                </a:solidFill>
              </a:rPr>
              <a:t>addr</a:t>
            </a:r>
            <a:r>
              <a:rPr lang="en-US" sz="2000">
                <a:solidFill>
                  <a:schemeClr val="tx1"/>
                </a:solidFill>
              </a:rPr>
              <a:t> = rough data[3:1]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4ECB5D6C-80B9-46D7-A35D-7B93DF2523DA}"/>
              </a:ext>
            </a:extLst>
          </p:cNvPr>
          <p:cNvSpPr txBox="1"/>
          <p:nvPr/>
        </p:nvSpPr>
        <p:spPr>
          <a:xfrm>
            <a:off x="14194492" y="14964377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5(b’101)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6D041174-7202-45A8-A69A-923D7A114DB8}"/>
              </a:ext>
            </a:extLst>
          </p:cNvPr>
          <p:cNvSpPr txBox="1"/>
          <p:nvPr/>
        </p:nvSpPr>
        <p:spPr>
          <a:xfrm>
            <a:off x="14366966" y="15423088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err="1"/>
              <a:t>addr</a:t>
            </a:r>
            <a:endParaRPr lang="en-US"/>
          </a:p>
        </p:txBody>
      </p:sp>
      <p:sp>
        <p:nvSpPr>
          <p:cNvPr id="328" name="Arrow: Right 327">
            <a:extLst>
              <a:ext uri="{FF2B5EF4-FFF2-40B4-BE49-F238E27FC236}">
                <a16:creationId xmlns:a16="http://schemas.microsoft.com/office/drawing/2014/main" id="{E03F6F4E-A900-4490-A698-68F30192468F}"/>
              </a:ext>
            </a:extLst>
          </p:cNvPr>
          <p:cNvSpPr/>
          <p:nvPr/>
        </p:nvSpPr>
        <p:spPr>
          <a:xfrm>
            <a:off x="14181616" y="15273698"/>
            <a:ext cx="2724893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F65A6A84-DF00-49AB-B698-24F9ABCA6CF7}"/>
              </a:ext>
            </a:extLst>
          </p:cNvPr>
          <p:cNvSpPr txBox="1"/>
          <p:nvPr/>
        </p:nvSpPr>
        <p:spPr>
          <a:xfrm>
            <a:off x="21268791" y="14861034"/>
            <a:ext cx="258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Current </a:t>
            </a:r>
            <a:r>
              <a:rPr lang="en-US" err="1"/>
              <a:t>addr</a:t>
            </a:r>
            <a:r>
              <a:rPr lang="en-US"/>
              <a:t> (5(b’101))</a:t>
            </a:r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50F7194B-5861-43F5-9D16-AB714BDEE7DB}"/>
              </a:ext>
            </a:extLst>
          </p:cNvPr>
          <p:cNvSpPr/>
          <p:nvPr/>
        </p:nvSpPr>
        <p:spPr>
          <a:xfrm>
            <a:off x="11192898" y="22985432"/>
            <a:ext cx="2802600" cy="1199461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Data Filter</a:t>
            </a:r>
          </a:p>
          <a:p>
            <a:pPr algn="ctr"/>
            <a:r>
              <a:rPr lang="en-US" sz="2000">
                <a:solidFill>
                  <a:schemeClr val="tx1"/>
                </a:solidFill>
              </a:rPr>
              <a:t>First histogram</a:t>
            </a:r>
          </a:p>
          <a:p>
            <a:pPr algn="ctr"/>
            <a:r>
              <a:rPr lang="en-US" sz="2000" err="1">
                <a:solidFill>
                  <a:schemeClr val="tx1"/>
                </a:solidFill>
              </a:rPr>
              <a:t>addr</a:t>
            </a:r>
            <a:r>
              <a:rPr lang="en-US" sz="2000">
                <a:solidFill>
                  <a:schemeClr val="tx1"/>
                </a:solidFill>
              </a:rPr>
              <a:t> = rough data[3:1]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7651A8EC-C47F-47DD-A081-73B9966EE85C}"/>
              </a:ext>
            </a:extLst>
          </p:cNvPr>
          <p:cNvSpPr txBox="1"/>
          <p:nvPr/>
        </p:nvSpPr>
        <p:spPr>
          <a:xfrm>
            <a:off x="14150190" y="23227256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5(b’101)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45C474B2-05F0-4256-9C98-640C4371C417}"/>
              </a:ext>
            </a:extLst>
          </p:cNvPr>
          <p:cNvSpPr txBox="1"/>
          <p:nvPr/>
        </p:nvSpPr>
        <p:spPr>
          <a:xfrm>
            <a:off x="14323227" y="23670046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err="1"/>
              <a:t>addr</a:t>
            </a:r>
            <a:endParaRPr lang="en-US"/>
          </a:p>
        </p:txBody>
      </p:sp>
      <p:sp>
        <p:nvSpPr>
          <p:cNvPr id="334" name="Arrow: Right 333">
            <a:extLst>
              <a:ext uri="{FF2B5EF4-FFF2-40B4-BE49-F238E27FC236}">
                <a16:creationId xmlns:a16="http://schemas.microsoft.com/office/drawing/2014/main" id="{4712A79B-A136-48DF-A6C7-B2E7437B7F3F}"/>
              </a:ext>
            </a:extLst>
          </p:cNvPr>
          <p:cNvSpPr/>
          <p:nvPr/>
        </p:nvSpPr>
        <p:spPr>
          <a:xfrm>
            <a:off x="14137877" y="23520656"/>
            <a:ext cx="2724893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42A776E0-7F30-4973-94B0-711EE9ECD045}"/>
              </a:ext>
            </a:extLst>
          </p:cNvPr>
          <p:cNvGrpSpPr/>
          <p:nvPr/>
        </p:nvGrpSpPr>
        <p:grpSpPr>
          <a:xfrm>
            <a:off x="16954811" y="17457705"/>
            <a:ext cx="4500507" cy="3742210"/>
            <a:chOff x="8590157" y="12547048"/>
            <a:chExt cx="4500506" cy="3742212"/>
          </a:xfrm>
        </p:grpSpPr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69F690A1-670C-432E-BCC1-0129B8789597}"/>
                </a:ext>
              </a:extLst>
            </p:cNvPr>
            <p:cNvSpPr txBox="1"/>
            <p:nvPr/>
          </p:nvSpPr>
          <p:spPr>
            <a:xfrm>
              <a:off x="9942290" y="15896396"/>
              <a:ext cx="257903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1 in SRAM1</a:t>
              </a:r>
            </a:p>
          </p:txBody>
        </p:sp>
        <p:grpSp>
          <p:nvGrpSpPr>
            <p:cNvPr id="337" name="Group 336">
              <a:extLst>
                <a:ext uri="{FF2B5EF4-FFF2-40B4-BE49-F238E27FC236}">
                  <a16:creationId xmlns:a16="http://schemas.microsoft.com/office/drawing/2014/main" id="{A0A413E4-7127-4126-BB7E-BDAFAD540322}"/>
                </a:ext>
              </a:extLst>
            </p:cNvPr>
            <p:cNvGrpSpPr/>
            <p:nvPr/>
          </p:nvGrpSpPr>
          <p:grpSpPr>
            <a:xfrm>
              <a:off x="8590157" y="12547048"/>
              <a:ext cx="4500506" cy="3318953"/>
              <a:chOff x="5158078" y="5798771"/>
              <a:chExt cx="4500506" cy="3318953"/>
            </a:xfrm>
          </p:grpSpPr>
          <p:sp>
            <p:nvSpPr>
              <p:cNvPr id="338" name="Rectangle 337">
                <a:extLst>
                  <a:ext uri="{FF2B5EF4-FFF2-40B4-BE49-F238E27FC236}">
                    <a16:creationId xmlns:a16="http://schemas.microsoft.com/office/drawing/2014/main" id="{8F11CBF3-5BBD-40B2-8849-0E81193C1624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39" name="Rectangle 338">
                <a:extLst>
                  <a:ext uri="{FF2B5EF4-FFF2-40B4-BE49-F238E27FC236}">
                    <a16:creationId xmlns:a16="http://schemas.microsoft.com/office/drawing/2014/main" id="{6711907E-9B18-4A63-97DF-EE800377E52E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40" name="Rectangle 339">
                <a:extLst>
                  <a:ext uri="{FF2B5EF4-FFF2-40B4-BE49-F238E27FC236}">
                    <a16:creationId xmlns:a16="http://schemas.microsoft.com/office/drawing/2014/main" id="{CF1C5FA7-2E7E-4130-853A-6BD2E13DAB20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41" name="Rectangle 340">
                <a:extLst>
                  <a:ext uri="{FF2B5EF4-FFF2-40B4-BE49-F238E27FC236}">
                    <a16:creationId xmlns:a16="http://schemas.microsoft.com/office/drawing/2014/main" id="{46274B37-8E4B-4E38-AA65-69B1070367CC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42" name="Rectangle 341">
                <a:extLst>
                  <a:ext uri="{FF2B5EF4-FFF2-40B4-BE49-F238E27FC236}">
                    <a16:creationId xmlns:a16="http://schemas.microsoft.com/office/drawing/2014/main" id="{2FE61F70-0832-4352-9F13-9B917147CB4D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1 (b’001)</a:t>
                </a:r>
              </a:p>
            </p:txBody>
          </p:sp>
          <p:cxnSp>
            <p:nvCxnSpPr>
              <p:cNvPr id="343" name="Straight Arrow Connector 342">
                <a:extLst>
                  <a:ext uri="{FF2B5EF4-FFF2-40B4-BE49-F238E27FC236}">
                    <a16:creationId xmlns:a16="http://schemas.microsoft.com/office/drawing/2014/main" id="{C339EDBD-2F39-4535-8279-0591607921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4" name="TextBox 343">
                <a:extLst>
                  <a:ext uri="{FF2B5EF4-FFF2-40B4-BE49-F238E27FC236}">
                    <a16:creationId xmlns:a16="http://schemas.microsoft.com/office/drawing/2014/main" id="{198A8759-A816-46E0-9A90-7933D5D31A79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345" name="Straight Arrow Connector 344">
                <a:extLst>
                  <a:ext uri="{FF2B5EF4-FFF2-40B4-BE49-F238E27FC236}">
                    <a16:creationId xmlns:a16="http://schemas.microsoft.com/office/drawing/2014/main" id="{01CB2709-A20C-4B12-A9F2-19A2E61633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6" name="TextBox 345">
                <a:extLst>
                  <a:ext uri="{FF2B5EF4-FFF2-40B4-BE49-F238E27FC236}">
                    <a16:creationId xmlns:a16="http://schemas.microsoft.com/office/drawing/2014/main" id="{D070A7C9-2BEA-448F-A3BF-A303971FAA75}"/>
                  </a:ext>
                </a:extLst>
              </p:cNvPr>
              <p:cNvSpPr txBox="1"/>
              <p:nvPr/>
            </p:nvSpPr>
            <p:spPr>
              <a:xfrm>
                <a:off x="8699124" y="7497205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347" name="Rectangle 346">
                <a:extLst>
                  <a:ext uri="{FF2B5EF4-FFF2-40B4-BE49-F238E27FC236}">
                    <a16:creationId xmlns:a16="http://schemas.microsoft.com/office/drawing/2014/main" id="{592080ED-7017-4116-A579-B9FAC68ABE40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1 (b’001)</a:t>
                </a:r>
              </a:p>
            </p:txBody>
          </p:sp>
          <p:sp>
            <p:nvSpPr>
              <p:cNvPr id="348" name="TextBox 347">
                <a:extLst>
                  <a:ext uri="{FF2B5EF4-FFF2-40B4-BE49-F238E27FC236}">
                    <a16:creationId xmlns:a16="http://schemas.microsoft.com/office/drawing/2014/main" id="{B0B7BF9D-9100-4B3D-81D7-FCD7FA09B37C}"/>
                  </a:ext>
                </a:extLst>
              </p:cNvPr>
              <p:cNvSpPr txBox="1"/>
              <p:nvPr/>
            </p:nvSpPr>
            <p:spPr>
              <a:xfrm>
                <a:off x="5175151" y="6393151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349" name="TextBox 348">
                <a:extLst>
                  <a:ext uri="{FF2B5EF4-FFF2-40B4-BE49-F238E27FC236}">
                    <a16:creationId xmlns:a16="http://schemas.microsoft.com/office/drawing/2014/main" id="{B22F0B80-6DD9-4304-9082-E89CB5CAFAE5}"/>
                  </a:ext>
                </a:extLst>
              </p:cNvPr>
              <p:cNvSpPr txBox="1"/>
              <p:nvPr/>
            </p:nvSpPr>
            <p:spPr>
              <a:xfrm>
                <a:off x="5167145" y="708035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350" name="TextBox 349">
                <a:extLst>
                  <a:ext uri="{FF2B5EF4-FFF2-40B4-BE49-F238E27FC236}">
                    <a16:creationId xmlns:a16="http://schemas.microsoft.com/office/drawing/2014/main" id="{8444BEA1-022F-40D1-8A44-FF04A76B063F}"/>
                  </a:ext>
                </a:extLst>
              </p:cNvPr>
              <p:cNvSpPr txBox="1"/>
              <p:nvPr/>
            </p:nvSpPr>
            <p:spPr>
              <a:xfrm>
                <a:off x="5175151" y="673209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id="{DD212D85-BE15-4457-BEFC-F28A4F583BCA}"/>
                  </a:ext>
                </a:extLst>
              </p:cNvPr>
              <p:cNvSpPr txBox="1"/>
              <p:nvPr/>
            </p:nvSpPr>
            <p:spPr>
              <a:xfrm>
                <a:off x="5167151" y="7421405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352" name="TextBox 351">
                <a:extLst>
                  <a:ext uri="{FF2B5EF4-FFF2-40B4-BE49-F238E27FC236}">
                    <a16:creationId xmlns:a16="http://schemas.microsoft.com/office/drawing/2014/main" id="{9672FBAF-2CDC-4773-90DF-EE548F24C9E8}"/>
                  </a:ext>
                </a:extLst>
              </p:cNvPr>
              <p:cNvSpPr txBox="1"/>
              <p:nvPr/>
            </p:nvSpPr>
            <p:spPr>
              <a:xfrm>
                <a:off x="5175151" y="7751085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353" name="TextBox 352">
                <a:extLst>
                  <a:ext uri="{FF2B5EF4-FFF2-40B4-BE49-F238E27FC236}">
                    <a16:creationId xmlns:a16="http://schemas.microsoft.com/office/drawing/2014/main" id="{FF7E6EF7-54C8-4278-AD6D-E59691D91ADC}"/>
                  </a:ext>
                </a:extLst>
              </p:cNvPr>
              <p:cNvSpPr txBox="1"/>
              <p:nvPr/>
            </p:nvSpPr>
            <p:spPr>
              <a:xfrm>
                <a:off x="5160391" y="8090719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354" name="Rectangle 353">
                <a:extLst>
                  <a:ext uri="{FF2B5EF4-FFF2-40B4-BE49-F238E27FC236}">
                    <a16:creationId xmlns:a16="http://schemas.microsoft.com/office/drawing/2014/main" id="{AFB1DABC-4996-4E8F-88D2-9082F63B3713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55" name="Rectangle 354">
                <a:extLst>
                  <a:ext uri="{FF2B5EF4-FFF2-40B4-BE49-F238E27FC236}">
                    <a16:creationId xmlns:a16="http://schemas.microsoft.com/office/drawing/2014/main" id="{AB727274-1F2C-4722-95D2-DBA76D4B1F01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56" name="TextBox 355">
                <a:extLst>
                  <a:ext uri="{FF2B5EF4-FFF2-40B4-BE49-F238E27FC236}">
                    <a16:creationId xmlns:a16="http://schemas.microsoft.com/office/drawing/2014/main" id="{A3CD77CE-C967-4E49-A05E-49B547F3C93D}"/>
                  </a:ext>
                </a:extLst>
              </p:cNvPr>
              <p:cNvSpPr txBox="1"/>
              <p:nvPr/>
            </p:nvSpPr>
            <p:spPr>
              <a:xfrm>
                <a:off x="5160385" y="8419732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357" name="TextBox 356">
                <a:extLst>
                  <a:ext uri="{FF2B5EF4-FFF2-40B4-BE49-F238E27FC236}">
                    <a16:creationId xmlns:a16="http://schemas.microsoft.com/office/drawing/2014/main" id="{D7E6B0DB-40C4-4BA0-BC14-D12C0C949BDA}"/>
                  </a:ext>
                </a:extLst>
              </p:cNvPr>
              <p:cNvSpPr txBox="1"/>
              <p:nvPr/>
            </p:nvSpPr>
            <p:spPr>
              <a:xfrm>
                <a:off x="5158078" y="8748392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</p:grpSp>
      <p:sp>
        <p:nvSpPr>
          <p:cNvPr id="358" name="TextBox 357">
            <a:extLst>
              <a:ext uri="{FF2B5EF4-FFF2-40B4-BE49-F238E27FC236}">
                <a16:creationId xmlns:a16="http://schemas.microsoft.com/office/drawing/2014/main" id="{D1CD1827-9FB3-4DB7-904B-2EA4AB1006EC}"/>
              </a:ext>
            </a:extLst>
          </p:cNvPr>
          <p:cNvSpPr txBox="1"/>
          <p:nvPr/>
        </p:nvSpPr>
        <p:spPr>
          <a:xfrm>
            <a:off x="9614727" y="18922616"/>
            <a:ext cx="1296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9(b’1001)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1A5189B0-88FE-4F00-95BB-3C542F9A13BE}"/>
              </a:ext>
            </a:extLst>
          </p:cNvPr>
          <p:cNvSpPr txBox="1"/>
          <p:nvPr/>
        </p:nvSpPr>
        <p:spPr>
          <a:xfrm>
            <a:off x="8418790" y="19389900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Acquisition1 in serial</a:t>
            </a:r>
            <a:endParaRPr lang="en-US"/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7C2335AF-4E23-4B23-888D-8C2A3971BA62}"/>
              </a:ext>
            </a:extLst>
          </p:cNvPr>
          <p:cNvSpPr txBox="1"/>
          <p:nvPr/>
        </p:nvSpPr>
        <p:spPr>
          <a:xfrm>
            <a:off x="21441395" y="19404106"/>
            <a:ext cx="208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Counts in current </a:t>
            </a:r>
            <a:r>
              <a:rPr lang="en-US" err="1"/>
              <a:t>addr</a:t>
            </a:r>
            <a:r>
              <a:rPr lang="en-US"/>
              <a:t> (1)</a:t>
            </a:r>
          </a:p>
        </p:txBody>
      </p:sp>
      <p:sp>
        <p:nvSpPr>
          <p:cNvPr id="362" name="Arrow: Right 361">
            <a:extLst>
              <a:ext uri="{FF2B5EF4-FFF2-40B4-BE49-F238E27FC236}">
                <a16:creationId xmlns:a16="http://schemas.microsoft.com/office/drawing/2014/main" id="{1A2B1A9A-449B-4D89-9E68-B09DAEA7964D}"/>
              </a:ext>
            </a:extLst>
          </p:cNvPr>
          <p:cNvSpPr/>
          <p:nvPr/>
        </p:nvSpPr>
        <p:spPr>
          <a:xfrm>
            <a:off x="21458274" y="19193202"/>
            <a:ext cx="2089200" cy="2556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BF9C3397-A938-4B1A-8286-15B9A5FEE7CC}"/>
              </a:ext>
            </a:extLst>
          </p:cNvPr>
          <p:cNvSpPr/>
          <p:nvPr/>
        </p:nvSpPr>
        <p:spPr>
          <a:xfrm>
            <a:off x="11234977" y="18719716"/>
            <a:ext cx="2802600" cy="1199461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Data Filter</a:t>
            </a:r>
          </a:p>
          <a:p>
            <a:pPr algn="ctr"/>
            <a:r>
              <a:rPr lang="en-US" sz="2000">
                <a:solidFill>
                  <a:schemeClr val="tx1"/>
                </a:solidFill>
              </a:rPr>
              <a:t>First histogram</a:t>
            </a:r>
          </a:p>
          <a:p>
            <a:pPr algn="ctr"/>
            <a:r>
              <a:rPr lang="en-US" sz="2000" err="1">
                <a:solidFill>
                  <a:schemeClr val="tx1"/>
                </a:solidFill>
              </a:rPr>
              <a:t>addr</a:t>
            </a:r>
            <a:r>
              <a:rPr lang="en-US" sz="2000">
                <a:solidFill>
                  <a:schemeClr val="tx1"/>
                </a:solidFill>
              </a:rPr>
              <a:t> = rough data[3:1]</a:t>
            </a: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9F4DED25-0F29-4546-9A16-9FFF980323B6}"/>
              </a:ext>
            </a:extLst>
          </p:cNvPr>
          <p:cNvSpPr txBox="1"/>
          <p:nvPr/>
        </p:nvSpPr>
        <p:spPr>
          <a:xfrm>
            <a:off x="14213334" y="18961316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4(b’100)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A06CC480-6C7F-4778-A7FC-5B1B6BFB8A67}"/>
              </a:ext>
            </a:extLst>
          </p:cNvPr>
          <p:cNvSpPr txBox="1"/>
          <p:nvPr/>
        </p:nvSpPr>
        <p:spPr>
          <a:xfrm>
            <a:off x="14386371" y="19404106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err="1"/>
              <a:t>addr</a:t>
            </a:r>
            <a:endParaRPr lang="en-US"/>
          </a:p>
        </p:txBody>
      </p:sp>
      <p:sp>
        <p:nvSpPr>
          <p:cNvPr id="382" name="Arrow: Right 381">
            <a:extLst>
              <a:ext uri="{FF2B5EF4-FFF2-40B4-BE49-F238E27FC236}">
                <a16:creationId xmlns:a16="http://schemas.microsoft.com/office/drawing/2014/main" id="{062B8641-75CB-492D-9A7B-EA305453758E}"/>
              </a:ext>
            </a:extLst>
          </p:cNvPr>
          <p:cNvSpPr/>
          <p:nvPr/>
        </p:nvSpPr>
        <p:spPr>
          <a:xfrm>
            <a:off x="14201021" y="19254716"/>
            <a:ext cx="2724893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B3E3DF6E-9BE3-432F-9BDD-80E0BC15DFF2}"/>
              </a:ext>
            </a:extLst>
          </p:cNvPr>
          <p:cNvSpPr txBox="1"/>
          <p:nvPr/>
        </p:nvSpPr>
        <p:spPr>
          <a:xfrm>
            <a:off x="21415199" y="18895672"/>
            <a:ext cx="245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Current </a:t>
            </a:r>
            <a:r>
              <a:rPr lang="en-US" err="1"/>
              <a:t>addr</a:t>
            </a:r>
            <a:r>
              <a:rPr lang="en-US"/>
              <a:t> (4(b’100))</a:t>
            </a:r>
          </a:p>
        </p:txBody>
      </p:sp>
      <p:grpSp>
        <p:nvGrpSpPr>
          <p:cNvPr id="385" name="Group 384">
            <a:extLst>
              <a:ext uri="{FF2B5EF4-FFF2-40B4-BE49-F238E27FC236}">
                <a16:creationId xmlns:a16="http://schemas.microsoft.com/office/drawing/2014/main" id="{4FB384F1-36CA-4700-8E4D-65993248D912}"/>
              </a:ext>
            </a:extLst>
          </p:cNvPr>
          <p:cNvGrpSpPr/>
          <p:nvPr/>
        </p:nvGrpSpPr>
        <p:grpSpPr>
          <a:xfrm>
            <a:off x="5287755" y="12891829"/>
            <a:ext cx="1855740" cy="7988308"/>
            <a:chOff x="13339915" y="11456954"/>
            <a:chExt cx="1686444" cy="9106046"/>
          </a:xfrm>
        </p:grpSpPr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C2915140-3085-4B52-8F3C-9B978644DF9B}"/>
                </a:ext>
              </a:extLst>
            </p:cNvPr>
            <p:cNvSpPr txBox="1"/>
            <p:nvPr/>
          </p:nvSpPr>
          <p:spPr>
            <a:xfrm>
              <a:off x="13339915" y="11456954"/>
              <a:ext cx="1686444" cy="29988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/>
                <a:t>Timeline</a:t>
              </a:r>
            </a:p>
          </p:txBody>
        </p:sp>
        <p:cxnSp>
          <p:nvCxnSpPr>
            <p:cNvPr id="387" name="Straight Arrow Connector 386">
              <a:extLst>
                <a:ext uri="{FF2B5EF4-FFF2-40B4-BE49-F238E27FC236}">
                  <a16:creationId xmlns:a16="http://schemas.microsoft.com/office/drawing/2014/main" id="{560ADCA6-EA6A-45FC-83D6-A7726B3F5259}"/>
                </a:ext>
              </a:extLst>
            </p:cNvPr>
            <p:cNvCxnSpPr>
              <a:cxnSpLocks/>
            </p:cNvCxnSpPr>
            <p:nvPr/>
          </p:nvCxnSpPr>
          <p:spPr>
            <a:xfrm>
              <a:off x="14054038" y="12132937"/>
              <a:ext cx="962" cy="8430063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5" name="TextBox 444">
            <a:extLst>
              <a:ext uri="{FF2B5EF4-FFF2-40B4-BE49-F238E27FC236}">
                <a16:creationId xmlns:a16="http://schemas.microsoft.com/office/drawing/2014/main" id="{193E96C2-0020-4704-859A-3838FE85E6D2}"/>
              </a:ext>
            </a:extLst>
          </p:cNvPr>
          <p:cNvSpPr txBox="1"/>
          <p:nvPr/>
        </p:nvSpPr>
        <p:spPr>
          <a:xfrm>
            <a:off x="8060638" y="26367885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/>
              <a:t>15(b’1111)</a:t>
            </a:r>
          </a:p>
        </p:txBody>
      </p:sp>
      <p:sp>
        <p:nvSpPr>
          <p:cNvPr id="446" name="TextBox 445">
            <a:extLst>
              <a:ext uri="{FF2B5EF4-FFF2-40B4-BE49-F238E27FC236}">
                <a16:creationId xmlns:a16="http://schemas.microsoft.com/office/drawing/2014/main" id="{9405776B-3A47-4804-9507-5AD45AB4BDCA}"/>
              </a:ext>
            </a:extLst>
          </p:cNvPr>
          <p:cNvSpPr txBox="1"/>
          <p:nvPr/>
        </p:nvSpPr>
        <p:spPr>
          <a:xfrm>
            <a:off x="8396200" y="26939743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Acquisition2 in serial</a:t>
            </a:r>
            <a:endParaRPr lang="en-US"/>
          </a:p>
        </p:txBody>
      </p:sp>
      <p:sp>
        <p:nvSpPr>
          <p:cNvPr id="450" name="Rectangle 449">
            <a:extLst>
              <a:ext uri="{FF2B5EF4-FFF2-40B4-BE49-F238E27FC236}">
                <a16:creationId xmlns:a16="http://schemas.microsoft.com/office/drawing/2014/main" id="{918DA695-7D03-4403-A1A5-912A3D0082B8}"/>
              </a:ext>
            </a:extLst>
          </p:cNvPr>
          <p:cNvSpPr/>
          <p:nvPr/>
        </p:nvSpPr>
        <p:spPr>
          <a:xfrm>
            <a:off x="11242983" y="26185103"/>
            <a:ext cx="2802600" cy="1199461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Data Filter</a:t>
            </a:r>
          </a:p>
          <a:p>
            <a:pPr algn="ctr"/>
            <a:r>
              <a:rPr lang="en-US" sz="2000">
                <a:solidFill>
                  <a:schemeClr val="tx1"/>
                </a:solidFill>
              </a:rPr>
              <a:t>First histogram</a:t>
            </a:r>
          </a:p>
          <a:p>
            <a:pPr algn="ctr"/>
            <a:r>
              <a:rPr lang="en-US" sz="2000" err="1">
                <a:solidFill>
                  <a:schemeClr val="tx1"/>
                </a:solidFill>
              </a:rPr>
              <a:t>addr</a:t>
            </a:r>
            <a:r>
              <a:rPr lang="en-US" sz="2000">
                <a:solidFill>
                  <a:schemeClr val="tx1"/>
                </a:solidFill>
              </a:rPr>
              <a:t> = rough data[3:1]</a:t>
            </a:r>
          </a:p>
        </p:txBody>
      </p:sp>
      <p:sp>
        <p:nvSpPr>
          <p:cNvPr id="452" name="TextBox 451">
            <a:extLst>
              <a:ext uri="{FF2B5EF4-FFF2-40B4-BE49-F238E27FC236}">
                <a16:creationId xmlns:a16="http://schemas.microsoft.com/office/drawing/2014/main" id="{FAA61478-6D18-4A99-A6F5-457AB7CA875B}"/>
              </a:ext>
            </a:extLst>
          </p:cNvPr>
          <p:cNvSpPr txBox="1"/>
          <p:nvPr/>
        </p:nvSpPr>
        <p:spPr>
          <a:xfrm>
            <a:off x="17055234" y="26163505"/>
            <a:ext cx="23973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Both SRAM1 and SRAM2 do not change, since b’1111 indicates an invalid input data</a:t>
            </a:r>
            <a:endParaRPr lang="en-US"/>
          </a:p>
        </p:txBody>
      </p:sp>
      <p:sp>
        <p:nvSpPr>
          <p:cNvPr id="453" name="Arrow: Right 452">
            <a:extLst>
              <a:ext uri="{FF2B5EF4-FFF2-40B4-BE49-F238E27FC236}">
                <a16:creationId xmlns:a16="http://schemas.microsoft.com/office/drawing/2014/main" id="{4B691F38-9E49-4D48-8992-F3EE34499AFE}"/>
              </a:ext>
            </a:extLst>
          </p:cNvPr>
          <p:cNvSpPr/>
          <p:nvPr/>
        </p:nvSpPr>
        <p:spPr>
          <a:xfrm>
            <a:off x="14187962" y="26720327"/>
            <a:ext cx="2724893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Arrow: Right 489">
            <a:extLst>
              <a:ext uri="{FF2B5EF4-FFF2-40B4-BE49-F238E27FC236}">
                <a16:creationId xmlns:a16="http://schemas.microsoft.com/office/drawing/2014/main" id="{7FE830EE-3789-4203-AD66-F12393016250}"/>
              </a:ext>
            </a:extLst>
          </p:cNvPr>
          <p:cNvSpPr/>
          <p:nvPr/>
        </p:nvSpPr>
        <p:spPr>
          <a:xfrm>
            <a:off x="14091881" y="30196651"/>
            <a:ext cx="2724893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1" name="TextBox 490">
            <a:extLst>
              <a:ext uri="{FF2B5EF4-FFF2-40B4-BE49-F238E27FC236}">
                <a16:creationId xmlns:a16="http://schemas.microsoft.com/office/drawing/2014/main" id="{A403C125-1C40-434D-A072-648359D4E20E}"/>
              </a:ext>
            </a:extLst>
          </p:cNvPr>
          <p:cNvSpPr txBox="1"/>
          <p:nvPr/>
        </p:nvSpPr>
        <p:spPr>
          <a:xfrm>
            <a:off x="14189268" y="30392415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Build up filter</a:t>
            </a:r>
          </a:p>
        </p:txBody>
      </p:sp>
      <p:sp>
        <p:nvSpPr>
          <p:cNvPr id="492" name="TextBox 491">
            <a:extLst>
              <a:ext uri="{FF2B5EF4-FFF2-40B4-BE49-F238E27FC236}">
                <a16:creationId xmlns:a16="http://schemas.microsoft.com/office/drawing/2014/main" id="{0762A133-8219-47B4-B79C-C85A0FE025FF}"/>
              </a:ext>
            </a:extLst>
          </p:cNvPr>
          <p:cNvSpPr txBox="1"/>
          <p:nvPr/>
        </p:nvSpPr>
        <p:spPr>
          <a:xfrm>
            <a:off x="14434284" y="29552514"/>
            <a:ext cx="208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Peak value of first histogram (5(b’101))</a:t>
            </a:r>
          </a:p>
        </p:txBody>
      </p:sp>
      <p:sp>
        <p:nvSpPr>
          <p:cNvPr id="493" name="TextBox 492">
            <a:extLst>
              <a:ext uri="{FF2B5EF4-FFF2-40B4-BE49-F238E27FC236}">
                <a16:creationId xmlns:a16="http://schemas.microsoft.com/office/drawing/2014/main" id="{3FDE96F8-BCD2-416B-8E5D-B2FF92195FBA}"/>
              </a:ext>
            </a:extLst>
          </p:cNvPr>
          <p:cNvSpPr txBox="1"/>
          <p:nvPr/>
        </p:nvSpPr>
        <p:spPr>
          <a:xfrm>
            <a:off x="21419660" y="23641497"/>
            <a:ext cx="208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Counts in current </a:t>
            </a:r>
            <a:r>
              <a:rPr lang="en-US" err="1"/>
              <a:t>addr</a:t>
            </a:r>
            <a:r>
              <a:rPr lang="en-US"/>
              <a:t>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4" name="Rectangle 493">
                <a:extLst>
                  <a:ext uri="{FF2B5EF4-FFF2-40B4-BE49-F238E27FC236}">
                    <a16:creationId xmlns:a16="http://schemas.microsoft.com/office/drawing/2014/main" id="{9B1A31DC-B374-46E6-B161-DFC6FFFBEEE3}"/>
                  </a:ext>
                </a:extLst>
              </p:cNvPr>
              <p:cNvSpPr/>
              <p:nvPr/>
            </p:nvSpPr>
            <p:spPr>
              <a:xfrm>
                <a:off x="17064353" y="29434265"/>
                <a:ext cx="4681615" cy="183300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Build up filter</a:t>
                </a: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SB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 </m:t>
                    </m:r>
                  </m:oMath>
                </a14:m>
                <a:endParaRPr lang="en-US" sz="2000" b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TH-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</m:sup>
                    </m:sSup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peak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SB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=2∗5−4=6</m:t>
                    </m:r>
                  </m:oMath>
                </a14:m>
                <a:endParaRPr lang="en-US" sz="2000" b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TH+ = TH+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SB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=6+2∗4=14</m:t>
                    </m:r>
                  </m:oMath>
                </a14:m>
                <a:endParaRPr lang="en-US" sz="20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4" name="Rectangle 493">
                <a:extLst>
                  <a:ext uri="{FF2B5EF4-FFF2-40B4-BE49-F238E27FC236}">
                    <a16:creationId xmlns:a16="http://schemas.microsoft.com/office/drawing/2014/main" id="{9B1A31DC-B374-46E6-B161-DFC6FFFBEE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4353" y="29434265"/>
                <a:ext cx="4681615" cy="1833007"/>
              </a:xfrm>
              <a:prstGeom prst="rect">
                <a:avLst/>
              </a:prstGeom>
              <a:blipFill>
                <a:blip r:embed="rId4"/>
                <a:stretch>
                  <a:fillRect l="-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5" name="TextBox 494">
            <a:extLst>
              <a:ext uri="{FF2B5EF4-FFF2-40B4-BE49-F238E27FC236}">
                <a16:creationId xmlns:a16="http://schemas.microsoft.com/office/drawing/2014/main" id="{68562A46-3EE6-46B4-9EC8-480C75654D2A}"/>
              </a:ext>
            </a:extLst>
          </p:cNvPr>
          <p:cNvSpPr txBox="1"/>
          <p:nvPr/>
        </p:nvSpPr>
        <p:spPr>
          <a:xfrm>
            <a:off x="30172637" y="6745520"/>
            <a:ext cx="1850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 = - 6(b’0110)</a:t>
            </a:r>
          </a:p>
          <a:p>
            <a:r>
              <a:rPr lang="en-US"/>
              <a:t>TH+ 14(b’1110)</a:t>
            </a:r>
          </a:p>
          <a:p>
            <a:endParaRPr lang="en-US"/>
          </a:p>
        </p:txBody>
      </p:sp>
      <p:sp>
        <p:nvSpPr>
          <p:cNvPr id="496" name="Arrow: Right 495">
            <a:extLst>
              <a:ext uri="{FF2B5EF4-FFF2-40B4-BE49-F238E27FC236}">
                <a16:creationId xmlns:a16="http://schemas.microsoft.com/office/drawing/2014/main" id="{E63E6C24-4FCE-490F-BA90-B45B0A316DF5}"/>
              </a:ext>
            </a:extLst>
          </p:cNvPr>
          <p:cNvSpPr/>
          <p:nvPr/>
        </p:nvSpPr>
        <p:spPr>
          <a:xfrm>
            <a:off x="22266820" y="30124484"/>
            <a:ext cx="1476578" cy="27225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7" name="TextBox 516">
            <a:extLst>
              <a:ext uri="{FF2B5EF4-FFF2-40B4-BE49-F238E27FC236}">
                <a16:creationId xmlns:a16="http://schemas.microsoft.com/office/drawing/2014/main" id="{C73C4923-37E2-4620-84C1-B0997CF91B84}"/>
              </a:ext>
            </a:extLst>
          </p:cNvPr>
          <p:cNvSpPr txBox="1"/>
          <p:nvPr/>
        </p:nvSpPr>
        <p:spPr>
          <a:xfrm>
            <a:off x="6101726" y="13899474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Acquisition1</a:t>
            </a:r>
          </a:p>
        </p:txBody>
      </p:sp>
      <p:sp>
        <p:nvSpPr>
          <p:cNvPr id="518" name="TextBox 517">
            <a:extLst>
              <a:ext uri="{FF2B5EF4-FFF2-40B4-BE49-F238E27FC236}">
                <a16:creationId xmlns:a16="http://schemas.microsoft.com/office/drawing/2014/main" id="{00F784AB-4251-4D8A-8A7C-CAAF6EC58F4C}"/>
              </a:ext>
            </a:extLst>
          </p:cNvPr>
          <p:cNvSpPr txBox="1"/>
          <p:nvPr/>
        </p:nvSpPr>
        <p:spPr>
          <a:xfrm>
            <a:off x="6273088" y="22338297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Acquisition2</a:t>
            </a:r>
          </a:p>
        </p:txBody>
      </p:sp>
      <p:sp>
        <p:nvSpPr>
          <p:cNvPr id="519" name="TextBox 518">
            <a:extLst>
              <a:ext uri="{FF2B5EF4-FFF2-40B4-BE49-F238E27FC236}">
                <a16:creationId xmlns:a16="http://schemas.microsoft.com/office/drawing/2014/main" id="{A53F7463-03D8-4F3C-9570-8DB67225ED31}"/>
              </a:ext>
            </a:extLst>
          </p:cNvPr>
          <p:cNvSpPr txBox="1"/>
          <p:nvPr/>
        </p:nvSpPr>
        <p:spPr>
          <a:xfrm>
            <a:off x="4387749" y="28874903"/>
            <a:ext cx="2051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Finish building histogram1</a:t>
            </a:r>
          </a:p>
        </p:txBody>
      </p:sp>
      <p:sp>
        <p:nvSpPr>
          <p:cNvPr id="520" name="TextBox 519">
            <a:extLst>
              <a:ext uri="{FF2B5EF4-FFF2-40B4-BE49-F238E27FC236}">
                <a16:creationId xmlns:a16="http://schemas.microsoft.com/office/drawing/2014/main" id="{C4E8CC64-C39C-4823-ABDD-E927737E1FBA}"/>
              </a:ext>
            </a:extLst>
          </p:cNvPr>
          <p:cNvSpPr txBox="1"/>
          <p:nvPr/>
        </p:nvSpPr>
        <p:spPr>
          <a:xfrm>
            <a:off x="4583307" y="13760974"/>
            <a:ext cx="1510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Start building histogram1</a:t>
            </a:r>
          </a:p>
        </p:txBody>
      </p:sp>
      <p:sp>
        <p:nvSpPr>
          <p:cNvPr id="576" name="TextBox 575">
            <a:extLst>
              <a:ext uri="{FF2B5EF4-FFF2-40B4-BE49-F238E27FC236}">
                <a16:creationId xmlns:a16="http://schemas.microsoft.com/office/drawing/2014/main" id="{CF666B7E-01E1-407D-8D61-B9090B1C0101}"/>
              </a:ext>
            </a:extLst>
          </p:cNvPr>
          <p:cNvSpPr txBox="1"/>
          <p:nvPr/>
        </p:nvSpPr>
        <p:spPr>
          <a:xfrm>
            <a:off x="5287755" y="12891828"/>
            <a:ext cx="1855740" cy="72846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3200"/>
              <a:t>Timeline</a:t>
            </a:r>
          </a:p>
        </p:txBody>
      </p:sp>
      <p:grpSp>
        <p:nvGrpSpPr>
          <p:cNvPr id="577" name="Group 576">
            <a:extLst>
              <a:ext uri="{FF2B5EF4-FFF2-40B4-BE49-F238E27FC236}">
                <a16:creationId xmlns:a16="http://schemas.microsoft.com/office/drawing/2014/main" id="{67B0F039-C47A-48C1-97BB-8837519715C3}"/>
              </a:ext>
            </a:extLst>
          </p:cNvPr>
          <p:cNvGrpSpPr/>
          <p:nvPr/>
        </p:nvGrpSpPr>
        <p:grpSpPr>
          <a:xfrm>
            <a:off x="5275747" y="28314518"/>
            <a:ext cx="1855740" cy="3529955"/>
            <a:chOff x="13354331" y="10917878"/>
            <a:chExt cx="1686444" cy="7912690"/>
          </a:xfrm>
        </p:grpSpPr>
        <p:sp>
          <p:nvSpPr>
            <p:cNvPr id="578" name="TextBox 577">
              <a:extLst>
                <a:ext uri="{FF2B5EF4-FFF2-40B4-BE49-F238E27FC236}">
                  <a16:creationId xmlns:a16="http://schemas.microsoft.com/office/drawing/2014/main" id="{9D3821EA-7347-42BE-9457-A3D8A629F829}"/>
                </a:ext>
              </a:extLst>
            </p:cNvPr>
            <p:cNvSpPr txBox="1"/>
            <p:nvPr/>
          </p:nvSpPr>
          <p:spPr>
            <a:xfrm>
              <a:off x="13354331" y="10917878"/>
              <a:ext cx="1686444" cy="2998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/>
                <a:t>Timeline</a:t>
              </a:r>
            </a:p>
          </p:txBody>
        </p:sp>
        <p:cxnSp>
          <p:nvCxnSpPr>
            <p:cNvPr id="579" name="Straight Arrow Connector 578">
              <a:extLst>
                <a:ext uri="{FF2B5EF4-FFF2-40B4-BE49-F238E27FC236}">
                  <a16:creationId xmlns:a16="http://schemas.microsoft.com/office/drawing/2014/main" id="{AD12E117-233D-4691-BCAE-C97BEFB9CB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89636" y="12319386"/>
              <a:ext cx="609" cy="6511182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3" name="Rectangle 582">
                <a:extLst>
                  <a:ext uri="{FF2B5EF4-FFF2-40B4-BE49-F238E27FC236}">
                    <a16:creationId xmlns:a16="http://schemas.microsoft.com/office/drawing/2014/main" id="{65DC75DE-57DE-42C4-B8E3-D049A95E63D8}"/>
                  </a:ext>
                </a:extLst>
              </p:cNvPr>
              <p:cNvSpPr/>
              <p:nvPr/>
            </p:nvSpPr>
            <p:spPr>
              <a:xfrm>
                <a:off x="30172637" y="8471006"/>
                <a:ext cx="2953928" cy="119946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Data Filter</a:t>
                </a: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Second histogram</a:t>
                </a:r>
              </a:p>
              <a:p>
                <a:pPr algn="ctr"/>
                <a:r>
                  <a:rPr lang="en-US" sz="2000" err="1">
                    <a:solidFill>
                      <a:schemeClr val="tx1"/>
                    </a:solidFill>
                  </a:rPr>
                  <a:t>addr</a:t>
                </a:r>
                <a:r>
                  <a:rPr lang="en-US" sz="2000">
                    <a:solidFill>
                      <a:schemeClr val="tx1"/>
                    </a:solidFill>
                  </a:rPr>
                  <a:t> = rough data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000">
                    <a:solidFill>
                      <a:schemeClr val="tx1"/>
                    </a:solidFill>
                  </a:rPr>
                  <a:t> TH-</a:t>
                </a: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If(TH-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>
                    <a:solidFill>
                      <a:schemeClr val="tx1"/>
                    </a:solidFill>
                  </a:rPr>
                  <a:t>rough data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>
                    <a:solidFill>
                      <a:schemeClr val="tx1"/>
                    </a:solidFill>
                  </a:rPr>
                  <a:t> TH+)</a:t>
                </a:r>
              </a:p>
            </p:txBody>
          </p:sp>
        </mc:Choice>
        <mc:Fallback xmlns="">
          <p:sp>
            <p:nvSpPr>
              <p:cNvPr id="583" name="Rectangle 582">
                <a:extLst>
                  <a:ext uri="{FF2B5EF4-FFF2-40B4-BE49-F238E27FC236}">
                    <a16:creationId xmlns:a16="http://schemas.microsoft.com/office/drawing/2014/main" id="{65DC75DE-57DE-42C4-B8E3-D049A95E63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72637" y="8471006"/>
                <a:ext cx="2953928" cy="1199461"/>
              </a:xfrm>
              <a:prstGeom prst="rect">
                <a:avLst/>
              </a:prstGeom>
              <a:blipFill>
                <a:blip r:embed="rId5"/>
                <a:stretch>
                  <a:fillRect l="-617" t="-7071" r="-206" b="-13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4" name="Straight Arrow Connector 583">
            <a:extLst>
              <a:ext uri="{FF2B5EF4-FFF2-40B4-BE49-F238E27FC236}">
                <a16:creationId xmlns:a16="http://schemas.microsoft.com/office/drawing/2014/main" id="{D993BCA3-E375-4E6F-A148-652BE83E9E20}"/>
              </a:ext>
            </a:extLst>
          </p:cNvPr>
          <p:cNvCxnSpPr>
            <a:cxnSpLocks/>
          </p:cNvCxnSpPr>
          <p:nvPr/>
        </p:nvCxnSpPr>
        <p:spPr>
          <a:xfrm>
            <a:off x="6101726" y="22242907"/>
            <a:ext cx="0" cy="5224974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5" name="TextBox 584">
            <a:extLst>
              <a:ext uri="{FF2B5EF4-FFF2-40B4-BE49-F238E27FC236}">
                <a16:creationId xmlns:a16="http://schemas.microsoft.com/office/drawing/2014/main" id="{942100AC-3885-44CB-9FBA-76A8526AE3D0}"/>
              </a:ext>
            </a:extLst>
          </p:cNvPr>
          <p:cNvSpPr txBox="1"/>
          <p:nvPr/>
        </p:nvSpPr>
        <p:spPr>
          <a:xfrm>
            <a:off x="5277058" y="21671639"/>
            <a:ext cx="1851906" cy="58477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3200"/>
              <a:t>Timeline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A924439-BEDB-4171-885D-D628ECA380E5}"/>
              </a:ext>
            </a:extLst>
          </p:cNvPr>
          <p:cNvGrpSpPr/>
          <p:nvPr/>
        </p:nvGrpSpPr>
        <p:grpSpPr>
          <a:xfrm>
            <a:off x="23768395" y="13689319"/>
            <a:ext cx="5715006" cy="3460016"/>
            <a:chOff x="19173259" y="5057844"/>
            <a:chExt cx="5715006" cy="3460016"/>
          </a:xfrm>
        </p:grpSpPr>
        <p:cxnSp>
          <p:nvCxnSpPr>
            <p:cNvPr id="589" name="Straight Arrow Connector 588">
              <a:extLst>
                <a:ext uri="{FF2B5EF4-FFF2-40B4-BE49-F238E27FC236}">
                  <a16:creationId xmlns:a16="http://schemas.microsoft.com/office/drawing/2014/main" id="{3DE1D609-E873-4952-A444-2BAC0EF4E1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15747" y="7290496"/>
              <a:ext cx="6987" cy="75047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90" name="TextBox 589">
              <a:extLst>
                <a:ext uri="{FF2B5EF4-FFF2-40B4-BE49-F238E27FC236}">
                  <a16:creationId xmlns:a16="http://schemas.microsoft.com/office/drawing/2014/main" id="{D039E57D-3B4D-49A8-A49A-D7F71761028F}"/>
                </a:ext>
              </a:extLst>
            </p:cNvPr>
            <p:cNvSpPr txBox="1"/>
            <p:nvPr/>
          </p:nvSpPr>
          <p:spPr>
            <a:xfrm>
              <a:off x="23580292" y="7416880"/>
              <a:ext cx="13079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err="1"/>
                <a:t>stateRAM</a:t>
              </a:r>
              <a:endParaRPr lang="en-US" sz="1953"/>
            </a:p>
          </p:txBody>
        </p:sp>
        <p:cxnSp>
          <p:nvCxnSpPr>
            <p:cNvPr id="591" name="Straight Arrow Connector 590">
              <a:extLst>
                <a:ext uri="{FF2B5EF4-FFF2-40B4-BE49-F238E27FC236}">
                  <a16:creationId xmlns:a16="http://schemas.microsoft.com/office/drawing/2014/main" id="{30149F56-EC1F-4D3C-94C7-0096CCDDD912}"/>
                </a:ext>
              </a:extLst>
            </p:cNvPr>
            <p:cNvCxnSpPr>
              <a:cxnSpLocks/>
            </p:cNvCxnSpPr>
            <p:nvPr/>
          </p:nvCxnSpPr>
          <p:spPr>
            <a:xfrm>
              <a:off x="20848170" y="7284905"/>
              <a:ext cx="6512" cy="7616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92" name="TextBox 591">
              <a:extLst>
                <a:ext uri="{FF2B5EF4-FFF2-40B4-BE49-F238E27FC236}">
                  <a16:creationId xmlns:a16="http://schemas.microsoft.com/office/drawing/2014/main" id="{7936E3BC-2BA5-4408-8282-599B4C4B643C}"/>
                </a:ext>
              </a:extLst>
            </p:cNvPr>
            <p:cNvSpPr txBox="1"/>
            <p:nvPr/>
          </p:nvSpPr>
          <p:spPr>
            <a:xfrm>
              <a:off x="19391108" y="7327195"/>
              <a:ext cx="1431092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State saving part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820EAE8-7593-46D8-A22D-2A96BCF85618}"/>
                </a:ext>
              </a:extLst>
            </p:cNvPr>
            <p:cNvGrpSpPr/>
            <p:nvPr/>
          </p:nvGrpSpPr>
          <p:grpSpPr>
            <a:xfrm>
              <a:off x="19173259" y="5057844"/>
              <a:ext cx="5458527" cy="3460016"/>
              <a:chOff x="19173259" y="5057844"/>
              <a:chExt cx="5458527" cy="3460016"/>
            </a:xfrm>
          </p:grpSpPr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62D28A81-8693-4BE9-A201-CB1E344AAFAA}"/>
                  </a:ext>
                </a:extLst>
              </p:cNvPr>
              <p:cNvGrpSpPr/>
              <p:nvPr/>
            </p:nvGrpSpPr>
            <p:grpSpPr>
              <a:xfrm>
                <a:off x="19173259" y="5057844"/>
                <a:ext cx="5458527" cy="3460016"/>
                <a:chOff x="17180369" y="4593834"/>
                <a:chExt cx="5458525" cy="3460014"/>
              </a:xfrm>
            </p:grpSpPr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4F3C671A-1DA3-42F2-879C-6B40641B8D2A}"/>
                    </a:ext>
                  </a:extLst>
                </p:cNvPr>
                <p:cNvSpPr/>
                <p:nvPr/>
              </p:nvSpPr>
              <p:spPr>
                <a:xfrm>
                  <a:off x="18984481" y="5136032"/>
                  <a:ext cx="2542990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TH- -&gt; x</a:t>
                  </a:r>
                </a:p>
              </p:txBody>
            </p:sp>
            <p:sp>
              <p:nvSpPr>
                <p:cNvPr id="253" name="Rectangle 252">
                  <a:extLst>
                    <a:ext uri="{FF2B5EF4-FFF2-40B4-BE49-F238E27FC236}">
                      <a16:creationId xmlns:a16="http://schemas.microsoft.com/office/drawing/2014/main" id="{CEACBE0C-8B7B-43D4-B5DE-A362BE4FDE8E}"/>
                    </a:ext>
                  </a:extLst>
                </p:cNvPr>
                <p:cNvSpPr/>
                <p:nvPr/>
              </p:nvSpPr>
              <p:spPr>
                <a:xfrm>
                  <a:off x="18984481" y="5480587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TH+ -&gt; x</a:t>
                  </a:r>
                </a:p>
              </p:txBody>
            </p:sp>
            <p:sp>
              <p:nvSpPr>
                <p:cNvPr id="254" name="Rectangle 253">
                  <a:extLst>
                    <a:ext uri="{FF2B5EF4-FFF2-40B4-BE49-F238E27FC236}">
                      <a16:creationId xmlns:a16="http://schemas.microsoft.com/office/drawing/2014/main" id="{16D49B0C-4FC7-46D6-9253-F98B35ADD2FC}"/>
                    </a:ext>
                  </a:extLst>
                </p:cNvPr>
                <p:cNvSpPr/>
                <p:nvPr/>
              </p:nvSpPr>
              <p:spPr>
                <a:xfrm>
                  <a:off x="18984482" y="5825142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CH -&gt; x</a:t>
                  </a:r>
                </a:p>
              </p:txBody>
            </p:sp>
            <p:cxnSp>
              <p:nvCxnSpPr>
                <p:cNvPr id="255" name="Straight Arrow Connector 254">
                  <a:extLst>
                    <a:ext uri="{FF2B5EF4-FFF2-40B4-BE49-F238E27FC236}">
                      <a16:creationId xmlns:a16="http://schemas.microsoft.com/office/drawing/2014/main" id="{F95FE9B4-E3D9-4D99-B299-D27ADFC6B1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22900" y="5003073"/>
                  <a:ext cx="281119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56" name="TextBox 255">
                  <a:extLst>
                    <a:ext uri="{FF2B5EF4-FFF2-40B4-BE49-F238E27FC236}">
                      <a16:creationId xmlns:a16="http://schemas.microsoft.com/office/drawing/2014/main" id="{3B139652-230D-4CDD-931B-E0AFC1EC8B89}"/>
                    </a:ext>
                  </a:extLst>
                </p:cNvPr>
                <p:cNvSpPr txBox="1"/>
                <p:nvPr/>
              </p:nvSpPr>
              <p:spPr>
                <a:xfrm>
                  <a:off x="19657902" y="4593834"/>
                  <a:ext cx="153060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4 bits wide</a:t>
                  </a:r>
                </a:p>
              </p:txBody>
            </p:sp>
            <p:cxnSp>
              <p:nvCxnSpPr>
                <p:cNvPr id="257" name="Straight Arrow Connector 256">
                  <a:extLst>
                    <a:ext uri="{FF2B5EF4-FFF2-40B4-BE49-F238E27FC236}">
                      <a16:creationId xmlns:a16="http://schemas.microsoft.com/office/drawing/2014/main" id="{56934568-8B96-43B5-B3AF-BF876B77E0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634482" y="5138614"/>
                  <a:ext cx="0" cy="10078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58" name="TextBox 257">
                  <a:extLst>
                    <a:ext uri="{FF2B5EF4-FFF2-40B4-BE49-F238E27FC236}">
                      <a16:creationId xmlns:a16="http://schemas.microsoft.com/office/drawing/2014/main" id="{0171AAA5-BB91-43AB-8297-FA58AF9DE08D}"/>
                    </a:ext>
                  </a:extLst>
                </p:cNvPr>
                <p:cNvSpPr txBox="1"/>
                <p:nvPr/>
              </p:nvSpPr>
              <p:spPr>
                <a:xfrm>
                  <a:off x="21634481" y="5483167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sp>
              <p:nvSpPr>
                <p:cNvPr id="259" name="Rectangle 258">
                  <a:extLst>
                    <a:ext uri="{FF2B5EF4-FFF2-40B4-BE49-F238E27FC236}">
                      <a16:creationId xmlns:a16="http://schemas.microsoft.com/office/drawing/2014/main" id="{762DD3C4-3274-436F-98E3-89FF3EB2D5A7}"/>
                    </a:ext>
                  </a:extLst>
                </p:cNvPr>
                <p:cNvSpPr/>
                <p:nvPr/>
              </p:nvSpPr>
              <p:spPr>
                <a:xfrm>
                  <a:off x="18984265" y="6167376"/>
                  <a:ext cx="2542220" cy="342536"/>
                </a:xfrm>
                <a:prstGeom prst="rect">
                  <a:avLst/>
                </a:prstGeom>
                <a:solidFill>
                  <a:srgbClr val="DDF9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err="1">
                      <a:solidFill>
                        <a:schemeClr val="tx1"/>
                      </a:solidFill>
                    </a:rPr>
                    <a:t>addrSaver</a:t>
                  </a:r>
                  <a:r>
                    <a:rPr lang="en-US" sz="1953">
                      <a:solidFill>
                        <a:schemeClr val="tx1"/>
                      </a:solidFill>
                    </a:rPr>
                    <a:t> -&gt; 5(b’101)</a:t>
                  </a:r>
                </a:p>
              </p:txBody>
            </p:sp>
            <p:cxnSp>
              <p:nvCxnSpPr>
                <p:cNvPr id="264" name="Straight Arrow Connector 263">
                  <a:extLst>
                    <a:ext uri="{FF2B5EF4-FFF2-40B4-BE49-F238E27FC236}">
                      <a16:creationId xmlns:a16="http://schemas.microsoft.com/office/drawing/2014/main" id="{49B87D04-9A4D-4E2F-83CA-E0F005996E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633493" y="6140605"/>
                  <a:ext cx="769" cy="70089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FB14B726-73B5-4CC6-B3B8-3AEFB3268C26}"/>
                    </a:ext>
                  </a:extLst>
                </p:cNvPr>
                <p:cNvSpPr txBox="1"/>
                <p:nvPr/>
              </p:nvSpPr>
              <p:spPr>
                <a:xfrm>
                  <a:off x="21651141" y="6287540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268" name="Straight Arrow Connector 267">
                  <a:extLst>
                    <a:ext uri="{FF2B5EF4-FFF2-40B4-BE49-F238E27FC236}">
                      <a16:creationId xmlns:a16="http://schemas.microsoft.com/office/drawing/2014/main" id="{8240B52E-CD2F-4FF8-9E3A-D1C62407E3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8837" y="6130422"/>
                  <a:ext cx="0" cy="72272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71" name="TextBox 270">
                  <a:extLst>
                    <a:ext uri="{FF2B5EF4-FFF2-40B4-BE49-F238E27FC236}">
                      <a16:creationId xmlns:a16="http://schemas.microsoft.com/office/drawing/2014/main" id="{45BF3BAE-AE08-4BFB-88F9-F9FF43F614F0}"/>
                    </a:ext>
                  </a:extLst>
                </p:cNvPr>
                <p:cNvSpPr txBox="1"/>
                <p:nvPr/>
              </p:nvSpPr>
              <p:spPr>
                <a:xfrm>
                  <a:off x="17180369" y="6174080"/>
                  <a:ext cx="1850113" cy="693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Result saving part</a:t>
                  </a:r>
                </a:p>
              </p:txBody>
            </p:sp>
            <p:cxnSp>
              <p:nvCxnSpPr>
                <p:cNvPr id="272" name="Straight Arrow Connector 271">
                  <a:extLst>
                    <a:ext uri="{FF2B5EF4-FFF2-40B4-BE49-F238E27FC236}">
                      <a16:creationId xmlns:a16="http://schemas.microsoft.com/office/drawing/2014/main" id="{AB7FEF91-482B-4B5A-9C1A-E240070A78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9048" y="5110310"/>
                  <a:ext cx="0" cy="102185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73" name="TextBox 272">
                  <a:extLst>
                    <a:ext uri="{FF2B5EF4-FFF2-40B4-BE49-F238E27FC236}">
                      <a16:creationId xmlns:a16="http://schemas.microsoft.com/office/drawing/2014/main" id="{5E1D779C-3E48-4AD3-A3D9-3CA979E0A08A}"/>
                    </a:ext>
                  </a:extLst>
                </p:cNvPr>
                <p:cNvSpPr txBox="1"/>
                <p:nvPr/>
              </p:nvSpPr>
              <p:spPr>
                <a:xfrm>
                  <a:off x="17234322" y="5074107"/>
                  <a:ext cx="1703206" cy="9939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Filter parameter</a:t>
                  </a:r>
                </a:p>
                <a:p>
                  <a:pPr algn="ctr"/>
                  <a:r>
                    <a:rPr lang="en-US" sz="1953"/>
                    <a:t>part</a:t>
                  </a:r>
                </a:p>
              </p:txBody>
            </p:sp>
            <p:sp>
              <p:nvSpPr>
                <p:cNvPr id="274" name="TextBox 273">
                  <a:extLst>
                    <a:ext uri="{FF2B5EF4-FFF2-40B4-BE49-F238E27FC236}">
                      <a16:creationId xmlns:a16="http://schemas.microsoft.com/office/drawing/2014/main" id="{67F7B691-FD44-4DDD-AB75-D08053F4CBBF}"/>
                    </a:ext>
                  </a:extLst>
                </p:cNvPr>
                <p:cNvSpPr txBox="1"/>
                <p:nvPr/>
              </p:nvSpPr>
              <p:spPr>
                <a:xfrm>
                  <a:off x="18993469" y="7660984"/>
                  <a:ext cx="288934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Current value in SRAM2</a:t>
                  </a:r>
                </a:p>
              </p:txBody>
            </p:sp>
          </p:grpSp>
          <p:sp>
            <p:nvSpPr>
              <p:cNvPr id="330" name="Rectangle 329">
                <a:extLst>
                  <a:ext uri="{FF2B5EF4-FFF2-40B4-BE49-F238E27FC236}">
                    <a16:creationId xmlns:a16="http://schemas.microsoft.com/office/drawing/2014/main" id="{B111788B-842F-44F3-974D-83EB7EE9EC8E}"/>
                  </a:ext>
                </a:extLst>
              </p:cNvPr>
              <p:cNvSpPr/>
              <p:nvPr/>
            </p:nvSpPr>
            <p:spPr>
              <a:xfrm>
                <a:off x="20976384" y="6971824"/>
                <a:ext cx="2542993" cy="320791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peakResult</a:t>
                </a:r>
                <a:r>
                  <a:rPr lang="en-US" sz="1953">
                    <a:solidFill>
                      <a:schemeClr val="tx1"/>
                    </a:solidFill>
                  </a:rPr>
                  <a:t> -&gt; 1 </a:t>
                </a:r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5597D78-B8B9-4DF3-8F0F-5EBB41CEE2CF}"/>
                  </a:ext>
                </a:extLst>
              </p:cNvPr>
              <p:cNvGrpSpPr/>
              <p:nvPr/>
            </p:nvGrpSpPr>
            <p:grpSpPr>
              <a:xfrm>
                <a:off x="20978493" y="7293023"/>
                <a:ext cx="2538016" cy="359105"/>
                <a:chOff x="20978493" y="7293023"/>
                <a:chExt cx="2538016" cy="359105"/>
              </a:xfrm>
            </p:grpSpPr>
            <p:sp>
              <p:nvSpPr>
                <p:cNvPr id="593" name="Rectangle 592">
                  <a:extLst>
                    <a:ext uri="{FF2B5EF4-FFF2-40B4-BE49-F238E27FC236}">
                      <a16:creationId xmlns:a16="http://schemas.microsoft.com/office/drawing/2014/main" id="{D2209282-E233-438B-8556-4CBC3D6C36CB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594" name="Rectangle 593">
                  <a:extLst>
                    <a:ext uri="{FF2B5EF4-FFF2-40B4-BE49-F238E27FC236}">
                      <a16:creationId xmlns:a16="http://schemas.microsoft.com/office/drawing/2014/main" id="{F847CD6A-E023-412A-A13A-5C10FB242BA0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595" name="Rectangle 594">
                  <a:extLst>
                    <a:ext uri="{FF2B5EF4-FFF2-40B4-BE49-F238E27FC236}">
                      <a16:creationId xmlns:a16="http://schemas.microsoft.com/office/drawing/2014/main" id="{A9CF06E5-3B92-4F2B-8573-AD21CA66EBAA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596" name="Rectangle 595">
                  <a:extLst>
                    <a:ext uri="{FF2B5EF4-FFF2-40B4-BE49-F238E27FC236}">
                      <a16:creationId xmlns:a16="http://schemas.microsoft.com/office/drawing/2014/main" id="{EDA3F931-4D3B-41CE-A232-E6EAADB0DFAC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597" name="Group 596">
                <a:extLst>
                  <a:ext uri="{FF2B5EF4-FFF2-40B4-BE49-F238E27FC236}">
                    <a16:creationId xmlns:a16="http://schemas.microsoft.com/office/drawing/2014/main" id="{0ABA143B-B444-4EDA-8152-5D587C062C38}"/>
                  </a:ext>
                </a:extLst>
              </p:cNvPr>
              <p:cNvGrpSpPr/>
              <p:nvPr/>
            </p:nvGrpSpPr>
            <p:grpSpPr>
              <a:xfrm>
                <a:off x="20978493" y="7642663"/>
                <a:ext cx="2538016" cy="377927"/>
                <a:chOff x="20978493" y="7293023"/>
                <a:chExt cx="2538016" cy="359105"/>
              </a:xfrm>
            </p:grpSpPr>
            <p:sp>
              <p:nvSpPr>
                <p:cNvPr id="598" name="Rectangle 597">
                  <a:extLst>
                    <a:ext uri="{FF2B5EF4-FFF2-40B4-BE49-F238E27FC236}">
                      <a16:creationId xmlns:a16="http://schemas.microsoft.com/office/drawing/2014/main" id="{D7057902-3BAF-4771-8440-1EF7128C8567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599" name="Rectangle 598">
                  <a:extLst>
                    <a:ext uri="{FF2B5EF4-FFF2-40B4-BE49-F238E27FC236}">
                      <a16:creationId xmlns:a16="http://schemas.microsoft.com/office/drawing/2014/main" id="{9C468129-D108-4D86-84AF-0F34D542070F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00" name="Rectangle 599">
                  <a:extLst>
                    <a:ext uri="{FF2B5EF4-FFF2-40B4-BE49-F238E27FC236}">
                      <a16:creationId xmlns:a16="http://schemas.microsoft.com/office/drawing/2014/main" id="{55B4CAC6-1DEE-4C27-80C6-5352F0277A0B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01" name="Rectangle 600">
                  <a:extLst>
                    <a:ext uri="{FF2B5EF4-FFF2-40B4-BE49-F238E27FC236}">
                      <a16:creationId xmlns:a16="http://schemas.microsoft.com/office/drawing/2014/main" id="{EFED53DB-E2D6-4ECB-955A-4D697258F6DA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</p:grpSp>
      </p:grpSp>
      <p:grpSp>
        <p:nvGrpSpPr>
          <p:cNvPr id="612" name="Group 611">
            <a:extLst>
              <a:ext uri="{FF2B5EF4-FFF2-40B4-BE49-F238E27FC236}">
                <a16:creationId xmlns:a16="http://schemas.microsoft.com/office/drawing/2014/main" id="{2899BD38-B3A1-424C-937B-04F3285736DE}"/>
              </a:ext>
            </a:extLst>
          </p:cNvPr>
          <p:cNvGrpSpPr/>
          <p:nvPr/>
        </p:nvGrpSpPr>
        <p:grpSpPr>
          <a:xfrm>
            <a:off x="23774876" y="17616935"/>
            <a:ext cx="5715006" cy="3460016"/>
            <a:chOff x="19173259" y="5057844"/>
            <a:chExt cx="5715006" cy="3460016"/>
          </a:xfrm>
        </p:grpSpPr>
        <p:cxnSp>
          <p:nvCxnSpPr>
            <p:cNvPr id="613" name="Straight Arrow Connector 612">
              <a:extLst>
                <a:ext uri="{FF2B5EF4-FFF2-40B4-BE49-F238E27FC236}">
                  <a16:creationId xmlns:a16="http://schemas.microsoft.com/office/drawing/2014/main" id="{B121F5DB-AFFA-404D-A4BA-124BE1F2FA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15747" y="7290496"/>
              <a:ext cx="6987" cy="75047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14" name="TextBox 613">
              <a:extLst>
                <a:ext uri="{FF2B5EF4-FFF2-40B4-BE49-F238E27FC236}">
                  <a16:creationId xmlns:a16="http://schemas.microsoft.com/office/drawing/2014/main" id="{4021B053-5C1B-4406-8BBF-38423325082F}"/>
                </a:ext>
              </a:extLst>
            </p:cNvPr>
            <p:cNvSpPr txBox="1"/>
            <p:nvPr/>
          </p:nvSpPr>
          <p:spPr>
            <a:xfrm>
              <a:off x="23580292" y="7416880"/>
              <a:ext cx="13079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err="1"/>
                <a:t>stateRAM</a:t>
              </a:r>
              <a:endParaRPr lang="en-US" sz="1953"/>
            </a:p>
          </p:txBody>
        </p:sp>
        <p:cxnSp>
          <p:nvCxnSpPr>
            <p:cNvPr id="615" name="Straight Arrow Connector 614">
              <a:extLst>
                <a:ext uri="{FF2B5EF4-FFF2-40B4-BE49-F238E27FC236}">
                  <a16:creationId xmlns:a16="http://schemas.microsoft.com/office/drawing/2014/main" id="{CD78F7E5-D24A-4655-94B1-3D923B97F989}"/>
                </a:ext>
              </a:extLst>
            </p:cNvPr>
            <p:cNvCxnSpPr>
              <a:cxnSpLocks/>
            </p:cNvCxnSpPr>
            <p:nvPr/>
          </p:nvCxnSpPr>
          <p:spPr>
            <a:xfrm>
              <a:off x="20848170" y="7284905"/>
              <a:ext cx="6512" cy="7616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16" name="TextBox 615">
              <a:extLst>
                <a:ext uri="{FF2B5EF4-FFF2-40B4-BE49-F238E27FC236}">
                  <a16:creationId xmlns:a16="http://schemas.microsoft.com/office/drawing/2014/main" id="{F8C78F89-2ED7-4008-8151-5E26FED47E7B}"/>
                </a:ext>
              </a:extLst>
            </p:cNvPr>
            <p:cNvSpPr txBox="1"/>
            <p:nvPr/>
          </p:nvSpPr>
          <p:spPr>
            <a:xfrm>
              <a:off x="19391108" y="7327195"/>
              <a:ext cx="1431092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State saving part</a:t>
              </a:r>
            </a:p>
          </p:txBody>
        </p:sp>
        <p:grpSp>
          <p:nvGrpSpPr>
            <p:cNvPr id="617" name="Group 616">
              <a:extLst>
                <a:ext uri="{FF2B5EF4-FFF2-40B4-BE49-F238E27FC236}">
                  <a16:creationId xmlns:a16="http://schemas.microsoft.com/office/drawing/2014/main" id="{4310F35C-F7D5-403A-A16F-D90914BFCAC8}"/>
                </a:ext>
              </a:extLst>
            </p:cNvPr>
            <p:cNvGrpSpPr/>
            <p:nvPr/>
          </p:nvGrpSpPr>
          <p:grpSpPr>
            <a:xfrm>
              <a:off x="19173259" y="5057844"/>
              <a:ext cx="5458527" cy="3460016"/>
              <a:chOff x="19173259" y="5057844"/>
              <a:chExt cx="5458527" cy="3460016"/>
            </a:xfrm>
          </p:grpSpPr>
          <p:grpSp>
            <p:nvGrpSpPr>
              <p:cNvPr id="618" name="Group 617">
                <a:extLst>
                  <a:ext uri="{FF2B5EF4-FFF2-40B4-BE49-F238E27FC236}">
                    <a16:creationId xmlns:a16="http://schemas.microsoft.com/office/drawing/2014/main" id="{B626B535-0B9A-4BE6-81BB-7713945F4920}"/>
                  </a:ext>
                </a:extLst>
              </p:cNvPr>
              <p:cNvGrpSpPr/>
              <p:nvPr/>
            </p:nvGrpSpPr>
            <p:grpSpPr>
              <a:xfrm>
                <a:off x="19173259" y="5057844"/>
                <a:ext cx="5458527" cy="3460016"/>
                <a:chOff x="17180369" y="4593834"/>
                <a:chExt cx="5458525" cy="3460014"/>
              </a:xfrm>
            </p:grpSpPr>
            <p:sp>
              <p:nvSpPr>
                <p:cNvPr id="630" name="Rectangle 629">
                  <a:extLst>
                    <a:ext uri="{FF2B5EF4-FFF2-40B4-BE49-F238E27FC236}">
                      <a16:creationId xmlns:a16="http://schemas.microsoft.com/office/drawing/2014/main" id="{8D22C618-4BCE-458E-8F86-0EA92137C5A0}"/>
                    </a:ext>
                  </a:extLst>
                </p:cNvPr>
                <p:cNvSpPr/>
                <p:nvPr/>
              </p:nvSpPr>
              <p:spPr>
                <a:xfrm>
                  <a:off x="18984481" y="5136032"/>
                  <a:ext cx="2542990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TH- -&gt; x</a:t>
                  </a:r>
                </a:p>
              </p:txBody>
            </p:sp>
            <p:sp>
              <p:nvSpPr>
                <p:cNvPr id="631" name="Rectangle 630">
                  <a:extLst>
                    <a:ext uri="{FF2B5EF4-FFF2-40B4-BE49-F238E27FC236}">
                      <a16:creationId xmlns:a16="http://schemas.microsoft.com/office/drawing/2014/main" id="{A404CC73-91C4-4460-9735-33EF532CB8FC}"/>
                    </a:ext>
                  </a:extLst>
                </p:cNvPr>
                <p:cNvSpPr/>
                <p:nvPr/>
              </p:nvSpPr>
              <p:spPr>
                <a:xfrm>
                  <a:off x="18984481" y="5480587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TH+ -&gt; x</a:t>
                  </a:r>
                </a:p>
              </p:txBody>
            </p:sp>
            <p:sp>
              <p:nvSpPr>
                <p:cNvPr id="632" name="Rectangle 631">
                  <a:extLst>
                    <a:ext uri="{FF2B5EF4-FFF2-40B4-BE49-F238E27FC236}">
                      <a16:creationId xmlns:a16="http://schemas.microsoft.com/office/drawing/2014/main" id="{328E0978-1A19-4DF8-B8D8-D041F64CB40D}"/>
                    </a:ext>
                  </a:extLst>
                </p:cNvPr>
                <p:cNvSpPr/>
                <p:nvPr/>
              </p:nvSpPr>
              <p:spPr>
                <a:xfrm>
                  <a:off x="18984482" y="5825142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CH -&gt; x</a:t>
                  </a:r>
                </a:p>
              </p:txBody>
            </p:sp>
            <p:cxnSp>
              <p:nvCxnSpPr>
                <p:cNvPr id="633" name="Straight Arrow Connector 632">
                  <a:extLst>
                    <a:ext uri="{FF2B5EF4-FFF2-40B4-BE49-F238E27FC236}">
                      <a16:creationId xmlns:a16="http://schemas.microsoft.com/office/drawing/2014/main" id="{AF8CE8A2-39C8-43ED-8B25-D39D639ECA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22900" y="5003073"/>
                  <a:ext cx="281119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34" name="TextBox 633">
                  <a:extLst>
                    <a:ext uri="{FF2B5EF4-FFF2-40B4-BE49-F238E27FC236}">
                      <a16:creationId xmlns:a16="http://schemas.microsoft.com/office/drawing/2014/main" id="{516EEC4F-9BDC-4E89-B435-559D08ABFC1B}"/>
                    </a:ext>
                  </a:extLst>
                </p:cNvPr>
                <p:cNvSpPr txBox="1"/>
                <p:nvPr/>
              </p:nvSpPr>
              <p:spPr>
                <a:xfrm>
                  <a:off x="19657902" y="4593834"/>
                  <a:ext cx="153060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4 bits wide</a:t>
                  </a:r>
                </a:p>
              </p:txBody>
            </p:sp>
            <p:cxnSp>
              <p:nvCxnSpPr>
                <p:cNvPr id="635" name="Straight Arrow Connector 634">
                  <a:extLst>
                    <a:ext uri="{FF2B5EF4-FFF2-40B4-BE49-F238E27FC236}">
                      <a16:creationId xmlns:a16="http://schemas.microsoft.com/office/drawing/2014/main" id="{241FB809-3D52-4BBA-8BD6-F48A0799B6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634482" y="5138614"/>
                  <a:ext cx="0" cy="10078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36" name="TextBox 635">
                  <a:extLst>
                    <a:ext uri="{FF2B5EF4-FFF2-40B4-BE49-F238E27FC236}">
                      <a16:creationId xmlns:a16="http://schemas.microsoft.com/office/drawing/2014/main" id="{B52DBA76-2528-46D7-A1C1-493AB83184A6}"/>
                    </a:ext>
                  </a:extLst>
                </p:cNvPr>
                <p:cNvSpPr txBox="1"/>
                <p:nvPr/>
              </p:nvSpPr>
              <p:spPr>
                <a:xfrm>
                  <a:off x="21634481" y="5483167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sp>
              <p:nvSpPr>
                <p:cNvPr id="637" name="Rectangle 636">
                  <a:extLst>
                    <a:ext uri="{FF2B5EF4-FFF2-40B4-BE49-F238E27FC236}">
                      <a16:creationId xmlns:a16="http://schemas.microsoft.com/office/drawing/2014/main" id="{9C6D5D92-A42E-4865-9076-7CE08B2E9388}"/>
                    </a:ext>
                  </a:extLst>
                </p:cNvPr>
                <p:cNvSpPr/>
                <p:nvPr/>
              </p:nvSpPr>
              <p:spPr>
                <a:xfrm>
                  <a:off x="18984265" y="6167376"/>
                  <a:ext cx="2542220" cy="342536"/>
                </a:xfrm>
                <a:prstGeom prst="rect">
                  <a:avLst/>
                </a:prstGeom>
                <a:solidFill>
                  <a:srgbClr val="DDF9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err="1">
                      <a:solidFill>
                        <a:schemeClr val="tx1"/>
                      </a:solidFill>
                    </a:rPr>
                    <a:t>addrSaver</a:t>
                  </a:r>
                  <a:r>
                    <a:rPr lang="en-US" sz="1953">
                      <a:solidFill>
                        <a:schemeClr val="tx1"/>
                      </a:solidFill>
                    </a:rPr>
                    <a:t> -&gt; 5(b’101)</a:t>
                  </a:r>
                </a:p>
              </p:txBody>
            </p:sp>
            <p:cxnSp>
              <p:nvCxnSpPr>
                <p:cNvPr id="638" name="Straight Arrow Connector 637">
                  <a:extLst>
                    <a:ext uri="{FF2B5EF4-FFF2-40B4-BE49-F238E27FC236}">
                      <a16:creationId xmlns:a16="http://schemas.microsoft.com/office/drawing/2014/main" id="{1A1769F1-AE5E-496B-96D0-1436D3FBAB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633493" y="6140605"/>
                  <a:ext cx="769" cy="70089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39" name="TextBox 638">
                  <a:extLst>
                    <a:ext uri="{FF2B5EF4-FFF2-40B4-BE49-F238E27FC236}">
                      <a16:creationId xmlns:a16="http://schemas.microsoft.com/office/drawing/2014/main" id="{D1869655-4838-4D32-919B-4E9CA4F0031D}"/>
                    </a:ext>
                  </a:extLst>
                </p:cNvPr>
                <p:cNvSpPr txBox="1"/>
                <p:nvPr/>
              </p:nvSpPr>
              <p:spPr>
                <a:xfrm>
                  <a:off x="21651141" y="6287540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640" name="Straight Arrow Connector 639">
                  <a:extLst>
                    <a:ext uri="{FF2B5EF4-FFF2-40B4-BE49-F238E27FC236}">
                      <a16:creationId xmlns:a16="http://schemas.microsoft.com/office/drawing/2014/main" id="{879A5128-2CB2-4C7C-97CD-A6C0CFC9CD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8837" y="6130422"/>
                  <a:ext cx="0" cy="72272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41" name="TextBox 640">
                  <a:extLst>
                    <a:ext uri="{FF2B5EF4-FFF2-40B4-BE49-F238E27FC236}">
                      <a16:creationId xmlns:a16="http://schemas.microsoft.com/office/drawing/2014/main" id="{F5A8C7AD-4B2A-4898-A32C-F76EBE4E2242}"/>
                    </a:ext>
                  </a:extLst>
                </p:cNvPr>
                <p:cNvSpPr txBox="1"/>
                <p:nvPr/>
              </p:nvSpPr>
              <p:spPr>
                <a:xfrm>
                  <a:off x="17180369" y="6174080"/>
                  <a:ext cx="1850113" cy="693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Result saving part</a:t>
                  </a:r>
                </a:p>
              </p:txBody>
            </p:sp>
            <p:cxnSp>
              <p:nvCxnSpPr>
                <p:cNvPr id="642" name="Straight Arrow Connector 641">
                  <a:extLst>
                    <a:ext uri="{FF2B5EF4-FFF2-40B4-BE49-F238E27FC236}">
                      <a16:creationId xmlns:a16="http://schemas.microsoft.com/office/drawing/2014/main" id="{C279B682-8B48-4B3B-936C-DD12750B8B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9048" y="5110310"/>
                  <a:ext cx="0" cy="102185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43" name="TextBox 642">
                  <a:extLst>
                    <a:ext uri="{FF2B5EF4-FFF2-40B4-BE49-F238E27FC236}">
                      <a16:creationId xmlns:a16="http://schemas.microsoft.com/office/drawing/2014/main" id="{13DF6CB5-3241-435D-8703-E3CF91DC73F6}"/>
                    </a:ext>
                  </a:extLst>
                </p:cNvPr>
                <p:cNvSpPr txBox="1"/>
                <p:nvPr/>
              </p:nvSpPr>
              <p:spPr>
                <a:xfrm>
                  <a:off x="17234322" y="5074107"/>
                  <a:ext cx="1703206" cy="9939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Filter parameter</a:t>
                  </a:r>
                </a:p>
                <a:p>
                  <a:pPr algn="ctr"/>
                  <a:r>
                    <a:rPr lang="en-US" sz="1953"/>
                    <a:t>part</a:t>
                  </a:r>
                </a:p>
              </p:txBody>
            </p:sp>
            <p:sp>
              <p:nvSpPr>
                <p:cNvPr id="644" name="TextBox 643">
                  <a:extLst>
                    <a:ext uri="{FF2B5EF4-FFF2-40B4-BE49-F238E27FC236}">
                      <a16:creationId xmlns:a16="http://schemas.microsoft.com/office/drawing/2014/main" id="{4B44C276-E814-4382-BE92-95E955CF78A4}"/>
                    </a:ext>
                  </a:extLst>
                </p:cNvPr>
                <p:cNvSpPr txBox="1"/>
                <p:nvPr/>
              </p:nvSpPr>
              <p:spPr>
                <a:xfrm>
                  <a:off x="18993469" y="7660984"/>
                  <a:ext cx="288934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Current value in SRAM2</a:t>
                  </a:r>
                </a:p>
              </p:txBody>
            </p:sp>
          </p:grpSp>
          <p:sp>
            <p:nvSpPr>
              <p:cNvPr id="619" name="Rectangle 618">
                <a:extLst>
                  <a:ext uri="{FF2B5EF4-FFF2-40B4-BE49-F238E27FC236}">
                    <a16:creationId xmlns:a16="http://schemas.microsoft.com/office/drawing/2014/main" id="{6C401F08-11D0-429F-85A4-C2B755525E57}"/>
                  </a:ext>
                </a:extLst>
              </p:cNvPr>
              <p:cNvSpPr/>
              <p:nvPr/>
            </p:nvSpPr>
            <p:spPr>
              <a:xfrm>
                <a:off x="20976384" y="6971824"/>
                <a:ext cx="2542993" cy="320791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peakResult</a:t>
                </a:r>
                <a:r>
                  <a:rPr lang="en-US" sz="1953">
                    <a:solidFill>
                      <a:schemeClr val="tx1"/>
                    </a:solidFill>
                  </a:rPr>
                  <a:t> -&gt; 1 </a:t>
                </a:r>
              </a:p>
            </p:txBody>
          </p:sp>
          <p:grpSp>
            <p:nvGrpSpPr>
              <p:cNvPr id="620" name="Group 619">
                <a:extLst>
                  <a:ext uri="{FF2B5EF4-FFF2-40B4-BE49-F238E27FC236}">
                    <a16:creationId xmlns:a16="http://schemas.microsoft.com/office/drawing/2014/main" id="{C11CD227-FCEE-4B6F-9C70-014DDF3F37A3}"/>
                  </a:ext>
                </a:extLst>
              </p:cNvPr>
              <p:cNvGrpSpPr/>
              <p:nvPr/>
            </p:nvGrpSpPr>
            <p:grpSpPr>
              <a:xfrm>
                <a:off x="20978493" y="7293023"/>
                <a:ext cx="2538016" cy="359105"/>
                <a:chOff x="20978493" y="7293023"/>
                <a:chExt cx="2538016" cy="359105"/>
              </a:xfrm>
            </p:grpSpPr>
            <p:sp>
              <p:nvSpPr>
                <p:cNvPr id="626" name="Rectangle 625">
                  <a:extLst>
                    <a:ext uri="{FF2B5EF4-FFF2-40B4-BE49-F238E27FC236}">
                      <a16:creationId xmlns:a16="http://schemas.microsoft.com/office/drawing/2014/main" id="{14359A4B-A9C5-4738-B530-895B824350B4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27" name="Rectangle 626">
                  <a:extLst>
                    <a:ext uri="{FF2B5EF4-FFF2-40B4-BE49-F238E27FC236}">
                      <a16:creationId xmlns:a16="http://schemas.microsoft.com/office/drawing/2014/main" id="{F616DF91-4DEE-4DA1-A394-F4D8CD2A55A1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28" name="Rectangle 627">
                  <a:extLst>
                    <a:ext uri="{FF2B5EF4-FFF2-40B4-BE49-F238E27FC236}">
                      <a16:creationId xmlns:a16="http://schemas.microsoft.com/office/drawing/2014/main" id="{191466E9-ED60-49C9-9CF7-CE05434A823F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29" name="Rectangle 628">
                  <a:extLst>
                    <a:ext uri="{FF2B5EF4-FFF2-40B4-BE49-F238E27FC236}">
                      <a16:creationId xmlns:a16="http://schemas.microsoft.com/office/drawing/2014/main" id="{1CEA5B7D-A7DE-4457-B433-18F77E356B0E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621" name="Group 620">
                <a:extLst>
                  <a:ext uri="{FF2B5EF4-FFF2-40B4-BE49-F238E27FC236}">
                    <a16:creationId xmlns:a16="http://schemas.microsoft.com/office/drawing/2014/main" id="{9051E207-C893-4550-95FC-041E7908B0E0}"/>
                  </a:ext>
                </a:extLst>
              </p:cNvPr>
              <p:cNvGrpSpPr/>
              <p:nvPr/>
            </p:nvGrpSpPr>
            <p:grpSpPr>
              <a:xfrm>
                <a:off x="20978493" y="7642663"/>
                <a:ext cx="2538016" cy="377927"/>
                <a:chOff x="20978493" y="7293023"/>
                <a:chExt cx="2538016" cy="359105"/>
              </a:xfrm>
            </p:grpSpPr>
            <p:sp>
              <p:nvSpPr>
                <p:cNvPr id="622" name="Rectangle 621">
                  <a:extLst>
                    <a:ext uri="{FF2B5EF4-FFF2-40B4-BE49-F238E27FC236}">
                      <a16:creationId xmlns:a16="http://schemas.microsoft.com/office/drawing/2014/main" id="{468D0A22-0093-472C-9408-C5AE6070DA05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623" name="Rectangle 622">
                  <a:extLst>
                    <a:ext uri="{FF2B5EF4-FFF2-40B4-BE49-F238E27FC236}">
                      <a16:creationId xmlns:a16="http://schemas.microsoft.com/office/drawing/2014/main" id="{539A5B04-10C5-4B2A-A812-CCF9C5BC900C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624" name="Rectangle 623">
                  <a:extLst>
                    <a:ext uri="{FF2B5EF4-FFF2-40B4-BE49-F238E27FC236}">
                      <a16:creationId xmlns:a16="http://schemas.microsoft.com/office/drawing/2014/main" id="{257220CB-D382-461F-A909-C42076ECDF90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25" name="Rectangle 624">
                  <a:extLst>
                    <a:ext uri="{FF2B5EF4-FFF2-40B4-BE49-F238E27FC236}">
                      <a16:creationId xmlns:a16="http://schemas.microsoft.com/office/drawing/2014/main" id="{BEB19345-7A06-4E07-853A-3CA9AFDFA40A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</p:grpSp>
      </p:grpSp>
      <p:grpSp>
        <p:nvGrpSpPr>
          <p:cNvPr id="645" name="Group 644">
            <a:extLst>
              <a:ext uri="{FF2B5EF4-FFF2-40B4-BE49-F238E27FC236}">
                <a16:creationId xmlns:a16="http://schemas.microsoft.com/office/drawing/2014/main" id="{F17BAB8F-FA4A-4B86-A8A6-657DED0E9301}"/>
              </a:ext>
            </a:extLst>
          </p:cNvPr>
          <p:cNvGrpSpPr/>
          <p:nvPr/>
        </p:nvGrpSpPr>
        <p:grpSpPr>
          <a:xfrm>
            <a:off x="23789483" y="21966808"/>
            <a:ext cx="5715006" cy="3460016"/>
            <a:chOff x="19173259" y="5057844"/>
            <a:chExt cx="5715006" cy="3460016"/>
          </a:xfrm>
        </p:grpSpPr>
        <p:cxnSp>
          <p:nvCxnSpPr>
            <p:cNvPr id="646" name="Straight Arrow Connector 645">
              <a:extLst>
                <a:ext uri="{FF2B5EF4-FFF2-40B4-BE49-F238E27FC236}">
                  <a16:creationId xmlns:a16="http://schemas.microsoft.com/office/drawing/2014/main" id="{B2DF387D-35C4-49EF-9DF0-3ABAAC1837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15747" y="7290496"/>
              <a:ext cx="6987" cy="75047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47" name="TextBox 646">
              <a:extLst>
                <a:ext uri="{FF2B5EF4-FFF2-40B4-BE49-F238E27FC236}">
                  <a16:creationId xmlns:a16="http://schemas.microsoft.com/office/drawing/2014/main" id="{577951DA-594D-44C7-BF8D-0B8EE4A8EA43}"/>
                </a:ext>
              </a:extLst>
            </p:cNvPr>
            <p:cNvSpPr txBox="1"/>
            <p:nvPr/>
          </p:nvSpPr>
          <p:spPr>
            <a:xfrm>
              <a:off x="23580292" y="7416880"/>
              <a:ext cx="13079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err="1"/>
                <a:t>stateRAM</a:t>
              </a:r>
              <a:endParaRPr lang="en-US" sz="1953"/>
            </a:p>
          </p:txBody>
        </p:sp>
        <p:cxnSp>
          <p:nvCxnSpPr>
            <p:cNvPr id="648" name="Straight Arrow Connector 647">
              <a:extLst>
                <a:ext uri="{FF2B5EF4-FFF2-40B4-BE49-F238E27FC236}">
                  <a16:creationId xmlns:a16="http://schemas.microsoft.com/office/drawing/2014/main" id="{3303D1EE-29C1-4ADA-BCE0-472619FD3A9E}"/>
                </a:ext>
              </a:extLst>
            </p:cNvPr>
            <p:cNvCxnSpPr>
              <a:cxnSpLocks/>
            </p:cNvCxnSpPr>
            <p:nvPr/>
          </p:nvCxnSpPr>
          <p:spPr>
            <a:xfrm>
              <a:off x="20848170" y="7284905"/>
              <a:ext cx="6512" cy="7616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49" name="TextBox 648">
              <a:extLst>
                <a:ext uri="{FF2B5EF4-FFF2-40B4-BE49-F238E27FC236}">
                  <a16:creationId xmlns:a16="http://schemas.microsoft.com/office/drawing/2014/main" id="{5428DD93-472F-4A29-90A0-0F4B12C3428B}"/>
                </a:ext>
              </a:extLst>
            </p:cNvPr>
            <p:cNvSpPr txBox="1"/>
            <p:nvPr/>
          </p:nvSpPr>
          <p:spPr>
            <a:xfrm>
              <a:off x="19391108" y="7327195"/>
              <a:ext cx="1431092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State saving part</a:t>
              </a:r>
            </a:p>
          </p:txBody>
        </p:sp>
        <p:grpSp>
          <p:nvGrpSpPr>
            <p:cNvPr id="650" name="Group 649">
              <a:extLst>
                <a:ext uri="{FF2B5EF4-FFF2-40B4-BE49-F238E27FC236}">
                  <a16:creationId xmlns:a16="http://schemas.microsoft.com/office/drawing/2014/main" id="{2789FC7C-1521-4FDB-A6D5-3BE92FC4DE75}"/>
                </a:ext>
              </a:extLst>
            </p:cNvPr>
            <p:cNvGrpSpPr/>
            <p:nvPr/>
          </p:nvGrpSpPr>
          <p:grpSpPr>
            <a:xfrm>
              <a:off x="19173259" y="5057844"/>
              <a:ext cx="5458527" cy="3460016"/>
              <a:chOff x="19173259" y="5057844"/>
              <a:chExt cx="5458527" cy="3460016"/>
            </a:xfrm>
          </p:grpSpPr>
          <p:grpSp>
            <p:nvGrpSpPr>
              <p:cNvPr id="651" name="Group 650">
                <a:extLst>
                  <a:ext uri="{FF2B5EF4-FFF2-40B4-BE49-F238E27FC236}">
                    <a16:creationId xmlns:a16="http://schemas.microsoft.com/office/drawing/2014/main" id="{B4BF8F7E-D6D5-4EDD-94A5-540F1DCFB78C}"/>
                  </a:ext>
                </a:extLst>
              </p:cNvPr>
              <p:cNvGrpSpPr/>
              <p:nvPr/>
            </p:nvGrpSpPr>
            <p:grpSpPr>
              <a:xfrm>
                <a:off x="19173259" y="5057844"/>
                <a:ext cx="5458527" cy="3460016"/>
                <a:chOff x="17180369" y="4593834"/>
                <a:chExt cx="5458525" cy="3460014"/>
              </a:xfrm>
            </p:grpSpPr>
            <p:sp>
              <p:nvSpPr>
                <p:cNvPr id="663" name="Rectangle 662">
                  <a:extLst>
                    <a:ext uri="{FF2B5EF4-FFF2-40B4-BE49-F238E27FC236}">
                      <a16:creationId xmlns:a16="http://schemas.microsoft.com/office/drawing/2014/main" id="{B25F57AD-3E84-48DF-A7A2-7B8B2B0A7B94}"/>
                    </a:ext>
                  </a:extLst>
                </p:cNvPr>
                <p:cNvSpPr/>
                <p:nvPr/>
              </p:nvSpPr>
              <p:spPr>
                <a:xfrm>
                  <a:off x="18984481" y="5136032"/>
                  <a:ext cx="2542990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TH- -&gt; x</a:t>
                  </a:r>
                </a:p>
              </p:txBody>
            </p:sp>
            <p:sp>
              <p:nvSpPr>
                <p:cNvPr id="664" name="Rectangle 663">
                  <a:extLst>
                    <a:ext uri="{FF2B5EF4-FFF2-40B4-BE49-F238E27FC236}">
                      <a16:creationId xmlns:a16="http://schemas.microsoft.com/office/drawing/2014/main" id="{84692FF5-8B12-47A5-BF03-8A29988EAB28}"/>
                    </a:ext>
                  </a:extLst>
                </p:cNvPr>
                <p:cNvSpPr/>
                <p:nvPr/>
              </p:nvSpPr>
              <p:spPr>
                <a:xfrm>
                  <a:off x="18984481" y="5480587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TH+ -&gt; x</a:t>
                  </a:r>
                </a:p>
              </p:txBody>
            </p:sp>
            <p:sp>
              <p:nvSpPr>
                <p:cNvPr id="665" name="Rectangle 664">
                  <a:extLst>
                    <a:ext uri="{FF2B5EF4-FFF2-40B4-BE49-F238E27FC236}">
                      <a16:creationId xmlns:a16="http://schemas.microsoft.com/office/drawing/2014/main" id="{9E8A5C68-9160-4432-BBFA-55150DD3BA6A}"/>
                    </a:ext>
                  </a:extLst>
                </p:cNvPr>
                <p:cNvSpPr/>
                <p:nvPr/>
              </p:nvSpPr>
              <p:spPr>
                <a:xfrm>
                  <a:off x="18984482" y="5825142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CH -&gt; x</a:t>
                  </a:r>
                </a:p>
              </p:txBody>
            </p:sp>
            <p:cxnSp>
              <p:nvCxnSpPr>
                <p:cNvPr id="666" name="Straight Arrow Connector 665">
                  <a:extLst>
                    <a:ext uri="{FF2B5EF4-FFF2-40B4-BE49-F238E27FC236}">
                      <a16:creationId xmlns:a16="http://schemas.microsoft.com/office/drawing/2014/main" id="{A18AFEAB-D950-4067-9E5F-A424156835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22900" y="5003073"/>
                  <a:ext cx="281119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67" name="TextBox 666">
                  <a:extLst>
                    <a:ext uri="{FF2B5EF4-FFF2-40B4-BE49-F238E27FC236}">
                      <a16:creationId xmlns:a16="http://schemas.microsoft.com/office/drawing/2014/main" id="{4474F12A-80E9-4AE8-B7A3-01FE4585502A}"/>
                    </a:ext>
                  </a:extLst>
                </p:cNvPr>
                <p:cNvSpPr txBox="1"/>
                <p:nvPr/>
              </p:nvSpPr>
              <p:spPr>
                <a:xfrm>
                  <a:off x="19657902" y="4593834"/>
                  <a:ext cx="153060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4 bits wide</a:t>
                  </a:r>
                </a:p>
              </p:txBody>
            </p:sp>
            <p:cxnSp>
              <p:nvCxnSpPr>
                <p:cNvPr id="668" name="Straight Arrow Connector 667">
                  <a:extLst>
                    <a:ext uri="{FF2B5EF4-FFF2-40B4-BE49-F238E27FC236}">
                      <a16:creationId xmlns:a16="http://schemas.microsoft.com/office/drawing/2014/main" id="{F07F48BE-7D8B-46D7-88C2-2F0FFC9117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634482" y="5138614"/>
                  <a:ext cx="0" cy="10078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69" name="TextBox 668">
                  <a:extLst>
                    <a:ext uri="{FF2B5EF4-FFF2-40B4-BE49-F238E27FC236}">
                      <a16:creationId xmlns:a16="http://schemas.microsoft.com/office/drawing/2014/main" id="{257E061B-67A6-4C15-A4AF-76C8B00AF6A5}"/>
                    </a:ext>
                  </a:extLst>
                </p:cNvPr>
                <p:cNvSpPr txBox="1"/>
                <p:nvPr/>
              </p:nvSpPr>
              <p:spPr>
                <a:xfrm>
                  <a:off x="21634481" y="5483167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sp>
              <p:nvSpPr>
                <p:cNvPr id="670" name="Rectangle 669">
                  <a:extLst>
                    <a:ext uri="{FF2B5EF4-FFF2-40B4-BE49-F238E27FC236}">
                      <a16:creationId xmlns:a16="http://schemas.microsoft.com/office/drawing/2014/main" id="{A6213EF9-1FEE-4BE0-98AA-22279CA609EB}"/>
                    </a:ext>
                  </a:extLst>
                </p:cNvPr>
                <p:cNvSpPr/>
                <p:nvPr/>
              </p:nvSpPr>
              <p:spPr>
                <a:xfrm>
                  <a:off x="18984265" y="6167376"/>
                  <a:ext cx="2542220" cy="342536"/>
                </a:xfrm>
                <a:prstGeom prst="rect">
                  <a:avLst/>
                </a:prstGeom>
                <a:solidFill>
                  <a:srgbClr val="DDF9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err="1">
                      <a:solidFill>
                        <a:schemeClr val="tx1"/>
                      </a:solidFill>
                    </a:rPr>
                    <a:t>addrSaver</a:t>
                  </a:r>
                  <a:r>
                    <a:rPr lang="en-US" sz="1953">
                      <a:solidFill>
                        <a:schemeClr val="tx1"/>
                      </a:solidFill>
                    </a:rPr>
                    <a:t> -&gt; 5(b’101)</a:t>
                  </a:r>
                </a:p>
              </p:txBody>
            </p:sp>
            <p:cxnSp>
              <p:nvCxnSpPr>
                <p:cNvPr id="671" name="Straight Arrow Connector 670">
                  <a:extLst>
                    <a:ext uri="{FF2B5EF4-FFF2-40B4-BE49-F238E27FC236}">
                      <a16:creationId xmlns:a16="http://schemas.microsoft.com/office/drawing/2014/main" id="{CBF03728-214A-45C8-A1D7-FBE0BAA0EF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633493" y="6140605"/>
                  <a:ext cx="769" cy="70089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72" name="TextBox 671">
                  <a:extLst>
                    <a:ext uri="{FF2B5EF4-FFF2-40B4-BE49-F238E27FC236}">
                      <a16:creationId xmlns:a16="http://schemas.microsoft.com/office/drawing/2014/main" id="{5D324B90-1B61-4778-8E9C-6CA8ACF29D5C}"/>
                    </a:ext>
                  </a:extLst>
                </p:cNvPr>
                <p:cNvSpPr txBox="1"/>
                <p:nvPr/>
              </p:nvSpPr>
              <p:spPr>
                <a:xfrm>
                  <a:off x="21651141" y="6287540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673" name="Straight Arrow Connector 672">
                  <a:extLst>
                    <a:ext uri="{FF2B5EF4-FFF2-40B4-BE49-F238E27FC236}">
                      <a16:creationId xmlns:a16="http://schemas.microsoft.com/office/drawing/2014/main" id="{45268D3F-D65A-47A6-8069-5D43D45828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8837" y="6130422"/>
                  <a:ext cx="0" cy="72272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74" name="TextBox 673">
                  <a:extLst>
                    <a:ext uri="{FF2B5EF4-FFF2-40B4-BE49-F238E27FC236}">
                      <a16:creationId xmlns:a16="http://schemas.microsoft.com/office/drawing/2014/main" id="{5FCA6CC3-FB79-469D-A545-1DA8D35AB4B3}"/>
                    </a:ext>
                  </a:extLst>
                </p:cNvPr>
                <p:cNvSpPr txBox="1"/>
                <p:nvPr/>
              </p:nvSpPr>
              <p:spPr>
                <a:xfrm>
                  <a:off x="17180369" y="6174080"/>
                  <a:ext cx="1850113" cy="693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Result saving part</a:t>
                  </a:r>
                </a:p>
              </p:txBody>
            </p:sp>
            <p:cxnSp>
              <p:nvCxnSpPr>
                <p:cNvPr id="675" name="Straight Arrow Connector 674">
                  <a:extLst>
                    <a:ext uri="{FF2B5EF4-FFF2-40B4-BE49-F238E27FC236}">
                      <a16:creationId xmlns:a16="http://schemas.microsoft.com/office/drawing/2014/main" id="{1FCB2200-F7A5-402D-A620-D07B693850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9048" y="5110310"/>
                  <a:ext cx="0" cy="102185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76" name="TextBox 675">
                  <a:extLst>
                    <a:ext uri="{FF2B5EF4-FFF2-40B4-BE49-F238E27FC236}">
                      <a16:creationId xmlns:a16="http://schemas.microsoft.com/office/drawing/2014/main" id="{7E09BB52-C59E-4BFC-994F-CFD67758D010}"/>
                    </a:ext>
                  </a:extLst>
                </p:cNvPr>
                <p:cNvSpPr txBox="1"/>
                <p:nvPr/>
              </p:nvSpPr>
              <p:spPr>
                <a:xfrm>
                  <a:off x="17234322" y="5074107"/>
                  <a:ext cx="1703206" cy="9939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Filter parameter</a:t>
                  </a:r>
                </a:p>
                <a:p>
                  <a:pPr algn="ctr"/>
                  <a:r>
                    <a:rPr lang="en-US" sz="1953"/>
                    <a:t>part</a:t>
                  </a:r>
                </a:p>
              </p:txBody>
            </p:sp>
            <p:sp>
              <p:nvSpPr>
                <p:cNvPr id="677" name="TextBox 676">
                  <a:extLst>
                    <a:ext uri="{FF2B5EF4-FFF2-40B4-BE49-F238E27FC236}">
                      <a16:creationId xmlns:a16="http://schemas.microsoft.com/office/drawing/2014/main" id="{0AA0F1FC-3FFC-4AE7-AFC2-97BF8D0FC751}"/>
                    </a:ext>
                  </a:extLst>
                </p:cNvPr>
                <p:cNvSpPr txBox="1"/>
                <p:nvPr/>
              </p:nvSpPr>
              <p:spPr>
                <a:xfrm>
                  <a:off x="18993469" y="7660984"/>
                  <a:ext cx="288934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Current value in SRAM2</a:t>
                  </a:r>
                </a:p>
              </p:txBody>
            </p:sp>
          </p:grpSp>
          <p:sp>
            <p:nvSpPr>
              <p:cNvPr id="652" name="Rectangle 651">
                <a:extLst>
                  <a:ext uri="{FF2B5EF4-FFF2-40B4-BE49-F238E27FC236}">
                    <a16:creationId xmlns:a16="http://schemas.microsoft.com/office/drawing/2014/main" id="{BD66CCB9-4247-4B90-B56D-6D9AE3D853F9}"/>
                  </a:ext>
                </a:extLst>
              </p:cNvPr>
              <p:cNvSpPr/>
              <p:nvPr/>
            </p:nvSpPr>
            <p:spPr>
              <a:xfrm>
                <a:off x="20976384" y="6971824"/>
                <a:ext cx="2542993" cy="320791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peakResult</a:t>
                </a:r>
                <a:r>
                  <a:rPr lang="en-US" sz="1953">
                    <a:solidFill>
                      <a:schemeClr val="tx1"/>
                    </a:solidFill>
                  </a:rPr>
                  <a:t> -&gt; 1 </a:t>
                </a:r>
              </a:p>
            </p:txBody>
          </p:sp>
          <p:grpSp>
            <p:nvGrpSpPr>
              <p:cNvPr id="653" name="Group 652">
                <a:extLst>
                  <a:ext uri="{FF2B5EF4-FFF2-40B4-BE49-F238E27FC236}">
                    <a16:creationId xmlns:a16="http://schemas.microsoft.com/office/drawing/2014/main" id="{45BD01D3-408E-40CF-AA61-15688C74BDCA}"/>
                  </a:ext>
                </a:extLst>
              </p:cNvPr>
              <p:cNvGrpSpPr/>
              <p:nvPr/>
            </p:nvGrpSpPr>
            <p:grpSpPr>
              <a:xfrm>
                <a:off x="20978493" y="7293023"/>
                <a:ext cx="2538016" cy="359105"/>
                <a:chOff x="20978493" y="7293023"/>
                <a:chExt cx="2538016" cy="359105"/>
              </a:xfrm>
            </p:grpSpPr>
            <p:sp>
              <p:nvSpPr>
                <p:cNvPr id="659" name="Rectangle 658">
                  <a:extLst>
                    <a:ext uri="{FF2B5EF4-FFF2-40B4-BE49-F238E27FC236}">
                      <a16:creationId xmlns:a16="http://schemas.microsoft.com/office/drawing/2014/main" id="{E54EB442-80C9-4DF7-BB7C-B93159ABCB2E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60" name="Rectangle 659">
                  <a:extLst>
                    <a:ext uri="{FF2B5EF4-FFF2-40B4-BE49-F238E27FC236}">
                      <a16:creationId xmlns:a16="http://schemas.microsoft.com/office/drawing/2014/main" id="{EC835378-9485-4F7B-95DD-1A47049105F7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61" name="Rectangle 660">
                  <a:extLst>
                    <a:ext uri="{FF2B5EF4-FFF2-40B4-BE49-F238E27FC236}">
                      <a16:creationId xmlns:a16="http://schemas.microsoft.com/office/drawing/2014/main" id="{5F19A286-9189-479D-9048-05CC06286055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62" name="Rectangle 661">
                  <a:extLst>
                    <a:ext uri="{FF2B5EF4-FFF2-40B4-BE49-F238E27FC236}">
                      <a16:creationId xmlns:a16="http://schemas.microsoft.com/office/drawing/2014/main" id="{4154FF47-C3A3-4751-9E88-9B913C54CD27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654" name="Group 653">
                <a:extLst>
                  <a:ext uri="{FF2B5EF4-FFF2-40B4-BE49-F238E27FC236}">
                    <a16:creationId xmlns:a16="http://schemas.microsoft.com/office/drawing/2014/main" id="{DB4AEAAC-4657-480B-9270-8DE5E2D777A6}"/>
                  </a:ext>
                </a:extLst>
              </p:cNvPr>
              <p:cNvGrpSpPr/>
              <p:nvPr/>
            </p:nvGrpSpPr>
            <p:grpSpPr>
              <a:xfrm>
                <a:off x="20978493" y="7642659"/>
                <a:ext cx="2538016" cy="381806"/>
                <a:chOff x="20978493" y="7293023"/>
                <a:chExt cx="2538016" cy="362791"/>
              </a:xfrm>
            </p:grpSpPr>
            <p:sp>
              <p:nvSpPr>
                <p:cNvPr id="655" name="Rectangle 654">
                  <a:extLst>
                    <a:ext uri="{FF2B5EF4-FFF2-40B4-BE49-F238E27FC236}">
                      <a16:creationId xmlns:a16="http://schemas.microsoft.com/office/drawing/2014/main" id="{53612D65-F765-47FF-9B82-2CC63CC6A1D8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6048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656" name="Rectangle 655">
                  <a:extLst>
                    <a:ext uri="{FF2B5EF4-FFF2-40B4-BE49-F238E27FC236}">
                      <a16:creationId xmlns:a16="http://schemas.microsoft.com/office/drawing/2014/main" id="{A15B5B24-1AEF-4F47-B08A-5445273F95A2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657" name="Rectangle 656">
                  <a:extLst>
                    <a:ext uri="{FF2B5EF4-FFF2-40B4-BE49-F238E27FC236}">
                      <a16:creationId xmlns:a16="http://schemas.microsoft.com/office/drawing/2014/main" id="{FF243C50-7B2E-43E9-9A20-4E7A02E23A94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58" name="Rectangle 657">
                  <a:extLst>
                    <a:ext uri="{FF2B5EF4-FFF2-40B4-BE49-F238E27FC236}">
                      <a16:creationId xmlns:a16="http://schemas.microsoft.com/office/drawing/2014/main" id="{E15AC6DA-E85F-4C51-8A60-637567490BC2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</p:grpSp>
      </p:grpSp>
      <p:grpSp>
        <p:nvGrpSpPr>
          <p:cNvPr id="744" name="Group 743">
            <a:extLst>
              <a:ext uri="{FF2B5EF4-FFF2-40B4-BE49-F238E27FC236}">
                <a16:creationId xmlns:a16="http://schemas.microsoft.com/office/drawing/2014/main" id="{441CC15F-EE8B-488B-BAC0-DB5478358FE9}"/>
              </a:ext>
            </a:extLst>
          </p:cNvPr>
          <p:cNvGrpSpPr/>
          <p:nvPr/>
        </p:nvGrpSpPr>
        <p:grpSpPr>
          <a:xfrm>
            <a:off x="8088547" y="28684652"/>
            <a:ext cx="5715006" cy="3460016"/>
            <a:chOff x="19173259" y="5057844"/>
            <a:chExt cx="5715006" cy="3460016"/>
          </a:xfrm>
        </p:grpSpPr>
        <p:cxnSp>
          <p:nvCxnSpPr>
            <p:cNvPr id="745" name="Straight Arrow Connector 744">
              <a:extLst>
                <a:ext uri="{FF2B5EF4-FFF2-40B4-BE49-F238E27FC236}">
                  <a16:creationId xmlns:a16="http://schemas.microsoft.com/office/drawing/2014/main" id="{01B28788-5D2B-4D38-A352-2BD2E1DE6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15747" y="7290496"/>
              <a:ext cx="6987" cy="75047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46" name="TextBox 745">
              <a:extLst>
                <a:ext uri="{FF2B5EF4-FFF2-40B4-BE49-F238E27FC236}">
                  <a16:creationId xmlns:a16="http://schemas.microsoft.com/office/drawing/2014/main" id="{2F9FC3CA-AA93-4064-A1A8-AB662611957C}"/>
                </a:ext>
              </a:extLst>
            </p:cNvPr>
            <p:cNvSpPr txBox="1"/>
            <p:nvPr/>
          </p:nvSpPr>
          <p:spPr>
            <a:xfrm>
              <a:off x="23580292" y="7416880"/>
              <a:ext cx="13079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err="1"/>
                <a:t>stateRAM</a:t>
              </a:r>
              <a:endParaRPr lang="en-US" sz="1953"/>
            </a:p>
          </p:txBody>
        </p:sp>
        <p:cxnSp>
          <p:nvCxnSpPr>
            <p:cNvPr id="747" name="Straight Arrow Connector 746">
              <a:extLst>
                <a:ext uri="{FF2B5EF4-FFF2-40B4-BE49-F238E27FC236}">
                  <a16:creationId xmlns:a16="http://schemas.microsoft.com/office/drawing/2014/main" id="{37FAE6E7-4FE3-4292-8299-06DF3671E909}"/>
                </a:ext>
              </a:extLst>
            </p:cNvPr>
            <p:cNvCxnSpPr>
              <a:cxnSpLocks/>
            </p:cNvCxnSpPr>
            <p:nvPr/>
          </p:nvCxnSpPr>
          <p:spPr>
            <a:xfrm>
              <a:off x="20848170" y="7284905"/>
              <a:ext cx="6512" cy="7616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48" name="TextBox 747">
              <a:extLst>
                <a:ext uri="{FF2B5EF4-FFF2-40B4-BE49-F238E27FC236}">
                  <a16:creationId xmlns:a16="http://schemas.microsoft.com/office/drawing/2014/main" id="{A2ADEBD7-7D4D-4A45-97AD-EE0E1B5853D8}"/>
                </a:ext>
              </a:extLst>
            </p:cNvPr>
            <p:cNvSpPr txBox="1"/>
            <p:nvPr/>
          </p:nvSpPr>
          <p:spPr>
            <a:xfrm>
              <a:off x="19391108" y="7327195"/>
              <a:ext cx="1431092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State saving part</a:t>
              </a:r>
            </a:p>
          </p:txBody>
        </p:sp>
        <p:grpSp>
          <p:nvGrpSpPr>
            <p:cNvPr id="749" name="Group 748">
              <a:extLst>
                <a:ext uri="{FF2B5EF4-FFF2-40B4-BE49-F238E27FC236}">
                  <a16:creationId xmlns:a16="http://schemas.microsoft.com/office/drawing/2014/main" id="{F6B79CDE-741B-4C92-BCC3-B76A46976792}"/>
                </a:ext>
              </a:extLst>
            </p:cNvPr>
            <p:cNvGrpSpPr/>
            <p:nvPr/>
          </p:nvGrpSpPr>
          <p:grpSpPr>
            <a:xfrm>
              <a:off x="19173259" y="5057844"/>
              <a:ext cx="5458527" cy="3460016"/>
              <a:chOff x="19173259" y="5057844"/>
              <a:chExt cx="5458527" cy="3460016"/>
            </a:xfrm>
          </p:grpSpPr>
          <p:grpSp>
            <p:nvGrpSpPr>
              <p:cNvPr id="750" name="Group 749">
                <a:extLst>
                  <a:ext uri="{FF2B5EF4-FFF2-40B4-BE49-F238E27FC236}">
                    <a16:creationId xmlns:a16="http://schemas.microsoft.com/office/drawing/2014/main" id="{8D623C1A-EA74-4D80-AF11-9EDA30126422}"/>
                  </a:ext>
                </a:extLst>
              </p:cNvPr>
              <p:cNvGrpSpPr/>
              <p:nvPr/>
            </p:nvGrpSpPr>
            <p:grpSpPr>
              <a:xfrm>
                <a:off x="19173259" y="5057844"/>
                <a:ext cx="5458527" cy="3460016"/>
                <a:chOff x="17180369" y="4593834"/>
                <a:chExt cx="5458525" cy="3460014"/>
              </a:xfrm>
            </p:grpSpPr>
            <p:sp>
              <p:nvSpPr>
                <p:cNvPr id="762" name="Rectangle 761">
                  <a:extLst>
                    <a:ext uri="{FF2B5EF4-FFF2-40B4-BE49-F238E27FC236}">
                      <a16:creationId xmlns:a16="http://schemas.microsoft.com/office/drawing/2014/main" id="{1D7D91F8-A3AD-4D17-91DF-5742DCFA09CB}"/>
                    </a:ext>
                  </a:extLst>
                </p:cNvPr>
                <p:cNvSpPr/>
                <p:nvPr/>
              </p:nvSpPr>
              <p:spPr>
                <a:xfrm>
                  <a:off x="18984481" y="5136032"/>
                  <a:ext cx="2542990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TH- -&gt; x</a:t>
                  </a:r>
                </a:p>
              </p:txBody>
            </p:sp>
            <p:sp>
              <p:nvSpPr>
                <p:cNvPr id="763" name="Rectangle 762">
                  <a:extLst>
                    <a:ext uri="{FF2B5EF4-FFF2-40B4-BE49-F238E27FC236}">
                      <a16:creationId xmlns:a16="http://schemas.microsoft.com/office/drawing/2014/main" id="{818CB4E4-C229-41E7-B633-EFD5C02BFD5E}"/>
                    </a:ext>
                  </a:extLst>
                </p:cNvPr>
                <p:cNvSpPr/>
                <p:nvPr/>
              </p:nvSpPr>
              <p:spPr>
                <a:xfrm>
                  <a:off x="18984481" y="5480587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TH+ -&gt; x</a:t>
                  </a:r>
                </a:p>
              </p:txBody>
            </p:sp>
            <p:sp>
              <p:nvSpPr>
                <p:cNvPr id="764" name="Rectangle 763">
                  <a:extLst>
                    <a:ext uri="{FF2B5EF4-FFF2-40B4-BE49-F238E27FC236}">
                      <a16:creationId xmlns:a16="http://schemas.microsoft.com/office/drawing/2014/main" id="{5E2E06AD-57B6-41F7-9C32-0B32C75A1560}"/>
                    </a:ext>
                  </a:extLst>
                </p:cNvPr>
                <p:cNvSpPr/>
                <p:nvPr/>
              </p:nvSpPr>
              <p:spPr>
                <a:xfrm>
                  <a:off x="18984482" y="5825142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dirty="0">
                      <a:solidFill>
                        <a:schemeClr val="tx1"/>
                      </a:solidFill>
                    </a:rPr>
                    <a:t>CH -&gt; 5(b’101)</a:t>
                  </a:r>
                </a:p>
              </p:txBody>
            </p:sp>
            <p:cxnSp>
              <p:nvCxnSpPr>
                <p:cNvPr id="765" name="Straight Arrow Connector 764">
                  <a:extLst>
                    <a:ext uri="{FF2B5EF4-FFF2-40B4-BE49-F238E27FC236}">
                      <a16:creationId xmlns:a16="http://schemas.microsoft.com/office/drawing/2014/main" id="{676BEFEC-47A5-4B2C-81EB-97A952A42B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22900" y="5003073"/>
                  <a:ext cx="281119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66" name="TextBox 765">
                  <a:extLst>
                    <a:ext uri="{FF2B5EF4-FFF2-40B4-BE49-F238E27FC236}">
                      <a16:creationId xmlns:a16="http://schemas.microsoft.com/office/drawing/2014/main" id="{DC70CC2D-0BCE-4D4C-A6DE-774F3D3A6A9D}"/>
                    </a:ext>
                  </a:extLst>
                </p:cNvPr>
                <p:cNvSpPr txBox="1"/>
                <p:nvPr/>
              </p:nvSpPr>
              <p:spPr>
                <a:xfrm>
                  <a:off x="19657902" y="4593834"/>
                  <a:ext cx="153060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4 bits wide</a:t>
                  </a:r>
                </a:p>
              </p:txBody>
            </p:sp>
            <p:cxnSp>
              <p:nvCxnSpPr>
                <p:cNvPr id="767" name="Straight Arrow Connector 766">
                  <a:extLst>
                    <a:ext uri="{FF2B5EF4-FFF2-40B4-BE49-F238E27FC236}">
                      <a16:creationId xmlns:a16="http://schemas.microsoft.com/office/drawing/2014/main" id="{3066D903-89B1-48D2-AE6C-FBEE873047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634482" y="5138614"/>
                  <a:ext cx="0" cy="10078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68" name="TextBox 767">
                  <a:extLst>
                    <a:ext uri="{FF2B5EF4-FFF2-40B4-BE49-F238E27FC236}">
                      <a16:creationId xmlns:a16="http://schemas.microsoft.com/office/drawing/2014/main" id="{B8B29296-4C7E-4BF2-8B0C-7A63BEEBE199}"/>
                    </a:ext>
                  </a:extLst>
                </p:cNvPr>
                <p:cNvSpPr txBox="1"/>
                <p:nvPr/>
              </p:nvSpPr>
              <p:spPr>
                <a:xfrm>
                  <a:off x="21634481" y="5483167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sp>
              <p:nvSpPr>
                <p:cNvPr id="769" name="Rectangle 768">
                  <a:extLst>
                    <a:ext uri="{FF2B5EF4-FFF2-40B4-BE49-F238E27FC236}">
                      <a16:creationId xmlns:a16="http://schemas.microsoft.com/office/drawing/2014/main" id="{FAE5ACD1-62B3-4725-A8C3-E7E8D1EEB306}"/>
                    </a:ext>
                  </a:extLst>
                </p:cNvPr>
                <p:cNvSpPr/>
                <p:nvPr/>
              </p:nvSpPr>
              <p:spPr>
                <a:xfrm>
                  <a:off x="18984265" y="6167376"/>
                  <a:ext cx="2542220" cy="342536"/>
                </a:xfrm>
                <a:prstGeom prst="rect">
                  <a:avLst/>
                </a:prstGeom>
                <a:solidFill>
                  <a:srgbClr val="DDF9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dirty="0" err="1">
                      <a:solidFill>
                        <a:schemeClr val="tx1"/>
                      </a:solidFill>
                    </a:rPr>
                    <a:t>addrSaver</a:t>
                  </a:r>
                  <a:r>
                    <a:rPr lang="en-US" sz="1953" dirty="0">
                      <a:solidFill>
                        <a:schemeClr val="tx1"/>
                      </a:solidFill>
                    </a:rPr>
                    <a:t> -&gt; 5(b’101)</a:t>
                  </a:r>
                </a:p>
              </p:txBody>
            </p:sp>
            <p:cxnSp>
              <p:nvCxnSpPr>
                <p:cNvPr id="770" name="Straight Arrow Connector 769">
                  <a:extLst>
                    <a:ext uri="{FF2B5EF4-FFF2-40B4-BE49-F238E27FC236}">
                      <a16:creationId xmlns:a16="http://schemas.microsoft.com/office/drawing/2014/main" id="{589ACE31-7CEA-4A65-8479-FA09D9004C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633493" y="6140605"/>
                  <a:ext cx="769" cy="70089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71" name="TextBox 770">
                  <a:extLst>
                    <a:ext uri="{FF2B5EF4-FFF2-40B4-BE49-F238E27FC236}">
                      <a16:creationId xmlns:a16="http://schemas.microsoft.com/office/drawing/2014/main" id="{C0118984-7FA7-402B-A9F0-3C895DA7CC3C}"/>
                    </a:ext>
                  </a:extLst>
                </p:cNvPr>
                <p:cNvSpPr txBox="1"/>
                <p:nvPr/>
              </p:nvSpPr>
              <p:spPr>
                <a:xfrm>
                  <a:off x="21651141" y="6287540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772" name="Straight Arrow Connector 771">
                  <a:extLst>
                    <a:ext uri="{FF2B5EF4-FFF2-40B4-BE49-F238E27FC236}">
                      <a16:creationId xmlns:a16="http://schemas.microsoft.com/office/drawing/2014/main" id="{14D67287-58BA-4A4B-8118-C081B81D88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8837" y="6130422"/>
                  <a:ext cx="0" cy="72272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73" name="TextBox 772">
                  <a:extLst>
                    <a:ext uri="{FF2B5EF4-FFF2-40B4-BE49-F238E27FC236}">
                      <a16:creationId xmlns:a16="http://schemas.microsoft.com/office/drawing/2014/main" id="{3EA18ECE-57EA-4751-B44F-52F2E7E25E54}"/>
                    </a:ext>
                  </a:extLst>
                </p:cNvPr>
                <p:cNvSpPr txBox="1"/>
                <p:nvPr/>
              </p:nvSpPr>
              <p:spPr>
                <a:xfrm>
                  <a:off x="17180369" y="6174080"/>
                  <a:ext cx="1850113" cy="693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Result saving part</a:t>
                  </a:r>
                </a:p>
              </p:txBody>
            </p:sp>
            <p:cxnSp>
              <p:nvCxnSpPr>
                <p:cNvPr id="774" name="Straight Arrow Connector 773">
                  <a:extLst>
                    <a:ext uri="{FF2B5EF4-FFF2-40B4-BE49-F238E27FC236}">
                      <a16:creationId xmlns:a16="http://schemas.microsoft.com/office/drawing/2014/main" id="{3F4B6C70-D422-42DD-995D-B3D41AE123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9048" y="5110310"/>
                  <a:ext cx="0" cy="102185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75" name="TextBox 774">
                  <a:extLst>
                    <a:ext uri="{FF2B5EF4-FFF2-40B4-BE49-F238E27FC236}">
                      <a16:creationId xmlns:a16="http://schemas.microsoft.com/office/drawing/2014/main" id="{2D7F24F4-3D71-40F3-B961-45A0A8AE6684}"/>
                    </a:ext>
                  </a:extLst>
                </p:cNvPr>
                <p:cNvSpPr txBox="1"/>
                <p:nvPr/>
              </p:nvSpPr>
              <p:spPr>
                <a:xfrm>
                  <a:off x="17234322" y="5074107"/>
                  <a:ext cx="1703206" cy="9939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Filter parameter</a:t>
                  </a:r>
                </a:p>
                <a:p>
                  <a:pPr algn="ctr"/>
                  <a:r>
                    <a:rPr lang="en-US" sz="1953"/>
                    <a:t>part</a:t>
                  </a:r>
                </a:p>
              </p:txBody>
            </p:sp>
            <p:sp>
              <p:nvSpPr>
                <p:cNvPr id="776" name="TextBox 775">
                  <a:extLst>
                    <a:ext uri="{FF2B5EF4-FFF2-40B4-BE49-F238E27FC236}">
                      <a16:creationId xmlns:a16="http://schemas.microsoft.com/office/drawing/2014/main" id="{0957F55C-6288-469C-A8C9-6FC91A0E381F}"/>
                    </a:ext>
                  </a:extLst>
                </p:cNvPr>
                <p:cNvSpPr txBox="1"/>
                <p:nvPr/>
              </p:nvSpPr>
              <p:spPr>
                <a:xfrm>
                  <a:off x="18993469" y="7660984"/>
                  <a:ext cx="288934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Current value in SRAM2</a:t>
                  </a:r>
                </a:p>
              </p:txBody>
            </p:sp>
          </p:grpSp>
          <p:sp>
            <p:nvSpPr>
              <p:cNvPr id="751" name="Rectangle 750">
                <a:extLst>
                  <a:ext uri="{FF2B5EF4-FFF2-40B4-BE49-F238E27FC236}">
                    <a16:creationId xmlns:a16="http://schemas.microsoft.com/office/drawing/2014/main" id="{754040B9-362E-46DE-87E4-255D4345F98C}"/>
                  </a:ext>
                </a:extLst>
              </p:cNvPr>
              <p:cNvSpPr/>
              <p:nvPr/>
            </p:nvSpPr>
            <p:spPr>
              <a:xfrm>
                <a:off x="20976384" y="6971824"/>
                <a:ext cx="2542993" cy="320791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peakResult</a:t>
                </a:r>
                <a:r>
                  <a:rPr lang="en-US" sz="1953">
                    <a:solidFill>
                      <a:schemeClr val="tx1"/>
                    </a:solidFill>
                  </a:rPr>
                  <a:t> -&gt; 1 </a:t>
                </a:r>
              </a:p>
            </p:txBody>
          </p:sp>
          <p:grpSp>
            <p:nvGrpSpPr>
              <p:cNvPr id="752" name="Group 751">
                <a:extLst>
                  <a:ext uri="{FF2B5EF4-FFF2-40B4-BE49-F238E27FC236}">
                    <a16:creationId xmlns:a16="http://schemas.microsoft.com/office/drawing/2014/main" id="{85FBA8F2-E997-43E1-97CB-09E9B167663A}"/>
                  </a:ext>
                </a:extLst>
              </p:cNvPr>
              <p:cNvGrpSpPr/>
              <p:nvPr/>
            </p:nvGrpSpPr>
            <p:grpSpPr>
              <a:xfrm>
                <a:off x="20978493" y="7293023"/>
                <a:ext cx="2538016" cy="359105"/>
                <a:chOff x="20978493" y="7293023"/>
                <a:chExt cx="2538016" cy="359105"/>
              </a:xfrm>
            </p:grpSpPr>
            <p:sp>
              <p:nvSpPr>
                <p:cNvPr id="758" name="Rectangle 757">
                  <a:extLst>
                    <a:ext uri="{FF2B5EF4-FFF2-40B4-BE49-F238E27FC236}">
                      <a16:creationId xmlns:a16="http://schemas.microsoft.com/office/drawing/2014/main" id="{CD1C9B6E-F468-475E-A51B-472EEE21DE2D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59" name="Rectangle 758">
                  <a:extLst>
                    <a:ext uri="{FF2B5EF4-FFF2-40B4-BE49-F238E27FC236}">
                      <a16:creationId xmlns:a16="http://schemas.microsoft.com/office/drawing/2014/main" id="{D0BE211A-559E-48D1-A7C1-5E396DA62254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60" name="Rectangle 759">
                  <a:extLst>
                    <a:ext uri="{FF2B5EF4-FFF2-40B4-BE49-F238E27FC236}">
                      <a16:creationId xmlns:a16="http://schemas.microsoft.com/office/drawing/2014/main" id="{5AC738DD-EF32-468B-BDAE-338434C7AB4E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61" name="Rectangle 760">
                  <a:extLst>
                    <a:ext uri="{FF2B5EF4-FFF2-40B4-BE49-F238E27FC236}">
                      <a16:creationId xmlns:a16="http://schemas.microsoft.com/office/drawing/2014/main" id="{BA31B1B3-3C67-4EB9-8F5E-811532BCF77B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753" name="Group 752">
                <a:extLst>
                  <a:ext uri="{FF2B5EF4-FFF2-40B4-BE49-F238E27FC236}">
                    <a16:creationId xmlns:a16="http://schemas.microsoft.com/office/drawing/2014/main" id="{CEDDC6A8-7D2A-4089-876A-F78DEE7CF543}"/>
                  </a:ext>
                </a:extLst>
              </p:cNvPr>
              <p:cNvGrpSpPr/>
              <p:nvPr/>
            </p:nvGrpSpPr>
            <p:grpSpPr>
              <a:xfrm>
                <a:off x="20978493" y="7642663"/>
                <a:ext cx="2538016" cy="377927"/>
                <a:chOff x="20978493" y="7293023"/>
                <a:chExt cx="2538016" cy="359105"/>
              </a:xfrm>
            </p:grpSpPr>
            <p:sp>
              <p:nvSpPr>
                <p:cNvPr id="754" name="Rectangle 753">
                  <a:extLst>
                    <a:ext uri="{FF2B5EF4-FFF2-40B4-BE49-F238E27FC236}">
                      <a16:creationId xmlns:a16="http://schemas.microsoft.com/office/drawing/2014/main" id="{85C4A591-A6A9-4DA8-9A20-AAFFA834B12B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755" name="Rectangle 754">
                  <a:extLst>
                    <a:ext uri="{FF2B5EF4-FFF2-40B4-BE49-F238E27FC236}">
                      <a16:creationId xmlns:a16="http://schemas.microsoft.com/office/drawing/2014/main" id="{28C09267-7444-48FD-9D2B-4F82761D6807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756" name="Rectangle 755">
                  <a:extLst>
                    <a:ext uri="{FF2B5EF4-FFF2-40B4-BE49-F238E27FC236}">
                      <a16:creationId xmlns:a16="http://schemas.microsoft.com/office/drawing/2014/main" id="{320A6464-DFE0-41D9-AE40-F9FCD801AC89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57" name="Rectangle 756">
                  <a:extLst>
                    <a:ext uri="{FF2B5EF4-FFF2-40B4-BE49-F238E27FC236}">
                      <a16:creationId xmlns:a16="http://schemas.microsoft.com/office/drawing/2014/main" id="{2CE61D9E-3F9C-46A0-92E0-2E4EF8C0A7A1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</p:grpSp>
      </p:grpSp>
      <p:sp>
        <p:nvSpPr>
          <p:cNvPr id="777" name="TextBox 776">
            <a:extLst>
              <a:ext uri="{FF2B5EF4-FFF2-40B4-BE49-F238E27FC236}">
                <a16:creationId xmlns:a16="http://schemas.microsoft.com/office/drawing/2014/main" id="{99C17F50-1392-4C15-B702-75D0B8B4E0AD}"/>
              </a:ext>
            </a:extLst>
          </p:cNvPr>
          <p:cNvSpPr txBox="1"/>
          <p:nvPr/>
        </p:nvSpPr>
        <p:spPr>
          <a:xfrm>
            <a:off x="21812359" y="30392415"/>
            <a:ext cx="23542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All the other parameters will be reset</a:t>
            </a:r>
          </a:p>
        </p:txBody>
      </p:sp>
      <p:sp>
        <p:nvSpPr>
          <p:cNvPr id="778" name="TextBox 777">
            <a:extLst>
              <a:ext uri="{FF2B5EF4-FFF2-40B4-BE49-F238E27FC236}">
                <a16:creationId xmlns:a16="http://schemas.microsoft.com/office/drawing/2014/main" id="{FE1C35BA-E939-40A4-9512-EB038EC76516}"/>
              </a:ext>
            </a:extLst>
          </p:cNvPr>
          <p:cNvSpPr txBox="1"/>
          <p:nvPr/>
        </p:nvSpPr>
        <p:spPr>
          <a:xfrm>
            <a:off x="22182150" y="29704507"/>
            <a:ext cx="208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TH- TH+ and CH</a:t>
            </a:r>
          </a:p>
        </p:txBody>
      </p:sp>
      <p:grpSp>
        <p:nvGrpSpPr>
          <p:cNvPr id="779" name="Group 778">
            <a:extLst>
              <a:ext uri="{FF2B5EF4-FFF2-40B4-BE49-F238E27FC236}">
                <a16:creationId xmlns:a16="http://schemas.microsoft.com/office/drawing/2014/main" id="{1CBC7373-E87C-4D6D-AEE2-A231292E2F11}"/>
              </a:ext>
            </a:extLst>
          </p:cNvPr>
          <p:cNvGrpSpPr/>
          <p:nvPr/>
        </p:nvGrpSpPr>
        <p:grpSpPr>
          <a:xfrm>
            <a:off x="23770565" y="28576877"/>
            <a:ext cx="5715006" cy="3460016"/>
            <a:chOff x="19173259" y="5057844"/>
            <a:chExt cx="5715006" cy="3460016"/>
          </a:xfrm>
        </p:grpSpPr>
        <p:cxnSp>
          <p:nvCxnSpPr>
            <p:cNvPr id="780" name="Straight Arrow Connector 779">
              <a:extLst>
                <a:ext uri="{FF2B5EF4-FFF2-40B4-BE49-F238E27FC236}">
                  <a16:creationId xmlns:a16="http://schemas.microsoft.com/office/drawing/2014/main" id="{06292C06-6182-47C3-A7C6-72CF902294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15747" y="7290496"/>
              <a:ext cx="6987" cy="75047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81" name="TextBox 780">
              <a:extLst>
                <a:ext uri="{FF2B5EF4-FFF2-40B4-BE49-F238E27FC236}">
                  <a16:creationId xmlns:a16="http://schemas.microsoft.com/office/drawing/2014/main" id="{944C467D-E6BA-4492-BBB4-AB6B66BD4094}"/>
                </a:ext>
              </a:extLst>
            </p:cNvPr>
            <p:cNvSpPr txBox="1"/>
            <p:nvPr/>
          </p:nvSpPr>
          <p:spPr>
            <a:xfrm>
              <a:off x="23580292" y="7416880"/>
              <a:ext cx="13079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err="1"/>
                <a:t>stateRAM</a:t>
              </a:r>
              <a:endParaRPr lang="en-US" sz="1953"/>
            </a:p>
          </p:txBody>
        </p:sp>
        <p:cxnSp>
          <p:nvCxnSpPr>
            <p:cNvPr id="782" name="Straight Arrow Connector 781">
              <a:extLst>
                <a:ext uri="{FF2B5EF4-FFF2-40B4-BE49-F238E27FC236}">
                  <a16:creationId xmlns:a16="http://schemas.microsoft.com/office/drawing/2014/main" id="{3B1C711D-23A8-496A-A61B-E891AFD12B76}"/>
                </a:ext>
              </a:extLst>
            </p:cNvPr>
            <p:cNvCxnSpPr>
              <a:cxnSpLocks/>
            </p:cNvCxnSpPr>
            <p:nvPr/>
          </p:nvCxnSpPr>
          <p:spPr>
            <a:xfrm>
              <a:off x="20848170" y="7284905"/>
              <a:ext cx="6512" cy="7616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83" name="TextBox 782">
              <a:extLst>
                <a:ext uri="{FF2B5EF4-FFF2-40B4-BE49-F238E27FC236}">
                  <a16:creationId xmlns:a16="http://schemas.microsoft.com/office/drawing/2014/main" id="{9B4FFE92-3AC7-4734-8318-8E7580DDC45C}"/>
                </a:ext>
              </a:extLst>
            </p:cNvPr>
            <p:cNvSpPr txBox="1"/>
            <p:nvPr/>
          </p:nvSpPr>
          <p:spPr>
            <a:xfrm>
              <a:off x="19391108" y="7327195"/>
              <a:ext cx="1431092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State saving part</a:t>
              </a:r>
            </a:p>
          </p:txBody>
        </p:sp>
        <p:grpSp>
          <p:nvGrpSpPr>
            <p:cNvPr id="784" name="Group 783">
              <a:extLst>
                <a:ext uri="{FF2B5EF4-FFF2-40B4-BE49-F238E27FC236}">
                  <a16:creationId xmlns:a16="http://schemas.microsoft.com/office/drawing/2014/main" id="{470260E3-F4C9-467A-BE45-25E34FA65977}"/>
                </a:ext>
              </a:extLst>
            </p:cNvPr>
            <p:cNvGrpSpPr/>
            <p:nvPr/>
          </p:nvGrpSpPr>
          <p:grpSpPr>
            <a:xfrm>
              <a:off x="19173259" y="5057844"/>
              <a:ext cx="5458527" cy="3460016"/>
              <a:chOff x="19173259" y="5057844"/>
              <a:chExt cx="5458527" cy="3460016"/>
            </a:xfrm>
          </p:grpSpPr>
          <p:grpSp>
            <p:nvGrpSpPr>
              <p:cNvPr id="785" name="Group 784">
                <a:extLst>
                  <a:ext uri="{FF2B5EF4-FFF2-40B4-BE49-F238E27FC236}">
                    <a16:creationId xmlns:a16="http://schemas.microsoft.com/office/drawing/2014/main" id="{90A0D939-228D-4CB7-806D-7C1FB7DB32F9}"/>
                  </a:ext>
                </a:extLst>
              </p:cNvPr>
              <p:cNvGrpSpPr/>
              <p:nvPr/>
            </p:nvGrpSpPr>
            <p:grpSpPr>
              <a:xfrm>
                <a:off x="19173259" y="5057844"/>
                <a:ext cx="5458527" cy="3460016"/>
                <a:chOff x="17180369" y="4593834"/>
                <a:chExt cx="5458525" cy="3460014"/>
              </a:xfrm>
            </p:grpSpPr>
            <p:sp>
              <p:nvSpPr>
                <p:cNvPr id="797" name="Rectangle 796">
                  <a:extLst>
                    <a:ext uri="{FF2B5EF4-FFF2-40B4-BE49-F238E27FC236}">
                      <a16:creationId xmlns:a16="http://schemas.microsoft.com/office/drawing/2014/main" id="{71B32E1D-9BC8-4F20-BCB8-FD83F42D2E85}"/>
                    </a:ext>
                  </a:extLst>
                </p:cNvPr>
                <p:cNvSpPr/>
                <p:nvPr/>
              </p:nvSpPr>
              <p:spPr>
                <a:xfrm>
                  <a:off x="18984481" y="5136032"/>
                  <a:ext cx="2542990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dirty="0">
                      <a:solidFill>
                        <a:schemeClr val="tx1"/>
                      </a:solidFill>
                    </a:rPr>
                    <a:t>TH- -&gt; 6</a:t>
                  </a:r>
                </a:p>
              </p:txBody>
            </p:sp>
            <p:sp>
              <p:nvSpPr>
                <p:cNvPr id="798" name="Rectangle 797">
                  <a:extLst>
                    <a:ext uri="{FF2B5EF4-FFF2-40B4-BE49-F238E27FC236}">
                      <a16:creationId xmlns:a16="http://schemas.microsoft.com/office/drawing/2014/main" id="{2C3B6E88-CDF1-46ED-B5FB-C43A5B9FCEA7}"/>
                    </a:ext>
                  </a:extLst>
                </p:cNvPr>
                <p:cNvSpPr/>
                <p:nvPr/>
              </p:nvSpPr>
              <p:spPr>
                <a:xfrm>
                  <a:off x="18984481" y="5480587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dirty="0">
                      <a:solidFill>
                        <a:schemeClr val="tx1"/>
                      </a:solidFill>
                    </a:rPr>
                    <a:t>TH+ -&gt; 14</a:t>
                  </a:r>
                </a:p>
              </p:txBody>
            </p:sp>
            <p:sp>
              <p:nvSpPr>
                <p:cNvPr id="799" name="Rectangle 798">
                  <a:extLst>
                    <a:ext uri="{FF2B5EF4-FFF2-40B4-BE49-F238E27FC236}">
                      <a16:creationId xmlns:a16="http://schemas.microsoft.com/office/drawing/2014/main" id="{043E0CC8-9E27-4B56-8947-7703E4468EFC}"/>
                    </a:ext>
                  </a:extLst>
                </p:cNvPr>
                <p:cNvSpPr/>
                <p:nvPr/>
              </p:nvSpPr>
              <p:spPr>
                <a:xfrm>
                  <a:off x="18984482" y="5825142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dirty="0">
                      <a:solidFill>
                        <a:schemeClr val="tx1"/>
                      </a:solidFill>
                    </a:rPr>
                    <a:t>CH -&gt; 5(b’101)</a:t>
                  </a:r>
                </a:p>
              </p:txBody>
            </p:sp>
            <p:cxnSp>
              <p:nvCxnSpPr>
                <p:cNvPr id="800" name="Straight Arrow Connector 799">
                  <a:extLst>
                    <a:ext uri="{FF2B5EF4-FFF2-40B4-BE49-F238E27FC236}">
                      <a16:creationId xmlns:a16="http://schemas.microsoft.com/office/drawing/2014/main" id="{E8C3CDA7-C581-4D9B-BD0F-9F103E1DC5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22900" y="5003073"/>
                  <a:ext cx="281119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01" name="TextBox 800">
                  <a:extLst>
                    <a:ext uri="{FF2B5EF4-FFF2-40B4-BE49-F238E27FC236}">
                      <a16:creationId xmlns:a16="http://schemas.microsoft.com/office/drawing/2014/main" id="{4280B862-0E2D-466C-9E2B-669288A0E102}"/>
                    </a:ext>
                  </a:extLst>
                </p:cNvPr>
                <p:cNvSpPr txBox="1"/>
                <p:nvPr/>
              </p:nvSpPr>
              <p:spPr>
                <a:xfrm>
                  <a:off x="19657902" y="4593834"/>
                  <a:ext cx="153060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4 bits wide</a:t>
                  </a:r>
                </a:p>
              </p:txBody>
            </p:sp>
            <p:cxnSp>
              <p:nvCxnSpPr>
                <p:cNvPr id="802" name="Straight Arrow Connector 801">
                  <a:extLst>
                    <a:ext uri="{FF2B5EF4-FFF2-40B4-BE49-F238E27FC236}">
                      <a16:creationId xmlns:a16="http://schemas.microsoft.com/office/drawing/2014/main" id="{E297EB11-23A7-437E-BC36-03679F03B0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634482" y="5138614"/>
                  <a:ext cx="0" cy="10078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03" name="TextBox 802">
                  <a:extLst>
                    <a:ext uri="{FF2B5EF4-FFF2-40B4-BE49-F238E27FC236}">
                      <a16:creationId xmlns:a16="http://schemas.microsoft.com/office/drawing/2014/main" id="{074AF0C2-F654-41F4-B8A8-5EC9D06B89CD}"/>
                    </a:ext>
                  </a:extLst>
                </p:cNvPr>
                <p:cNvSpPr txBox="1"/>
                <p:nvPr/>
              </p:nvSpPr>
              <p:spPr>
                <a:xfrm>
                  <a:off x="21634481" y="5483167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sp>
              <p:nvSpPr>
                <p:cNvPr id="804" name="Rectangle 803">
                  <a:extLst>
                    <a:ext uri="{FF2B5EF4-FFF2-40B4-BE49-F238E27FC236}">
                      <a16:creationId xmlns:a16="http://schemas.microsoft.com/office/drawing/2014/main" id="{DC2B8696-AD9A-409A-A670-2CA979FC5E90}"/>
                    </a:ext>
                  </a:extLst>
                </p:cNvPr>
                <p:cNvSpPr/>
                <p:nvPr/>
              </p:nvSpPr>
              <p:spPr>
                <a:xfrm>
                  <a:off x="18984265" y="6167376"/>
                  <a:ext cx="2542220" cy="342536"/>
                </a:xfrm>
                <a:prstGeom prst="rect">
                  <a:avLst/>
                </a:prstGeom>
                <a:solidFill>
                  <a:srgbClr val="DDF9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dirty="0" err="1">
                      <a:solidFill>
                        <a:schemeClr val="tx1"/>
                      </a:solidFill>
                    </a:rPr>
                    <a:t>addrSaver</a:t>
                  </a:r>
                  <a:r>
                    <a:rPr lang="en-US" sz="1953" dirty="0">
                      <a:solidFill>
                        <a:schemeClr val="tx1"/>
                      </a:solidFill>
                    </a:rPr>
                    <a:t> -&gt; 0(b’000)</a:t>
                  </a:r>
                </a:p>
              </p:txBody>
            </p:sp>
            <p:cxnSp>
              <p:nvCxnSpPr>
                <p:cNvPr id="805" name="Straight Arrow Connector 804">
                  <a:extLst>
                    <a:ext uri="{FF2B5EF4-FFF2-40B4-BE49-F238E27FC236}">
                      <a16:creationId xmlns:a16="http://schemas.microsoft.com/office/drawing/2014/main" id="{AB03262C-679D-425D-849C-93DE4D7077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633493" y="6140605"/>
                  <a:ext cx="769" cy="70089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06" name="TextBox 805">
                  <a:extLst>
                    <a:ext uri="{FF2B5EF4-FFF2-40B4-BE49-F238E27FC236}">
                      <a16:creationId xmlns:a16="http://schemas.microsoft.com/office/drawing/2014/main" id="{D2F8DE23-5837-4C65-AF2D-08EAA043DE54}"/>
                    </a:ext>
                  </a:extLst>
                </p:cNvPr>
                <p:cNvSpPr txBox="1"/>
                <p:nvPr/>
              </p:nvSpPr>
              <p:spPr>
                <a:xfrm>
                  <a:off x="21651141" y="6287540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807" name="Straight Arrow Connector 806">
                  <a:extLst>
                    <a:ext uri="{FF2B5EF4-FFF2-40B4-BE49-F238E27FC236}">
                      <a16:creationId xmlns:a16="http://schemas.microsoft.com/office/drawing/2014/main" id="{CBD14234-2A6B-4DA8-8363-B7AC7B995C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8837" y="6130422"/>
                  <a:ext cx="0" cy="72272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08" name="TextBox 807">
                  <a:extLst>
                    <a:ext uri="{FF2B5EF4-FFF2-40B4-BE49-F238E27FC236}">
                      <a16:creationId xmlns:a16="http://schemas.microsoft.com/office/drawing/2014/main" id="{0388B516-BE51-45FC-BF44-1124288FC76B}"/>
                    </a:ext>
                  </a:extLst>
                </p:cNvPr>
                <p:cNvSpPr txBox="1"/>
                <p:nvPr/>
              </p:nvSpPr>
              <p:spPr>
                <a:xfrm>
                  <a:off x="17180369" y="6174080"/>
                  <a:ext cx="1850113" cy="693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Result saving part</a:t>
                  </a:r>
                </a:p>
              </p:txBody>
            </p:sp>
            <p:cxnSp>
              <p:nvCxnSpPr>
                <p:cNvPr id="809" name="Straight Arrow Connector 808">
                  <a:extLst>
                    <a:ext uri="{FF2B5EF4-FFF2-40B4-BE49-F238E27FC236}">
                      <a16:creationId xmlns:a16="http://schemas.microsoft.com/office/drawing/2014/main" id="{2329EC96-6517-4A6B-8415-C3F98AA849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9048" y="5110310"/>
                  <a:ext cx="0" cy="102185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10" name="TextBox 809">
                  <a:extLst>
                    <a:ext uri="{FF2B5EF4-FFF2-40B4-BE49-F238E27FC236}">
                      <a16:creationId xmlns:a16="http://schemas.microsoft.com/office/drawing/2014/main" id="{DA64789D-5520-4898-8D55-4551866DBE6E}"/>
                    </a:ext>
                  </a:extLst>
                </p:cNvPr>
                <p:cNvSpPr txBox="1"/>
                <p:nvPr/>
              </p:nvSpPr>
              <p:spPr>
                <a:xfrm>
                  <a:off x="17234322" y="5074107"/>
                  <a:ext cx="1703206" cy="9939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Filter parameter</a:t>
                  </a:r>
                </a:p>
                <a:p>
                  <a:pPr algn="ctr"/>
                  <a:r>
                    <a:rPr lang="en-US" sz="1953"/>
                    <a:t>part</a:t>
                  </a:r>
                </a:p>
              </p:txBody>
            </p:sp>
            <p:sp>
              <p:nvSpPr>
                <p:cNvPr id="811" name="TextBox 810">
                  <a:extLst>
                    <a:ext uri="{FF2B5EF4-FFF2-40B4-BE49-F238E27FC236}">
                      <a16:creationId xmlns:a16="http://schemas.microsoft.com/office/drawing/2014/main" id="{AF720E1E-AC1E-4006-882F-54490ED858C8}"/>
                    </a:ext>
                  </a:extLst>
                </p:cNvPr>
                <p:cNvSpPr txBox="1"/>
                <p:nvPr/>
              </p:nvSpPr>
              <p:spPr>
                <a:xfrm>
                  <a:off x="18993469" y="7660984"/>
                  <a:ext cx="288934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Current value in SRAM2</a:t>
                  </a:r>
                </a:p>
              </p:txBody>
            </p:sp>
          </p:grpSp>
          <p:sp>
            <p:nvSpPr>
              <p:cNvPr id="786" name="Rectangle 785">
                <a:extLst>
                  <a:ext uri="{FF2B5EF4-FFF2-40B4-BE49-F238E27FC236}">
                    <a16:creationId xmlns:a16="http://schemas.microsoft.com/office/drawing/2014/main" id="{A99CC92B-0D83-4C6F-9C54-5B3447B47106}"/>
                  </a:ext>
                </a:extLst>
              </p:cNvPr>
              <p:cNvSpPr/>
              <p:nvPr/>
            </p:nvSpPr>
            <p:spPr>
              <a:xfrm>
                <a:off x="20976384" y="6971824"/>
                <a:ext cx="2542993" cy="320791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dirty="0" err="1">
                    <a:solidFill>
                      <a:schemeClr val="tx1"/>
                    </a:solidFill>
                  </a:rPr>
                  <a:t>peakResult</a:t>
                </a:r>
                <a:r>
                  <a:rPr lang="en-US" sz="1953" dirty="0">
                    <a:solidFill>
                      <a:schemeClr val="tx1"/>
                    </a:solidFill>
                  </a:rPr>
                  <a:t> -&gt; 0 </a:t>
                </a:r>
              </a:p>
            </p:txBody>
          </p:sp>
          <p:grpSp>
            <p:nvGrpSpPr>
              <p:cNvPr id="787" name="Group 786">
                <a:extLst>
                  <a:ext uri="{FF2B5EF4-FFF2-40B4-BE49-F238E27FC236}">
                    <a16:creationId xmlns:a16="http://schemas.microsoft.com/office/drawing/2014/main" id="{F1911E53-D575-4EFA-AECD-36491D497136}"/>
                  </a:ext>
                </a:extLst>
              </p:cNvPr>
              <p:cNvGrpSpPr/>
              <p:nvPr/>
            </p:nvGrpSpPr>
            <p:grpSpPr>
              <a:xfrm>
                <a:off x="20978493" y="7293023"/>
                <a:ext cx="2538016" cy="359105"/>
                <a:chOff x="20978493" y="7293023"/>
                <a:chExt cx="2538016" cy="359105"/>
              </a:xfrm>
            </p:grpSpPr>
            <p:sp>
              <p:nvSpPr>
                <p:cNvPr id="793" name="Rectangle 792">
                  <a:extLst>
                    <a:ext uri="{FF2B5EF4-FFF2-40B4-BE49-F238E27FC236}">
                      <a16:creationId xmlns:a16="http://schemas.microsoft.com/office/drawing/2014/main" id="{693DAF76-9216-4FA1-8534-006BE28F8D9B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94" name="Rectangle 793">
                  <a:extLst>
                    <a:ext uri="{FF2B5EF4-FFF2-40B4-BE49-F238E27FC236}">
                      <a16:creationId xmlns:a16="http://schemas.microsoft.com/office/drawing/2014/main" id="{2ECB49E1-E287-4D81-BD57-5856F6991610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95" name="Rectangle 794">
                  <a:extLst>
                    <a:ext uri="{FF2B5EF4-FFF2-40B4-BE49-F238E27FC236}">
                      <a16:creationId xmlns:a16="http://schemas.microsoft.com/office/drawing/2014/main" id="{DCB5B0A9-92E3-426B-A5CA-B0F3B2B20BE7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96" name="Rectangle 795">
                  <a:extLst>
                    <a:ext uri="{FF2B5EF4-FFF2-40B4-BE49-F238E27FC236}">
                      <a16:creationId xmlns:a16="http://schemas.microsoft.com/office/drawing/2014/main" id="{8DF7681A-8A26-420D-9E09-E742421EEF11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788" name="Group 787">
                <a:extLst>
                  <a:ext uri="{FF2B5EF4-FFF2-40B4-BE49-F238E27FC236}">
                    <a16:creationId xmlns:a16="http://schemas.microsoft.com/office/drawing/2014/main" id="{C17A0B2D-E7F1-43AC-8045-2DD017589040}"/>
                  </a:ext>
                </a:extLst>
              </p:cNvPr>
              <p:cNvGrpSpPr/>
              <p:nvPr/>
            </p:nvGrpSpPr>
            <p:grpSpPr>
              <a:xfrm>
                <a:off x="20978493" y="7642659"/>
                <a:ext cx="2538016" cy="381806"/>
                <a:chOff x="20978493" y="7293023"/>
                <a:chExt cx="2538016" cy="362791"/>
              </a:xfrm>
            </p:grpSpPr>
            <p:sp>
              <p:nvSpPr>
                <p:cNvPr id="789" name="Rectangle 788">
                  <a:extLst>
                    <a:ext uri="{FF2B5EF4-FFF2-40B4-BE49-F238E27FC236}">
                      <a16:creationId xmlns:a16="http://schemas.microsoft.com/office/drawing/2014/main" id="{FBC7B2D2-8FE2-496A-9065-6BB4BBB1CE71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6048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90" name="Rectangle 789">
                  <a:extLst>
                    <a:ext uri="{FF2B5EF4-FFF2-40B4-BE49-F238E27FC236}">
                      <a16:creationId xmlns:a16="http://schemas.microsoft.com/office/drawing/2014/main" id="{51D73CE5-8EB2-493D-B7D1-6870BEB43639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91" name="Rectangle 790">
                  <a:extLst>
                    <a:ext uri="{FF2B5EF4-FFF2-40B4-BE49-F238E27FC236}">
                      <a16:creationId xmlns:a16="http://schemas.microsoft.com/office/drawing/2014/main" id="{C879C844-24E2-4ED0-A578-CFC6F359AB1E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92" name="Rectangle 791">
                  <a:extLst>
                    <a:ext uri="{FF2B5EF4-FFF2-40B4-BE49-F238E27FC236}">
                      <a16:creationId xmlns:a16="http://schemas.microsoft.com/office/drawing/2014/main" id="{48A017AC-E2BA-44EB-BAA0-0A202A0B7E3C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04C0493-B3B4-4A78-A1BC-C784A945D0E9}"/>
              </a:ext>
            </a:extLst>
          </p:cNvPr>
          <p:cNvGrpSpPr/>
          <p:nvPr/>
        </p:nvGrpSpPr>
        <p:grpSpPr>
          <a:xfrm>
            <a:off x="7598837" y="13018493"/>
            <a:ext cx="4053811" cy="6454628"/>
            <a:chOff x="4229995" y="5366408"/>
            <a:chExt cx="4053811" cy="6454628"/>
          </a:xfrm>
        </p:grpSpPr>
        <p:sp>
          <p:nvSpPr>
            <p:cNvPr id="23" name="Arrow: Bent 22">
              <a:extLst>
                <a:ext uri="{FF2B5EF4-FFF2-40B4-BE49-F238E27FC236}">
                  <a16:creationId xmlns:a16="http://schemas.microsoft.com/office/drawing/2014/main" id="{5EEFEA5B-425B-41E8-B032-BF148F7DF37E}"/>
                </a:ext>
              </a:extLst>
            </p:cNvPr>
            <p:cNvSpPr/>
            <p:nvPr/>
          </p:nvSpPr>
          <p:spPr>
            <a:xfrm rot="10800000" flipH="1">
              <a:off x="4302444" y="5905446"/>
              <a:ext cx="3191063" cy="1810868"/>
            </a:xfrm>
            <a:prstGeom prst="bentArrow">
              <a:avLst>
                <a:gd name="adj1" fmla="val 6323"/>
                <a:gd name="adj2" fmla="val 6061"/>
                <a:gd name="adj3" fmla="val 8962"/>
                <a:gd name="adj4" fmla="val 41776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183851B-4906-4929-8793-60A53A656484}"/>
                </a:ext>
              </a:extLst>
            </p:cNvPr>
            <p:cNvGrpSpPr/>
            <p:nvPr/>
          </p:nvGrpSpPr>
          <p:grpSpPr>
            <a:xfrm>
              <a:off x="4229995" y="5366408"/>
              <a:ext cx="4053811" cy="6454628"/>
              <a:chOff x="4229995" y="5366408"/>
              <a:chExt cx="4053811" cy="6454628"/>
            </a:xfrm>
          </p:grpSpPr>
          <p:sp>
            <p:nvSpPr>
              <p:cNvPr id="497" name="Arrow: Bent 496">
                <a:extLst>
                  <a:ext uri="{FF2B5EF4-FFF2-40B4-BE49-F238E27FC236}">
                    <a16:creationId xmlns:a16="http://schemas.microsoft.com/office/drawing/2014/main" id="{9E854129-B6FB-4EEB-A1AE-B2DA035E5C89}"/>
                  </a:ext>
                </a:extLst>
              </p:cNvPr>
              <p:cNvSpPr/>
              <p:nvPr/>
            </p:nvSpPr>
            <p:spPr>
              <a:xfrm rot="10800000" flipH="1">
                <a:off x="4302443" y="5871320"/>
                <a:ext cx="3191063" cy="5949716"/>
              </a:xfrm>
              <a:prstGeom prst="bentArrow">
                <a:avLst>
                  <a:gd name="adj1" fmla="val 3546"/>
                  <a:gd name="adj2" fmla="val 4210"/>
                  <a:gd name="adj3" fmla="val 6315"/>
                  <a:gd name="adj4" fmla="val 4177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9" name="TextBox 498">
                <a:extLst>
                  <a:ext uri="{FF2B5EF4-FFF2-40B4-BE49-F238E27FC236}">
                    <a16:creationId xmlns:a16="http://schemas.microsoft.com/office/drawing/2014/main" id="{22339E6F-AC7E-4C3C-A78F-AB956B30DDDF}"/>
                  </a:ext>
                </a:extLst>
              </p:cNvPr>
              <p:cNvSpPr txBox="1"/>
              <p:nvPr/>
            </p:nvSpPr>
            <p:spPr>
              <a:xfrm>
                <a:off x="4229995" y="5366408"/>
                <a:ext cx="4053811" cy="138499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/>
                  <a:t>rough data</a:t>
                </a:r>
              </a:p>
              <a:p>
                <a:r>
                  <a:rPr lang="en-US" sz="2800"/>
                  <a:t>  (input from the  </a:t>
                </a:r>
              </a:p>
              <a:p>
                <a:r>
                  <a:rPr lang="en-US" sz="2800"/>
                  <a:t>  first measurement)</a:t>
                </a:r>
              </a:p>
            </p:txBody>
          </p:sp>
        </p:grpSp>
      </p:grpSp>
      <p:grpSp>
        <p:nvGrpSpPr>
          <p:cNvPr id="503" name="Group 502">
            <a:extLst>
              <a:ext uri="{FF2B5EF4-FFF2-40B4-BE49-F238E27FC236}">
                <a16:creationId xmlns:a16="http://schemas.microsoft.com/office/drawing/2014/main" id="{A79B1961-0DAF-441F-B4F5-0D21476785B9}"/>
              </a:ext>
            </a:extLst>
          </p:cNvPr>
          <p:cNvGrpSpPr/>
          <p:nvPr/>
        </p:nvGrpSpPr>
        <p:grpSpPr>
          <a:xfrm>
            <a:off x="7494896" y="21340097"/>
            <a:ext cx="4053811" cy="5633647"/>
            <a:chOff x="4229995" y="5366408"/>
            <a:chExt cx="4053811" cy="5433273"/>
          </a:xfrm>
        </p:grpSpPr>
        <p:sp>
          <p:nvSpPr>
            <p:cNvPr id="504" name="Arrow: Bent 503">
              <a:extLst>
                <a:ext uri="{FF2B5EF4-FFF2-40B4-BE49-F238E27FC236}">
                  <a16:creationId xmlns:a16="http://schemas.microsoft.com/office/drawing/2014/main" id="{EAB31CFC-8DC5-46D1-AF97-55EDE056C94F}"/>
                </a:ext>
              </a:extLst>
            </p:cNvPr>
            <p:cNvSpPr/>
            <p:nvPr/>
          </p:nvSpPr>
          <p:spPr>
            <a:xfrm rot="10800000" flipH="1">
              <a:off x="4302444" y="5905446"/>
              <a:ext cx="3191063" cy="1810868"/>
            </a:xfrm>
            <a:prstGeom prst="bentArrow">
              <a:avLst>
                <a:gd name="adj1" fmla="val 6323"/>
                <a:gd name="adj2" fmla="val 6061"/>
                <a:gd name="adj3" fmla="val 8962"/>
                <a:gd name="adj4" fmla="val 41776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505" name="Group 504">
              <a:extLst>
                <a:ext uri="{FF2B5EF4-FFF2-40B4-BE49-F238E27FC236}">
                  <a16:creationId xmlns:a16="http://schemas.microsoft.com/office/drawing/2014/main" id="{08090EAD-829E-4AA6-8044-5F4169B043EE}"/>
                </a:ext>
              </a:extLst>
            </p:cNvPr>
            <p:cNvGrpSpPr/>
            <p:nvPr/>
          </p:nvGrpSpPr>
          <p:grpSpPr>
            <a:xfrm>
              <a:off x="4229995" y="5366408"/>
              <a:ext cx="4053811" cy="5433273"/>
              <a:chOff x="4229995" y="5366408"/>
              <a:chExt cx="4053811" cy="5433273"/>
            </a:xfrm>
          </p:grpSpPr>
          <p:sp>
            <p:nvSpPr>
              <p:cNvPr id="506" name="Arrow: Bent 505">
                <a:extLst>
                  <a:ext uri="{FF2B5EF4-FFF2-40B4-BE49-F238E27FC236}">
                    <a16:creationId xmlns:a16="http://schemas.microsoft.com/office/drawing/2014/main" id="{08874151-B1E7-4257-9D3C-DE9801A2418E}"/>
                  </a:ext>
                </a:extLst>
              </p:cNvPr>
              <p:cNvSpPr/>
              <p:nvPr/>
            </p:nvSpPr>
            <p:spPr>
              <a:xfrm rot="10800000" flipH="1">
                <a:off x="4302443" y="5871320"/>
                <a:ext cx="3191063" cy="4928361"/>
              </a:xfrm>
              <a:prstGeom prst="bentArrow">
                <a:avLst>
                  <a:gd name="adj1" fmla="val 3546"/>
                  <a:gd name="adj2" fmla="val 4210"/>
                  <a:gd name="adj3" fmla="val 6315"/>
                  <a:gd name="adj4" fmla="val 4177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7" name="TextBox 506">
                <a:extLst>
                  <a:ext uri="{FF2B5EF4-FFF2-40B4-BE49-F238E27FC236}">
                    <a16:creationId xmlns:a16="http://schemas.microsoft.com/office/drawing/2014/main" id="{93425396-D462-4F9D-91A2-895E5E2CDBD1}"/>
                  </a:ext>
                </a:extLst>
              </p:cNvPr>
              <p:cNvSpPr txBox="1"/>
              <p:nvPr/>
            </p:nvSpPr>
            <p:spPr>
              <a:xfrm>
                <a:off x="4229995" y="5366408"/>
                <a:ext cx="4053811" cy="138499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/>
                  <a:t>rough data</a:t>
                </a:r>
              </a:p>
              <a:p>
                <a:r>
                  <a:rPr lang="en-US" sz="2800"/>
                  <a:t>  (input from the  </a:t>
                </a:r>
              </a:p>
              <a:p>
                <a:r>
                  <a:rPr lang="en-US" sz="2800"/>
                  <a:t>  first measurement)</a:t>
                </a:r>
              </a:p>
            </p:txBody>
          </p:sp>
        </p:grpSp>
      </p:grpSp>
      <p:cxnSp>
        <p:nvCxnSpPr>
          <p:cNvPr id="604" name="Straight Arrow Connector 603">
            <a:extLst>
              <a:ext uri="{FF2B5EF4-FFF2-40B4-BE49-F238E27FC236}">
                <a16:creationId xmlns:a16="http://schemas.microsoft.com/office/drawing/2014/main" id="{F199159A-ADC5-4C07-8810-CEA2FE9AE742}"/>
              </a:ext>
            </a:extLst>
          </p:cNvPr>
          <p:cNvCxnSpPr>
            <a:cxnSpLocks/>
          </p:cNvCxnSpPr>
          <p:nvPr/>
        </p:nvCxnSpPr>
        <p:spPr>
          <a:xfrm flipH="1">
            <a:off x="15896835" y="9578352"/>
            <a:ext cx="5346" cy="6987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5" name="TextBox 604">
            <a:extLst>
              <a:ext uri="{FF2B5EF4-FFF2-40B4-BE49-F238E27FC236}">
                <a16:creationId xmlns:a16="http://schemas.microsoft.com/office/drawing/2014/main" id="{697043CF-AE6F-4F6C-9084-50B338B49FC7}"/>
              </a:ext>
            </a:extLst>
          </p:cNvPr>
          <p:cNvSpPr txBox="1"/>
          <p:nvPr/>
        </p:nvSpPr>
        <p:spPr>
          <a:xfrm>
            <a:off x="15922772" y="9705534"/>
            <a:ext cx="1207892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53" err="1"/>
              <a:t>stateRAM</a:t>
            </a:r>
            <a:endParaRPr lang="en-US" sz="1953"/>
          </a:p>
        </p:txBody>
      </p:sp>
      <p:cxnSp>
        <p:nvCxnSpPr>
          <p:cNvPr id="606" name="Straight Arrow Connector 605">
            <a:extLst>
              <a:ext uri="{FF2B5EF4-FFF2-40B4-BE49-F238E27FC236}">
                <a16:creationId xmlns:a16="http://schemas.microsoft.com/office/drawing/2014/main" id="{CF287B83-E109-459C-AF32-22DB89C62F87}"/>
              </a:ext>
            </a:extLst>
          </p:cNvPr>
          <p:cNvCxnSpPr>
            <a:cxnSpLocks/>
          </p:cNvCxnSpPr>
          <p:nvPr/>
        </p:nvCxnSpPr>
        <p:spPr>
          <a:xfrm>
            <a:off x="13037324" y="9571837"/>
            <a:ext cx="6512" cy="7616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7" name="TextBox 606">
            <a:extLst>
              <a:ext uri="{FF2B5EF4-FFF2-40B4-BE49-F238E27FC236}">
                <a16:creationId xmlns:a16="http://schemas.microsoft.com/office/drawing/2014/main" id="{17894297-9863-4EB2-86E8-C26C5E6D9B60}"/>
              </a:ext>
            </a:extLst>
          </p:cNvPr>
          <p:cNvSpPr txBox="1"/>
          <p:nvPr/>
        </p:nvSpPr>
        <p:spPr>
          <a:xfrm>
            <a:off x="11580262" y="9614127"/>
            <a:ext cx="1431092" cy="693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53"/>
              <a:t>State saving part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0" name="Rectangle 719">
                <a:extLst>
                  <a:ext uri="{FF2B5EF4-FFF2-40B4-BE49-F238E27FC236}">
                    <a16:creationId xmlns:a16="http://schemas.microsoft.com/office/drawing/2014/main" id="{D65107F4-20B9-4B2F-8640-04A129C3C8D1}"/>
                  </a:ext>
                </a:extLst>
              </p:cNvPr>
              <p:cNvSpPr/>
              <p:nvPr/>
            </p:nvSpPr>
            <p:spPr>
              <a:xfrm>
                <a:off x="13165538" y="7885196"/>
                <a:ext cx="2646344" cy="34455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953" dirty="0">
                        <a:solidFill>
                          <a:schemeClr val="tx1"/>
                        </a:solidFill>
                      </a:rPr>
                      <m:t>TH</m:t>
                    </m:r>
                    <m:r>
                      <m:rPr>
                        <m:nor/>
                      </m:rPr>
                      <a:rPr lang="en-US" sz="1953" dirty="0">
                        <a:solidFill>
                          <a:schemeClr val="tx1"/>
                        </a:solidFill>
                      </a:rPr>
                      <m:t>−</m:t>
                    </m:r>
                    <m:r>
                      <a:rPr lang="en-US" sz="1953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953">
                    <a:solidFill>
                      <a:schemeClr val="tx1"/>
                    </a:solidFill>
                  </a:rPr>
                  <a:t>-&gt; x</a:t>
                </a:r>
              </a:p>
            </p:txBody>
          </p:sp>
        </mc:Choice>
        <mc:Fallback xmlns="">
          <p:sp>
            <p:nvSpPr>
              <p:cNvPr id="720" name="Rectangle 719">
                <a:extLst>
                  <a:ext uri="{FF2B5EF4-FFF2-40B4-BE49-F238E27FC236}">
                    <a16:creationId xmlns:a16="http://schemas.microsoft.com/office/drawing/2014/main" id="{D65107F4-20B9-4B2F-8640-04A129C3C8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5538" y="7885196"/>
                <a:ext cx="2646344" cy="344555"/>
              </a:xfrm>
              <a:prstGeom prst="rect">
                <a:avLst/>
              </a:prstGeom>
              <a:blipFill>
                <a:blip r:embed="rId6"/>
                <a:stretch>
                  <a:fillRect t="-13793" b="-34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1" name="Rectangle 720">
                <a:extLst>
                  <a:ext uri="{FF2B5EF4-FFF2-40B4-BE49-F238E27FC236}">
                    <a16:creationId xmlns:a16="http://schemas.microsoft.com/office/drawing/2014/main" id="{F8AFA48C-9F32-46E5-B759-146D2BD0120B}"/>
                  </a:ext>
                </a:extLst>
              </p:cNvPr>
              <p:cNvSpPr/>
              <p:nvPr/>
            </p:nvSpPr>
            <p:spPr>
              <a:xfrm>
                <a:off x="13166526" y="8231529"/>
                <a:ext cx="2645357" cy="34455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953" dirty="0">
                        <a:solidFill>
                          <a:schemeClr val="tx1"/>
                        </a:solidFill>
                      </a:rPr>
                      <m:t>TH</m:t>
                    </m:r>
                    <m:r>
                      <m:rPr>
                        <m:nor/>
                      </m:rPr>
                      <a:rPr lang="en-US" sz="1953" dirty="0">
                        <a:solidFill>
                          <a:schemeClr val="tx1"/>
                        </a:solidFill>
                      </a:rPr>
                      <m:t>+</m:t>
                    </m:r>
                    <m:r>
                      <a:rPr lang="en-US" sz="1953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953">
                    <a:solidFill>
                      <a:schemeClr val="tx1"/>
                    </a:solidFill>
                  </a:rPr>
                  <a:t>-&gt; x</a:t>
                </a:r>
              </a:p>
            </p:txBody>
          </p:sp>
        </mc:Choice>
        <mc:Fallback xmlns="">
          <p:sp>
            <p:nvSpPr>
              <p:cNvPr id="721" name="Rectangle 720">
                <a:extLst>
                  <a:ext uri="{FF2B5EF4-FFF2-40B4-BE49-F238E27FC236}">
                    <a16:creationId xmlns:a16="http://schemas.microsoft.com/office/drawing/2014/main" id="{F8AFA48C-9F32-46E5-B759-146D2BD012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6526" y="8231529"/>
                <a:ext cx="2645357" cy="344555"/>
              </a:xfrm>
              <a:prstGeom prst="rect">
                <a:avLst/>
              </a:prstGeom>
              <a:blipFill>
                <a:blip r:embed="rId7"/>
                <a:stretch>
                  <a:fillRect t="-13559" b="-33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2" name="Rectangle 721">
                <a:extLst>
                  <a:ext uri="{FF2B5EF4-FFF2-40B4-BE49-F238E27FC236}">
                    <a16:creationId xmlns:a16="http://schemas.microsoft.com/office/drawing/2014/main" id="{75A8EB7C-08AE-4E95-A2AB-78CC68AA1B59}"/>
                  </a:ext>
                </a:extLst>
              </p:cNvPr>
              <p:cNvSpPr/>
              <p:nvPr/>
            </p:nvSpPr>
            <p:spPr>
              <a:xfrm>
                <a:off x="13166527" y="8576085"/>
                <a:ext cx="2645360" cy="34455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953" dirty="0">
                        <a:solidFill>
                          <a:schemeClr val="tx1"/>
                        </a:solidFill>
                      </a:rPr>
                      <m:t>CH</m:t>
                    </m:r>
                  </m:oMath>
                </a14:m>
                <a:r>
                  <a:rPr lang="en-US" sz="1953">
                    <a:solidFill>
                      <a:schemeClr val="tx1"/>
                    </a:solidFill>
                  </a:rPr>
                  <a:t>-&gt; x</a:t>
                </a:r>
              </a:p>
            </p:txBody>
          </p:sp>
        </mc:Choice>
        <mc:Fallback xmlns="">
          <p:sp>
            <p:nvSpPr>
              <p:cNvPr id="722" name="Rectangle 721">
                <a:extLst>
                  <a:ext uri="{FF2B5EF4-FFF2-40B4-BE49-F238E27FC236}">
                    <a16:creationId xmlns:a16="http://schemas.microsoft.com/office/drawing/2014/main" id="{75A8EB7C-08AE-4E95-A2AB-78CC68AA1B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6527" y="8576085"/>
                <a:ext cx="2645360" cy="344555"/>
              </a:xfrm>
              <a:prstGeom prst="rect">
                <a:avLst/>
              </a:prstGeom>
              <a:blipFill>
                <a:blip r:embed="rId8"/>
                <a:stretch>
                  <a:fillRect t="-13793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3" name="Straight Arrow Connector 722">
            <a:extLst>
              <a:ext uri="{FF2B5EF4-FFF2-40B4-BE49-F238E27FC236}">
                <a16:creationId xmlns:a16="http://schemas.microsoft.com/office/drawing/2014/main" id="{72DF989A-530A-44FE-88EC-E20722A99123}"/>
              </a:ext>
            </a:extLst>
          </p:cNvPr>
          <p:cNvCxnSpPr>
            <a:cxnSpLocks/>
          </p:cNvCxnSpPr>
          <p:nvPr/>
        </p:nvCxnSpPr>
        <p:spPr>
          <a:xfrm>
            <a:off x="13004945" y="7754015"/>
            <a:ext cx="28111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4" name="TextBox 723">
            <a:extLst>
              <a:ext uri="{FF2B5EF4-FFF2-40B4-BE49-F238E27FC236}">
                <a16:creationId xmlns:a16="http://schemas.microsoft.com/office/drawing/2014/main" id="{40AB1986-C3E2-48B3-AA0F-C099061A1008}"/>
              </a:ext>
            </a:extLst>
          </p:cNvPr>
          <p:cNvSpPr txBox="1"/>
          <p:nvPr/>
        </p:nvSpPr>
        <p:spPr>
          <a:xfrm>
            <a:off x="13839947" y="7344776"/>
            <a:ext cx="1530607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3"/>
              <a:t>4 bits wide</a:t>
            </a:r>
          </a:p>
        </p:txBody>
      </p:sp>
      <p:cxnSp>
        <p:nvCxnSpPr>
          <p:cNvPr id="725" name="Straight Arrow Connector 724">
            <a:extLst>
              <a:ext uri="{FF2B5EF4-FFF2-40B4-BE49-F238E27FC236}">
                <a16:creationId xmlns:a16="http://schemas.microsoft.com/office/drawing/2014/main" id="{94371385-88DF-4F12-8DA7-EBF25C764E1F}"/>
              </a:ext>
            </a:extLst>
          </p:cNvPr>
          <p:cNvCxnSpPr>
            <a:cxnSpLocks/>
          </p:cNvCxnSpPr>
          <p:nvPr/>
        </p:nvCxnSpPr>
        <p:spPr>
          <a:xfrm>
            <a:off x="15906113" y="7889983"/>
            <a:ext cx="0" cy="10078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6" name="TextBox 725">
            <a:extLst>
              <a:ext uri="{FF2B5EF4-FFF2-40B4-BE49-F238E27FC236}">
                <a16:creationId xmlns:a16="http://schemas.microsoft.com/office/drawing/2014/main" id="{5AA8FEB1-9544-489A-B6AB-A13BF9FE03CE}"/>
              </a:ext>
            </a:extLst>
          </p:cNvPr>
          <p:cNvSpPr txBox="1"/>
          <p:nvPr/>
        </p:nvSpPr>
        <p:spPr>
          <a:xfrm>
            <a:off x="15906112" y="8234536"/>
            <a:ext cx="987753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3"/>
              <a:t>Pixel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7" name="Rectangle 726">
                <a:extLst>
                  <a:ext uri="{FF2B5EF4-FFF2-40B4-BE49-F238E27FC236}">
                    <a16:creationId xmlns:a16="http://schemas.microsoft.com/office/drawing/2014/main" id="{DE61F8E6-7436-498A-8874-E345F0B9A57A}"/>
                  </a:ext>
                </a:extLst>
              </p:cNvPr>
              <p:cNvSpPr/>
              <p:nvPr/>
            </p:nvSpPr>
            <p:spPr>
              <a:xfrm>
                <a:off x="13165538" y="8918319"/>
                <a:ext cx="2646349" cy="342536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953" dirty="0">
                        <a:solidFill>
                          <a:schemeClr val="tx1"/>
                        </a:solidFill>
                      </a:rPr>
                      <m:t>addrSaver</m:t>
                    </m:r>
                    <m:r>
                      <a:rPr lang="en-US" sz="1953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953">
                    <a:solidFill>
                      <a:schemeClr val="tx1"/>
                    </a:solidFill>
                  </a:rPr>
                  <a:t>-&gt; 0(b’000)</a:t>
                </a:r>
              </a:p>
            </p:txBody>
          </p:sp>
        </mc:Choice>
        <mc:Fallback xmlns="">
          <p:sp>
            <p:nvSpPr>
              <p:cNvPr id="727" name="Rectangle 726">
                <a:extLst>
                  <a:ext uri="{FF2B5EF4-FFF2-40B4-BE49-F238E27FC236}">
                    <a16:creationId xmlns:a16="http://schemas.microsoft.com/office/drawing/2014/main" id="{DE61F8E6-7436-498A-8874-E345F0B9A5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5538" y="8918319"/>
                <a:ext cx="2646349" cy="342536"/>
              </a:xfrm>
              <a:prstGeom prst="rect">
                <a:avLst/>
              </a:prstGeom>
              <a:blipFill>
                <a:blip r:embed="rId9"/>
                <a:stretch>
                  <a:fillRect t="-13793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8" name="Straight Arrow Connector 727">
            <a:extLst>
              <a:ext uri="{FF2B5EF4-FFF2-40B4-BE49-F238E27FC236}">
                <a16:creationId xmlns:a16="http://schemas.microsoft.com/office/drawing/2014/main" id="{0176BC01-F872-46DC-8232-DC057B613BA3}"/>
              </a:ext>
            </a:extLst>
          </p:cNvPr>
          <p:cNvCxnSpPr>
            <a:cxnSpLocks/>
          </p:cNvCxnSpPr>
          <p:nvPr/>
        </p:nvCxnSpPr>
        <p:spPr>
          <a:xfrm flipH="1">
            <a:off x="15905124" y="8891975"/>
            <a:ext cx="769" cy="7008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9" name="TextBox 728">
            <a:extLst>
              <a:ext uri="{FF2B5EF4-FFF2-40B4-BE49-F238E27FC236}">
                <a16:creationId xmlns:a16="http://schemas.microsoft.com/office/drawing/2014/main" id="{6B15E117-5A3E-4B92-92BA-907238F2E56D}"/>
              </a:ext>
            </a:extLst>
          </p:cNvPr>
          <p:cNvSpPr txBox="1"/>
          <p:nvPr/>
        </p:nvSpPr>
        <p:spPr>
          <a:xfrm>
            <a:off x="15922772" y="9038910"/>
            <a:ext cx="987753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3"/>
              <a:t>Pixel 1</a:t>
            </a:r>
          </a:p>
        </p:txBody>
      </p:sp>
      <p:cxnSp>
        <p:nvCxnSpPr>
          <p:cNvPr id="730" name="Straight Arrow Connector 729">
            <a:extLst>
              <a:ext uri="{FF2B5EF4-FFF2-40B4-BE49-F238E27FC236}">
                <a16:creationId xmlns:a16="http://schemas.microsoft.com/office/drawing/2014/main" id="{6899B6F5-D398-4C94-9E67-EC27A795D85E}"/>
              </a:ext>
            </a:extLst>
          </p:cNvPr>
          <p:cNvCxnSpPr>
            <a:cxnSpLocks/>
          </p:cNvCxnSpPr>
          <p:nvPr/>
        </p:nvCxnSpPr>
        <p:spPr>
          <a:xfrm>
            <a:off x="13040882" y="8881365"/>
            <a:ext cx="0" cy="7227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1" name="TextBox 730">
            <a:extLst>
              <a:ext uri="{FF2B5EF4-FFF2-40B4-BE49-F238E27FC236}">
                <a16:creationId xmlns:a16="http://schemas.microsoft.com/office/drawing/2014/main" id="{F7C8518A-00A0-411D-AA8D-ABAE9D230757}"/>
              </a:ext>
            </a:extLst>
          </p:cNvPr>
          <p:cNvSpPr txBox="1"/>
          <p:nvPr/>
        </p:nvSpPr>
        <p:spPr>
          <a:xfrm>
            <a:off x="11362413" y="8925023"/>
            <a:ext cx="1850114" cy="693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53"/>
              <a:t>Result saving part</a:t>
            </a:r>
          </a:p>
        </p:txBody>
      </p:sp>
      <p:cxnSp>
        <p:nvCxnSpPr>
          <p:cNvPr id="732" name="Straight Arrow Connector 731">
            <a:extLst>
              <a:ext uri="{FF2B5EF4-FFF2-40B4-BE49-F238E27FC236}">
                <a16:creationId xmlns:a16="http://schemas.microsoft.com/office/drawing/2014/main" id="{4F46D4C6-51F9-4E6D-93CE-FA963A0E777B}"/>
              </a:ext>
            </a:extLst>
          </p:cNvPr>
          <p:cNvCxnSpPr>
            <a:cxnSpLocks/>
          </p:cNvCxnSpPr>
          <p:nvPr/>
        </p:nvCxnSpPr>
        <p:spPr>
          <a:xfrm>
            <a:off x="13041093" y="7861252"/>
            <a:ext cx="0" cy="10218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3" name="TextBox 732">
            <a:extLst>
              <a:ext uri="{FF2B5EF4-FFF2-40B4-BE49-F238E27FC236}">
                <a16:creationId xmlns:a16="http://schemas.microsoft.com/office/drawing/2014/main" id="{2EA6694F-82C6-42DF-850C-698662B0FF30}"/>
              </a:ext>
            </a:extLst>
          </p:cNvPr>
          <p:cNvSpPr txBox="1"/>
          <p:nvPr/>
        </p:nvSpPr>
        <p:spPr>
          <a:xfrm>
            <a:off x="11416366" y="7825049"/>
            <a:ext cx="1703207" cy="993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53"/>
              <a:t>Filter parameter</a:t>
            </a:r>
          </a:p>
          <a:p>
            <a:pPr algn="ctr"/>
            <a:r>
              <a:rPr lang="en-US" sz="1953"/>
              <a:t>part</a:t>
            </a:r>
          </a:p>
        </p:txBody>
      </p:sp>
      <p:sp>
        <p:nvSpPr>
          <p:cNvPr id="734" name="TextBox 733">
            <a:extLst>
              <a:ext uri="{FF2B5EF4-FFF2-40B4-BE49-F238E27FC236}">
                <a16:creationId xmlns:a16="http://schemas.microsoft.com/office/drawing/2014/main" id="{42B716B5-A8BC-49DC-91A1-ABDE260295E7}"/>
              </a:ext>
            </a:extLst>
          </p:cNvPr>
          <p:cNvSpPr txBox="1"/>
          <p:nvPr/>
        </p:nvSpPr>
        <p:spPr>
          <a:xfrm>
            <a:off x="13059703" y="10411540"/>
            <a:ext cx="2889347" cy="993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3"/>
              <a:t>The initial value in SRAM2</a:t>
            </a:r>
          </a:p>
          <a:p>
            <a:pPr algn="ctr"/>
            <a:r>
              <a:rPr lang="en-US" sz="1953"/>
              <a:t>x means high impedance, no data is saved</a:t>
            </a:r>
          </a:p>
        </p:txBody>
      </p:sp>
      <p:grpSp>
        <p:nvGrpSpPr>
          <p:cNvPr id="611" name="Group 610">
            <a:extLst>
              <a:ext uri="{FF2B5EF4-FFF2-40B4-BE49-F238E27FC236}">
                <a16:creationId xmlns:a16="http://schemas.microsoft.com/office/drawing/2014/main" id="{933A4623-B090-4A66-8A76-E4077579588E}"/>
              </a:ext>
            </a:extLst>
          </p:cNvPr>
          <p:cNvGrpSpPr/>
          <p:nvPr/>
        </p:nvGrpSpPr>
        <p:grpSpPr>
          <a:xfrm>
            <a:off x="13167647" y="9579631"/>
            <a:ext cx="2641297" cy="359429"/>
            <a:chOff x="20978493" y="7292699"/>
            <a:chExt cx="2641297" cy="359429"/>
          </a:xfrm>
        </p:grpSpPr>
        <p:sp>
          <p:nvSpPr>
            <p:cNvPr id="716" name="Rectangle 715">
              <a:extLst>
                <a:ext uri="{FF2B5EF4-FFF2-40B4-BE49-F238E27FC236}">
                  <a16:creationId xmlns:a16="http://schemas.microsoft.com/office/drawing/2014/main" id="{C761530C-923D-4A15-8365-FB2688F41553}"/>
                </a:ext>
              </a:extLst>
            </p:cNvPr>
            <p:cNvSpPr/>
            <p:nvPr/>
          </p:nvSpPr>
          <p:spPr>
            <a:xfrm>
              <a:off x="21600030" y="7295326"/>
              <a:ext cx="673045" cy="3568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17" name="Rectangle 716">
              <a:extLst>
                <a:ext uri="{FF2B5EF4-FFF2-40B4-BE49-F238E27FC236}">
                  <a16:creationId xmlns:a16="http://schemas.microsoft.com/office/drawing/2014/main" id="{D6016F8D-8AD6-4DD2-9F35-B598B1105B52}"/>
                </a:ext>
              </a:extLst>
            </p:cNvPr>
            <p:cNvSpPr/>
            <p:nvPr/>
          </p:nvSpPr>
          <p:spPr>
            <a:xfrm>
              <a:off x="20978493" y="7294524"/>
              <a:ext cx="635906" cy="3546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18" name="Rectangle 717">
              <a:extLst>
                <a:ext uri="{FF2B5EF4-FFF2-40B4-BE49-F238E27FC236}">
                  <a16:creationId xmlns:a16="http://schemas.microsoft.com/office/drawing/2014/main" id="{3FF759E3-1A6A-4C2D-A78F-3EB45A38E05B}"/>
                </a:ext>
              </a:extLst>
            </p:cNvPr>
            <p:cNvSpPr/>
            <p:nvPr/>
          </p:nvSpPr>
          <p:spPr>
            <a:xfrm>
              <a:off x="22940379" y="7293459"/>
              <a:ext cx="679411" cy="35647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19" name="Rectangle 718">
              <a:extLst>
                <a:ext uri="{FF2B5EF4-FFF2-40B4-BE49-F238E27FC236}">
                  <a16:creationId xmlns:a16="http://schemas.microsoft.com/office/drawing/2014/main" id="{6986AA30-38AC-42AE-84CA-4D5BEFF1727C}"/>
                </a:ext>
              </a:extLst>
            </p:cNvPr>
            <p:cNvSpPr/>
            <p:nvPr/>
          </p:nvSpPr>
          <p:spPr>
            <a:xfrm>
              <a:off x="22275194" y="7292699"/>
              <a:ext cx="663066" cy="3579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9E65F16-E257-4308-82D8-ABC022765E5E}"/>
              </a:ext>
            </a:extLst>
          </p:cNvPr>
          <p:cNvGrpSpPr/>
          <p:nvPr/>
        </p:nvGrpSpPr>
        <p:grpSpPr>
          <a:xfrm>
            <a:off x="8963279" y="3518326"/>
            <a:ext cx="5497157" cy="780888"/>
            <a:chOff x="7258475" y="4542963"/>
            <a:chExt cx="5497157" cy="780888"/>
          </a:xfrm>
        </p:grpSpPr>
        <p:sp>
          <p:nvSpPr>
            <p:cNvPr id="736" name="TextBox 735">
              <a:extLst>
                <a:ext uri="{FF2B5EF4-FFF2-40B4-BE49-F238E27FC236}">
                  <a16:creationId xmlns:a16="http://schemas.microsoft.com/office/drawing/2014/main" id="{483FF5D6-1890-42A2-A48E-6147C2352B4E}"/>
                </a:ext>
              </a:extLst>
            </p:cNvPr>
            <p:cNvSpPr txBox="1"/>
            <p:nvPr/>
          </p:nvSpPr>
          <p:spPr>
            <a:xfrm>
              <a:off x="11447659" y="4694171"/>
              <a:ext cx="13079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err="1"/>
                <a:t>stateRAM</a:t>
              </a:r>
              <a:endParaRPr lang="en-US" sz="1953"/>
            </a:p>
          </p:txBody>
        </p:sp>
        <p:cxnSp>
          <p:nvCxnSpPr>
            <p:cNvPr id="737" name="Straight Arrow Connector 736">
              <a:extLst>
                <a:ext uri="{FF2B5EF4-FFF2-40B4-BE49-F238E27FC236}">
                  <a16:creationId xmlns:a16="http://schemas.microsoft.com/office/drawing/2014/main" id="{916D431C-A6AF-404A-865B-F445BD442512}"/>
                </a:ext>
              </a:extLst>
            </p:cNvPr>
            <p:cNvCxnSpPr>
              <a:cxnSpLocks/>
            </p:cNvCxnSpPr>
            <p:nvPr/>
          </p:nvCxnSpPr>
          <p:spPr>
            <a:xfrm>
              <a:off x="8715537" y="4562196"/>
              <a:ext cx="6512" cy="7616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38" name="TextBox 737">
              <a:extLst>
                <a:ext uri="{FF2B5EF4-FFF2-40B4-BE49-F238E27FC236}">
                  <a16:creationId xmlns:a16="http://schemas.microsoft.com/office/drawing/2014/main" id="{731AE9B3-DAD0-4EA1-9A8D-79837B89586A}"/>
                </a:ext>
              </a:extLst>
            </p:cNvPr>
            <p:cNvSpPr txBox="1"/>
            <p:nvPr/>
          </p:nvSpPr>
          <p:spPr>
            <a:xfrm>
              <a:off x="7258475" y="4604486"/>
              <a:ext cx="1431092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State saving part</a:t>
              </a:r>
            </a:p>
          </p:txBody>
        </p:sp>
        <p:sp>
          <p:nvSpPr>
            <p:cNvPr id="739" name="Rectangle 738">
              <a:extLst>
                <a:ext uri="{FF2B5EF4-FFF2-40B4-BE49-F238E27FC236}">
                  <a16:creationId xmlns:a16="http://schemas.microsoft.com/office/drawing/2014/main" id="{2F68DB13-6465-486D-B5B6-C4A5795B10B5}"/>
                </a:ext>
              </a:extLst>
            </p:cNvPr>
            <p:cNvSpPr/>
            <p:nvPr/>
          </p:nvSpPr>
          <p:spPr>
            <a:xfrm>
              <a:off x="9467397" y="4572617"/>
              <a:ext cx="644425" cy="3568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40" name="Rectangle 739">
              <a:extLst>
                <a:ext uri="{FF2B5EF4-FFF2-40B4-BE49-F238E27FC236}">
                  <a16:creationId xmlns:a16="http://schemas.microsoft.com/office/drawing/2014/main" id="{5A3DC497-F38D-4845-A9D3-489158E24E75}"/>
                </a:ext>
              </a:extLst>
            </p:cNvPr>
            <p:cNvSpPr/>
            <p:nvPr/>
          </p:nvSpPr>
          <p:spPr>
            <a:xfrm>
              <a:off x="8845860" y="4571815"/>
              <a:ext cx="635906" cy="3546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1" name="Rectangle 740">
                  <a:extLst>
                    <a:ext uri="{FF2B5EF4-FFF2-40B4-BE49-F238E27FC236}">
                      <a16:creationId xmlns:a16="http://schemas.microsoft.com/office/drawing/2014/main" id="{C0922AED-DA06-42E7-8AC8-9D144789FC26}"/>
                    </a:ext>
                  </a:extLst>
                </p:cNvPr>
                <p:cNvSpPr/>
                <p:nvPr/>
              </p:nvSpPr>
              <p:spPr>
                <a:xfrm>
                  <a:off x="10746903" y="4572939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953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953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1953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</m:oMath>
                    </m:oMathPara>
                  </a14:m>
                  <a:endParaRPr lang="en-US" sz="1953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41" name="Rectangle 740">
                  <a:extLst>
                    <a:ext uri="{FF2B5EF4-FFF2-40B4-BE49-F238E27FC236}">
                      <a16:creationId xmlns:a16="http://schemas.microsoft.com/office/drawing/2014/main" id="{C0922AED-DA06-42E7-8AC8-9D144789FC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6903" y="4572939"/>
                  <a:ext cx="636973" cy="35647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2" name="Rectangle 741">
              <a:extLst>
                <a:ext uri="{FF2B5EF4-FFF2-40B4-BE49-F238E27FC236}">
                  <a16:creationId xmlns:a16="http://schemas.microsoft.com/office/drawing/2014/main" id="{02A48EDE-A06F-4DC0-97CC-6B34B7F93D1E}"/>
                </a:ext>
              </a:extLst>
            </p:cNvPr>
            <p:cNvSpPr/>
            <p:nvPr/>
          </p:nvSpPr>
          <p:spPr>
            <a:xfrm>
              <a:off x="10112043" y="4570314"/>
              <a:ext cx="644424" cy="3579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43" name="Rectangle 742">
              <a:extLst>
                <a:ext uri="{FF2B5EF4-FFF2-40B4-BE49-F238E27FC236}">
                  <a16:creationId xmlns:a16="http://schemas.microsoft.com/office/drawing/2014/main" id="{D96B1370-29A8-4776-8267-119A42B6269A}"/>
                </a:ext>
              </a:extLst>
            </p:cNvPr>
            <p:cNvSpPr/>
            <p:nvPr/>
          </p:nvSpPr>
          <p:spPr>
            <a:xfrm>
              <a:off x="9467397" y="4922378"/>
              <a:ext cx="644425" cy="37550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12" name="Rectangle 811">
              <a:extLst>
                <a:ext uri="{FF2B5EF4-FFF2-40B4-BE49-F238E27FC236}">
                  <a16:creationId xmlns:a16="http://schemas.microsoft.com/office/drawing/2014/main" id="{140E5960-63DC-440E-9B3B-BBA4D2085DAD}"/>
                </a:ext>
              </a:extLst>
            </p:cNvPr>
            <p:cNvSpPr/>
            <p:nvPr/>
          </p:nvSpPr>
          <p:spPr>
            <a:xfrm>
              <a:off x="8845860" y="4921534"/>
              <a:ext cx="635906" cy="3732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13" name="Rectangle 812">
              <a:extLst>
                <a:ext uri="{FF2B5EF4-FFF2-40B4-BE49-F238E27FC236}">
                  <a16:creationId xmlns:a16="http://schemas.microsoft.com/office/drawing/2014/main" id="{6FF4A756-0FB2-424B-AD0B-DD9B4D91D8B5}"/>
                </a:ext>
              </a:extLst>
            </p:cNvPr>
            <p:cNvSpPr/>
            <p:nvPr/>
          </p:nvSpPr>
          <p:spPr>
            <a:xfrm>
              <a:off x="10746903" y="4922717"/>
              <a:ext cx="636973" cy="3751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14" name="Rectangle 813">
              <a:extLst>
                <a:ext uri="{FF2B5EF4-FFF2-40B4-BE49-F238E27FC236}">
                  <a16:creationId xmlns:a16="http://schemas.microsoft.com/office/drawing/2014/main" id="{D60EB961-090E-4745-92EC-115D9D735DB9}"/>
                </a:ext>
              </a:extLst>
            </p:cNvPr>
            <p:cNvSpPr/>
            <p:nvPr/>
          </p:nvSpPr>
          <p:spPr>
            <a:xfrm>
              <a:off x="10112043" y="4919954"/>
              <a:ext cx="644424" cy="3767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815" name="Straight Arrow Connector 814">
              <a:extLst>
                <a:ext uri="{FF2B5EF4-FFF2-40B4-BE49-F238E27FC236}">
                  <a16:creationId xmlns:a16="http://schemas.microsoft.com/office/drawing/2014/main" id="{F9F4A5D1-3FEB-4ACC-8C77-78E18698AFF5}"/>
                </a:ext>
              </a:extLst>
            </p:cNvPr>
            <p:cNvCxnSpPr>
              <a:cxnSpLocks/>
            </p:cNvCxnSpPr>
            <p:nvPr/>
          </p:nvCxnSpPr>
          <p:spPr>
            <a:xfrm>
              <a:off x="11484339" y="4542963"/>
              <a:ext cx="6512" cy="7616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4950E1D-C257-4785-8043-082D730DEFC4}"/>
              </a:ext>
            </a:extLst>
          </p:cNvPr>
          <p:cNvCxnSpPr>
            <a:stCxn id="741" idx="0"/>
          </p:cNvCxnSpPr>
          <p:nvPr/>
        </p:nvCxnSpPr>
        <p:spPr>
          <a:xfrm flipH="1" flipV="1">
            <a:off x="12770193" y="3288283"/>
            <a:ext cx="1" cy="2600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7" name="Straight Arrow Connector 816">
            <a:extLst>
              <a:ext uri="{FF2B5EF4-FFF2-40B4-BE49-F238E27FC236}">
                <a16:creationId xmlns:a16="http://schemas.microsoft.com/office/drawing/2014/main" id="{8D4DFA01-9408-47B5-A847-49A46F8D7223}"/>
              </a:ext>
            </a:extLst>
          </p:cNvPr>
          <p:cNvCxnSpPr/>
          <p:nvPr/>
        </p:nvCxnSpPr>
        <p:spPr>
          <a:xfrm flipH="1" flipV="1">
            <a:off x="12145139" y="3293396"/>
            <a:ext cx="1" cy="2600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0" name="TextBox 819">
            <a:extLst>
              <a:ext uri="{FF2B5EF4-FFF2-40B4-BE49-F238E27FC236}">
                <a16:creationId xmlns:a16="http://schemas.microsoft.com/office/drawing/2014/main" id="{434A0430-3D54-419B-B289-0E78AAB668ED}"/>
              </a:ext>
            </a:extLst>
          </p:cNvPr>
          <p:cNvSpPr txBox="1"/>
          <p:nvPr/>
        </p:nvSpPr>
        <p:spPr>
          <a:xfrm>
            <a:off x="12397146" y="2579674"/>
            <a:ext cx="10005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/>
              <a:t>State of Address 0 in SRAM1</a:t>
            </a:r>
          </a:p>
        </p:txBody>
      </p:sp>
      <p:sp>
        <p:nvSpPr>
          <p:cNvPr id="821" name="TextBox 820">
            <a:extLst>
              <a:ext uri="{FF2B5EF4-FFF2-40B4-BE49-F238E27FC236}">
                <a16:creationId xmlns:a16="http://schemas.microsoft.com/office/drawing/2014/main" id="{6A6BF9BE-0BBD-498A-9A39-44303DF9A96D}"/>
              </a:ext>
            </a:extLst>
          </p:cNvPr>
          <p:cNvSpPr txBox="1"/>
          <p:nvPr/>
        </p:nvSpPr>
        <p:spPr>
          <a:xfrm>
            <a:off x="11598277" y="2579674"/>
            <a:ext cx="10005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/>
              <a:t>State of Address 1 in SRAM1</a:t>
            </a:r>
          </a:p>
        </p:txBody>
      </p:sp>
      <p:sp>
        <p:nvSpPr>
          <p:cNvPr id="822" name="TextBox 821">
            <a:extLst>
              <a:ext uri="{FF2B5EF4-FFF2-40B4-BE49-F238E27FC236}">
                <a16:creationId xmlns:a16="http://schemas.microsoft.com/office/drawing/2014/main" id="{16432D43-5A15-4E6A-B871-F66A3D2AAE65}"/>
              </a:ext>
            </a:extLst>
          </p:cNvPr>
          <p:cNvSpPr txBox="1"/>
          <p:nvPr/>
        </p:nvSpPr>
        <p:spPr>
          <a:xfrm>
            <a:off x="12269934" y="4513715"/>
            <a:ext cx="10005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/>
              <a:t>State of Address 4 in SRAM1</a:t>
            </a:r>
          </a:p>
        </p:txBody>
      </p:sp>
      <p:sp>
        <p:nvSpPr>
          <p:cNvPr id="823" name="TextBox 822">
            <a:extLst>
              <a:ext uri="{FF2B5EF4-FFF2-40B4-BE49-F238E27FC236}">
                <a16:creationId xmlns:a16="http://schemas.microsoft.com/office/drawing/2014/main" id="{119280FE-E49B-4414-AB94-0E58298FD79F}"/>
              </a:ext>
            </a:extLst>
          </p:cNvPr>
          <p:cNvSpPr txBox="1"/>
          <p:nvPr/>
        </p:nvSpPr>
        <p:spPr>
          <a:xfrm>
            <a:off x="10353455" y="4506799"/>
            <a:ext cx="10005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/>
              <a:t>State of Address 7 in SRAM1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C059A3-E427-4FFA-9AA7-8FE597F6AE1D}"/>
              </a:ext>
            </a:extLst>
          </p:cNvPr>
          <p:cNvCxnSpPr>
            <a:stCxn id="813" idx="2"/>
            <a:endCxn id="822" idx="0"/>
          </p:cNvCxnSpPr>
          <p:nvPr/>
        </p:nvCxnSpPr>
        <p:spPr>
          <a:xfrm flipH="1">
            <a:off x="12770193" y="4273243"/>
            <a:ext cx="1" cy="240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4" name="Straight Arrow Connector 823">
            <a:extLst>
              <a:ext uri="{FF2B5EF4-FFF2-40B4-BE49-F238E27FC236}">
                <a16:creationId xmlns:a16="http://schemas.microsoft.com/office/drawing/2014/main" id="{977F0B0F-FA38-44A9-817E-5CB4D5A863F5}"/>
              </a:ext>
            </a:extLst>
          </p:cNvPr>
          <p:cNvCxnSpPr/>
          <p:nvPr/>
        </p:nvCxnSpPr>
        <p:spPr>
          <a:xfrm flipH="1">
            <a:off x="10853714" y="4273243"/>
            <a:ext cx="1" cy="240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25" name="Group 824">
            <a:extLst>
              <a:ext uri="{FF2B5EF4-FFF2-40B4-BE49-F238E27FC236}">
                <a16:creationId xmlns:a16="http://schemas.microsoft.com/office/drawing/2014/main" id="{D6F72F4A-997A-4761-9A9C-853F5B37D9F1}"/>
              </a:ext>
            </a:extLst>
          </p:cNvPr>
          <p:cNvGrpSpPr/>
          <p:nvPr/>
        </p:nvGrpSpPr>
        <p:grpSpPr>
          <a:xfrm>
            <a:off x="13167647" y="9932190"/>
            <a:ext cx="2641297" cy="363216"/>
            <a:chOff x="20978493" y="7292698"/>
            <a:chExt cx="2641297" cy="363216"/>
          </a:xfrm>
        </p:grpSpPr>
        <p:sp>
          <p:nvSpPr>
            <p:cNvPr id="826" name="Rectangle 825">
              <a:extLst>
                <a:ext uri="{FF2B5EF4-FFF2-40B4-BE49-F238E27FC236}">
                  <a16:creationId xmlns:a16="http://schemas.microsoft.com/office/drawing/2014/main" id="{79D981FE-7D5F-436A-8662-B333AE86CAEB}"/>
                </a:ext>
              </a:extLst>
            </p:cNvPr>
            <p:cNvSpPr/>
            <p:nvPr/>
          </p:nvSpPr>
          <p:spPr>
            <a:xfrm>
              <a:off x="21600030" y="7295326"/>
              <a:ext cx="673045" cy="36058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27" name="Rectangle 826">
              <a:extLst>
                <a:ext uri="{FF2B5EF4-FFF2-40B4-BE49-F238E27FC236}">
                  <a16:creationId xmlns:a16="http://schemas.microsoft.com/office/drawing/2014/main" id="{F4EA71B6-CD41-4F9F-8278-0AF9D2F40695}"/>
                </a:ext>
              </a:extLst>
            </p:cNvPr>
            <p:cNvSpPr/>
            <p:nvPr/>
          </p:nvSpPr>
          <p:spPr>
            <a:xfrm>
              <a:off x="20978493" y="7294524"/>
              <a:ext cx="635906" cy="36139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28" name="Rectangle 827">
              <a:extLst>
                <a:ext uri="{FF2B5EF4-FFF2-40B4-BE49-F238E27FC236}">
                  <a16:creationId xmlns:a16="http://schemas.microsoft.com/office/drawing/2014/main" id="{90166A50-2771-4E99-85D8-03AF7360E1E4}"/>
                </a:ext>
              </a:extLst>
            </p:cNvPr>
            <p:cNvSpPr/>
            <p:nvPr/>
          </p:nvSpPr>
          <p:spPr>
            <a:xfrm>
              <a:off x="22940379" y="7293459"/>
              <a:ext cx="679411" cy="3624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29" name="Rectangle 828">
              <a:extLst>
                <a:ext uri="{FF2B5EF4-FFF2-40B4-BE49-F238E27FC236}">
                  <a16:creationId xmlns:a16="http://schemas.microsoft.com/office/drawing/2014/main" id="{21ABF85C-0FBE-4EA5-98EA-E049D67427AD}"/>
                </a:ext>
              </a:extLst>
            </p:cNvPr>
            <p:cNvSpPr/>
            <p:nvPr/>
          </p:nvSpPr>
          <p:spPr>
            <a:xfrm>
              <a:off x="22275194" y="7292698"/>
              <a:ext cx="663066" cy="36321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0" name="Rectangle 609">
                <a:extLst>
                  <a:ext uri="{FF2B5EF4-FFF2-40B4-BE49-F238E27FC236}">
                    <a16:creationId xmlns:a16="http://schemas.microsoft.com/office/drawing/2014/main" id="{0CC5AF7C-9FDB-4B85-B217-231048398ED3}"/>
                  </a:ext>
                </a:extLst>
              </p:cNvPr>
              <p:cNvSpPr/>
              <p:nvPr/>
            </p:nvSpPr>
            <p:spPr>
              <a:xfrm>
                <a:off x="13165318" y="9259572"/>
                <a:ext cx="2645354" cy="320791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953" dirty="0">
                        <a:solidFill>
                          <a:schemeClr val="tx1"/>
                        </a:solidFill>
                      </a:rPr>
                      <m:t>peakResult</m:t>
                    </m:r>
                    <m:r>
                      <a:rPr lang="en-US" sz="1953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953">
                    <a:solidFill>
                      <a:schemeClr val="tx1"/>
                    </a:solidFill>
                  </a:rPr>
                  <a:t>-&gt; 0 </a:t>
                </a:r>
              </a:p>
            </p:txBody>
          </p:sp>
        </mc:Choice>
        <mc:Fallback xmlns="">
          <p:sp>
            <p:nvSpPr>
              <p:cNvPr id="610" name="Rectangle 609">
                <a:extLst>
                  <a:ext uri="{FF2B5EF4-FFF2-40B4-BE49-F238E27FC236}">
                    <a16:creationId xmlns:a16="http://schemas.microsoft.com/office/drawing/2014/main" id="{0CC5AF7C-9FDB-4B85-B217-231048398E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5318" y="9259572"/>
                <a:ext cx="2645354" cy="320791"/>
              </a:xfrm>
              <a:prstGeom prst="rect">
                <a:avLst/>
              </a:prstGeom>
              <a:blipFill>
                <a:blip r:embed="rId11"/>
                <a:stretch>
                  <a:fillRect t="-18182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0" name="TextBox 829">
                <a:extLst>
                  <a:ext uri="{FF2B5EF4-FFF2-40B4-BE49-F238E27FC236}">
                    <a16:creationId xmlns:a16="http://schemas.microsoft.com/office/drawing/2014/main" id="{E3AF0315-4905-4135-8A83-22035A8D6BE8}"/>
                  </a:ext>
                </a:extLst>
              </p:cNvPr>
              <p:cNvSpPr txBox="1"/>
              <p:nvPr/>
            </p:nvSpPr>
            <p:spPr>
              <a:xfrm>
                <a:off x="18533816" y="7291745"/>
                <a:ext cx="5271061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[1] Each Address in SRAM1 counts the number of time that this address is been read.</a:t>
                </a:r>
              </a:p>
              <a:p>
                <a:r>
                  <a:rPr lang="en-US"/>
                  <a:t>[2] TH-: The lower bound of second histogram’s filter, calculated using the peak value of first histogram. An input smaller than this value will be ignored.</a:t>
                </a:r>
              </a:p>
              <a:p>
                <a:r>
                  <a:rPr lang="en-US"/>
                  <a:t>[3] TH+: The upper bound of second histogram’s filter, calculated using the peak value of first histogram. An input larger than this value will be ignored.</a:t>
                </a:r>
              </a:p>
              <a:p>
                <a:r>
                  <a:rPr lang="en-US"/>
                  <a:t>[4] CH: The peak value of first histogram.</a:t>
                </a:r>
              </a:p>
              <a:p>
                <a:r>
                  <a:rPr lang="en-US"/>
                  <a:t>[5]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dirty="0" smtClean="0">
                        <a:solidFill>
                          <a:schemeClr val="tx1"/>
                        </a:solidFill>
                      </a:rPr>
                      <m:t>addrSaver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/>
                  <a:t>: The address of current max value in SRAM1</a:t>
                </a:r>
              </a:p>
              <a:p>
                <a:r>
                  <a:rPr lang="en-US"/>
                  <a:t>[6]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dirty="0" smtClean="0">
                        <a:solidFill>
                          <a:schemeClr val="tx1"/>
                        </a:solidFill>
                      </a:rPr>
                      <m:t>peakResult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/>
                  <a:t>: The current max value in SRAM1</a:t>
                </a:r>
              </a:p>
            </p:txBody>
          </p:sp>
        </mc:Choice>
        <mc:Fallback xmlns="">
          <p:sp>
            <p:nvSpPr>
              <p:cNvPr id="830" name="TextBox 829">
                <a:extLst>
                  <a:ext uri="{FF2B5EF4-FFF2-40B4-BE49-F238E27FC236}">
                    <a16:creationId xmlns:a16="http://schemas.microsoft.com/office/drawing/2014/main" id="{E3AF0315-4905-4135-8A83-22035A8D6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33816" y="7291745"/>
                <a:ext cx="5271061" cy="3416320"/>
              </a:xfrm>
              <a:prstGeom prst="rect">
                <a:avLst/>
              </a:prstGeom>
              <a:blipFill>
                <a:blip r:embed="rId12"/>
                <a:stretch>
                  <a:fillRect l="-925" t="-891" r="-925" b="-1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580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B6B06ED7-1700-4E3D-8C1C-8AE1D954A9A2}"/>
              </a:ext>
            </a:extLst>
          </p:cNvPr>
          <p:cNvGrpSpPr/>
          <p:nvPr/>
        </p:nvGrpSpPr>
        <p:grpSpPr>
          <a:xfrm>
            <a:off x="30578040" y="9840240"/>
            <a:ext cx="5038507" cy="3259657"/>
            <a:chOff x="602605" y="177604"/>
            <a:chExt cx="4675511" cy="3060600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6EE2B947-69CC-4426-9784-647C866733A2}"/>
                </a:ext>
              </a:extLst>
            </p:cNvPr>
            <p:cNvGrpSpPr/>
            <p:nvPr/>
          </p:nvGrpSpPr>
          <p:grpSpPr>
            <a:xfrm>
              <a:off x="602605" y="177604"/>
              <a:ext cx="4675511" cy="2142931"/>
              <a:chOff x="626668" y="301566"/>
              <a:chExt cx="4675511" cy="2142931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66676283-6B15-4D4E-9C71-91C13F309FF2}"/>
                  </a:ext>
                </a:extLst>
              </p:cNvPr>
              <p:cNvGrpSpPr/>
              <p:nvPr/>
            </p:nvGrpSpPr>
            <p:grpSpPr>
              <a:xfrm>
                <a:off x="626668" y="854242"/>
                <a:ext cx="3633810" cy="1590255"/>
                <a:chOff x="1334806" y="914400"/>
                <a:chExt cx="4541672" cy="1590255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E92C7FD3-C53C-42E2-94D2-573C2FB2FCC1}"/>
                    </a:ext>
                  </a:extLst>
                </p:cNvPr>
                <p:cNvSpPr/>
                <p:nvPr/>
              </p:nvSpPr>
              <p:spPr>
                <a:xfrm>
                  <a:off x="1334811" y="1868553"/>
                  <a:ext cx="4541665" cy="31805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Bin …</a:t>
                  </a:r>
                </a:p>
              </p:txBody>
            </p:sp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8F9046F9-5D48-4A0E-9DC7-32C7671AB4D7}"/>
                    </a:ext>
                  </a:extLst>
                </p:cNvPr>
                <p:cNvGrpSpPr/>
                <p:nvPr/>
              </p:nvGrpSpPr>
              <p:grpSpPr>
                <a:xfrm>
                  <a:off x="1334806" y="914400"/>
                  <a:ext cx="4541672" cy="1590255"/>
                  <a:chOff x="1334806" y="914400"/>
                  <a:chExt cx="4541672" cy="1590255"/>
                </a:xfrm>
                <a:grpFill/>
              </p:grpSpPr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43C7E81A-E0E9-4938-B727-164D3ADAF052}"/>
                      </a:ext>
                    </a:extLst>
                  </p:cNvPr>
                  <p:cNvSpPr/>
                  <p:nvPr/>
                </p:nvSpPr>
                <p:spPr>
                  <a:xfrm>
                    <a:off x="1334813" y="914400"/>
                    <a:ext cx="4541659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0 (TH-)</a:t>
                    </a:r>
                  </a:p>
                </p:txBody>
              </p:sp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B2DEAA73-7288-49A5-A33E-A276CF5E9CB1}"/>
                      </a:ext>
                    </a:extLst>
                  </p:cNvPr>
                  <p:cNvSpPr/>
                  <p:nvPr/>
                </p:nvSpPr>
                <p:spPr>
                  <a:xfrm>
                    <a:off x="1334806" y="1232451"/>
                    <a:ext cx="454166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1</a:t>
                    </a:r>
                  </a:p>
                </p:txBody>
              </p:sp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D324C525-5A49-4CF7-B1B9-194D14609178}"/>
                      </a:ext>
                    </a:extLst>
                  </p:cNvPr>
                  <p:cNvSpPr/>
                  <p:nvPr/>
                </p:nvSpPr>
                <p:spPr>
                  <a:xfrm>
                    <a:off x="1334808" y="1550502"/>
                    <a:ext cx="4541666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2</a:t>
                    </a:r>
                  </a:p>
                </p:txBody>
              </p:sp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3B62C0EC-CE22-422B-B2C5-AC67DD013821}"/>
                      </a:ext>
                    </a:extLst>
                  </p:cNvPr>
                  <p:cNvSpPr/>
                  <p:nvPr/>
                </p:nvSpPr>
                <p:spPr>
                  <a:xfrm>
                    <a:off x="1334813" y="2186604"/>
                    <a:ext cx="4541665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BIN_NUM_PER_HIS – 2</a:t>
                    </a:r>
                  </a:p>
                </p:txBody>
              </p:sp>
            </p:grpSp>
          </p:grp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1BDD60FF-BABD-48E2-AA1E-08EB3B9F09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668" y="624130"/>
                <a:ext cx="3633805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9E5795B-31B6-4878-83E7-6C738DF28F20}"/>
                  </a:ext>
                </a:extLst>
              </p:cNvPr>
              <p:cNvSpPr txBox="1"/>
              <p:nvPr/>
            </p:nvSpPr>
            <p:spPr>
              <a:xfrm>
                <a:off x="1521941" y="301566"/>
                <a:ext cx="1928088" cy="368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 err="1"/>
                  <a:t>peakMax</a:t>
                </a:r>
                <a:r>
                  <a:rPr lang="en-US" sz="1953"/>
                  <a:t> bits wide</a:t>
                </a:r>
              </a:p>
            </p:txBody>
          </p: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40575BFE-AA38-49FD-98EC-AE3F283F84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11842" y="854242"/>
                <a:ext cx="0" cy="159025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B9A9E96-0263-4859-81A3-DBDCCE908C3B}"/>
                  </a:ext>
                </a:extLst>
              </p:cNvPr>
              <p:cNvSpPr txBox="1"/>
              <p:nvPr/>
            </p:nvSpPr>
            <p:spPr>
              <a:xfrm>
                <a:off x="4411843" y="1417313"/>
                <a:ext cx="890336" cy="368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7560747-81B0-4BDD-BB5C-95C9E57A9E38}"/>
                </a:ext>
              </a:extLst>
            </p:cNvPr>
            <p:cNvSpPr txBox="1"/>
            <p:nvPr/>
          </p:nvSpPr>
          <p:spPr>
            <a:xfrm>
              <a:off x="1844494" y="2869331"/>
              <a:ext cx="1668155" cy="368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2</a:t>
              </a: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8E7E4523-1797-4583-A5F0-7D7ADEB93270}"/>
              </a:ext>
            </a:extLst>
          </p:cNvPr>
          <p:cNvSpPr/>
          <p:nvPr/>
        </p:nvSpPr>
        <p:spPr>
          <a:xfrm>
            <a:off x="30578063" y="12122557"/>
            <a:ext cx="3915927" cy="3387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>
                <a:solidFill>
                  <a:schemeClr val="tx1"/>
                </a:solidFill>
              </a:rPr>
              <a:t>Bin BIN_NUM_PER_HIS – 1 (TH+ -1)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7B8A012-6B06-469D-B0D4-29E8FA470B9C}"/>
              </a:ext>
            </a:extLst>
          </p:cNvPr>
          <p:cNvSpPr txBox="1"/>
          <p:nvPr/>
        </p:nvSpPr>
        <p:spPr>
          <a:xfrm>
            <a:off x="17833996" y="1996338"/>
            <a:ext cx="1782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Np = 4, Nb = 3,</a:t>
            </a:r>
          </a:p>
          <a:p>
            <a:r>
              <a:rPr lang="en-US" err="1"/>
              <a:t>peakMax</a:t>
            </a:r>
            <a:r>
              <a:rPr lang="en-US"/>
              <a:t>=5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3E593FF-69B4-4C5B-A8DF-D3DF1CA4729A}"/>
              </a:ext>
            </a:extLst>
          </p:cNvPr>
          <p:cNvGrpSpPr/>
          <p:nvPr/>
        </p:nvGrpSpPr>
        <p:grpSpPr>
          <a:xfrm>
            <a:off x="13389912" y="6347361"/>
            <a:ext cx="4500507" cy="3742210"/>
            <a:chOff x="8590157" y="12547048"/>
            <a:chExt cx="4500506" cy="3742212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3C21CE8-178B-49B6-97BD-3BD7917E99E3}"/>
                </a:ext>
              </a:extLst>
            </p:cNvPr>
            <p:cNvSpPr txBox="1"/>
            <p:nvPr/>
          </p:nvSpPr>
          <p:spPr>
            <a:xfrm>
              <a:off x="9942290" y="15896396"/>
              <a:ext cx="2525098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1 in SRAM1</a:t>
              </a: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53783E78-78AB-4711-AF90-91799ADB1CD3}"/>
                </a:ext>
              </a:extLst>
            </p:cNvPr>
            <p:cNvGrpSpPr/>
            <p:nvPr/>
          </p:nvGrpSpPr>
          <p:grpSpPr>
            <a:xfrm>
              <a:off x="8590157" y="12547048"/>
              <a:ext cx="4500506" cy="3318953"/>
              <a:chOff x="5158078" y="5798771"/>
              <a:chExt cx="4500506" cy="3318953"/>
            </a:xfrm>
          </p:grpSpPr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5210A9B0-5CA5-4AB8-8DA2-F2406CA0347A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A06AB9FF-24E1-49CC-97BB-6A1432B50925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3EE2A6BF-254D-41D8-8A57-E930D22130FD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BB0A8E16-526F-4299-AA8B-08E0F199F5B8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82ACF791-BCAC-4753-834B-2D1BEC8C7CDB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1 (b’001)</a:t>
                </a:r>
              </a:p>
            </p:txBody>
          </p: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C719E51B-B99A-4C33-AFAF-B6F47CAB0C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3686E74-D5DD-4923-974A-DAC2D4F6B620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2DDB252F-5B37-4F3C-A850-505E1E5DEB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2B69D6E8-AE38-498E-B802-EC50F47457E4}"/>
                  </a:ext>
                </a:extLst>
              </p:cNvPr>
              <p:cNvSpPr txBox="1"/>
              <p:nvPr/>
            </p:nvSpPr>
            <p:spPr>
              <a:xfrm>
                <a:off x="8699124" y="7497205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428F7043-1279-4EC8-B8C0-2F595FBB74FE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(b’001)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6E24F5EA-BE41-4A00-B364-9A96F235ACE9}"/>
                  </a:ext>
                </a:extLst>
              </p:cNvPr>
              <p:cNvSpPr txBox="1"/>
              <p:nvPr/>
            </p:nvSpPr>
            <p:spPr>
              <a:xfrm>
                <a:off x="5175151" y="6393151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D6B0BF76-F185-40A8-9968-84283E31560C}"/>
                  </a:ext>
                </a:extLst>
              </p:cNvPr>
              <p:cNvSpPr txBox="1"/>
              <p:nvPr/>
            </p:nvSpPr>
            <p:spPr>
              <a:xfrm>
                <a:off x="5167145" y="708035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E83DF1FC-AD2A-47F1-BFFE-251D4821D9E2}"/>
                  </a:ext>
                </a:extLst>
              </p:cNvPr>
              <p:cNvSpPr txBox="1"/>
              <p:nvPr/>
            </p:nvSpPr>
            <p:spPr>
              <a:xfrm>
                <a:off x="5175151" y="673209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BE139491-17C6-4FB1-BBE2-96AC616E6D5D}"/>
                  </a:ext>
                </a:extLst>
              </p:cNvPr>
              <p:cNvSpPr txBox="1"/>
              <p:nvPr/>
            </p:nvSpPr>
            <p:spPr>
              <a:xfrm>
                <a:off x="5167151" y="7421405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1C76909C-51B0-4952-80F1-4528BDEDBA00}"/>
                  </a:ext>
                </a:extLst>
              </p:cNvPr>
              <p:cNvSpPr txBox="1"/>
              <p:nvPr/>
            </p:nvSpPr>
            <p:spPr>
              <a:xfrm>
                <a:off x="5175151" y="7751085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755ED5F-9732-48C4-A6C9-DF50E455A6A0}"/>
                  </a:ext>
                </a:extLst>
              </p:cNvPr>
              <p:cNvSpPr txBox="1"/>
              <p:nvPr/>
            </p:nvSpPr>
            <p:spPr>
              <a:xfrm>
                <a:off x="5160391" y="8090719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4FDB9677-FBE0-444A-BD4C-E6914B8DD63E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86F37DF4-64E8-44FF-8206-3B56B4E85D5F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A7CECFD2-E04C-48D0-8DB1-53219885E336}"/>
                  </a:ext>
                </a:extLst>
              </p:cNvPr>
              <p:cNvSpPr txBox="1"/>
              <p:nvPr/>
            </p:nvSpPr>
            <p:spPr>
              <a:xfrm>
                <a:off x="5160385" y="8419732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E2485627-EACF-4022-9DD3-00836A814484}"/>
                  </a:ext>
                </a:extLst>
              </p:cNvPr>
              <p:cNvSpPr txBox="1"/>
              <p:nvPr/>
            </p:nvSpPr>
            <p:spPr>
              <a:xfrm>
                <a:off x="5158078" y="8748392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7931BA8-0F13-429D-A3DE-C67B5B0B8ECF}"/>
              </a:ext>
            </a:extLst>
          </p:cNvPr>
          <p:cNvGrpSpPr/>
          <p:nvPr/>
        </p:nvGrpSpPr>
        <p:grpSpPr>
          <a:xfrm>
            <a:off x="30693860" y="17660023"/>
            <a:ext cx="4500507" cy="3731971"/>
            <a:chOff x="13090663" y="12522576"/>
            <a:chExt cx="4500506" cy="3731968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B23AF58D-6FA4-4075-9E63-60EE5E7A1E1F}"/>
                </a:ext>
              </a:extLst>
            </p:cNvPr>
            <p:cNvGrpSpPr/>
            <p:nvPr/>
          </p:nvGrpSpPr>
          <p:grpSpPr>
            <a:xfrm>
              <a:off x="13090663" y="12522576"/>
              <a:ext cx="4500506" cy="3318956"/>
              <a:chOff x="5158078" y="5798771"/>
              <a:chExt cx="4500506" cy="3318956"/>
            </a:xfrm>
          </p:grpSpPr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75CC29EB-CF78-4C42-B020-BAE390408247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3F3EAF9A-2B52-45BE-A172-EDEB38317017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6C6DD782-CBE7-4A1D-B61E-0A254EEBEA6C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2AD0280D-6760-46D8-B6BF-B7B1C02D8E3B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FCCB447F-B680-4058-9CD8-E7B8ABED9D41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cxnSp>
            <p:nvCxnSpPr>
              <p:cNvPr id="142" name="Straight Arrow Connector 141">
                <a:extLst>
                  <a:ext uri="{FF2B5EF4-FFF2-40B4-BE49-F238E27FC236}">
                    <a16:creationId xmlns:a16="http://schemas.microsoft.com/office/drawing/2014/main" id="{48292568-7831-4E86-B270-CE5713416D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11732863-4394-4A4A-896D-1590284912F1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144" name="Straight Arrow Connector 143">
                <a:extLst>
                  <a:ext uri="{FF2B5EF4-FFF2-40B4-BE49-F238E27FC236}">
                    <a16:creationId xmlns:a16="http://schemas.microsoft.com/office/drawing/2014/main" id="{8D6C5B04-633D-4E87-9512-C1B8DE92FF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01E53B4B-9C4F-4092-811B-EA01D24903FB}"/>
                  </a:ext>
                </a:extLst>
              </p:cNvPr>
              <p:cNvSpPr txBox="1"/>
              <p:nvPr/>
            </p:nvSpPr>
            <p:spPr>
              <a:xfrm>
                <a:off x="8699124" y="7497203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736BA8C8-4491-4204-9AC5-AF24DB1D3584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04F41C43-78D9-4F21-A783-0E174C88ADDB}"/>
                  </a:ext>
                </a:extLst>
              </p:cNvPr>
              <p:cNvSpPr txBox="1"/>
              <p:nvPr/>
            </p:nvSpPr>
            <p:spPr>
              <a:xfrm>
                <a:off x="5175151" y="6393150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E639EF17-0235-469A-BD7D-4DA9063DD159}"/>
                  </a:ext>
                </a:extLst>
              </p:cNvPr>
              <p:cNvSpPr txBox="1"/>
              <p:nvPr/>
            </p:nvSpPr>
            <p:spPr>
              <a:xfrm>
                <a:off x="5167145" y="7080356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744E3495-14FF-45A6-913D-069020E136AC}"/>
                  </a:ext>
                </a:extLst>
              </p:cNvPr>
              <p:cNvSpPr txBox="1"/>
              <p:nvPr/>
            </p:nvSpPr>
            <p:spPr>
              <a:xfrm>
                <a:off x="5175151" y="6732097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B7F32E16-FDE3-4020-BD48-BD7A8950B5F4}"/>
                  </a:ext>
                </a:extLst>
              </p:cNvPr>
              <p:cNvSpPr txBox="1"/>
              <p:nvPr/>
            </p:nvSpPr>
            <p:spPr>
              <a:xfrm>
                <a:off x="5167151" y="7421403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F6F760B-CA44-4130-96D7-ECE4ABAED9DB}"/>
                  </a:ext>
                </a:extLst>
              </p:cNvPr>
              <p:cNvSpPr txBox="1"/>
              <p:nvPr/>
            </p:nvSpPr>
            <p:spPr>
              <a:xfrm>
                <a:off x="5175151" y="7751083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4E89B081-68B3-4240-AC3C-283F7E16D457}"/>
                  </a:ext>
                </a:extLst>
              </p:cNvPr>
              <p:cNvSpPr txBox="1"/>
              <p:nvPr/>
            </p:nvSpPr>
            <p:spPr>
              <a:xfrm>
                <a:off x="5160391" y="8090716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F9F907B9-7927-4353-AEF9-FB5DCE07E290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759BED9C-2BAC-4890-AC25-62A8E1B011CC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1C3FEB78-5D5F-4788-86B8-1DA05174C280}"/>
                  </a:ext>
                </a:extLst>
              </p:cNvPr>
              <p:cNvSpPr txBox="1"/>
              <p:nvPr/>
            </p:nvSpPr>
            <p:spPr>
              <a:xfrm>
                <a:off x="5160385" y="8419735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A35F0606-5D31-4234-A650-1B98C751FF5F}"/>
                  </a:ext>
                </a:extLst>
              </p:cNvPr>
              <p:cNvSpPr txBox="1"/>
              <p:nvPr/>
            </p:nvSpPr>
            <p:spPr>
              <a:xfrm>
                <a:off x="5158078" y="8748395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0E6D6BEB-031F-468F-B939-EAB0C3BCB5A8}"/>
                </a:ext>
              </a:extLst>
            </p:cNvPr>
            <p:cNvSpPr txBox="1"/>
            <p:nvPr/>
          </p:nvSpPr>
          <p:spPr>
            <a:xfrm>
              <a:off x="14910923" y="15861680"/>
              <a:ext cx="14272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2</a:t>
              </a:r>
            </a:p>
          </p:txBody>
        </p:sp>
      </p:grpSp>
      <p:sp>
        <p:nvSpPr>
          <p:cNvPr id="162" name="TextBox 161">
            <a:extLst>
              <a:ext uri="{FF2B5EF4-FFF2-40B4-BE49-F238E27FC236}">
                <a16:creationId xmlns:a16="http://schemas.microsoft.com/office/drawing/2014/main" id="{0ED4F2F1-CA76-4764-9B9D-76BBF8010AA6}"/>
              </a:ext>
            </a:extLst>
          </p:cNvPr>
          <p:cNvSpPr txBox="1"/>
          <p:nvPr/>
        </p:nvSpPr>
        <p:spPr>
          <a:xfrm>
            <a:off x="4680854" y="7836766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10(b’1010) 	10(b’1010)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5655E175-ED29-4473-8083-CD8F4D19121B}"/>
              </a:ext>
            </a:extLst>
          </p:cNvPr>
          <p:cNvSpPr txBox="1"/>
          <p:nvPr/>
        </p:nvSpPr>
        <p:spPr>
          <a:xfrm>
            <a:off x="4853891" y="8279556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Acquisition1 in serial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24EAC5F4-0658-4AF9-BFB5-2AD1202EBD15}"/>
              </a:ext>
            </a:extLst>
          </p:cNvPr>
          <p:cNvGrpSpPr/>
          <p:nvPr/>
        </p:nvGrpSpPr>
        <p:grpSpPr>
          <a:xfrm>
            <a:off x="13491665" y="18930286"/>
            <a:ext cx="4500507" cy="3742210"/>
            <a:chOff x="8590157" y="12547048"/>
            <a:chExt cx="4500506" cy="3742212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BB6D6929-BA93-42FB-8031-F5C463A5CAFD}"/>
                </a:ext>
              </a:extLst>
            </p:cNvPr>
            <p:cNvSpPr txBox="1"/>
            <p:nvPr/>
          </p:nvSpPr>
          <p:spPr>
            <a:xfrm>
              <a:off x="9942290" y="15896396"/>
              <a:ext cx="2525097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1 in SRAM1</a:t>
              </a:r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F7A8C7DB-14EA-4384-B30B-EFE835EE48AD}"/>
                </a:ext>
              </a:extLst>
            </p:cNvPr>
            <p:cNvGrpSpPr/>
            <p:nvPr/>
          </p:nvGrpSpPr>
          <p:grpSpPr>
            <a:xfrm>
              <a:off x="8590157" y="12547048"/>
              <a:ext cx="4500506" cy="3318953"/>
              <a:chOff x="5158078" y="5798771"/>
              <a:chExt cx="4500506" cy="3318953"/>
            </a:xfrm>
          </p:grpSpPr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078446C5-7AFB-442A-8CDC-521BF48E6EC1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D5027963-A09C-4095-91B1-354349EDCA67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3C3BAC02-0FF9-4087-98D8-C6D851106745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3016CDE3-3CD2-4165-84A8-741DA2BC4F48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C7D7E791-4842-4889-AB19-106A748EB967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2 (b’010)</a:t>
                </a:r>
              </a:p>
            </p:txBody>
          </p:sp>
          <p:cxnSp>
            <p:nvCxnSpPr>
              <p:cNvPr id="172" name="Straight Arrow Connector 171">
                <a:extLst>
                  <a:ext uri="{FF2B5EF4-FFF2-40B4-BE49-F238E27FC236}">
                    <a16:creationId xmlns:a16="http://schemas.microsoft.com/office/drawing/2014/main" id="{36785A18-7B92-4753-AFB0-66B4CE5385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6AB0654B-32A6-4520-A090-58261769E9DF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174" name="Straight Arrow Connector 173">
                <a:extLst>
                  <a:ext uri="{FF2B5EF4-FFF2-40B4-BE49-F238E27FC236}">
                    <a16:creationId xmlns:a16="http://schemas.microsoft.com/office/drawing/2014/main" id="{994FB6F0-9F59-4546-B658-696DA4A1F5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E40C019C-9547-4C4E-AE16-58BD29ED4F60}"/>
                  </a:ext>
                </a:extLst>
              </p:cNvPr>
              <p:cNvSpPr txBox="1"/>
              <p:nvPr/>
            </p:nvSpPr>
            <p:spPr>
              <a:xfrm>
                <a:off x="8699124" y="7497205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E089316A-E507-4D9E-BA21-6645B626B9A3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1 (b’001)</a:t>
                </a: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D724D39C-6F7E-44CF-8F40-BCE3BD7705B2}"/>
                  </a:ext>
                </a:extLst>
              </p:cNvPr>
              <p:cNvSpPr txBox="1"/>
              <p:nvPr/>
            </p:nvSpPr>
            <p:spPr>
              <a:xfrm>
                <a:off x="5175151" y="6393151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F50FA1C3-793B-4579-906C-FE20D0F954F8}"/>
                  </a:ext>
                </a:extLst>
              </p:cNvPr>
              <p:cNvSpPr txBox="1"/>
              <p:nvPr/>
            </p:nvSpPr>
            <p:spPr>
              <a:xfrm>
                <a:off x="5167145" y="708035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CD7E6D1D-457F-4948-AF57-346C32F1CB4D}"/>
                  </a:ext>
                </a:extLst>
              </p:cNvPr>
              <p:cNvSpPr txBox="1"/>
              <p:nvPr/>
            </p:nvSpPr>
            <p:spPr>
              <a:xfrm>
                <a:off x="5175151" y="673209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0B3B5D56-723C-4999-83C2-3422E03D77FC}"/>
                  </a:ext>
                </a:extLst>
              </p:cNvPr>
              <p:cNvSpPr txBox="1"/>
              <p:nvPr/>
            </p:nvSpPr>
            <p:spPr>
              <a:xfrm>
                <a:off x="5167151" y="7421405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42C9A505-6F30-488C-80F8-FF0B647BCB36}"/>
                  </a:ext>
                </a:extLst>
              </p:cNvPr>
              <p:cNvSpPr txBox="1"/>
              <p:nvPr/>
            </p:nvSpPr>
            <p:spPr>
              <a:xfrm>
                <a:off x="5175151" y="7751085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Address 4(b’100)</a:t>
                </a:r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349A629B-3808-40A8-8038-9D64E677DF49}"/>
                  </a:ext>
                </a:extLst>
              </p:cNvPr>
              <p:cNvSpPr txBox="1"/>
              <p:nvPr/>
            </p:nvSpPr>
            <p:spPr>
              <a:xfrm>
                <a:off x="5160391" y="8090719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18F58E29-E733-4DFF-B974-9E00AB129F19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3F85056E-B54B-4FAE-B07C-7CEB54229B6E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E8CE7BA6-68A9-49BD-A4D9-9486718325E9}"/>
                  </a:ext>
                </a:extLst>
              </p:cNvPr>
              <p:cNvSpPr txBox="1"/>
              <p:nvPr/>
            </p:nvSpPr>
            <p:spPr>
              <a:xfrm>
                <a:off x="5160385" y="8419732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93845E50-8634-4C42-AA4B-82F2E32BD331}"/>
                  </a:ext>
                </a:extLst>
              </p:cNvPr>
              <p:cNvSpPr txBox="1"/>
              <p:nvPr/>
            </p:nvSpPr>
            <p:spPr>
              <a:xfrm>
                <a:off x="5158078" y="8748392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23A95E4-A325-4F89-808A-B0061FA28DE9}"/>
              </a:ext>
            </a:extLst>
          </p:cNvPr>
          <p:cNvGrpSpPr/>
          <p:nvPr/>
        </p:nvGrpSpPr>
        <p:grpSpPr>
          <a:xfrm>
            <a:off x="31132133" y="3793818"/>
            <a:ext cx="1537240" cy="938620"/>
            <a:chOff x="9479483" y="7227845"/>
            <a:chExt cx="1537238" cy="938622"/>
          </a:xfrm>
        </p:grpSpPr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2138F2E7-0123-4335-ACBA-4F6EAB39A132}"/>
                </a:ext>
              </a:extLst>
            </p:cNvPr>
            <p:cNvCxnSpPr>
              <a:cxnSpLocks/>
            </p:cNvCxnSpPr>
            <p:nvPr/>
          </p:nvCxnSpPr>
          <p:spPr>
            <a:xfrm>
              <a:off x="9525294" y="8166467"/>
              <a:ext cx="14709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85FCDF57-358A-4542-AF4B-136621E2453D}"/>
                </a:ext>
              </a:extLst>
            </p:cNvPr>
            <p:cNvSpPr txBox="1"/>
            <p:nvPr/>
          </p:nvSpPr>
          <p:spPr>
            <a:xfrm>
              <a:off x="9479483" y="7227845"/>
              <a:ext cx="1537238" cy="923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After counting all the inputs into the SRAM </a:t>
              </a:r>
            </a:p>
          </p:txBody>
        </p: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DB927F2A-99AB-41A1-9CF1-D7BD4DAA2AB4}"/>
              </a:ext>
            </a:extLst>
          </p:cNvPr>
          <p:cNvSpPr txBox="1"/>
          <p:nvPr/>
        </p:nvSpPr>
        <p:spPr>
          <a:xfrm>
            <a:off x="4610851" y="17354356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11(b’1011)	15(b’1111) 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5FC01C6E-53D4-4F1A-9B1B-0E2F3C8D8A40}"/>
              </a:ext>
            </a:extLst>
          </p:cNvPr>
          <p:cNvSpPr txBox="1"/>
          <p:nvPr/>
        </p:nvSpPr>
        <p:spPr>
          <a:xfrm>
            <a:off x="4766615" y="17927436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Acquisition2 in serial</a:t>
            </a:r>
            <a:endParaRPr lang="en-US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20CBCEF8-2F7E-4646-B932-0DEA7E148146}"/>
              </a:ext>
            </a:extLst>
          </p:cNvPr>
          <p:cNvSpPr txBox="1"/>
          <p:nvPr/>
        </p:nvSpPr>
        <p:spPr>
          <a:xfrm>
            <a:off x="32790237" y="22095374"/>
            <a:ext cx="1507420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3"/>
              <a:t>SRAM2_1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D3C143F-7F1F-431A-9301-C70575D52F91}"/>
              </a:ext>
            </a:extLst>
          </p:cNvPr>
          <p:cNvGrpSpPr/>
          <p:nvPr/>
        </p:nvGrpSpPr>
        <p:grpSpPr>
          <a:xfrm>
            <a:off x="28932171" y="30056439"/>
            <a:ext cx="5458527" cy="2777878"/>
            <a:chOff x="17180369" y="4593834"/>
            <a:chExt cx="5458525" cy="2777877"/>
          </a:xfrm>
        </p:grpSpPr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DB845D8A-B926-4C49-A4C4-A48B1FF40D3C}"/>
                </a:ext>
              </a:extLst>
            </p:cNvPr>
            <p:cNvSpPr/>
            <p:nvPr/>
          </p:nvSpPr>
          <p:spPr>
            <a:xfrm>
              <a:off x="18984481" y="5136032"/>
              <a:ext cx="2542990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TH- -&gt; x</a:t>
              </a:r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F271F559-F13C-479D-874D-53BC02B350C2}"/>
                </a:ext>
              </a:extLst>
            </p:cNvPr>
            <p:cNvSpPr/>
            <p:nvPr/>
          </p:nvSpPr>
          <p:spPr>
            <a:xfrm>
              <a:off x="18984481" y="5480587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TH+ -&gt; x</a:t>
              </a:r>
            </a:p>
          </p:txBody>
        </p:sp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FA4F9B50-A675-4D43-B9F7-61C84AB5FA7F}"/>
                </a:ext>
              </a:extLst>
            </p:cNvPr>
            <p:cNvSpPr/>
            <p:nvPr/>
          </p:nvSpPr>
          <p:spPr>
            <a:xfrm>
              <a:off x="18984482" y="5825142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CH -&gt; x</a:t>
              </a:r>
            </a:p>
          </p:txBody>
        </p:sp>
        <p:cxnSp>
          <p:nvCxnSpPr>
            <p:cNvPr id="265" name="Straight Arrow Connector 264">
              <a:extLst>
                <a:ext uri="{FF2B5EF4-FFF2-40B4-BE49-F238E27FC236}">
                  <a16:creationId xmlns:a16="http://schemas.microsoft.com/office/drawing/2014/main" id="{5B8BECE7-9AEC-4944-86FA-B628CC2CDD5A}"/>
                </a:ext>
              </a:extLst>
            </p:cNvPr>
            <p:cNvCxnSpPr>
              <a:cxnSpLocks/>
            </p:cNvCxnSpPr>
            <p:nvPr/>
          </p:nvCxnSpPr>
          <p:spPr>
            <a:xfrm>
              <a:off x="18822900" y="5003073"/>
              <a:ext cx="281119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39904FAC-FD42-4065-9AEC-444A6F0FF5D8}"/>
                </a:ext>
              </a:extLst>
            </p:cNvPr>
            <p:cNvSpPr txBox="1"/>
            <p:nvPr/>
          </p:nvSpPr>
          <p:spPr>
            <a:xfrm>
              <a:off x="19657902" y="4593834"/>
              <a:ext cx="153060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4 bits wide</a:t>
              </a:r>
            </a:p>
          </p:txBody>
        </p:sp>
        <p:cxnSp>
          <p:nvCxnSpPr>
            <p:cNvPr id="269" name="Straight Arrow Connector 268">
              <a:extLst>
                <a:ext uri="{FF2B5EF4-FFF2-40B4-BE49-F238E27FC236}">
                  <a16:creationId xmlns:a16="http://schemas.microsoft.com/office/drawing/2014/main" id="{8C6DD328-E568-4EB6-9D00-7AA8427B4835}"/>
                </a:ext>
              </a:extLst>
            </p:cNvPr>
            <p:cNvCxnSpPr>
              <a:cxnSpLocks/>
            </p:cNvCxnSpPr>
            <p:nvPr/>
          </p:nvCxnSpPr>
          <p:spPr>
            <a:xfrm>
              <a:off x="21634482" y="5138614"/>
              <a:ext cx="0" cy="100788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71ADE786-4856-4889-A2E3-360BB1D4899C}"/>
                </a:ext>
              </a:extLst>
            </p:cNvPr>
            <p:cNvSpPr txBox="1"/>
            <p:nvPr/>
          </p:nvSpPr>
          <p:spPr>
            <a:xfrm>
              <a:off x="21634481" y="5483167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AB4D6FDF-E8D7-433B-AF15-AF8F7D4FB3E2}"/>
                </a:ext>
              </a:extLst>
            </p:cNvPr>
            <p:cNvSpPr/>
            <p:nvPr/>
          </p:nvSpPr>
          <p:spPr>
            <a:xfrm>
              <a:off x="18984265" y="6167376"/>
              <a:ext cx="2542220" cy="342536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addrSaver</a:t>
              </a:r>
              <a:r>
                <a:rPr lang="en-US" sz="1953">
                  <a:solidFill>
                    <a:schemeClr val="tx1"/>
                  </a:solidFill>
                </a:rPr>
                <a:t> -&gt; x</a:t>
              </a: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806BD1F2-D112-4CB0-9307-75BE8B93A091}"/>
                </a:ext>
              </a:extLst>
            </p:cNvPr>
            <p:cNvSpPr/>
            <p:nvPr/>
          </p:nvSpPr>
          <p:spPr>
            <a:xfrm>
              <a:off x="18983493" y="6505434"/>
              <a:ext cx="2542992" cy="320791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peakResult</a:t>
              </a:r>
              <a:r>
                <a:rPr lang="en-US" sz="1953">
                  <a:solidFill>
                    <a:schemeClr val="tx1"/>
                  </a:solidFill>
                </a:rPr>
                <a:t> -&gt; 2 (b’010)</a:t>
              </a:r>
            </a:p>
          </p:txBody>
        </p:sp>
        <p:cxnSp>
          <p:nvCxnSpPr>
            <p:cNvPr id="251" name="Straight Arrow Connector 250">
              <a:extLst>
                <a:ext uri="{FF2B5EF4-FFF2-40B4-BE49-F238E27FC236}">
                  <a16:creationId xmlns:a16="http://schemas.microsoft.com/office/drawing/2014/main" id="{1376F388-B583-4276-ACB8-4E05786B3C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33493" y="6140605"/>
              <a:ext cx="769" cy="70089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CAAB2517-5A46-46B3-B494-A7B46E8204FC}"/>
                </a:ext>
              </a:extLst>
            </p:cNvPr>
            <p:cNvSpPr txBox="1"/>
            <p:nvPr/>
          </p:nvSpPr>
          <p:spPr>
            <a:xfrm>
              <a:off x="21651141" y="6287540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cxnSp>
          <p:nvCxnSpPr>
            <p:cNvPr id="260" name="Straight Arrow Connector 259">
              <a:extLst>
                <a:ext uri="{FF2B5EF4-FFF2-40B4-BE49-F238E27FC236}">
                  <a16:creationId xmlns:a16="http://schemas.microsoft.com/office/drawing/2014/main" id="{6F692C01-E3F9-4B52-8FAE-7BBF2EADA270}"/>
                </a:ext>
              </a:extLst>
            </p:cNvPr>
            <p:cNvCxnSpPr>
              <a:cxnSpLocks/>
            </p:cNvCxnSpPr>
            <p:nvPr/>
          </p:nvCxnSpPr>
          <p:spPr>
            <a:xfrm>
              <a:off x="18858837" y="6130422"/>
              <a:ext cx="0" cy="72272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14B41B10-5C33-43C4-8E65-D2CBF93B56E2}"/>
                </a:ext>
              </a:extLst>
            </p:cNvPr>
            <p:cNvSpPr txBox="1"/>
            <p:nvPr/>
          </p:nvSpPr>
          <p:spPr>
            <a:xfrm>
              <a:off x="17180369" y="6174080"/>
              <a:ext cx="1850113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Result saving part</a:t>
              </a:r>
            </a:p>
          </p:txBody>
        </p:sp>
        <p:cxnSp>
          <p:nvCxnSpPr>
            <p:cNvPr id="246" name="Straight Arrow Connector 245">
              <a:extLst>
                <a:ext uri="{FF2B5EF4-FFF2-40B4-BE49-F238E27FC236}">
                  <a16:creationId xmlns:a16="http://schemas.microsoft.com/office/drawing/2014/main" id="{E0CEAAA4-CE05-48F7-B374-55B52A9AF98E}"/>
                </a:ext>
              </a:extLst>
            </p:cNvPr>
            <p:cNvCxnSpPr>
              <a:cxnSpLocks/>
            </p:cNvCxnSpPr>
            <p:nvPr/>
          </p:nvCxnSpPr>
          <p:spPr>
            <a:xfrm>
              <a:off x="18859048" y="5110310"/>
              <a:ext cx="0" cy="102185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D4CCBD1B-9ADC-45FA-AC45-02D5C17DAF4E}"/>
                </a:ext>
              </a:extLst>
            </p:cNvPr>
            <p:cNvSpPr txBox="1"/>
            <p:nvPr/>
          </p:nvSpPr>
          <p:spPr>
            <a:xfrm>
              <a:off x="17234322" y="5074107"/>
              <a:ext cx="1703206" cy="9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Filter parameter</a:t>
              </a:r>
            </a:p>
            <a:p>
              <a:pPr algn="ctr"/>
              <a:r>
                <a:rPr lang="en-US" sz="1953"/>
                <a:t>part</a:t>
              </a:r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DC8CE0A2-69A0-436F-8E8A-1EAD6A9002F8}"/>
                </a:ext>
              </a:extLst>
            </p:cNvPr>
            <p:cNvSpPr txBox="1"/>
            <p:nvPr/>
          </p:nvSpPr>
          <p:spPr>
            <a:xfrm>
              <a:off x="18783829" y="6978847"/>
              <a:ext cx="288934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The initial value in SRAM2</a:t>
              </a:r>
            </a:p>
          </p:txBody>
        </p:sp>
      </p:grpSp>
      <p:sp>
        <p:nvSpPr>
          <p:cNvPr id="282" name="Rectangle 281">
            <a:extLst>
              <a:ext uri="{FF2B5EF4-FFF2-40B4-BE49-F238E27FC236}">
                <a16:creationId xmlns:a16="http://schemas.microsoft.com/office/drawing/2014/main" id="{E2984616-D43C-41C6-8466-612E9FF2C96D}"/>
              </a:ext>
            </a:extLst>
          </p:cNvPr>
          <p:cNvSpPr/>
          <p:nvPr/>
        </p:nvSpPr>
        <p:spPr>
          <a:xfrm>
            <a:off x="31542837" y="23110087"/>
            <a:ext cx="2962420" cy="1329733"/>
          </a:xfrm>
          <a:prstGeom prst="rect">
            <a:avLst/>
          </a:prstGeom>
          <a:solidFill>
            <a:srgbClr val="DDF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>
                <a:solidFill>
                  <a:schemeClr val="tx1"/>
                </a:solidFill>
              </a:rPr>
              <a:t>BIN_NUM_PER_RAM * PIXEL_NUM_PER_RAM bits in total</a:t>
            </a:r>
          </a:p>
        </p:txBody>
      </p: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127FB6E2-1A84-4D8F-809B-1DAE331AF6C2}"/>
              </a:ext>
            </a:extLst>
          </p:cNvPr>
          <p:cNvCxnSpPr>
            <a:cxnSpLocks/>
          </p:cNvCxnSpPr>
          <p:nvPr/>
        </p:nvCxnSpPr>
        <p:spPr>
          <a:xfrm>
            <a:off x="34733004" y="23100137"/>
            <a:ext cx="9153" cy="13397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4" name="TextBox 283">
            <a:extLst>
              <a:ext uri="{FF2B5EF4-FFF2-40B4-BE49-F238E27FC236}">
                <a16:creationId xmlns:a16="http://schemas.microsoft.com/office/drawing/2014/main" id="{88B5482A-5DA1-43FA-9879-6ECEB624C0A1}"/>
              </a:ext>
            </a:extLst>
          </p:cNvPr>
          <p:cNvSpPr txBox="1"/>
          <p:nvPr/>
        </p:nvSpPr>
        <p:spPr>
          <a:xfrm>
            <a:off x="34646987" y="23559964"/>
            <a:ext cx="1307973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53" err="1"/>
              <a:t>stateRAM</a:t>
            </a:r>
            <a:endParaRPr lang="en-US" sz="1953"/>
          </a:p>
        </p:txBody>
      </p: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F3AE0D1D-DBA4-42D3-B225-8E87353BF586}"/>
              </a:ext>
            </a:extLst>
          </p:cNvPr>
          <p:cNvCxnSpPr>
            <a:cxnSpLocks/>
          </p:cNvCxnSpPr>
          <p:nvPr/>
        </p:nvCxnSpPr>
        <p:spPr>
          <a:xfrm>
            <a:off x="31325657" y="23108160"/>
            <a:ext cx="9153" cy="13718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6" name="TextBox 285">
            <a:extLst>
              <a:ext uri="{FF2B5EF4-FFF2-40B4-BE49-F238E27FC236}">
                <a16:creationId xmlns:a16="http://schemas.microsoft.com/office/drawing/2014/main" id="{673A0AFD-1B85-4E4E-8BAE-CB213822685F}"/>
              </a:ext>
            </a:extLst>
          </p:cNvPr>
          <p:cNvSpPr txBox="1"/>
          <p:nvPr/>
        </p:nvSpPr>
        <p:spPr>
          <a:xfrm>
            <a:off x="29745913" y="23447847"/>
            <a:ext cx="1797120" cy="693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53"/>
              <a:t>State saving part</a:t>
            </a:r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9E7188EB-8AC5-4DF8-8F98-3114457E42C4}"/>
              </a:ext>
            </a:extLst>
          </p:cNvPr>
          <p:cNvGrpSpPr/>
          <p:nvPr/>
        </p:nvGrpSpPr>
        <p:grpSpPr>
          <a:xfrm>
            <a:off x="30060977" y="13669297"/>
            <a:ext cx="5458527" cy="2777878"/>
            <a:chOff x="17180369" y="4593834"/>
            <a:chExt cx="5458525" cy="2777877"/>
          </a:xfrm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8D4BA2A3-A599-41DD-9E9F-1DC904926301}"/>
                </a:ext>
              </a:extLst>
            </p:cNvPr>
            <p:cNvSpPr/>
            <p:nvPr/>
          </p:nvSpPr>
          <p:spPr>
            <a:xfrm>
              <a:off x="18984481" y="5136032"/>
              <a:ext cx="2542990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TH- -&gt; x</a:t>
              </a: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CAB573F3-5056-47AE-B2FD-8A58EBE53B9A}"/>
                </a:ext>
              </a:extLst>
            </p:cNvPr>
            <p:cNvSpPr/>
            <p:nvPr/>
          </p:nvSpPr>
          <p:spPr>
            <a:xfrm>
              <a:off x="18984481" y="5480587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TH+ -&gt; x</a:t>
              </a: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561DE704-DE73-416D-9C7D-8041237091AB}"/>
                </a:ext>
              </a:extLst>
            </p:cNvPr>
            <p:cNvSpPr/>
            <p:nvPr/>
          </p:nvSpPr>
          <p:spPr>
            <a:xfrm>
              <a:off x="18984482" y="5825142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CH -&gt; x</a:t>
              </a:r>
            </a:p>
          </p:txBody>
        </p:sp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629C240A-7CEF-4A7A-AA43-C9ED6A41DA3F}"/>
                </a:ext>
              </a:extLst>
            </p:cNvPr>
            <p:cNvCxnSpPr>
              <a:cxnSpLocks/>
            </p:cNvCxnSpPr>
            <p:nvPr/>
          </p:nvCxnSpPr>
          <p:spPr>
            <a:xfrm>
              <a:off x="18822900" y="5003073"/>
              <a:ext cx="281119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5947B0E6-B506-43E2-88E2-1F6123CC02EE}"/>
                </a:ext>
              </a:extLst>
            </p:cNvPr>
            <p:cNvSpPr txBox="1"/>
            <p:nvPr/>
          </p:nvSpPr>
          <p:spPr>
            <a:xfrm>
              <a:off x="19657902" y="4593834"/>
              <a:ext cx="153060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4 bits wide</a:t>
              </a:r>
            </a:p>
          </p:txBody>
        </p: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A74DE95E-74E4-4172-A576-F007E38D83EB}"/>
                </a:ext>
              </a:extLst>
            </p:cNvPr>
            <p:cNvCxnSpPr>
              <a:cxnSpLocks/>
            </p:cNvCxnSpPr>
            <p:nvPr/>
          </p:nvCxnSpPr>
          <p:spPr>
            <a:xfrm>
              <a:off x="21634482" y="5138614"/>
              <a:ext cx="0" cy="100788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22BE069A-8AF1-42B4-9CA4-48737D1B0C56}"/>
                </a:ext>
              </a:extLst>
            </p:cNvPr>
            <p:cNvSpPr txBox="1"/>
            <p:nvPr/>
          </p:nvSpPr>
          <p:spPr>
            <a:xfrm>
              <a:off x="21634481" y="5483167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E2590CB0-3FA5-47E4-8C3D-B6A2C2D89094}"/>
                </a:ext>
              </a:extLst>
            </p:cNvPr>
            <p:cNvSpPr/>
            <p:nvPr/>
          </p:nvSpPr>
          <p:spPr>
            <a:xfrm>
              <a:off x="18984265" y="6167376"/>
              <a:ext cx="2542220" cy="342536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addrSaver</a:t>
              </a:r>
              <a:r>
                <a:rPr lang="en-US" sz="1953">
                  <a:solidFill>
                    <a:schemeClr val="tx1"/>
                  </a:solidFill>
                </a:rPr>
                <a:t> -&gt; x</a:t>
              </a: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DA82C45E-C407-444E-9D23-1A03D69FE229}"/>
                </a:ext>
              </a:extLst>
            </p:cNvPr>
            <p:cNvSpPr/>
            <p:nvPr/>
          </p:nvSpPr>
          <p:spPr>
            <a:xfrm>
              <a:off x="18983493" y="6505434"/>
              <a:ext cx="2542992" cy="320791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peakResult</a:t>
              </a:r>
              <a:r>
                <a:rPr lang="en-US" sz="1953">
                  <a:solidFill>
                    <a:schemeClr val="tx1"/>
                  </a:solidFill>
                </a:rPr>
                <a:t> -&gt; 2 (b’010)</a:t>
              </a:r>
            </a:p>
          </p:txBody>
        </p: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FB04EF9F-4BC0-445D-96A0-56B10B531A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33493" y="6140605"/>
              <a:ext cx="769" cy="70089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E044AE2E-C61B-4E2C-9C6D-54D10BE1C3CB}"/>
                </a:ext>
              </a:extLst>
            </p:cNvPr>
            <p:cNvSpPr txBox="1"/>
            <p:nvPr/>
          </p:nvSpPr>
          <p:spPr>
            <a:xfrm>
              <a:off x="21651141" y="6287540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3C6E6ECD-5DB0-4A65-82FB-91ECFC0382D0}"/>
                </a:ext>
              </a:extLst>
            </p:cNvPr>
            <p:cNvCxnSpPr>
              <a:cxnSpLocks/>
            </p:cNvCxnSpPr>
            <p:nvPr/>
          </p:nvCxnSpPr>
          <p:spPr>
            <a:xfrm>
              <a:off x="18858837" y="6130422"/>
              <a:ext cx="0" cy="72272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6563244A-470A-451B-A0DF-86503E86C0D4}"/>
                </a:ext>
              </a:extLst>
            </p:cNvPr>
            <p:cNvSpPr txBox="1"/>
            <p:nvPr/>
          </p:nvSpPr>
          <p:spPr>
            <a:xfrm>
              <a:off x="17180369" y="6174080"/>
              <a:ext cx="1850113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Result saving part</a:t>
              </a:r>
            </a:p>
          </p:txBody>
        </p: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9737F7AF-A824-4F56-8E27-8FACAE29DDE7}"/>
                </a:ext>
              </a:extLst>
            </p:cNvPr>
            <p:cNvCxnSpPr>
              <a:cxnSpLocks/>
            </p:cNvCxnSpPr>
            <p:nvPr/>
          </p:nvCxnSpPr>
          <p:spPr>
            <a:xfrm>
              <a:off x="18859048" y="5110310"/>
              <a:ext cx="0" cy="102185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556D1CA5-403B-4698-8D4D-FB9B1CA03177}"/>
                </a:ext>
              </a:extLst>
            </p:cNvPr>
            <p:cNvSpPr txBox="1"/>
            <p:nvPr/>
          </p:nvSpPr>
          <p:spPr>
            <a:xfrm>
              <a:off x="17234322" y="5074107"/>
              <a:ext cx="1703206" cy="9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Filter parameter</a:t>
              </a:r>
            </a:p>
            <a:p>
              <a:pPr algn="ctr"/>
              <a:r>
                <a:rPr lang="en-US" sz="1953"/>
                <a:t>part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918621E2-F66A-4007-A941-C279B6E01578}"/>
                </a:ext>
              </a:extLst>
            </p:cNvPr>
            <p:cNvSpPr txBox="1"/>
            <p:nvPr/>
          </p:nvSpPr>
          <p:spPr>
            <a:xfrm>
              <a:off x="18783829" y="6978847"/>
              <a:ext cx="288934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The initial value in SRAM2</a:t>
              </a:r>
            </a:p>
          </p:txBody>
        </p:sp>
      </p:grpSp>
      <p:sp>
        <p:nvSpPr>
          <p:cNvPr id="206" name="TextBox 205">
            <a:extLst>
              <a:ext uri="{FF2B5EF4-FFF2-40B4-BE49-F238E27FC236}">
                <a16:creationId xmlns:a16="http://schemas.microsoft.com/office/drawing/2014/main" id="{FEF7FA04-33B5-42D0-BEFF-5072959A4F79}"/>
              </a:ext>
            </a:extLst>
          </p:cNvPr>
          <p:cNvSpPr txBox="1"/>
          <p:nvPr/>
        </p:nvSpPr>
        <p:spPr>
          <a:xfrm>
            <a:off x="17881747" y="19977061"/>
            <a:ext cx="2450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Current </a:t>
            </a:r>
            <a:r>
              <a:rPr lang="en-US" err="1"/>
              <a:t>addr</a:t>
            </a:r>
            <a:r>
              <a:rPr lang="en-US"/>
              <a:t> (5(b’101))</a:t>
            </a:r>
          </a:p>
        </p:txBody>
      </p:sp>
      <p:sp>
        <p:nvSpPr>
          <p:cNvPr id="209" name="Arrow: Right 208">
            <a:extLst>
              <a:ext uri="{FF2B5EF4-FFF2-40B4-BE49-F238E27FC236}">
                <a16:creationId xmlns:a16="http://schemas.microsoft.com/office/drawing/2014/main" id="{6E35C91B-3D22-4CDA-B15B-47A72B233AA1}"/>
              </a:ext>
            </a:extLst>
          </p:cNvPr>
          <p:cNvSpPr/>
          <p:nvPr/>
        </p:nvSpPr>
        <p:spPr>
          <a:xfrm>
            <a:off x="17965433" y="20352850"/>
            <a:ext cx="2089200" cy="2556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EAABC4AB-5B36-4567-8C88-FA089F4EB755}"/>
              </a:ext>
            </a:extLst>
          </p:cNvPr>
          <p:cNvSpPr txBox="1"/>
          <p:nvPr/>
        </p:nvSpPr>
        <p:spPr>
          <a:xfrm>
            <a:off x="26499827" y="30749349"/>
            <a:ext cx="2255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Peak value of first histogram (5(b’101))</a:t>
            </a:r>
          </a:p>
        </p:txBody>
      </p:sp>
      <p:sp>
        <p:nvSpPr>
          <p:cNvPr id="239" name="Arrow: Right 238">
            <a:extLst>
              <a:ext uri="{FF2B5EF4-FFF2-40B4-BE49-F238E27FC236}">
                <a16:creationId xmlns:a16="http://schemas.microsoft.com/office/drawing/2014/main" id="{D5E8003B-7683-4D4F-9F5A-5F6189AEF907}"/>
              </a:ext>
            </a:extLst>
          </p:cNvPr>
          <p:cNvSpPr/>
          <p:nvPr/>
        </p:nvSpPr>
        <p:spPr>
          <a:xfrm>
            <a:off x="26537961" y="31412146"/>
            <a:ext cx="2255147" cy="21784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CF92B130-0151-4083-8905-FAEB8BE7EE8D}"/>
              </a:ext>
            </a:extLst>
          </p:cNvPr>
          <p:cNvGrpSpPr/>
          <p:nvPr/>
        </p:nvGrpSpPr>
        <p:grpSpPr>
          <a:xfrm>
            <a:off x="34497761" y="30622050"/>
            <a:ext cx="1537240" cy="938620"/>
            <a:chOff x="9479483" y="7227845"/>
            <a:chExt cx="1537238" cy="938622"/>
          </a:xfrm>
        </p:grpSpPr>
        <p:cxnSp>
          <p:nvCxnSpPr>
            <p:cNvPr id="241" name="Straight Arrow Connector 240">
              <a:extLst>
                <a:ext uri="{FF2B5EF4-FFF2-40B4-BE49-F238E27FC236}">
                  <a16:creationId xmlns:a16="http://schemas.microsoft.com/office/drawing/2014/main" id="{03A5BF59-5384-45D4-BCF3-42317DB4B943}"/>
                </a:ext>
              </a:extLst>
            </p:cNvPr>
            <p:cNvCxnSpPr>
              <a:cxnSpLocks/>
            </p:cNvCxnSpPr>
            <p:nvPr/>
          </p:nvCxnSpPr>
          <p:spPr>
            <a:xfrm>
              <a:off x="9525294" y="8166467"/>
              <a:ext cx="14709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407CBE79-4C98-4516-B0A3-1CCBB645E2AC}"/>
                </a:ext>
              </a:extLst>
            </p:cNvPr>
            <p:cNvSpPr txBox="1"/>
            <p:nvPr/>
          </p:nvSpPr>
          <p:spPr>
            <a:xfrm>
              <a:off x="9479483" y="7227845"/>
              <a:ext cx="1537238" cy="923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After counting all the inputs into the SRAM </a:t>
              </a:r>
            </a:p>
          </p:txBody>
        </p:sp>
      </p:grpSp>
      <p:sp>
        <p:nvSpPr>
          <p:cNvPr id="243" name="TextBox 242">
            <a:extLst>
              <a:ext uri="{FF2B5EF4-FFF2-40B4-BE49-F238E27FC236}">
                <a16:creationId xmlns:a16="http://schemas.microsoft.com/office/drawing/2014/main" id="{20608580-0E5E-4D70-B888-D196EEAD111D}"/>
              </a:ext>
            </a:extLst>
          </p:cNvPr>
          <p:cNvSpPr txBox="1"/>
          <p:nvPr/>
        </p:nvSpPr>
        <p:spPr>
          <a:xfrm>
            <a:off x="17863655" y="8402044"/>
            <a:ext cx="208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Counts in current </a:t>
            </a:r>
            <a:r>
              <a:rPr lang="en-US" err="1"/>
              <a:t>addr</a:t>
            </a:r>
            <a:r>
              <a:rPr lang="en-US"/>
              <a:t> (1)</a:t>
            </a:r>
          </a:p>
        </p:txBody>
      </p:sp>
      <p:sp>
        <p:nvSpPr>
          <p:cNvPr id="244" name="Arrow: Right 243">
            <a:extLst>
              <a:ext uri="{FF2B5EF4-FFF2-40B4-BE49-F238E27FC236}">
                <a16:creationId xmlns:a16="http://schemas.microsoft.com/office/drawing/2014/main" id="{6C521036-2570-4F65-B3B7-188F738F0077}"/>
              </a:ext>
            </a:extLst>
          </p:cNvPr>
          <p:cNvSpPr/>
          <p:nvPr/>
        </p:nvSpPr>
        <p:spPr>
          <a:xfrm>
            <a:off x="17879567" y="8112121"/>
            <a:ext cx="2089200" cy="2556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AE0187DB-E862-47D8-8291-F657B77A7E41}"/>
              </a:ext>
            </a:extLst>
          </p:cNvPr>
          <p:cNvGrpSpPr/>
          <p:nvPr/>
        </p:nvGrpSpPr>
        <p:grpSpPr>
          <a:xfrm>
            <a:off x="5022374" y="552129"/>
            <a:ext cx="4500507" cy="3758438"/>
            <a:chOff x="4089120" y="12545560"/>
            <a:chExt cx="4500506" cy="3758434"/>
          </a:xfrm>
        </p:grpSpPr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60D9E195-A24A-4823-BF4B-1305B46325FF}"/>
                </a:ext>
              </a:extLst>
            </p:cNvPr>
            <p:cNvGrpSpPr/>
            <p:nvPr/>
          </p:nvGrpSpPr>
          <p:grpSpPr>
            <a:xfrm>
              <a:off x="4089120" y="12545560"/>
              <a:ext cx="4500506" cy="3318956"/>
              <a:chOff x="5158078" y="5798771"/>
              <a:chExt cx="4500506" cy="3318956"/>
            </a:xfrm>
          </p:grpSpPr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5619A5D2-3585-46B8-A509-11365BFCF8A2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6E670C26-51F2-4F59-9F43-CB1D4377874E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ED53B80E-A555-4D2B-8736-75C5A4EF145D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BF5DADE5-9792-4F65-BBB5-ABFCD6D78EA5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0DCB1B77-5139-460D-95EF-B32907E4FA43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cxnSp>
            <p:nvCxnSpPr>
              <p:cNvPr id="293" name="Straight Arrow Connector 292">
                <a:extLst>
                  <a:ext uri="{FF2B5EF4-FFF2-40B4-BE49-F238E27FC236}">
                    <a16:creationId xmlns:a16="http://schemas.microsoft.com/office/drawing/2014/main" id="{9AE210F8-C8D5-4DE9-9297-11F8C64977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E1ACB970-1D11-4FCE-BB04-8F9338AF4CFF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295" name="Straight Arrow Connector 294">
                <a:extLst>
                  <a:ext uri="{FF2B5EF4-FFF2-40B4-BE49-F238E27FC236}">
                    <a16:creationId xmlns:a16="http://schemas.microsoft.com/office/drawing/2014/main" id="{A2A8B8D7-AE27-49FC-ADCE-A0B4F882B3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8C3ECED9-0001-49F3-8EB7-B314FDDAAB34}"/>
                  </a:ext>
                </a:extLst>
              </p:cNvPr>
              <p:cNvSpPr txBox="1"/>
              <p:nvPr/>
            </p:nvSpPr>
            <p:spPr>
              <a:xfrm>
                <a:off x="8699124" y="7497203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26064F1C-946D-4F75-A091-38C1485A1AE3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C63EDD2A-4CC9-4AF2-8BC9-A76B377F0AEA}"/>
                  </a:ext>
                </a:extLst>
              </p:cNvPr>
              <p:cNvSpPr txBox="1"/>
              <p:nvPr/>
            </p:nvSpPr>
            <p:spPr>
              <a:xfrm>
                <a:off x="5175151" y="6393150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0DABAE91-73E0-47AE-8BA2-575F6396746C}"/>
                  </a:ext>
                </a:extLst>
              </p:cNvPr>
              <p:cNvSpPr txBox="1"/>
              <p:nvPr/>
            </p:nvSpPr>
            <p:spPr>
              <a:xfrm>
                <a:off x="5167145" y="7080356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1717B995-5847-4085-8434-14153F66DCD9}"/>
                  </a:ext>
                </a:extLst>
              </p:cNvPr>
              <p:cNvSpPr txBox="1"/>
              <p:nvPr/>
            </p:nvSpPr>
            <p:spPr>
              <a:xfrm>
                <a:off x="5175151" y="6732097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78114CA0-8AC0-45C9-962F-435C16FB466A}"/>
                  </a:ext>
                </a:extLst>
              </p:cNvPr>
              <p:cNvSpPr txBox="1"/>
              <p:nvPr/>
            </p:nvSpPr>
            <p:spPr>
              <a:xfrm>
                <a:off x="5167151" y="7421403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EEBE2857-6069-4235-B3BF-4B02837B0AA8}"/>
                  </a:ext>
                </a:extLst>
              </p:cNvPr>
              <p:cNvSpPr txBox="1"/>
              <p:nvPr/>
            </p:nvSpPr>
            <p:spPr>
              <a:xfrm>
                <a:off x="5175151" y="7751083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30CB6C7E-A954-481E-AD58-46AC9D8E28C0}"/>
                  </a:ext>
                </a:extLst>
              </p:cNvPr>
              <p:cNvSpPr txBox="1"/>
              <p:nvPr/>
            </p:nvSpPr>
            <p:spPr>
              <a:xfrm>
                <a:off x="5160391" y="8090716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CAD09D80-7631-4677-B150-F88F50D6BF07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05" name="Rectangle 304">
                <a:extLst>
                  <a:ext uri="{FF2B5EF4-FFF2-40B4-BE49-F238E27FC236}">
                    <a16:creationId xmlns:a16="http://schemas.microsoft.com/office/drawing/2014/main" id="{BEF21F56-B941-420A-B586-698F8C98B1CE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9BFBCBA3-7523-4C53-A4BD-38B33CA787E9}"/>
                  </a:ext>
                </a:extLst>
              </p:cNvPr>
              <p:cNvSpPr txBox="1"/>
              <p:nvPr/>
            </p:nvSpPr>
            <p:spPr>
              <a:xfrm>
                <a:off x="5160385" y="8419735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A9F3EDBA-D5DF-4224-8D24-7CE412C2644B}"/>
                  </a:ext>
                </a:extLst>
              </p:cNvPr>
              <p:cNvSpPr txBox="1"/>
              <p:nvPr/>
            </p:nvSpPr>
            <p:spPr>
              <a:xfrm>
                <a:off x="5158078" y="8748395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22EACF2B-7322-4804-854B-354A97CE504E}"/>
                </a:ext>
              </a:extLst>
            </p:cNvPr>
            <p:cNvSpPr txBox="1"/>
            <p:nvPr/>
          </p:nvSpPr>
          <p:spPr>
            <a:xfrm>
              <a:off x="5246573" y="15911130"/>
              <a:ext cx="288934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The initial value in SRAM1</a:t>
              </a:r>
            </a:p>
          </p:txBody>
        </p:sp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757B0C44-E4F3-46EE-8064-9B41E90E4273}"/>
              </a:ext>
            </a:extLst>
          </p:cNvPr>
          <p:cNvGrpSpPr/>
          <p:nvPr/>
        </p:nvGrpSpPr>
        <p:grpSpPr>
          <a:xfrm>
            <a:off x="10718154" y="795569"/>
            <a:ext cx="5458527" cy="3394380"/>
            <a:chOff x="17180369" y="4593834"/>
            <a:chExt cx="5458525" cy="3394379"/>
          </a:xfrm>
        </p:grpSpPr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7832E607-1CBA-452C-9977-63FFBCEA6EAA}"/>
                </a:ext>
              </a:extLst>
            </p:cNvPr>
            <p:cNvSpPr/>
            <p:nvPr/>
          </p:nvSpPr>
          <p:spPr>
            <a:xfrm>
              <a:off x="18984481" y="5136032"/>
              <a:ext cx="2542990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TH- -&gt; x</a:t>
              </a:r>
            </a:p>
          </p:txBody>
        </p:sp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CDDDB4D0-0F2C-4217-B63B-42A0B73BE52B}"/>
                </a:ext>
              </a:extLst>
            </p:cNvPr>
            <p:cNvSpPr/>
            <p:nvPr/>
          </p:nvSpPr>
          <p:spPr>
            <a:xfrm>
              <a:off x="18984481" y="5480587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TH+ -&gt; x</a:t>
              </a:r>
            </a:p>
          </p:txBody>
        </p:sp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2BBD266D-09AE-4E2F-8DFE-14312AE6EAE2}"/>
                </a:ext>
              </a:extLst>
            </p:cNvPr>
            <p:cNvSpPr/>
            <p:nvPr/>
          </p:nvSpPr>
          <p:spPr>
            <a:xfrm>
              <a:off x="18984482" y="5825142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CH -&gt; x</a:t>
              </a:r>
            </a:p>
          </p:txBody>
        </p:sp>
        <p:cxnSp>
          <p:nvCxnSpPr>
            <p:cNvPr id="312" name="Straight Arrow Connector 311">
              <a:extLst>
                <a:ext uri="{FF2B5EF4-FFF2-40B4-BE49-F238E27FC236}">
                  <a16:creationId xmlns:a16="http://schemas.microsoft.com/office/drawing/2014/main" id="{9B75544C-57C9-4B2D-A9D9-30ACB928CAC6}"/>
                </a:ext>
              </a:extLst>
            </p:cNvPr>
            <p:cNvCxnSpPr>
              <a:cxnSpLocks/>
            </p:cNvCxnSpPr>
            <p:nvPr/>
          </p:nvCxnSpPr>
          <p:spPr>
            <a:xfrm>
              <a:off x="18822900" y="5003073"/>
              <a:ext cx="281119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83AC6EFF-D067-4D84-8A0B-2DAEDCA36562}"/>
                </a:ext>
              </a:extLst>
            </p:cNvPr>
            <p:cNvSpPr txBox="1"/>
            <p:nvPr/>
          </p:nvSpPr>
          <p:spPr>
            <a:xfrm>
              <a:off x="19657902" y="4593834"/>
              <a:ext cx="153060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4 bits wide</a:t>
              </a:r>
            </a:p>
          </p:txBody>
        </p:sp>
        <p:cxnSp>
          <p:nvCxnSpPr>
            <p:cNvPr id="314" name="Straight Arrow Connector 313">
              <a:extLst>
                <a:ext uri="{FF2B5EF4-FFF2-40B4-BE49-F238E27FC236}">
                  <a16:creationId xmlns:a16="http://schemas.microsoft.com/office/drawing/2014/main" id="{81966F7A-6315-4BE7-B532-FD4121E6F9C3}"/>
                </a:ext>
              </a:extLst>
            </p:cNvPr>
            <p:cNvCxnSpPr>
              <a:cxnSpLocks/>
            </p:cNvCxnSpPr>
            <p:nvPr/>
          </p:nvCxnSpPr>
          <p:spPr>
            <a:xfrm>
              <a:off x="21634482" y="5138614"/>
              <a:ext cx="0" cy="100788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D2725759-2E80-4362-BF4C-E3D586FA2AC9}"/>
                </a:ext>
              </a:extLst>
            </p:cNvPr>
            <p:cNvSpPr txBox="1"/>
            <p:nvPr/>
          </p:nvSpPr>
          <p:spPr>
            <a:xfrm>
              <a:off x="21634481" y="5483167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0D2E6D56-CE82-4E1B-8C3B-9A1DC591778D}"/>
                </a:ext>
              </a:extLst>
            </p:cNvPr>
            <p:cNvSpPr/>
            <p:nvPr/>
          </p:nvSpPr>
          <p:spPr>
            <a:xfrm>
              <a:off x="18984265" y="6167376"/>
              <a:ext cx="2542220" cy="342536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addrSaver</a:t>
              </a:r>
              <a:r>
                <a:rPr lang="en-US" sz="1953">
                  <a:solidFill>
                    <a:schemeClr val="tx1"/>
                  </a:solidFill>
                </a:rPr>
                <a:t> -&gt; x</a:t>
              </a:r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1266580B-2D67-4913-A607-679C019735B9}"/>
                </a:ext>
              </a:extLst>
            </p:cNvPr>
            <p:cNvSpPr/>
            <p:nvPr/>
          </p:nvSpPr>
          <p:spPr>
            <a:xfrm>
              <a:off x="18983493" y="6505434"/>
              <a:ext cx="2542992" cy="320791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peakResult</a:t>
              </a:r>
              <a:r>
                <a:rPr lang="en-US" sz="1953">
                  <a:solidFill>
                    <a:schemeClr val="tx1"/>
                  </a:solidFill>
                </a:rPr>
                <a:t> -&gt; x </a:t>
              </a:r>
            </a:p>
          </p:txBody>
        </p:sp>
        <p:cxnSp>
          <p:nvCxnSpPr>
            <p:cNvPr id="318" name="Straight Arrow Connector 317">
              <a:extLst>
                <a:ext uri="{FF2B5EF4-FFF2-40B4-BE49-F238E27FC236}">
                  <a16:creationId xmlns:a16="http://schemas.microsoft.com/office/drawing/2014/main" id="{8D7467AF-AD0B-4134-9435-8AFCD8F162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33493" y="6140605"/>
              <a:ext cx="769" cy="70089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048DFB4A-6589-45E2-AA5E-5F87BC06B130}"/>
                </a:ext>
              </a:extLst>
            </p:cNvPr>
            <p:cNvSpPr txBox="1"/>
            <p:nvPr/>
          </p:nvSpPr>
          <p:spPr>
            <a:xfrm>
              <a:off x="21651141" y="6287540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cxnSp>
          <p:nvCxnSpPr>
            <p:cNvPr id="320" name="Straight Arrow Connector 319">
              <a:extLst>
                <a:ext uri="{FF2B5EF4-FFF2-40B4-BE49-F238E27FC236}">
                  <a16:creationId xmlns:a16="http://schemas.microsoft.com/office/drawing/2014/main" id="{51FE199E-71A4-4083-9B9D-CA144209DFFB}"/>
                </a:ext>
              </a:extLst>
            </p:cNvPr>
            <p:cNvCxnSpPr>
              <a:cxnSpLocks/>
            </p:cNvCxnSpPr>
            <p:nvPr/>
          </p:nvCxnSpPr>
          <p:spPr>
            <a:xfrm>
              <a:off x="18858837" y="6130422"/>
              <a:ext cx="0" cy="72272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7B68C1AF-B2D8-4A3C-9017-87570D8604B7}"/>
                </a:ext>
              </a:extLst>
            </p:cNvPr>
            <p:cNvSpPr txBox="1"/>
            <p:nvPr/>
          </p:nvSpPr>
          <p:spPr>
            <a:xfrm>
              <a:off x="17180369" y="6174080"/>
              <a:ext cx="1850113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Result saving part</a:t>
              </a:r>
            </a:p>
          </p:txBody>
        </p:sp>
        <p:cxnSp>
          <p:nvCxnSpPr>
            <p:cNvPr id="322" name="Straight Arrow Connector 321">
              <a:extLst>
                <a:ext uri="{FF2B5EF4-FFF2-40B4-BE49-F238E27FC236}">
                  <a16:creationId xmlns:a16="http://schemas.microsoft.com/office/drawing/2014/main" id="{288E6D97-561E-494B-A234-4612D22475E9}"/>
                </a:ext>
              </a:extLst>
            </p:cNvPr>
            <p:cNvCxnSpPr>
              <a:cxnSpLocks/>
            </p:cNvCxnSpPr>
            <p:nvPr/>
          </p:nvCxnSpPr>
          <p:spPr>
            <a:xfrm>
              <a:off x="18859048" y="5110310"/>
              <a:ext cx="0" cy="102185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72527402-34A5-4FD7-A6CF-3B744C6733BE}"/>
                </a:ext>
              </a:extLst>
            </p:cNvPr>
            <p:cNvSpPr txBox="1"/>
            <p:nvPr/>
          </p:nvSpPr>
          <p:spPr>
            <a:xfrm>
              <a:off x="17234322" y="5074107"/>
              <a:ext cx="1703206" cy="9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Filter parameter</a:t>
              </a:r>
            </a:p>
            <a:p>
              <a:pPr algn="ctr"/>
              <a:r>
                <a:rPr lang="en-US" sz="1953"/>
                <a:t>part</a:t>
              </a:r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4C593BC4-D294-41BD-BC35-3D42AEE18D14}"/>
                </a:ext>
              </a:extLst>
            </p:cNvPr>
            <p:cNvSpPr txBox="1"/>
            <p:nvPr/>
          </p:nvSpPr>
          <p:spPr>
            <a:xfrm>
              <a:off x="18889108" y="6994287"/>
              <a:ext cx="2809192" cy="9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The initial value in SRAM2</a:t>
              </a:r>
            </a:p>
            <a:p>
              <a:pPr algn="ctr"/>
              <a:r>
                <a:rPr lang="en-US" sz="1953"/>
                <a:t>x means high impedance, no data is saved</a:t>
              </a:r>
            </a:p>
          </p:txBody>
        </p:sp>
      </p:grpSp>
      <p:sp>
        <p:nvSpPr>
          <p:cNvPr id="275" name="Rectangle 274">
            <a:extLst>
              <a:ext uri="{FF2B5EF4-FFF2-40B4-BE49-F238E27FC236}">
                <a16:creationId xmlns:a16="http://schemas.microsoft.com/office/drawing/2014/main" id="{520E6CDC-DDAD-44C8-B58F-E9B5CAC17337}"/>
              </a:ext>
            </a:extLst>
          </p:cNvPr>
          <p:cNvSpPr/>
          <p:nvPr/>
        </p:nvSpPr>
        <p:spPr>
          <a:xfrm>
            <a:off x="33515387" y="2777038"/>
            <a:ext cx="1564540" cy="76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Data Filter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First histogram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4ECB5D6C-80B9-46D7-A35D-7B93DF2523DA}"/>
              </a:ext>
            </a:extLst>
          </p:cNvPr>
          <p:cNvSpPr txBox="1"/>
          <p:nvPr/>
        </p:nvSpPr>
        <p:spPr>
          <a:xfrm>
            <a:off x="10648998" y="7835051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4(b’100)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6D041174-7202-45A8-A69A-923D7A114DB8}"/>
              </a:ext>
            </a:extLst>
          </p:cNvPr>
          <p:cNvSpPr txBox="1"/>
          <p:nvPr/>
        </p:nvSpPr>
        <p:spPr>
          <a:xfrm>
            <a:off x="10821472" y="8293762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err="1"/>
              <a:t>addr</a:t>
            </a:r>
            <a:endParaRPr lang="en-US"/>
          </a:p>
        </p:txBody>
      </p:sp>
      <p:sp>
        <p:nvSpPr>
          <p:cNvPr id="328" name="Arrow: Right 327">
            <a:extLst>
              <a:ext uri="{FF2B5EF4-FFF2-40B4-BE49-F238E27FC236}">
                <a16:creationId xmlns:a16="http://schemas.microsoft.com/office/drawing/2014/main" id="{E03F6F4E-A900-4490-A698-68F30192468F}"/>
              </a:ext>
            </a:extLst>
          </p:cNvPr>
          <p:cNvSpPr/>
          <p:nvPr/>
        </p:nvSpPr>
        <p:spPr>
          <a:xfrm>
            <a:off x="10636122" y="8144372"/>
            <a:ext cx="2724893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F65A6A84-DF00-49AB-B698-24F9ABCA6CF7}"/>
              </a:ext>
            </a:extLst>
          </p:cNvPr>
          <p:cNvSpPr txBox="1"/>
          <p:nvPr/>
        </p:nvSpPr>
        <p:spPr>
          <a:xfrm>
            <a:off x="17723297" y="7731708"/>
            <a:ext cx="258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Current </a:t>
            </a:r>
            <a:r>
              <a:rPr lang="en-US" err="1"/>
              <a:t>addr</a:t>
            </a:r>
            <a:r>
              <a:rPr lang="en-US"/>
              <a:t> (4(b’100))</a:t>
            </a:r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50F7194B-5861-43F5-9D16-AB714BDEE7DB}"/>
              </a:ext>
            </a:extLst>
          </p:cNvPr>
          <p:cNvSpPr/>
          <p:nvPr/>
        </p:nvSpPr>
        <p:spPr>
          <a:xfrm>
            <a:off x="7613398" y="17172796"/>
            <a:ext cx="2802600" cy="1199461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Data Filter</a:t>
            </a:r>
          </a:p>
          <a:p>
            <a:pPr algn="ctr"/>
            <a:r>
              <a:rPr lang="en-US" sz="2000">
                <a:solidFill>
                  <a:schemeClr val="tx1"/>
                </a:solidFill>
              </a:rPr>
              <a:t>Second histogram</a:t>
            </a:r>
          </a:p>
        </p:txBody>
      </p: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42A776E0-7F30-4973-94B0-711EE9ECD045}"/>
              </a:ext>
            </a:extLst>
          </p:cNvPr>
          <p:cNvGrpSpPr/>
          <p:nvPr/>
        </p:nvGrpSpPr>
        <p:grpSpPr>
          <a:xfrm>
            <a:off x="13409317" y="10328379"/>
            <a:ext cx="4500507" cy="3742210"/>
            <a:chOff x="8590157" y="12547048"/>
            <a:chExt cx="4500506" cy="3742212"/>
          </a:xfrm>
        </p:grpSpPr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69F690A1-670C-432E-BCC1-0129B8789597}"/>
                </a:ext>
              </a:extLst>
            </p:cNvPr>
            <p:cNvSpPr txBox="1"/>
            <p:nvPr/>
          </p:nvSpPr>
          <p:spPr>
            <a:xfrm>
              <a:off x="9942290" y="15896396"/>
              <a:ext cx="2525098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1 in SRAM1</a:t>
              </a:r>
            </a:p>
          </p:txBody>
        </p:sp>
        <p:grpSp>
          <p:nvGrpSpPr>
            <p:cNvPr id="337" name="Group 336">
              <a:extLst>
                <a:ext uri="{FF2B5EF4-FFF2-40B4-BE49-F238E27FC236}">
                  <a16:creationId xmlns:a16="http://schemas.microsoft.com/office/drawing/2014/main" id="{A0A413E4-7127-4126-BB7E-BDAFAD540322}"/>
                </a:ext>
              </a:extLst>
            </p:cNvPr>
            <p:cNvGrpSpPr/>
            <p:nvPr/>
          </p:nvGrpSpPr>
          <p:grpSpPr>
            <a:xfrm>
              <a:off x="8590157" y="12547048"/>
              <a:ext cx="4500506" cy="3318953"/>
              <a:chOff x="5158078" y="5798771"/>
              <a:chExt cx="4500506" cy="3318953"/>
            </a:xfrm>
          </p:grpSpPr>
          <p:sp>
            <p:nvSpPr>
              <p:cNvPr id="338" name="Rectangle 337">
                <a:extLst>
                  <a:ext uri="{FF2B5EF4-FFF2-40B4-BE49-F238E27FC236}">
                    <a16:creationId xmlns:a16="http://schemas.microsoft.com/office/drawing/2014/main" id="{8F11CBF3-5BBD-40B2-8849-0E81193C1624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39" name="Rectangle 338">
                <a:extLst>
                  <a:ext uri="{FF2B5EF4-FFF2-40B4-BE49-F238E27FC236}">
                    <a16:creationId xmlns:a16="http://schemas.microsoft.com/office/drawing/2014/main" id="{6711907E-9B18-4A63-97DF-EE800377E52E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40" name="Rectangle 339">
                <a:extLst>
                  <a:ext uri="{FF2B5EF4-FFF2-40B4-BE49-F238E27FC236}">
                    <a16:creationId xmlns:a16="http://schemas.microsoft.com/office/drawing/2014/main" id="{CF1C5FA7-2E7E-4130-853A-6BD2E13DAB20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41" name="Rectangle 340">
                <a:extLst>
                  <a:ext uri="{FF2B5EF4-FFF2-40B4-BE49-F238E27FC236}">
                    <a16:creationId xmlns:a16="http://schemas.microsoft.com/office/drawing/2014/main" id="{46274B37-8E4B-4E38-AA65-69B1070367CC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42" name="Rectangle 341">
                <a:extLst>
                  <a:ext uri="{FF2B5EF4-FFF2-40B4-BE49-F238E27FC236}">
                    <a16:creationId xmlns:a16="http://schemas.microsoft.com/office/drawing/2014/main" id="{2FE61F70-0832-4352-9F13-9B917147CB4D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2 (b’001)</a:t>
                </a:r>
              </a:p>
            </p:txBody>
          </p:sp>
          <p:cxnSp>
            <p:nvCxnSpPr>
              <p:cNvPr id="343" name="Straight Arrow Connector 342">
                <a:extLst>
                  <a:ext uri="{FF2B5EF4-FFF2-40B4-BE49-F238E27FC236}">
                    <a16:creationId xmlns:a16="http://schemas.microsoft.com/office/drawing/2014/main" id="{C339EDBD-2F39-4535-8279-0591607921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4" name="TextBox 343">
                <a:extLst>
                  <a:ext uri="{FF2B5EF4-FFF2-40B4-BE49-F238E27FC236}">
                    <a16:creationId xmlns:a16="http://schemas.microsoft.com/office/drawing/2014/main" id="{198A8759-A816-46E0-9A90-7933D5D31A79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345" name="Straight Arrow Connector 344">
                <a:extLst>
                  <a:ext uri="{FF2B5EF4-FFF2-40B4-BE49-F238E27FC236}">
                    <a16:creationId xmlns:a16="http://schemas.microsoft.com/office/drawing/2014/main" id="{01CB2709-A20C-4B12-A9F2-19A2E61633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6" name="TextBox 345">
                <a:extLst>
                  <a:ext uri="{FF2B5EF4-FFF2-40B4-BE49-F238E27FC236}">
                    <a16:creationId xmlns:a16="http://schemas.microsoft.com/office/drawing/2014/main" id="{D070A7C9-2BEA-448F-A3BF-A303971FAA75}"/>
                  </a:ext>
                </a:extLst>
              </p:cNvPr>
              <p:cNvSpPr txBox="1"/>
              <p:nvPr/>
            </p:nvSpPr>
            <p:spPr>
              <a:xfrm>
                <a:off x="8699124" y="7497205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347" name="Rectangle 346">
                <a:extLst>
                  <a:ext uri="{FF2B5EF4-FFF2-40B4-BE49-F238E27FC236}">
                    <a16:creationId xmlns:a16="http://schemas.microsoft.com/office/drawing/2014/main" id="{592080ED-7017-4116-A579-B9FAC68ABE40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(b’001)</a:t>
                </a:r>
              </a:p>
            </p:txBody>
          </p:sp>
          <p:sp>
            <p:nvSpPr>
              <p:cNvPr id="348" name="TextBox 347">
                <a:extLst>
                  <a:ext uri="{FF2B5EF4-FFF2-40B4-BE49-F238E27FC236}">
                    <a16:creationId xmlns:a16="http://schemas.microsoft.com/office/drawing/2014/main" id="{B0B7BF9D-9100-4B3D-81D7-FCD7FA09B37C}"/>
                  </a:ext>
                </a:extLst>
              </p:cNvPr>
              <p:cNvSpPr txBox="1"/>
              <p:nvPr/>
            </p:nvSpPr>
            <p:spPr>
              <a:xfrm>
                <a:off x="5175151" y="6393151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349" name="TextBox 348">
                <a:extLst>
                  <a:ext uri="{FF2B5EF4-FFF2-40B4-BE49-F238E27FC236}">
                    <a16:creationId xmlns:a16="http://schemas.microsoft.com/office/drawing/2014/main" id="{B22F0B80-6DD9-4304-9082-E89CB5CAFAE5}"/>
                  </a:ext>
                </a:extLst>
              </p:cNvPr>
              <p:cNvSpPr txBox="1"/>
              <p:nvPr/>
            </p:nvSpPr>
            <p:spPr>
              <a:xfrm>
                <a:off x="5167145" y="708035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350" name="TextBox 349">
                <a:extLst>
                  <a:ext uri="{FF2B5EF4-FFF2-40B4-BE49-F238E27FC236}">
                    <a16:creationId xmlns:a16="http://schemas.microsoft.com/office/drawing/2014/main" id="{8444BEA1-022F-40D1-8A44-FF04A76B063F}"/>
                  </a:ext>
                </a:extLst>
              </p:cNvPr>
              <p:cNvSpPr txBox="1"/>
              <p:nvPr/>
            </p:nvSpPr>
            <p:spPr>
              <a:xfrm>
                <a:off x="5175151" y="673209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id="{DD212D85-BE15-4457-BEFC-F28A4F583BCA}"/>
                  </a:ext>
                </a:extLst>
              </p:cNvPr>
              <p:cNvSpPr txBox="1"/>
              <p:nvPr/>
            </p:nvSpPr>
            <p:spPr>
              <a:xfrm>
                <a:off x="5167151" y="7421405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352" name="TextBox 351">
                <a:extLst>
                  <a:ext uri="{FF2B5EF4-FFF2-40B4-BE49-F238E27FC236}">
                    <a16:creationId xmlns:a16="http://schemas.microsoft.com/office/drawing/2014/main" id="{9672FBAF-2CDC-4773-90DF-EE548F24C9E8}"/>
                  </a:ext>
                </a:extLst>
              </p:cNvPr>
              <p:cNvSpPr txBox="1"/>
              <p:nvPr/>
            </p:nvSpPr>
            <p:spPr>
              <a:xfrm>
                <a:off x="5175151" y="7751085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353" name="TextBox 352">
                <a:extLst>
                  <a:ext uri="{FF2B5EF4-FFF2-40B4-BE49-F238E27FC236}">
                    <a16:creationId xmlns:a16="http://schemas.microsoft.com/office/drawing/2014/main" id="{FF7E6EF7-54C8-4278-AD6D-E59691D91ADC}"/>
                  </a:ext>
                </a:extLst>
              </p:cNvPr>
              <p:cNvSpPr txBox="1"/>
              <p:nvPr/>
            </p:nvSpPr>
            <p:spPr>
              <a:xfrm>
                <a:off x="5160391" y="8090719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354" name="Rectangle 353">
                <a:extLst>
                  <a:ext uri="{FF2B5EF4-FFF2-40B4-BE49-F238E27FC236}">
                    <a16:creationId xmlns:a16="http://schemas.microsoft.com/office/drawing/2014/main" id="{AFB1DABC-4996-4E8F-88D2-9082F63B3713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55" name="Rectangle 354">
                <a:extLst>
                  <a:ext uri="{FF2B5EF4-FFF2-40B4-BE49-F238E27FC236}">
                    <a16:creationId xmlns:a16="http://schemas.microsoft.com/office/drawing/2014/main" id="{AB727274-1F2C-4722-95D2-DBA76D4B1F01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56" name="TextBox 355">
                <a:extLst>
                  <a:ext uri="{FF2B5EF4-FFF2-40B4-BE49-F238E27FC236}">
                    <a16:creationId xmlns:a16="http://schemas.microsoft.com/office/drawing/2014/main" id="{A3CD77CE-C967-4E49-A05E-49B547F3C93D}"/>
                  </a:ext>
                </a:extLst>
              </p:cNvPr>
              <p:cNvSpPr txBox="1"/>
              <p:nvPr/>
            </p:nvSpPr>
            <p:spPr>
              <a:xfrm>
                <a:off x="5160385" y="8419732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357" name="TextBox 356">
                <a:extLst>
                  <a:ext uri="{FF2B5EF4-FFF2-40B4-BE49-F238E27FC236}">
                    <a16:creationId xmlns:a16="http://schemas.microsoft.com/office/drawing/2014/main" id="{D7E6B0DB-40C4-4BA0-BC14-D12C0C949BDA}"/>
                  </a:ext>
                </a:extLst>
              </p:cNvPr>
              <p:cNvSpPr txBox="1"/>
              <p:nvPr/>
            </p:nvSpPr>
            <p:spPr>
              <a:xfrm>
                <a:off x="5158078" y="8748392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</p:grpSp>
      <p:sp>
        <p:nvSpPr>
          <p:cNvPr id="358" name="TextBox 357">
            <a:extLst>
              <a:ext uri="{FF2B5EF4-FFF2-40B4-BE49-F238E27FC236}">
                <a16:creationId xmlns:a16="http://schemas.microsoft.com/office/drawing/2014/main" id="{D1CD1827-9FB3-4DB7-904B-2EA4AB1006EC}"/>
              </a:ext>
            </a:extLst>
          </p:cNvPr>
          <p:cNvSpPr txBox="1"/>
          <p:nvPr/>
        </p:nvSpPr>
        <p:spPr>
          <a:xfrm>
            <a:off x="5891453" y="11895194"/>
            <a:ext cx="1296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10(b’1010)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1A5189B0-88FE-4F00-95BB-3C542F9A13BE}"/>
              </a:ext>
            </a:extLst>
          </p:cNvPr>
          <p:cNvSpPr txBox="1"/>
          <p:nvPr/>
        </p:nvSpPr>
        <p:spPr>
          <a:xfrm>
            <a:off x="5033646" y="12434906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Acquisition1 in serial</a:t>
            </a:r>
            <a:endParaRPr lang="en-US" dirty="0"/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7C2335AF-4E23-4B23-888D-8C2A3971BA62}"/>
              </a:ext>
            </a:extLst>
          </p:cNvPr>
          <p:cNvSpPr txBox="1"/>
          <p:nvPr/>
        </p:nvSpPr>
        <p:spPr>
          <a:xfrm>
            <a:off x="17895901" y="12274780"/>
            <a:ext cx="208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Counts in current </a:t>
            </a:r>
            <a:r>
              <a:rPr lang="en-US" err="1"/>
              <a:t>addr</a:t>
            </a:r>
            <a:r>
              <a:rPr lang="en-US"/>
              <a:t> (2)</a:t>
            </a:r>
          </a:p>
        </p:txBody>
      </p:sp>
      <p:sp>
        <p:nvSpPr>
          <p:cNvPr id="362" name="Arrow: Right 361">
            <a:extLst>
              <a:ext uri="{FF2B5EF4-FFF2-40B4-BE49-F238E27FC236}">
                <a16:creationId xmlns:a16="http://schemas.microsoft.com/office/drawing/2014/main" id="{1A2B1A9A-449B-4D89-9E68-B09DAEA7964D}"/>
              </a:ext>
            </a:extLst>
          </p:cNvPr>
          <p:cNvSpPr/>
          <p:nvPr/>
        </p:nvSpPr>
        <p:spPr>
          <a:xfrm>
            <a:off x="17912780" y="12063876"/>
            <a:ext cx="2089200" cy="2556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BF9C3397-A938-4B1A-8286-15B9A5FEE7CC}"/>
              </a:ext>
            </a:extLst>
          </p:cNvPr>
          <p:cNvSpPr/>
          <p:nvPr/>
        </p:nvSpPr>
        <p:spPr>
          <a:xfrm>
            <a:off x="7650288" y="11675071"/>
            <a:ext cx="2802600" cy="1199461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Data Filter</a:t>
            </a:r>
          </a:p>
          <a:p>
            <a:pPr algn="ctr"/>
            <a:r>
              <a:rPr lang="en-US" sz="2000">
                <a:solidFill>
                  <a:schemeClr val="tx1"/>
                </a:solidFill>
              </a:rPr>
              <a:t>Second histogram</a:t>
            </a: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9F4DED25-0F29-4546-9A16-9FFF980323B6}"/>
              </a:ext>
            </a:extLst>
          </p:cNvPr>
          <p:cNvSpPr txBox="1"/>
          <p:nvPr/>
        </p:nvSpPr>
        <p:spPr>
          <a:xfrm>
            <a:off x="10667840" y="11831990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4(b’100)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A06CC480-6C7F-4778-A7FC-5B1B6BFB8A67}"/>
              </a:ext>
            </a:extLst>
          </p:cNvPr>
          <p:cNvSpPr txBox="1"/>
          <p:nvPr/>
        </p:nvSpPr>
        <p:spPr>
          <a:xfrm>
            <a:off x="10840877" y="12274780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err="1"/>
              <a:t>addr</a:t>
            </a:r>
            <a:endParaRPr lang="en-US"/>
          </a:p>
        </p:txBody>
      </p:sp>
      <p:sp>
        <p:nvSpPr>
          <p:cNvPr id="382" name="Arrow: Right 381">
            <a:extLst>
              <a:ext uri="{FF2B5EF4-FFF2-40B4-BE49-F238E27FC236}">
                <a16:creationId xmlns:a16="http://schemas.microsoft.com/office/drawing/2014/main" id="{062B8641-75CB-492D-9A7B-EA305453758E}"/>
              </a:ext>
            </a:extLst>
          </p:cNvPr>
          <p:cNvSpPr/>
          <p:nvPr/>
        </p:nvSpPr>
        <p:spPr>
          <a:xfrm>
            <a:off x="10655527" y="12125390"/>
            <a:ext cx="2724893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B3E3DF6E-9BE3-432F-9BDD-80E0BC15DFF2}"/>
              </a:ext>
            </a:extLst>
          </p:cNvPr>
          <p:cNvSpPr txBox="1"/>
          <p:nvPr/>
        </p:nvSpPr>
        <p:spPr>
          <a:xfrm>
            <a:off x="17869705" y="11766346"/>
            <a:ext cx="245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Current </a:t>
            </a:r>
            <a:r>
              <a:rPr lang="en-US" err="1"/>
              <a:t>addr</a:t>
            </a:r>
            <a:r>
              <a:rPr lang="en-US"/>
              <a:t> (4(b’100))</a:t>
            </a:r>
          </a:p>
        </p:txBody>
      </p:sp>
      <p:grpSp>
        <p:nvGrpSpPr>
          <p:cNvPr id="385" name="Group 384">
            <a:extLst>
              <a:ext uri="{FF2B5EF4-FFF2-40B4-BE49-F238E27FC236}">
                <a16:creationId xmlns:a16="http://schemas.microsoft.com/office/drawing/2014/main" id="{4FB384F1-36CA-4700-8E4D-65993248D912}"/>
              </a:ext>
            </a:extLst>
          </p:cNvPr>
          <p:cNvGrpSpPr/>
          <p:nvPr/>
        </p:nvGrpSpPr>
        <p:grpSpPr>
          <a:xfrm>
            <a:off x="1902286" y="6114481"/>
            <a:ext cx="1855740" cy="6544063"/>
            <a:chOff x="13339915" y="11456954"/>
            <a:chExt cx="1686444" cy="9106046"/>
          </a:xfrm>
        </p:grpSpPr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C2915140-3085-4B52-8F3C-9B978644DF9B}"/>
                </a:ext>
              </a:extLst>
            </p:cNvPr>
            <p:cNvSpPr txBox="1"/>
            <p:nvPr/>
          </p:nvSpPr>
          <p:spPr>
            <a:xfrm>
              <a:off x="13339915" y="11456954"/>
              <a:ext cx="1686444" cy="29988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/>
                <a:t>Timeline</a:t>
              </a:r>
            </a:p>
          </p:txBody>
        </p:sp>
        <p:cxnSp>
          <p:nvCxnSpPr>
            <p:cNvPr id="387" name="Straight Arrow Connector 386">
              <a:extLst>
                <a:ext uri="{FF2B5EF4-FFF2-40B4-BE49-F238E27FC236}">
                  <a16:creationId xmlns:a16="http://schemas.microsoft.com/office/drawing/2014/main" id="{560ADCA6-EA6A-45FC-83D6-A7726B3F5259}"/>
                </a:ext>
              </a:extLst>
            </p:cNvPr>
            <p:cNvCxnSpPr>
              <a:cxnSpLocks/>
            </p:cNvCxnSpPr>
            <p:nvPr/>
          </p:nvCxnSpPr>
          <p:spPr>
            <a:xfrm>
              <a:off x="14055000" y="12608084"/>
              <a:ext cx="0" cy="7954916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5" name="TextBox 444">
            <a:extLst>
              <a:ext uri="{FF2B5EF4-FFF2-40B4-BE49-F238E27FC236}">
                <a16:creationId xmlns:a16="http://schemas.microsoft.com/office/drawing/2014/main" id="{193E96C2-0020-4704-859A-3838FE85E6D2}"/>
              </a:ext>
            </a:extLst>
          </p:cNvPr>
          <p:cNvSpPr txBox="1"/>
          <p:nvPr/>
        </p:nvSpPr>
        <p:spPr>
          <a:xfrm>
            <a:off x="4197120" y="20528562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11(b’1011)</a:t>
            </a:r>
          </a:p>
        </p:txBody>
      </p:sp>
      <p:sp>
        <p:nvSpPr>
          <p:cNvPr id="446" name="TextBox 445">
            <a:extLst>
              <a:ext uri="{FF2B5EF4-FFF2-40B4-BE49-F238E27FC236}">
                <a16:creationId xmlns:a16="http://schemas.microsoft.com/office/drawing/2014/main" id="{9405776B-3A47-4804-9507-5AD45AB4BDCA}"/>
              </a:ext>
            </a:extLst>
          </p:cNvPr>
          <p:cNvSpPr txBox="1"/>
          <p:nvPr/>
        </p:nvSpPr>
        <p:spPr>
          <a:xfrm>
            <a:off x="4817386" y="21076041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Acquisition2 in serial</a:t>
            </a:r>
            <a:endParaRPr lang="en-US" dirty="0"/>
          </a:p>
        </p:txBody>
      </p:sp>
      <p:sp>
        <p:nvSpPr>
          <p:cNvPr id="450" name="Rectangle 449">
            <a:extLst>
              <a:ext uri="{FF2B5EF4-FFF2-40B4-BE49-F238E27FC236}">
                <a16:creationId xmlns:a16="http://schemas.microsoft.com/office/drawing/2014/main" id="{918DA695-7D03-4403-A1A5-912A3D0082B8}"/>
              </a:ext>
            </a:extLst>
          </p:cNvPr>
          <p:cNvSpPr/>
          <p:nvPr/>
        </p:nvSpPr>
        <p:spPr>
          <a:xfrm>
            <a:off x="7663483" y="20372467"/>
            <a:ext cx="2802600" cy="1199461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Data Filter</a:t>
            </a:r>
          </a:p>
          <a:p>
            <a:pPr algn="ctr"/>
            <a:r>
              <a:rPr lang="en-US" sz="2000">
                <a:solidFill>
                  <a:schemeClr val="tx1"/>
                </a:solidFill>
              </a:rPr>
              <a:t>Second histogram</a:t>
            </a:r>
          </a:p>
        </p:txBody>
      </p:sp>
      <p:sp>
        <p:nvSpPr>
          <p:cNvPr id="452" name="TextBox 451">
            <a:extLst>
              <a:ext uri="{FF2B5EF4-FFF2-40B4-BE49-F238E27FC236}">
                <a16:creationId xmlns:a16="http://schemas.microsoft.com/office/drawing/2014/main" id="{FAA61478-6D18-4A99-A6F5-457AB7CA875B}"/>
              </a:ext>
            </a:extLst>
          </p:cNvPr>
          <p:cNvSpPr txBox="1"/>
          <p:nvPr/>
        </p:nvSpPr>
        <p:spPr>
          <a:xfrm>
            <a:off x="13710056" y="17225477"/>
            <a:ext cx="23973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since b’1111 indicates an invalid input data, both SRAM1 and SRAM2 do not change, </a:t>
            </a:r>
            <a:endParaRPr lang="en-US"/>
          </a:p>
        </p:txBody>
      </p:sp>
      <p:sp>
        <p:nvSpPr>
          <p:cNvPr id="453" name="Arrow: Right 452">
            <a:extLst>
              <a:ext uri="{FF2B5EF4-FFF2-40B4-BE49-F238E27FC236}">
                <a16:creationId xmlns:a16="http://schemas.microsoft.com/office/drawing/2014/main" id="{4B691F38-9E49-4D48-8992-F3EE34499AFE}"/>
              </a:ext>
            </a:extLst>
          </p:cNvPr>
          <p:cNvSpPr/>
          <p:nvPr/>
        </p:nvSpPr>
        <p:spPr>
          <a:xfrm>
            <a:off x="10608462" y="20907691"/>
            <a:ext cx="2724893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3" name="TextBox 492">
            <a:extLst>
              <a:ext uri="{FF2B5EF4-FFF2-40B4-BE49-F238E27FC236}">
                <a16:creationId xmlns:a16="http://schemas.microsoft.com/office/drawing/2014/main" id="{3FDE96F8-BCD2-416B-8E5D-B2FF92195FBA}"/>
              </a:ext>
            </a:extLst>
          </p:cNvPr>
          <p:cNvSpPr txBox="1"/>
          <p:nvPr/>
        </p:nvSpPr>
        <p:spPr>
          <a:xfrm>
            <a:off x="17939441" y="20628640"/>
            <a:ext cx="208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Counts in current </a:t>
            </a:r>
            <a:r>
              <a:rPr lang="en-US" err="1"/>
              <a:t>addr</a:t>
            </a:r>
            <a:r>
              <a:rPr lang="en-US"/>
              <a:t> (1)</a:t>
            </a:r>
          </a:p>
        </p:txBody>
      </p:sp>
      <p:sp>
        <p:nvSpPr>
          <p:cNvPr id="495" name="TextBox 494">
            <a:extLst>
              <a:ext uri="{FF2B5EF4-FFF2-40B4-BE49-F238E27FC236}">
                <a16:creationId xmlns:a16="http://schemas.microsoft.com/office/drawing/2014/main" id="{68562A46-3EE6-46B4-9EC8-480C75654D2A}"/>
              </a:ext>
            </a:extLst>
          </p:cNvPr>
          <p:cNvSpPr txBox="1"/>
          <p:nvPr/>
        </p:nvSpPr>
        <p:spPr>
          <a:xfrm>
            <a:off x="27366592" y="19221649"/>
            <a:ext cx="1850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 = - 6(b’0110)</a:t>
            </a:r>
          </a:p>
          <a:p>
            <a:r>
              <a:rPr lang="en-US"/>
              <a:t>TH+ 14(b’1110)</a:t>
            </a:r>
          </a:p>
          <a:p>
            <a:endParaRPr lang="en-US"/>
          </a:p>
        </p:txBody>
      </p:sp>
      <p:sp>
        <p:nvSpPr>
          <p:cNvPr id="517" name="TextBox 516">
            <a:extLst>
              <a:ext uri="{FF2B5EF4-FFF2-40B4-BE49-F238E27FC236}">
                <a16:creationId xmlns:a16="http://schemas.microsoft.com/office/drawing/2014/main" id="{C73C4923-37E2-4620-84C1-B0997CF91B84}"/>
              </a:ext>
            </a:extLst>
          </p:cNvPr>
          <p:cNvSpPr txBox="1"/>
          <p:nvPr/>
        </p:nvSpPr>
        <p:spPr>
          <a:xfrm>
            <a:off x="2716257" y="7122126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Acquisition1</a:t>
            </a:r>
          </a:p>
        </p:txBody>
      </p:sp>
      <p:sp>
        <p:nvSpPr>
          <p:cNvPr id="520" name="TextBox 519">
            <a:extLst>
              <a:ext uri="{FF2B5EF4-FFF2-40B4-BE49-F238E27FC236}">
                <a16:creationId xmlns:a16="http://schemas.microsoft.com/office/drawing/2014/main" id="{C4E8CC64-C39C-4823-ABDD-E927737E1FBA}"/>
              </a:ext>
            </a:extLst>
          </p:cNvPr>
          <p:cNvSpPr txBox="1"/>
          <p:nvPr/>
        </p:nvSpPr>
        <p:spPr>
          <a:xfrm>
            <a:off x="1197838" y="6983626"/>
            <a:ext cx="1510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Start building histogram2</a:t>
            </a:r>
          </a:p>
        </p:txBody>
      </p:sp>
      <p:sp>
        <p:nvSpPr>
          <p:cNvPr id="576" name="TextBox 575">
            <a:extLst>
              <a:ext uri="{FF2B5EF4-FFF2-40B4-BE49-F238E27FC236}">
                <a16:creationId xmlns:a16="http://schemas.microsoft.com/office/drawing/2014/main" id="{CF666B7E-01E1-407D-8D61-B9090B1C0101}"/>
              </a:ext>
            </a:extLst>
          </p:cNvPr>
          <p:cNvSpPr txBox="1"/>
          <p:nvPr/>
        </p:nvSpPr>
        <p:spPr>
          <a:xfrm>
            <a:off x="1902286" y="6114480"/>
            <a:ext cx="1855740" cy="72846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3200"/>
              <a:t>Timeline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8" name="Rectangle 397">
                <a:extLst>
                  <a:ext uri="{FF2B5EF4-FFF2-40B4-BE49-F238E27FC236}">
                    <a16:creationId xmlns:a16="http://schemas.microsoft.com/office/drawing/2014/main" id="{297B8B0F-CCF7-451E-A902-E2201ACE9FFB}"/>
                  </a:ext>
                </a:extLst>
              </p:cNvPr>
              <p:cNvSpPr/>
              <p:nvPr/>
            </p:nvSpPr>
            <p:spPr>
              <a:xfrm>
                <a:off x="7556550" y="7207363"/>
                <a:ext cx="2953928" cy="224911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Data Filter</a:t>
                </a:r>
              </a:p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Second histogram</a:t>
                </a:r>
              </a:p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If(6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rough data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14)</a:t>
                </a:r>
              </a:p>
              <a:p>
                <a:pPr algn="ctr"/>
                <a:r>
                  <a:rPr lang="en-US" sz="2000" dirty="0" err="1">
                    <a:solidFill>
                      <a:schemeClr val="tx1"/>
                    </a:solidFill>
                  </a:rPr>
                  <a:t>addr</a:t>
                </a:r>
                <a:r>
                  <a:rPr lang="en-US" sz="2000" dirty="0">
                    <a:solidFill>
                      <a:schemeClr val="tx1"/>
                    </a:solidFill>
                  </a:rPr>
                  <a:t> = rough data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6</a:t>
                </a:r>
              </a:p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Else</a:t>
                </a:r>
              </a:p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Do nothing</a:t>
                </a:r>
              </a:p>
            </p:txBody>
          </p:sp>
        </mc:Choice>
        <mc:Fallback>
          <p:sp>
            <p:nvSpPr>
              <p:cNvPr id="398" name="Rectangle 397">
                <a:extLst>
                  <a:ext uri="{FF2B5EF4-FFF2-40B4-BE49-F238E27FC236}">
                    <a16:creationId xmlns:a16="http://schemas.microsoft.com/office/drawing/2014/main" id="{297B8B0F-CCF7-451E-A902-E2201ACE9F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550" y="7207363"/>
                <a:ext cx="2953928" cy="22491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9" name="Rectangle 398">
                <a:extLst>
                  <a:ext uri="{FF2B5EF4-FFF2-40B4-BE49-F238E27FC236}">
                    <a16:creationId xmlns:a16="http://schemas.microsoft.com/office/drawing/2014/main" id="{898F51D4-BE51-4134-9A83-F36E8C9CC933}"/>
                  </a:ext>
                </a:extLst>
              </p:cNvPr>
              <p:cNvSpPr/>
              <p:nvPr/>
            </p:nvSpPr>
            <p:spPr>
              <a:xfrm>
                <a:off x="32868209" y="27187230"/>
                <a:ext cx="2953928" cy="119946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Data Filter</a:t>
                </a: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Second histogram</a:t>
                </a:r>
              </a:p>
              <a:p>
                <a:pPr algn="ctr"/>
                <a:r>
                  <a:rPr lang="en-US" sz="2000" err="1">
                    <a:solidFill>
                      <a:schemeClr val="tx1"/>
                    </a:solidFill>
                  </a:rPr>
                  <a:t>addr</a:t>
                </a:r>
                <a:r>
                  <a:rPr lang="en-US" sz="2000">
                    <a:solidFill>
                      <a:schemeClr val="tx1"/>
                    </a:solidFill>
                  </a:rPr>
                  <a:t> = rough data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000">
                    <a:solidFill>
                      <a:schemeClr val="tx1"/>
                    </a:solidFill>
                  </a:rPr>
                  <a:t> TH-</a:t>
                </a: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If(TH-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>
                    <a:solidFill>
                      <a:schemeClr val="tx1"/>
                    </a:solidFill>
                  </a:rPr>
                  <a:t>rough data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>
                    <a:solidFill>
                      <a:schemeClr val="tx1"/>
                    </a:solidFill>
                  </a:rPr>
                  <a:t> TH+)</a:t>
                </a:r>
              </a:p>
            </p:txBody>
          </p:sp>
        </mc:Choice>
        <mc:Fallback xmlns="">
          <p:sp>
            <p:nvSpPr>
              <p:cNvPr id="399" name="Rectangle 398">
                <a:extLst>
                  <a:ext uri="{FF2B5EF4-FFF2-40B4-BE49-F238E27FC236}">
                    <a16:creationId xmlns:a16="http://schemas.microsoft.com/office/drawing/2014/main" id="{898F51D4-BE51-4134-9A83-F36E8C9CC9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68209" y="27187230"/>
                <a:ext cx="2953928" cy="1199461"/>
              </a:xfrm>
              <a:prstGeom prst="rect">
                <a:avLst/>
              </a:prstGeom>
              <a:blipFill>
                <a:blip r:embed="rId4"/>
                <a:stretch>
                  <a:fillRect l="-617" t="-7035" r="-206" b="-13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8" name="Group 387">
            <a:extLst>
              <a:ext uri="{FF2B5EF4-FFF2-40B4-BE49-F238E27FC236}">
                <a16:creationId xmlns:a16="http://schemas.microsoft.com/office/drawing/2014/main" id="{FEB64A0A-FEBD-49D4-93D2-273E24F9625D}"/>
              </a:ext>
            </a:extLst>
          </p:cNvPr>
          <p:cNvGrpSpPr/>
          <p:nvPr/>
        </p:nvGrpSpPr>
        <p:grpSpPr>
          <a:xfrm>
            <a:off x="4109608" y="6000671"/>
            <a:ext cx="4053811" cy="6454628"/>
            <a:chOff x="4229995" y="5366408"/>
            <a:chExt cx="4053811" cy="6454628"/>
          </a:xfrm>
        </p:grpSpPr>
        <p:sp>
          <p:nvSpPr>
            <p:cNvPr id="389" name="Arrow: Bent 388">
              <a:extLst>
                <a:ext uri="{FF2B5EF4-FFF2-40B4-BE49-F238E27FC236}">
                  <a16:creationId xmlns:a16="http://schemas.microsoft.com/office/drawing/2014/main" id="{D430971D-D75B-4FD1-8E59-D3FDEE03A17A}"/>
                </a:ext>
              </a:extLst>
            </p:cNvPr>
            <p:cNvSpPr/>
            <p:nvPr/>
          </p:nvSpPr>
          <p:spPr>
            <a:xfrm rot="10800000" flipH="1">
              <a:off x="4302444" y="5905446"/>
              <a:ext cx="3191063" cy="1810868"/>
            </a:xfrm>
            <a:prstGeom prst="bentArrow">
              <a:avLst>
                <a:gd name="adj1" fmla="val 6323"/>
                <a:gd name="adj2" fmla="val 6061"/>
                <a:gd name="adj3" fmla="val 8962"/>
                <a:gd name="adj4" fmla="val 41776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390" name="Group 389">
              <a:extLst>
                <a:ext uri="{FF2B5EF4-FFF2-40B4-BE49-F238E27FC236}">
                  <a16:creationId xmlns:a16="http://schemas.microsoft.com/office/drawing/2014/main" id="{127094E6-A633-430C-A690-811DA1216007}"/>
                </a:ext>
              </a:extLst>
            </p:cNvPr>
            <p:cNvGrpSpPr/>
            <p:nvPr/>
          </p:nvGrpSpPr>
          <p:grpSpPr>
            <a:xfrm>
              <a:off x="4229995" y="5366408"/>
              <a:ext cx="4053811" cy="6454628"/>
              <a:chOff x="4229995" y="5366408"/>
              <a:chExt cx="4053811" cy="6454628"/>
            </a:xfrm>
          </p:grpSpPr>
          <p:sp>
            <p:nvSpPr>
              <p:cNvPr id="391" name="Arrow: Bent 390">
                <a:extLst>
                  <a:ext uri="{FF2B5EF4-FFF2-40B4-BE49-F238E27FC236}">
                    <a16:creationId xmlns:a16="http://schemas.microsoft.com/office/drawing/2014/main" id="{B2F5AF21-A170-42DD-B255-B9847C87DF71}"/>
                  </a:ext>
                </a:extLst>
              </p:cNvPr>
              <p:cNvSpPr/>
              <p:nvPr/>
            </p:nvSpPr>
            <p:spPr>
              <a:xfrm rot="10800000" flipH="1">
                <a:off x="4302443" y="5871320"/>
                <a:ext cx="3191063" cy="5949716"/>
              </a:xfrm>
              <a:prstGeom prst="bentArrow">
                <a:avLst>
                  <a:gd name="adj1" fmla="val 3546"/>
                  <a:gd name="adj2" fmla="val 4210"/>
                  <a:gd name="adj3" fmla="val 6315"/>
                  <a:gd name="adj4" fmla="val 4177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2" name="TextBox 391">
                <a:extLst>
                  <a:ext uri="{FF2B5EF4-FFF2-40B4-BE49-F238E27FC236}">
                    <a16:creationId xmlns:a16="http://schemas.microsoft.com/office/drawing/2014/main" id="{9151DFA2-0C89-4647-A120-FBCDB7BF0EAB}"/>
                  </a:ext>
                </a:extLst>
              </p:cNvPr>
              <p:cNvSpPr txBox="1"/>
              <p:nvPr/>
            </p:nvSpPr>
            <p:spPr>
              <a:xfrm>
                <a:off x="4229995" y="5366408"/>
                <a:ext cx="4053811" cy="138499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rough data</a:t>
                </a:r>
              </a:p>
              <a:p>
                <a:r>
                  <a:rPr lang="en-US" sz="2800" dirty="0"/>
                  <a:t>  (input from the  </a:t>
                </a:r>
              </a:p>
              <a:p>
                <a:r>
                  <a:rPr lang="en-US" sz="2800" dirty="0"/>
                  <a:t>  second measurement)</a:t>
                </a:r>
              </a:p>
            </p:txBody>
          </p:sp>
        </p:grpSp>
      </p:grp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2AECF1FD-8936-4763-B7F5-C6F93707CA20}"/>
              </a:ext>
            </a:extLst>
          </p:cNvPr>
          <p:cNvGrpSpPr/>
          <p:nvPr/>
        </p:nvGrpSpPr>
        <p:grpSpPr>
          <a:xfrm>
            <a:off x="3825222" y="15564828"/>
            <a:ext cx="4053811" cy="5557893"/>
            <a:chOff x="4229995" y="5366408"/>
            <a:chExt cx="4053811" cy="5557893"/>
          </a:xfrm>
        </p:grpSpPr>
        <p:sp>
          <p:nvSpPr>
            <p:cNvPr id="394" name="Arrow: Bent 393">
              <a:extLst>
                <a:ext uri="{FF2B5EF4-FFF2-40B4-BE49-F238E27FC236}">
                  <a16:creationId xmlns:a16="http://schemas.microsoft.com/office/drawing/2014/main" id="{B73A0325-B0F2-4C56-8EED-BE370D4854C5}"/>
                </a:ext>
              </a:extLst>
            </p:cNvPr>
            <p:cNvSpPr/>
            <p:nvPr/>
          </p:nvSpPr>
          <p:spPr>
            <a:xfrm rot="10800000" flipH="1">
              <a:off x="4302444" y="5905446"/>
              <a:ext cx="3191063" cy="1810868"/>
            </a:xfrm>
            <a:prstGeom prst="bentArrow">
              <a:avLst>
                <a:gd name="adj1" fmla="val 6323"/>
                <a:gd name="adj2" fmla="val 6061"/>
                <a:gd name="adj3" fmla="val 8962"/>
                <a:gd name="adj4" fmla="val 41776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395" name="Group 394">
              <a:extLst>
                <a:ext uri="{FF2B5EF4-FFF2-40B4-BE49-F238E27FC236}">
                  <a16:creationId xmlns:a16="http://schemas.microsoft.com/office/drawing/2014/main" id="{2786E02A-9DB3-44B3-AAAC-407202646AA2}"/>
                </a:ext>
              </a:extLst>
            </p:cNvPr>
            <p:cNvGrpSpPr/>
            <p:nvPr/>
          </p:nvGrpSpPr>
          <p:grpSpPr>
            <a:xfrm>
              <a:off x="4229995" y="5366408"/>
              <a:ext cx="4053811" cy="5557893"/>
              <a:chOff x="4229995" y="5366408"/>
              <a:chExt cx="4053811" cy="5557893"/>
            </a:xfrm>
          </p:grpSpPr>
          <p:sp>
            <p:nvSpPr>
              <p:cNvPr id="396" name="Arrow: Bent 395">
                <a:extLst>
                  <a:ext uri="{FF2B5EF4-FFF2-40B4-BE49-F238E27FC236}">
                    <a16:creationId xmlns:a16="http://schemas.microsoft.com/office/drawing/2014/main" id="{BB126CB6-DDEF-4D54-8F4B-C9036F4ADE01}"/>
                  </a:ext>
                </a:extLst>
              </p:cNvPr>
              <p:cNvSpPr/>
              <p:nvPr/>
            </p:nvSpPr>
            <p:spPr>
              <a:xfrm rot="10800000" flipH="1">
                <a:off x="4302443" y="5871319"/>
                <a:ext cx="3197922" cy="5052982"/>
              </a:xfrm>
              <a:prstGeom prst="bentArrow">
                <a:avLst>
                  <a:gd name="adj1" fmla="val 3546"/>
                  <a:gd name="adj2" fmla="val 4210"/>
                  <a:gd name="adj3" fmla="val 6315"/>
                  <a:gd name="adj4" fmla="val 4177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7" name="TextBox 396">
                <a:extLst>
                  <a:ext uri="{FF2B5EF4-FFF2-40B4-BE49-F238E27FC236}">
                    <a16:creationId xmlns:a16="http://schemas.microsoft.com/office/drawing/2014/main" id="{81783F5B-887D-4DEB-9F6F-9970AE833AB5}"/>
                  </a:ext>
                </a:extLst>
              </p:cNvPr>
              <p:cNvSpPr txBox="1"/>
              <p:nvPr/>
            </p:nvSpPr>
            <p:spPr>
              <a:xfrm>
                <a:off x="4229995" y="5366408"/>
                <a:ext cx="4053811" cy="138499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rough data</a:t>
                </a:r>
              </a:p>
              <a:p>
                <a:r>
                  <a:rPr lang="en-US" sz="2800" dirty="0"/>
                  <a:t>  (input from the  </a:t>
                </a:r>
              </a:p>
              <a:p>
                <a:r>
                  <a:rPr lang="en-US" sz="2800" dirty="0"/>
                  <a:t>  second measurement)</a:t>
                </a:r>
              </a:p>
            </p:txBody>
          </p:sp>
        </p:grpSp>
      </p:grpSp>
      <p:sp>
        <p:nvSpPr>
          <p:cNvPr id="400" name="TextBox 399">
            <a:extLst>
              <a:ext uri="{FF2B5EF4-FFF2-40B4-BE49-F238E27FC236}">
                <a16:creationId xmlns:a16="http://schemas.microsoft.com/office/drawing/2014/main" id="{22B3F1D0-2CF0-473F-B94F-31C2C209A4BF}"/>
              </a:ext>
            </a:extLst>
          </p:cNvPr>
          <p:cNvSpPr txBox="1"/>
          <p:nvPr/>
        </p:nvSpPr>
        <p:spPr>
          <a:xfrm>
            <a:off x="1034861" y="15726679"/>
            <a:ext cx="2051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Finish building histogram2</a:t>
            </a:r>
          </a:p>
        </p:txBody>
      </p:sp>
      <p:grpSp>
        <p:nvGrpSpPr>
          <p:cNvPr id="401" name="Group 400">
            <a:extLst>
              <a:ext uri="{FF2B5EF4-FFF2-40B4-BE49-F238E27FC236}">
                <a16:creationId xmlns:a16="http://schemas.microsoft.com/office/drawing/2014/main" id="{C96E3B7B-8D83-4F98-A8BD-59EEE061BDE9}"/>
              </a:ext>
            </a:extLst>
          </p:cNvPr>
          <p:cNvGrpSpPr/>
          <p:nvPr/>
        </p:nvGrpSpPr>
        <p:grpSpPr>
          <a:xfrm>
            <a:off x="1865993" y="15108670"/>
            <a:ext cx="1855740" cy="6218778"/>
            <a:chOff x="13354331" y="10917878"/>
            <a:chExt cx="1686444" cy="7912690"/>
          </a:xfrm>
        </p:grpSpPr>
        <p:sp>
          <p:nvSpPr>
            <p:cNvPr id="402" name="TextBox 401">
              <a:extLst>
                <a:ext uri="{FF2B5EF4-FFF2-40B4-BE49-F238E27FC236}">
                  <a16:creationId xmlns:a16="http://schemas.microsoft.com/office/drawing/2014/main" id="{A66A2925-93DD-4714-9BC5-D0AAE853F7C1}"/>
                </a:ext>
              </a:extLst>
            </p:cNvPr>
            <p:cNvSpPr txBox="1"/>
            <p:nvPr/>
          </p:nvSpPr>
          <p:spPr>
            <a:xfrm>
              <a:off x="13354331" y="10917878"/>
              <a:ext cx="1686444" cy="2998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/>
                <a:t>Timeline</a:t>
              </a:r>
            </a:p>
          </p:txBody>
        </p:sp>
        <p:cxnSp>
          <p:nvCxnSpPr>
            <p:cNvPr id="403" name="Straight Arrow Connector 402">
              <a:extLst>
                <a:ext uri="{FF2B5EF4-FFF2-40B4-BE49-F238E27FC236}">
                  <a16:creationId xmlns:a16="http://schemas.microsoft.com/office/drawing/2014/main" id="{98B93403-9EA2-48C2-B950-4E7F996E3B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89636" y="11704224"/>
              <a:ext cx="13762" cy="7126344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9" name="Group 458">
            <a:extLst>
              <a:ext uri="{FF2B5EF4-FFF2-40B4-BE49-F238E27FC236}">
                <a16:creationId xmlns:a16="http://schemas.microsoft.com/office/drawing/2014/main" id="{AA44C1F7-6BDE-4179-BF20-FEEB84BF3329}"/>
              </a:ext>
            </a:extLst>
          </p:cNvPr>
          <p:cNvGrpSpPr/>
          <p:nvPr/>
        </p:nvGrpSpPr>
        <p:grpSpPr>
          <a:xfrm>
            <a:off x="20172035" y="6443137"/>
            <a:ext cx="5715006" cy="3460016"/>
            <a:chOff x="19173259" y="5057844"/>
            <a:chExt cx="5715006" cy="3460016"/>
          </a:xfrm>
        </p:grpSpPr>
        <p:cxnSp>
          <p:nvCxnSpPr>
            <p:cNvPr id="460" name="Straight Arrow Connector 459">
              <a:extLst>
                <a:ext uri="{FF2B5EF4-FFF2-40B4-BE49-F238E27FC236}">
                  <a16:creationId xmlns:a16="http://schemas.microsoft.com/office/drawing/2014/main" id="{A7895564-5CEF-48F2-ACC8-E4D02BEE4E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15747" y="7290496"/>
              <a:ext cx="6987" cy="75047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61" name="TextBox 460">
              <a:extLst>
                <a:ext uri="{FF2B5EF4-FFF2-40B4-BE49-F238E27FC236}">
                  <a16:creationId xmlns:a16="http://schemas.microsoft.com/office/drawing/2014/main" id="{A9AC1007-2B12-4B9F-A38C-17C3338A874E}"/>
                </a:ext>
              </a:extLst>
            </p:cNvPr>
            <p:cNvSpPr txBox="1"/>
            <p:nvPr/>
          </p:nvSpPr>
          <p:spPr>
            <a:xfrm>
              <a:off x="23580292" y="7416880"/>
              <a:ext cx="13079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err="1"/>
                <a:t>stateRAM</a:t>
              </a:r>
              <a:endParaRPr lang="en-US" sz="1953"/>
            </a:p>
          </p:txBody>
        </p:sp>
        <p:cxnSp>
          <p:nvCxnSpPr>
            <p:cNvPr id="462" name="Straight Arrow Connector 461">
              <a:extLst>
                <a:ext uri="{FF2B5EF4-FFF2-40B4-BE49-F238E27FC236}">
                  <a16:creationId xmlns:a16="http://schemas.microsoft.com/office/drawing/2014/main" id="{6A8007E6-9ED7-486E-95F7-2B4ED1EC2A07}"/>
                </a:ext>
              </a:extLst>
            </p:cNvPr>
            <p:cNvCxnSpPr>
              <a:cxnSpLocks/>
            </p:cNvCxnSpPr>
            <p:nvPr/>
          </p:nvCxnSpPr>
          <p:spPr>
            <a:xfrm>
              <a:off x="20848170" y="7284905"/>
              <a:ext cx="6512" cy="7616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63" name="TextBox 462">
              <a:extLst>
                <a:ext uri="{FF2B5EF4-FFF2-40B4-BE49-F238E27FC236}">
                  <a16:creationId xmlns:a16="http://schemas.microsoft.com/office/drawing/2014/main" id="{876E8758-934B-4E8B-8F6F-5C66B5B71F6E}"/>
                </a:ext>
              </a:extLst>
            </p:cNvPr>
            <p:cNvSpPr txBox="1"/>
            <p:nvPr/>
          </p:nvSpPr>
          <p:spPr>
            <a:xfrm>
              <a:off x="19391108" y="7327195"/>
              <a:ext cx="1431092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State saving part</a:t>
              </a:r>
            </a:p>
          </p:txBody>
        </p:sp>
        <p:grpSp>
          <p:nvGrpSpPr>
            <p:cNvPr id="464" name="Group 463">
              <a:extLst>
                <a:ext uri="{FF2B5EF4-FFF2-40B4-BE49-F238E27FC236}">
                  <a16:creationId xmlns:a16="http://schemas.microsoft.com/office/drawing/2014/main" id="{18B88E1F-7BCF-4075-9B55-EDA7DBA9A483}"/>
                </a:ext>
              </a:extLst>
            </p:cNvPr>
            <p:cNvGrpSpPr/>
            <p:nvPr/>
          </p:nvGrpSpPr>
          <p:grpSpPr>
            <a:xfrm>
              <a:off x="19173259" y="5057844"/>
              <a:ext cx="5458527" cy="3460016"/>
              <a:chOff x="19173259" y="5057844"/>
              <a:chExt cx="5458527" cy="3460016"/>
            </a:xfrm>
          </p:grpSpPr>
          <p:grpSp>
            <p:nvGrpSpPr>
              <p:cNvPr id="465" name="Group 464">
                <a:extLst>
                  <a:ext uri="{FF2B5EF4-FFF2-40B4-BE49-F238E27FC236}">
                    <a16:creationId xmlns:a16="http://schemas.microsoft.com/office/drawing/2014/main" id="{145DBC7B-B77F-4CCF-88A3-811FED9373D4}"/>
                  </a:ext>
                </a:extLst>
              </p:cNvPr>
              <p:cNvGrpSpPr/>
              <p:nvPr/>
            </p:nvGrpSpPr>
            <p:grpSpPr>
              <a:xfrm>
                <a:off x="19173259" y="5057844"/>
                <a:ext cx="5458527" cy="3460016"/>
                <a:chOff x="17180369" y="4593834"/>
                <a:chExt cx="5458525" cy="3460014"/>
              </a:xfrm>
            </p:grpSpPr>
            <p:sp>
              <p:nvSpPr>
                <p:cNvPr id="524" name="Rectangle 523">
                  <a:extLst>
                    <a:ext uri="{FF2B5EF4-FFF2-40B4-BE49-F238E27FC236}">
                      <a16:creationId xmlns:a16="http://schemas.microsoft.com/office/drawing/2014/main" id="{F6FA9652-AD91-435C-8C30-4B7A5216F829}"/>
                    </a:ext>
                  </a:extLst>
                </p:cNvPr>
                <p:cNvSpPr/>
                <p:nvPr/>
              </p:nvSpPr>
              <p:spPr>
                <a:xfrm>
                  <a:off x="18984481" y="5136032"/>
                  <a:ext cx="2542990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dirty="0">
                      <a:solidFill>
                        <a:schemeClr val="tx1"/>
                      </a:solidFill>
                    </a:rPr>
                    <a:t>TH- -&gt; 6</a:t>
                  </a:r>
                </a:p>
              </p:txBody>
            </p:sp>
            <p:sp>
              <p:nvSpPr>
                <p:cNvPr id="525" name="Rectangle 524">
                  <a:extLst>
                    <a:ext uri="{FF2B5EF4-FFF2-40B4-BE49-F238E27FC236}">
                      <a16:creationId xmlns:a16="http://schemas.microsoft.com/office/drawing/2014/main" id="{1D867141-D87C-4F20-84A6-60F225B83D5D}"/>
                    </a:ext>
                  </a:extLst>
                </p:cNvPr>
                <p:cNvSpPr/>
                <p:nvPr/>
              </p:nvSpPr>
              <p:spPr>
                <a:xfrm>
                  <a:off x="18984481" y="5480587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dirty="0">
                      <a:solidFill>
                        <a:schemeClr val="tx1"/>
                      </a:solidFill>
                    </a:rPr>
                    <a:t>TH+ -&gt; 14</a:t>
                  </a:r>
                </a:p>
              </p:txBody>
            </p:sp>
            <p:sp>
              <p:nvSpPr>
                <p:cNvPr id="526" name="Rectangle 525">
                  <a:extLst>
                    <a:ext uri="{FF2B5EF4-FFF2-40B4-BE49-F238E27FC236}">
                      <a16:creationId xmlns:a16="http://schemas.microsoft.com/office/drawing/2014/main" id="{75DEA1EC-7C3F-47C1-9911-31DAC64A54F1}"/>
                    </a:ext>
                  </a:extLst>
                </p:cNvPr>
                <p:cNvSpPr/>
                <p:nvPr/>
              </p:nvSpPr>
              <p:spPr>
                <a:xfrm>
                  <a:off x="18984482" y="5825142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dirty="0">
                      <a:solidFill>
                        <a:schemeClr val="tx1"/>
                      </a:solidFill>
                    </a:rPr>
                    <a:t>CH -&gt; 5(b’101)</a:t>
                  </a:r>
                </a:p>
              </p:txBody>
            </p:sp>
            <p:cxnSp>
              <p:nvCxnSpPr>
                <p:cNvPr id="527" name="Straight Arrow Connector 526">
                  <a:extLst>
                    <a:ext uri="{FF2B5EF4-FFF2-40B4-BE49-F238E27FC236}">
                      <a16:creationId xmlns:a16="http://schemas.microsoft.com/office/drawing/2014/main" id="{3E03C66C-2231-45FF-8346-74F615BFDE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22900" y="5003073"/>
                  <a:ext cx="281119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28" name="TextBox 527">
                  <a:extLst>
                    <a:ext uri="{FF2B5EF4-FFF2-40B4-BE49-F238E27FC236}">
                      <a16:creationId xmlns:a16="http://schemas.microsoft.com/office/drawing/2014/main" id="{7A78F33F-764A-48C8-A1C2-CB0E53D7AE60}"/>
                    </a:ext>
                  </a:extLst>
                </p:cNvPr>
                <p:cNvSpPr txBox="1"/>
                <p:nvPr/>
              </p:nvSpPr>
              <p:spPr>
                <a:xfrm>
                  <a:off x="19657902" y="4593834"/>
                  <a:ext cx="153060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4 bits wide</a:t>
                  </a:r>
                </a:p>
              </p:txBody>
            </p:sp>
            <p:cxnSp>
              <p:nvCxnSpPr>
                <p:cNvPr id="529" name="Straight Arrow Connector 528">
                  <a:extLst>
                    <a:ext uri="{FF2B5EF4-FFF2-40B4-BE49-F238E27FC236}">
                      <a16:creationId xmlns:a16="http://schemas.microsoft.com/office/drawing/2014/main" id="{41E5AB87-C5EB-4888-9CD5-538F64316C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634482" y="5138614"/>
                  <a:ext cx="0" cy="10078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30" name="TextBox 529">
                  <a:extLst>
                    <a:ext uri="{FF2B5EF4-FFF2-40B4-BE49-F238E27FC236}">
                      <a16:creationId xmlns:a16="http://schemas.microsoft.com/office/drawing/2014/main" id="{22102D9B-4836-4658-96E9-16CE39451DB1}"/>
                    </a:ext>
                  </a:extLst>
                </p:cNvPr>
                <p:cNvSpPr txBox="1"/>
                <p:nvPr/>
              </p:nvSpPr>
              <p:spPr>
                <a:xfrm>
                  <a:off x="21634481" y="5483167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sp>
              <p:nvSpPr>
                <p:cNvPr id="531" name="Rectangle 530">
                  <a:extLst>
                    <a:ext uri="{FF2B5EF4-FFF2-40B4-BE49-F238E27FC236}">
                      <a16:creationId xmlns:a16="http://schemas.microsoft.com/office/drawing/2014/main" id="{8296812D-27B9-4C27-A609-A6375AE4E6F4}"/>
                    </a:ext>
                  </a:extLst>
                </p:cNvPr>
                <p:cNvSpPr/>
                <p:nvPr/>
              </p:nvSpPr>
              <p:spPr>
                <a:xfrm>
                  <a:off x="18984265" y="6167376"/>
                  <a:ext cx="2542220" cy="342536"/>
                </a:xfrm>
                <a:prstGeom prst="rect">
                  <a:avLst/>
                </a:prstGeom>
                <a:solidFill>
                  <a:srgbClr val="DDF9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dirty="0" err="1">
                      <a:solidFill>
                        <a:schemeClr val="tx1"/>
                      </a:solidFill>
                    </a:rPr>
                    <a:t>addrSaver</a:t>
                  </a:r>
                  <a:r>
                    <a:rPr lang="en-US" sz="1953" dirty="0">
                      <a:solidFill>
                        <a:schemeClr val="tx1"/>
                      </a:solidFill>
                    </a:rPr>
                    <a:t> -&gt; 4(b’100)</a:t>
                  </a:r>
                </a:p>
              </p:txBody>
            </p:sp>
            <p:cxnSp>
              <p:nvCxnSpPr>
                <p:cNvPr id="532" name="Straight Arrow Connector 531">
                  <a:extLst>
                    <a:ext uri="{FF2B5EF4-FFF2-40B4-BE49-F238E27FC236}">
                      <a16:creationId xmlns:a16="http://schemas.microsoft.com/office/drawing/2014/main" id="{61345BB6-7788-4950-94C0-91FE708ABE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633493" y="6140605"/>
                  <a:ext cx="769" cy="70089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33" name="TextBox 532">
                  <a:extLst>
                    <a:ext uri="{FF2B5EF4-FFF2-40B4-BE49-F238E27FC236}">
                      <a16:creationId xmlns:a16="http://schemas.microsoft.com/office/drawing/2014/main" id="{94D95542-E1B4-484B-AA0C-894363CE2C04}"/>
                    </a:ext>
                  </a:extLst>
                </p:cNvPr>
                <p:cNvSpPr txBox="1"/>
                <p:nvPr/>
              </p:nvSpPr>
              <p:spPr>
                <a:xfrm>
                  <a:off x="21651141" y="6287540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534" name="Straight Arrow Connector 533">
                  <a:extLst>
                    <a:ext uri="{FF2B5EF4-FFF2-40B4-BE49-F238E27FC236}">
                      <a16:creationId xmlns:a16="http://schemas.microsoft.com/office/drawing/2014/main" id="{9D15D61E-8CA1-40B1-A453-97C417A5F2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8837" y="6130422"/>
                  <a:ext cx="0" cy="72272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35" name="TextBox 534">
                  <a:extLst>
                    <a:ext uri="{FF2B5EF4-FFF2-40B4-BE49-F238E27FC236}">
                      <a16:creationId xmlns:a16="http://schemas.microsoft.com/office/drawing/2014/main" id="{2C1D23A1-3F03-497B-93BC-3D5D070C461F}"/>
                    </a:ext>
                  </a:extLst>
                </p:cNvPr>
                <p:cNvSpPr txBox="1"/>
                <p:nvPr/>
              </p:nvSpPr>
              <p:spPr>
                <a:xfrm>
                  <a:off x="17180369" y="6174080"/>
                  <a:ext cx="1850113" cy="693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Result saving part</a:t>
                  </a:r>
                </a:p>
              </p:txBody>
            </p:sp>
            <p:cxnSp>
              <p:nvCxnSpPr>
                <p:cNvPr id="536" name="Straight Arrow Connector 535">
                  <a:extLst>
                    <a:ext uri="{FF2B5EF4-FFF2-40B4-BE49-F238E27FC236}">
                      <a16:creationId xmlns:a16="http://schemas.microsoft.com/office/drawing/2014/main" id="{022EF75A-7BC4-46FB-A81D-C8BA958267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9048" y="5110310"/>
                  <a:ext cx="0" cy="102185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37" name="TextBox 536">
                  <a:extLst>
                    <a:ext uri="{FF2B5EF4-FFF2-40B4-BE49-F238E27FC236}">
                      <a16:creationId xmlns:a16="http://schemas.microsoft.com/office/drawing/2014/main" id="{B24300C2-D803-4AC5-9057-4677D41F480F}"/>
                    </a:ext>
                  </a:extLst>
                </p:cNvPr>
                <p:cNvSpPr txBox="1"/>
                <p:nvPr/>
              </p:nvSpPr>
              <p:spPr>
                <a:xfrm>
                  <a:off x="17234322" y="5074107"/>
                  <a:ext cx="1703206" cy="9939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Filter parameter</a:t>
                  </a:r>
                </a:p>
                <a:p>
                  <a:pPr algn="ctr"/>
                  <a:r>
                    <a:rPr lang="en-US" sz="1953"/>
                    <a:t>part</a:t>
                  </a:r>
                </a:p>
              </p:txBody>
            </p:sp>
            <p:sp>
              <p:nvSpPr>
                <p:cNvPr id="538" name="TextBox 537">
                  <a:extLst>
                    <a:ext uri="{FF2B5EF4-FFF2-40B4-BE49-F238E27FC236}">
                      <a16:creationId xmlns:a16="http://schemas.microsoft.com/office/drawing/2014/main" id="{3F655DF3-64E9-4B9A-A557-954A3E1B7007}"/>
                    </a:ext>
                  </a:extLst>
                </p:cNvPr>
                <p:cNvSpPr txBox="1"/>
                <p:nvPr/>
              </p:nvSpPr>
              <p:spPr>
                <a:xfrm>
                  <a:off x="18993469" y="7660984"/>
                  <a:ext cx="288934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Current value in SRAM2</a:t>
                  </a:r>
                </a:p>
              </p:txBody>
            </p:sp>
          </p:grpSp>
          <p:sp>
            <p:nvSpPr>
              <p:cNvPr id="466" name="Rectangle 465">
                <a:extLst>
                  <a:ext uri="{FF2B5EF4-FFF2-40B4-BE49-F238E27FC236}">
                    <a16:creationId xmlns:a16="http://schemas.microsoft.com/office/drawing/2014/main" id="{B93D7E38-D217-4F93-BEAD-5567196BDB96}"/>
                  </a:ext>
                </a:extLst>
              </p:cNvPr>
              <p:cNvSpPr/>
              <p:nvPr/>
            </p:nvSpPr>
            <p:spPr>
              <a:xfrm>
                <a:off x="20976384" y="6971824"/>
                <a:ext cx="2542993" cy="320791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dirty="0" err="1">
                    <a:solidFill>
                      <a:schemeClr val="tx1"/>
                    </a:solidFill>
                  </a:rPr>
                  <a:t>peakResult</a:t>
                </a:r>
                <a:r>
                  <a:rPr lang="en-US" sz="1953" dirty="0">
                    <a:solidFill>
                      <a:schemeClr val="tx1"/>
                    </a:solidFill>
                  </a:rPr>
                  <a:t> -&gt; 1 </a:t>
                </a:r>
              </a:p>
            </p:txBody>
          </p:sp>
          <p:grpSp>
            <p:nvGrpSpPr>
              <p:cNvPr id="467" name="Group 466">
                <a:extLst>
                  <a:ext uri="{FF2B5EF4-FFF2-40B4-BE49-F238E27FC236}">
                    <a16:creationId xmlns:a16="http://schemas.microsoft.com/office/drawing/2014/main" id="{D24CBCA0-C81F-4CDB-B7A8-A15949BEF120}"/>
                  </a:ext>
                </a:extLst>
              </p:cNvPr>
              <p:cNvGrpSpPr/>
              <p:nvPr/>
            </p:nvGrpSpPr>
            <p:grpSpPr>
              <a:xfrm>
                <a:off x="20978493" y="7293023"/>
                <a:ext cx="2538016" cy="359105"/>
                <a:chOff x="20978493" y="7293023"/>
                <a:chExt cx="2538016" cy="359105"/>
              </a:xfrm>
            </p:grpSpPr>
            <p:sp>
              <p:nvSpPr>
                <p:cNvPr id="498" name="Rectangle 497">
                  <a:extLst>
                    <a:ext uri="{FF2B5EF4-FFF2-40B4-BE49-F238E27FC236}">
                      <a16:creationId xmlns:a16="http://schemas.microsoft.com/office/drawing/2014/main" id="{46E71CDF-5EA8-4DB7-9F37-4E872ACB69AC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518" name="Rectangle 517">
                  <a:extLst>
                    <a:ext uri="{FF2B5EF4-FFF2-40B4-BE49-F238E27FC236}">
                      <a16:creationId xmlns:a16="http://schemas.microsoft.com/office/drawing/2014/main" id="{50E36B7B-B26F-4F71-A138-EA9E38618AE6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522" name="Rectangle 521">
                  <a:extLst>
                    <a:ext uri="{FF2B5EF4-FFF2-40B4-BE49-F238E27FC236}">
                      <a16:creationId xmlns:a16="http://schemas.microsoft.com/office/drawing/2014/main" id="{E375B7DA-8A16-45CB-AC63-5FAAF60CF2C8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523" name="Rectangle 522">
                  <a:extLst>
                    <a:ext uri="{FF2B5EF4-FFF2-40B4-BE49-F238E27FC236}">
                      <a16:creationId xmlns:a16="http://schemas.microsoft.com/office/drawing/2014/main" id="{EB42199B-2DD7-40FB-BB59-54B6A210228A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468" name="Group 467">
                <a:extLst>
                  <a:ext uri="{FF2B5EF4-FFF2-40B4-BE49-F238E27FC236}">
                    <a16:creationId xmlns:a16="http://schemas.microsoft.com/office/drawing/2014/main" id="{EC36B6F0-34A3-481D-A2C5-F6B96C77D769}"/>
                  </a:ext>
                </a:extLst>
              </p:cNvPr>
              <p:cNvGrpSpPr/>
              <p:nvPr/>
            </p:nvGrpSpPr>
            <p:grpSpPr>
              <a:xfrm>
                <a:off x="20978493" y="7642663"/>
                <a:ext cx="2538016" cy="377927"/>
                <a:chOff x="20978493" y="7293023"/>
                <a:chExt cx="2538016" cy="359105"/>
              </a:xfrm>
            </p:grpSpPr>
            <p:sp>
              <p:nvSpPr>
                <p:cNvPr id="469" name="Rectangle 468">
                  <a:extLst>
                    <a:ext uri="{FF2B5EF4-FFF2-40B4-BE49-F238E27FC236}">
                      <a16:creationId xmlns:a16="http://schemas.microsoft.com/office/drawing/2014/main" id="{944E463F-CA4D-45F5-BB39-BFDC3C98789F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470" name="Rectangle 469">
                  <a:extLst>
                    <a:ext uri="{FF2B5EF4-FFF2-40B4-BE49-F238E27FC236}">
                      <a16:creationId xmlns:a16="http://schemas.microsoft.com/office/drawing/2014/main" id="{DF41F6CE-88AF-4CC4-9AB0-A9ECFCD73C4D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471" name="Rectangle 470">
                  <a:extLst>
                    <a:ext uri="{FF2B5EF4-FFF2-40B4-BE49-F238E27FC236}">
                      <a16:creationId xmlns:a16="http://schemas.microsoft.com/office/drawing/2014/main" id="{EBC12E3B-2155-4034-9B5B-B55C58821EAA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497" name="Rectangle 496">
                  <a:extLst>
                    <a:ext uri="{FF2B5EF4-FFF2-40B4-BE49-F238E27FC236}">
                      <a16:creationId xmlns:a16="http://schemas.microsoft.com/office/drawing/2014/main" id="{C85BA9F1-A90E-4ADA-B7BD-694934B6E0B7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</p:grpSp>
      </p:grpSp>
      <p:grpSp>
        <p:nvGrpSpPr>
          <p:cNvPr id="539" name="Group 538">
            <a:extLst>
              <a:ext uri="{FF2B5EF4-FFF2-40B4-BE49-F238E27FC236}">
                <a16:creationId xmlns:a16="http://schemas.microsoft.com/office/drawing/2014/main" id="{F1661A60-356D-4BC7-92A9-5B1A3B19EDA5}"/>
              </a:ext>
            </a:extLst>
          </p:cNvPr>
          <p:cNvGrpSpPr/>
          <p:nvPr/>
        </p:nvGrpSpPr>
        <p:grpSpPr>
          <a:xfrm>
            <a:off x="20152080" y="10524811"/>
            <a:ext cx="5715006" cy="3460016"/>
            <a:chOff x="19173259" y="5057844"/>
            <a:chExt cx="5715006" cy="3460016"/>
          </a:xfrm>
        </p:grpSpPr>
        <p:cxnSp>
          <p:nvCxnSpPr>
            <p:cNvPr id="540" name="Straight Arrow Connector 539">
              <a:extLst>
                <a:ext uri="{FF2B5EF4-FFF2-40B4-BE49-F238E27FC236}">
                  <a16:creationId xmlns:a16="http://schemas.microsoft.com/office/drawing/2014/main" id="{9283F64E-840B-4ED0-AB61-0D782C889E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15747" y="7290496"/>
              <a:ext cx="6987" cy="75047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41" name="TextBox 540">
              <a:extLst>
                <a:ext uri="{FF2B5EF4-FFF2-40B4-BE49-F238E27FC236}">
                  <a16:creationId xmlns:a16="http://schemas.microsoft.com/office/drawing/2014/main" id="{200C2F79-0976-4632-B2E0-C648CD624AA2}"/>
                </a:ext>
              </a:extLst>
            </p:cNvPr>
            <p:cNvSpPr txBox="1"/>
            <p:nvPr/>
          </p:nvSpPr>
          <p:spPr>
            <a:xfrm>
              <a:off x="23580292" y="7416880"/>
              <a:ext cx="13079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err="1"/>
                <a:t>stateRAM</a:t>
              </a:r>
              <a:endParaRPr lang="en-US" sz="1953"/>
            </a:p>
          </p:txBody>
        </p:sp>
        <p:cxnSp>
          <p:nvCxnSpPr>
            <p:cNvPr id="542" name="Straight Arrow Connector 541">
              <a:extLst>
                <a:ext uri="{FF2B5EF4-FFF2-40B4-BE49-F238E27FC236}">
                  <a16:creationId xmlns:a16="http://schemas.microsoft.com/office/drawing/2014/main" id="{12EBDDD2-61DF-4862-819F-B38CD6E10ABD}"/>
                </a:ext>
              </a:extLst>
            </p:cNvPr>
            <p:cNvCxnSpPr>
              <a:cxnSpLocks/>
            </p:cNvCxnSpPr>
            <p:nvPr/>
          </p:nvCxnSpPr>
          <p:spPr>
            <a:xfrm>
              <a:off x="20848170" y="7284905"/>
              <a:ext cx="6512" cy="7616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43" name="TextBox 542">
              <a:extLst>
                <a:ext uri="{FF2B5EF4-FFF2-40B4-BE49-F238E27FC236}">
                  <a16:creationId xmlns:a16="http://schemas.microsoft.com/office/drawing/2014/main" id="{3528F70C-A308-487E-8F16-1339DD544461}"/>
                </a:ext>
              </a:extLst>
            </p:cNvPr>
            <p:cNvSpPr txBox="1"/>
            <p:nvPr/>
          </p:nvSpPr>
          <p:spPr>
            <a:xfrm>
              <a:off x="19391108" y="7327195"/>
              <a:ext cx="1431092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State saving part</a:t>
              </a:r>
            </a:p>
          </p:txBody>
        </p:sp>
        <p:grpSp>
          <p:nvGrpSpPr>
            <p:cNvPr id="544" name="Group 543">
              <a:extLst>
                <a:ext uri="{FF2B5EF4-FFF2-40B4-BE49-F238E27FC236}">
                  <a16:creationId xmlns:a16="http://schemas.microsoft.com/office/drawing/2014/main" id="{588B4478-7F93-462E-93A9-CF7AED99A73A}"/>
                </a:ext>
              </a:extLst>
            </p:cNvPr>
            <p:cNvGrpSpPr/>
            <p:nvPr/>
          </p:nvGrpSpPr>
          <p:grpSpPr>
            <a:xfrm>
              <a:off x="19173259" y="5057844"/>
              <a:ext cx="5458527" cy="3460016"/>
              <a:chOff x="19173259" y="5057844"/>
              <a:chExt cx="5458527" cy="3460016"/>
            </a:xfrm>
          </p:grpSpPr>
          <p:grpSp>
            <p:nvGrpSpPr>
              <p:cNvPr id="545" name="Group 544">
                <a:extLst>
                  <a:ext uri="{FF2B5EF4-FFF2-40B4-BE49-F238E27FC236}">
                    <a16:creationId xmlns:a16="http://schemas.microsoft.com/office/drawing/2014/main" id="{5EBE6F94-771A-45FD-8E74-85334E851FFA}"/>
                  </a:ext>
                </a:extLst>
              </p:cNvPr>
              <p:cNvGrpSpPr/>
              <p:nvPr/>
            </p:nvGrpSpPr>
            <p:grpSpPr>
              <a:xfrm>
                <a:off x="19173259" y="5057844"/>
                <a:ext cx="5458527" cy="3460016"/>
                <a:chOff x="17180369" y="4593834"/>
                <a:chExt cx="5458525" cy="3460014"/>
              </a:xfrm>
            </p:grpSpPr>
            <p:sp>
              <p:nvSpPr>
                <p:cNvPr id="557" name="Rectangle 556">
                  <a:extLst>
                    <a:ext uri="{FF2B5EF4-FFF2-40B4-BE49-F238E27FC236}">
                      <a16:creationId xmlns:a16="http://schemas.microsoft.com/office/drawing/2014/main" id="{0C8345FE-02AF-4623-B832-635CEBF42F56}"/>
                    </a:ext>
                  </a:extLst>
                </p:cNvPr>
                <p:cNvSpPr/>
                <p:nvPr/>
              </p:nvSpPr>
              <p:spPr>
                <a:xfrm>
                  <a:off x="18984481" y="5136032"/>
                  <a:ext cx="2542990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dirty="0">
                      <a:solidFill>
                        <a:schemeClr val="tx1"/>
                      </a:solidFill>
                    </a:rPr>
                    <a:t>TH- -&gt; 6</a:t>
                  </a:r>
                </a:p>
              </p:txBody>
            </p:sp>
            <p:sp>
              <p:nvSpPr>
                <p:cNvPr id="558" name="Rectangle 557">
                  <a:extLst>
                    <a:ext uri="{FF2B5EF4-FFF2-40B4-BE49-F238E27FC236}">
                      <a16:creationId xmlns:a16="http://schemas.microsoft.com/office/drawing/2014/main" id="{A6ED3ABC-831B-4F11-BF5F-BB33A8F6974B}"/>
                    </a:ext>
                  </a:extLst>
                </p:cNvPr>
                <p:cNvSpPr/>
                <p:nvPr/>
              </p:nvSpPr>
              <p:spPr>
                <a:xfrm>
                  <a:off x="18984481" y="5480587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dirty="0">
                      <a:solidFill>
                        <a:schemeClr val="tx1"/>
                      </a:solidFill>
                    </a:rPr>
                    <a:t>TH+ -&gt; 14</a:t>
                  </a:r>
                </a:p>
              </p:txBody>
            </p:sp>
            <p:sp>
              <p:nvSpPr>
                <p:cNvPr id="559" name="Rectangle 558">
                  <a:extLst>
                    <a:ext uri="{FF2B5EF4-FFF2-40B4-BE49-F238E27FC236}">
                      <a16:creationId xmlns:a16="http://schemas.microsoft.com/office/drawing/2014/main" id="{4DFC1C9D-125D-48B6-B60D-4E4C450A9256}"/>
                    </a:ext>
                  </a:extLst>
                </p:cNvPr>
                <p:cNvSpPr/>
                <p:nvPr/>
              </p:nvSpPr>
              <p:spPr>
                <a:xfrm>
                  <a:off x="18984482" y="5825142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dirty="0">
                      <a:solidFill>
                        <a:schemeClr val="tx1"/>
                      </a:solidFill>
                    </a:rPr>
                    <a:t>CH -&gt; 5(b’101)</a:t>
                  </a:r>
                </a:p>
              </p:txBody>
            </p:sp>
            <p:cxnSp>
              <p:nvCxnSpPr>
                <p:cNvPr id="560" name="Straight Arrow Connector 559">
                  <a:extLst>
                    <a:ext uri="{FF2B5EF4-FFF2-40B4-BE49-F238E27FC236}">
                      <a16:creationId xmlns:a16="http://schemas.microsoft.com/office/drawing/2014/main" id="{5BD429DE-5E18-4FF4-A6B8-3D09EF4919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22900" y="5003073"/>
                  <a:ext cx="281119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61" name="TextBox 560">
                  <a:extLst>
                    <a:ext uri="{FF2B5EF4-FFF2-40B4-BE49-F238E27FC236}">
                      <a16:creationId xmlns:a16="http://schemas.microsoft.com/office/drawing/2014/main" id="{08E7A8BB-FBE3-498D-B98A-C7D73F3B17AE}"/>
                    </a:ext>
                  </a:extLst>
                </p:cNvPr>
                <p:cNvSpPr txBox="1"/>
                <p:nvPr/>
              </p:nvSpPr>
              <p:spPr>
                <a:xfrm>
                  <a:off x="19657902" y="4593834"/>
                  <a:ext cx="153060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4 bits wide</a:t>
                  </a:r>
                </a:p>
              </p:txBody>
            </p:sp>
            <p:cxnSp>
              <p:nvCxnSpPr>
                <p:cNvPr id="562" name="Straight Arrow Connector 561">
                  <a:extLst>
                    <a:ext uri="{FF2B5EF4-FFF2-40B4-BE49-F238E27FC236}">
                      <a16:creationId xmlns:a16="http://schemas.microsoft.com/office/drawing/2014/main" id="{8D42934F-9E38-4D60-B875-398441AFF0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634482" y="5138614"/>
                  <a:ext cx="0" cy="10078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63" name="TextBox 562">
                  <a:extLst>
                    <a:ext uri="{FF2B5EF4-FFF2-40B4-BE49-F238E27FC236}">
                      <a16:creationId xmlns:a16="http://schemas.microsoft.com/office/drawing/2014/main" id="{3BB58523-4181-40F6-8A1B-D7ABA4A4ABB6}"/>
                    </a:ext>
                  </a:extLst>
                </p:cNvPr>
                <p:cNvSpPr txBox="1"/>
                <p:nvPr/>
              </p:nvSpPr>
              <p:spPr>
                <a:xfrm>
                  <a:off x="21634481" y="5483167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sp>
              <p:nvSpPr>
                <p:cNvPr id="564" name="Rectangle 563">
                  <a:extLst>
                    <a:ext uri="{FF2B5EF4-FFF2-40B4-BE49-F238E27FC236}">
                      <a16:creationId xmlns:a16="http://schemas.microsoft.com/office/drawing/2014/main" id="{59287D73-73FC-484B-9840-BB87789F5E60}"/>
                    </a:ext>
                  </a:extLst>
                </p:cNvPr>
                <p:cNvSpPr/>
                <p:nvPr/>
              </p:nvSpPr>
              <p:spPr>
                <a:xfrm>
                  <a:off x="18984265" y="6167376"/>
                  <a:ext cx="2542220" cy="342536"/>
                </a:xfrm>
                <a:prstGeom prst="rect">
                  <a:avLst/>
                </a:prstGeom>
                <a:solidFill>
                  <a:srgbClr val="DDF9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dirty="0" err="1">
                      <a:solidFill>
                        <a:schemeClr val="tx1"/>
                      </a:solidFill>
                    </a:rPr>
                    <a:t>addrSaver</a:t>
                  </a:r>
                  <a:r>
                    <a:rPr lang="en-US" sz="1953" dirty="0">
                      <a:solidFill>
                        <a:schemeClr val="tx1"/>
                      </a:solidFill>
                    </a:rPr>
                    <a:t> -&gt; 4(b’100)</a:t>
                  </a:r>
                </a:p>
              </p:txBody>
            </p:sp>
            <p:cxnSp>
              <p:nvCxnSpPr>
                <p:cNvPr id="565" name="Straight Arrow Connector 564">
                  <a:extLst>
                    <a:ext uri="{FF2B5EF4-FFF2-40B4-BE49-F238E27FC236}">
                      <a16:creationId xmlns:a16="http://schemas.microsoft.com/office/drawing/2014/main" id="{3DB5F7E5-E9E6-4109-8F26-0B6D0A8798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633493" y="6140605"/>
                  <a:ext cx="769" cy="70089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66" name="TextBox 565">
                  <a:extLst>
                    <a:ext uri="{FF2B5EF4-FFF2-40B4-BE49-F238E27FC236}">
                      <a16:creationId xmlns:a16="http://schemas.microsoft.com/office/drawing/2014/main" id="{CCFE370B-D206-4C90-B23E-E3F0191E5520}"/>
                    </a:ext>
                  </a:extLst>
                </p:cNvPr>
                <p:cNvSpPr txBox="1"/>
                <p:nvPr/>
              </p:nvSpPr>
              <p:spPr>
                <a:xfrm>
                  <a:off x="21651141" y="6287540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567" name="Straight Arrow Connector 566">
                  <a:extLst>
                    <a:ext uri="{FF2B5EF4-FFF2-40B4-BE49-F238E27FC236}">
                      <a16:creationId xmlns:a16="http://schemas.microsoft.com/office/drawing/2014/main" id="{F100E674-6E2F-43EC-8820-6CF57F4889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8837" y="6130422"/>
                  <a:ext cx="0" cy="72272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68" name="TextBox 567">
                  <a:extLst>
                    <a:ext uri="{FF2B5EF4-FFF2-40B4-BE49-F238E27FC236}">
                      <a16:creationId xmlns:a16="http://schemas.microsoft.com/office/drawing/2014/main" id="{AE9BE0FC-0450-41CF-9B97-52BBB8E1B8CA}"/>
                    </a:ext>
                  </a:extLst>
                </p:cNvPr>
                <p:cNvSpPr txBox="1"/>
                <p:nvPr/>
              </p:nvSpPr>
              <p:spPr>
                <a:xfrm>
                  <a:off x="17180369" y="6174080"/>
                  <a:ext cx="1850113" cy="693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Result saving part</a:t>
                  </a:r>
                </a:p>
              </p:txBody>
            </p:sp>
            <p:cxnSp>
              <p:nvCxnSpPr>
                <p:cNvPr id="569" name="Straight Arrow Connector 568">
                  <a:extLst>
                    <a:ext uri="{FF2B5EF4-FFF2-40B4-BE49-F238E27FC236}">
                      <a16:creationId xmlns:a16="http://schemas.microsoft.com/office/drawing/2014/main" id="{1B4778CB-E373-4669-BE68-E101424A83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9048" y="5110310"/>
                  <a:ext cx="0" cy="102185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70" name="TextBox 569">
                  <a:extLst>
                    <a:ext uri="{FF2B5EF4-FFF2-40B4-BE49-F238E27FC236}">
                      <a16:creationId xmlns:a16="http://schemas.microsoft.com/office/drawing/2014/main" id="{460F327A-5E3E-42B8-BFC3-5022207E0D3A}"/>
                    </a:ext>
                  </a:extLst>
                </p:cNvPr>
                <p:cNvSpPr txBox="1"/>
                <p:nvPr/>
              </p:nvSpPr>
              <p:spPr>
                <a:xfrm>
                  <a:off x="17234322" y="5074107"/>
                  <a:ext cx="1703206" cy="9939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Filter parameter</a:t>
                  </a:r>
                </a:p>
                <a:p>
                  <a:pPr algn="ctr"/>
                  <a:r>
                    <a:rPr lang="en-US" sz="1953"/>
                    <a:t>part</a:t>
                  </a:r>
                </a:p>
              </p:txBody>
            </p:sp>
            <p:sp>
              <p:nvSpPr>
                <p:cNvPr id="571" name="TextBox 570">
                  <a:extLst>
                    <a:ext uri="{FF2B5EF4-FFF2-40B4-BE49-F238E27FC236}">
                      <a16:creationId xmlns:a16="http://schemas.microsoft.com/office/drawing/2014/main" id="{64A78ED6-0C26-464B-AA51-018DD820F2EE}"/>
                    </a:ext>
                  </a:extLst>
                </p:cNvPr>
                <p:cNvSpPr txBox="1"/>
                <p:nvPr/>
              </p:nvSpPr>
              <p:spPr>
                <a:xfrm>
                  <a:off x="18993469" y="7660984"/>
                  <a:ext cx="288934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Current value in SRAM2</a:t>
                  </a:r>
                </a:p>
              </p:txBody>
            </p:sp>
          </p:grpSp>
          <p:sp>
            <p:nvSpPr>
              <p:cNvPr id="546" name="Rectangle 545">
                <a:extLst>
                  <a:ext uri="{FF2B5EF4-FFF2-40B4-BE49-F238E27FC236}">
                    <a16:creationId xmlns:a16="http://schemas.microsoft.com/office/drawing/2014/main" id="{72485B4F-505C-465F-9ECC-6B54CAA8DB03}"/>
                  </a:ext>
                </a:extLst>
              </p:cNvPr>
              <p:cNvSpPr/>
              <p:nvPr/>
            </p:nvSpPr>
            <p:spPr>
              <a:xfrm>
                <a:off x="20976384" y="6971824"/>
                <a:ext cx="2542993" cy="320791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dirty="0" err="1">
                    <a:solidFill>
                      <a:schemeClr val="tx1"/>
                    </a:solidFill>
                  </a:rPr>
                  <a:t>peakResult</a:t>
                </a:r>
                <a:r>
                  <a:rPr lang="en-US" sz="1953" dirty="0">
                    <a:solidFill>
                      <a:schemeClr val="tx1"/>
                    </a:solidFill>
                  </a:rPr>
                  <a:t> -&gt; 2 </a:t>
                </a:r>
              </a:p>
            </p:txBody>
          </p:sp>
          <p:grpSp>
            <p:nvGrpSpPr>
              <p:cNvPr id="547" name="Group 546">
                <a:extLst>
                  <a:ext uri="{FF2B5EF4-FFF2-40B4-BE49-F238E27FC236}">
                    <a16:creationId xmlns:a16="http://schemas.microsoft.com/office/drawing/2014/main" id="{C00A5558-D06B-48D8-8F16-1555076B88D5}"/>
                  </a:ext>
                </a:extLst>
              </p:cNvPr>
              <p:cNvGrpSpPr/>
              <p:nvPr/>
            </p:nvGrpSpPr>
            <p:grpSpPr>
              <a:xfrm>
                <a:off x="20978493" y="7293023"/>
                <a:ext cx="2538016" cy="359105"/>
                <a:chOff x="20978493" y="7293023"/>
                <a:chExt cx="2538016" cy="359105"/>
              </a:xfrm>
            </p:grpSpPr>
            <p:sp>
              <p:nvSpPr>
                <p:cNvPr id="553" name="Rectangle 552">
                  <a:extLst>
                    <a:ext uri="{FF2B5EF4-FFF2-40B4-BE49-F238E27FC236}">
                      <a16:creationId xmlns:a16="http://schemas.microsoft.com/office/drawing/2014/main" id="{C3F6F1EB-9EC2-4129-8213-CAD5DEE63409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554" name="Rectangle 553">
                  <a:extLst>
                    <a:ext uri="{FF2B5EF4-FFF2-40B4-BE49-F238E27FC236}">
                      <a16:creationId xmlns:a16="http://schemas.microsoft.com/office/drawing/2014/main" id="{C578770D-E861-491E-BF72-C8F19114E4C1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555" name="Rectangle 554">
                  <a:extLst>
                    <a:ext uri="{FF2B5EF4-FFF2-40B4-BE49-F238E27FC236}">
                      <a16:creationId xmlns:a16="http://schemas.microsoft.com/office/drawing/2014/main" id="{970999E9-EBFC-47C5-ADDF-DAC4946544FB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556" name="Rectangle 555">
                  <a:extLst>
                    <a:ext uri="{FF2B5EF4-FFF2-40B4-BE49-F238E27FC236}">
                      <a16:creationId xmlns:a16="http://schemas.microsoft.com/office/drawing/2014/main" id="{3C3C2C8D-1807-4118-859A-D12A6BA05009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548" name="Group 547">
                <a:extLst>
                  <a:ext uri="{FF2B5EF4-FFF2-40B4-BE49-F238E27FC236}">
                    <a16:creationId xmlns:a16="http://schemas.microsoft.com/office/drawing/2014/main" id="{350FCC50-5EDB-46A5-B42F-581C98FD6AFF}"/>
                  </a:ext>
                </a:extLst>
              </p:cNvPr>
              <p:cNvGrpSpPr/>
              <p:nvPr/>
            </p:nvGrpSpPr>
            <p:grpSpPr>
              <a:xfrm>
                <a:off x="20978493" y="7642663"/>
                <a:ext cx="2538016" cy="377927"/>
                <a:chOff x="20978493" y="7293023"/>
                <a:chExt cx="2538016" cy="359105"/>
              </a:xfrm>
            </p:grpSpPr>
            <p:sp>
              <p:nvSpPr>
                <p:cNvPr id="549" name="Rectangle 548">
                  <a:extLst>
                    <a:ext uri="{FF2B5EF4-FFF2-40B4-BE49-F238E27FC236}">
                      <a16:creationId xmlns:a16="http://schemas.microsoft.com/office/drawing/2014/main" id="{D7F6B248-A55B-4801-9774-DDFD14A35D99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550" name="Rectangle 549">
                  <a:extLst>
                    <a:ext uri="{FF2B5EF4-FFF2-40B4-BE49-F238E27FC236}">
                      <a16:creationId xmlns:a16="http://schemas.microsoft.com/office/drawing/2014/main" id="{868E6740-3647-4CB2-8858-A9F1414C7C55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551" name="Rectangle 550">
                  <a:extLst>
                    <a:ext uri="{FF2B5EF4-FFF2-40B4-BE49-F238E27FC236}">
                      <a16:creationId xmlns:a16="http://schemas.microsoft.com/office/drawing/2014/main" id="{9BC20D13-CF3A-417B-B107-FE6126A60D38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552" name="Rectangle 551">
                  <a:extLst>
                    <a:ext uri="{FF2B5EF4-FFF2-40B4-BE49-F238E27FC236}">
                      <a16:creationId xmlns:a16="http://schemas.microsoft.com/office/drawing/2014/main" id="{C75D71CB-BE2E-4D21-8339-8A0CEBB9144E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</p:grpSp>
      </p:grpSp>
      <p:grpSp>
        <p:nvGrpSpPr>
          <p:cNvPr id="572" name="Group 571">
            <a:extLst>
              <a:ext uri="{FF2B5EF4-FFF2-40B4-BE49-F238E27FC236}">
                <a16:creationId xmlns:a16="http://schemas.microsoft.com/office/drawing/2014/main" id="{63DF36A0-C41A-43E0-B75B-83843EC7B5AD}"/>
              </a:ext>
            </a:extLst>
          </p:cNvPr>
          <p:cNvGrpSpPr/>
          <p:nvPr/>
        </p:nvGrpSpPr>
        <p:grpSpPr>
          <a:xfrm>
            <a:off x="20154473" y="19040604"/>
            <a:ext cx="5715006" cy="3460016"/>
            <a:chOff x="19173259" y="5057844"/>
            <a:chExt cx="5715006" cy="3460016"/>
          </a:xfrm>
        </p:grpSpPr>
        <p:cxnSp>
          <p:nvCxnSpPr>
            <p:cNvPr id="573" name="Straight Arrow Connector 572">
              <a:extLst>
                <a:ext uri="{FF2B5EF4-FFF2-40B4-BE49-F238E27FC236}">
                  <a16:creationId xmlns:a16="http://schemas.microsoft.com/office/drawing/2014/main" id="{B09B5DC4-A6A9-4BA9-9D6B-B3DFFC23EC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15747" y="7290496"/>
              <a:ext cx="6987" cy="75047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74" name="TextBox 573">
              <a:extLst>
                <a:ext uri="{FF2B5EF4-FFF2-40B4-BE49-F238E27FC236}">
                  <a16:creationId xmlns:a16="http://schemas.microsoft.com/office/drawing/2014/main" id="{DDBB8C22-5EB1-4ECF-89E2-2CEE4012EAF6}"/>
                </a:ext>
              </a:extLst>
            </p:cNvPr>
            <p:cNvSpPr txBox="1"/>
            <p:nvPr/>
          </p:nvSpPr>
          <p:spPr>
            <a:xfrm>
              <a:off x="23580292" y="7416880"/>
              <a:ext cx="13079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err="1"/>
                <a:t>stateRAM</a:t>
              </a:r>
              <a:endParaRPr lang="en-US" sz="1953"/>
            </a:p>
          </p:txBody>
        </p:sp>
        <p:cxnSp>
          <p:nvCxnSpPr>
            <p:cNvPr id="575" name="Straight Arrow Connector 574">
              <a:extLst>
                <a:ext uri="{FF2B5EF4-FFF2-40B4-BE49-F238E27FC236}">
                  <a16:creationId xmlns:a16="http://schemas.microsoft.com/office/drawing/2014/main" id="{B3C5BF7E-38B1-4484-9030-008FBC2C61C4}"/>
                </a:ext>
              </a:extLst>
            </p:cNvPr>
            <p:cNvCxnSpPr>
              <a:cxnSpLocks/>
            </p:cNvCxnSpPr>
            <p:nvPr/>
          </p:nvCxnSpPr>
          <p:spPr>
            <a:xfrm>
              <a:off x="20848170" y="7284905"/>
              <a:ext cx="6512" cy="7616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80" name="TextBox 579">
              <a:extLst>
                <a:ext uri="{FF2B5EF4-FFF2-40B4-BE49-F238E27FC236}">
                  <a16:creationId xmlns:a16="http://schemas.microsoft.com/office/drawing/2014/main" id="{0B5AF9D6-B963-4D74-B142-35B0EA93550A}"/>
                </a:ext>
              </a:extLst>
            </p:cNvPr>
            <p:cNvSpPr txBox="1"/>
            <p:nvPr/>
          </p:nvSpPr>
          <p:spPr>
            <a:xfrm>
              <a:off x="19391108" y="7327195"/>
              <a:ext cx="1431092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State saving part</a:t>
              </a:r>
            </a:p>
          </p:txBody>
        </p:sp>
        <p:grpSp>
          <p:nvGrpSpPr>
            <p:cNvPr id="581" name="Group 580">
              <a:extLst>
                <a:ext uri="{FF2B5EF4-FFF2-40B4-BE49-F238E27FC236}">
                  <a16:creationId xmlns:a16="http://schemas.microsoft.com/office/drawing/2014/main" id="{7CD68C74-AA9B-4070-A305-3E7A5EEA0714}"/>
                </a:ext>
              </a:extLst>
            </p:cNvPr>
            <p:cNvGrpSpPr/>
            <p:nvPr/>
          </p:nvGrpSpPr>
          <p:grpSpPr>
            <a:xfrm>
              <a:off x="19173259" y="5057844"/>
              <a:ext cx="5458527" cy="3460016"/>
              <a:chOff x="19173259" y="5057844"/>
              <a:chExt cx="5458527" cy="3460016"/>
            </a:xfrm>
          </p:grpSpPr>
          <p:grpSp>
            <p:nvGrpSpPr>
              <p:cNvPr id="582" name="Group 581">
                <a:extLst>
                  <a:ext uri="{FF2B5EF4-FFF2-40B4-BE49-F238E27FC236}">
                    <a16:creationId xmlns:a16="http://schemas.microsoft.com/office/drawing/2014/main" id="{11A1347C-29CF-4EBE-A6D1-C91C342FFF32}"/>
                  </a:ext>
                </a:extLst>
              </p:cNvPr>
              <p:cNvGrpSpPr/>
              <p:nvPr/>
            </p:nvGrpSpPr>
            <p:grpSpPr>
              <a:xfrm>
                <a:off x="19173259" y="5057844"/>
                <a:ext cx="5458527" cy="3460016"/>
                <a:chOff x="17180369" y="4593834"/>
                <a:chExt cx="5458525" cy="3460014"/>
              </a:xfrm>
            </p:grpSpPr>
            <p:sp>
              <p:nvSpPr>
                <p:cNvPr id="594" name="Rectangle 593">
                  <a:extLst>
                    <a:ext uri="{FF2B5EF4-FFF2-40B4-BE49-F238E27FC236}">
                      <a16:creationId xmlns:a16="http://schemas.microsoft.com/office/drawing/2014/main" id="{E635C9DC-470E-4E87-B7ED-CB3537AF7BFF}"/>
                    </a:ext>
                  </a:extLst>
                </p:cNvPr>
                <p:cNvSpPr/>
                <p:nvPr/>
              </p:nvSpPr>
              <p:spPr>
                <a:xfrm>
                  <a:off x="18984481" y="5136032"/>
                  <a:ext cx="2542990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dirty="0">
                      <a:solidFill>
                        <a:schemeClr val="tx1"/>
                      </a:solidFill>
                    </a:rPr>
                    <a:t>TH- -&gt; 6</a:t>
                  </a:r>
                </a:p>
              </p:txBody>
            </p:sp>
            <p:sp>
              <p:nvSpPr>
                <p:cNvPr id="595" name="Rectangle 594">
                  <a:extLst>
                    <a:ext uri="{FF2B5EF4-FFF2-40B4-BE49-F238E27FC236}">
                      <a16:creationId xmlns:a16="http://schemas.microsoft.com/office/drawing/2014/main" id="{5EFAD64B-7C56-4C57-ABA1-33B416C4ED97}"/>
                    </a:ext>
                  </a:extLst>
                </p:cNvPr>
                <p:cNvSpPr/>
                <p:nvPr/>
              </p:nvSpPr>
              <p:spPr>
                <a:xfrm>
                  <a:off x="18984481" y="5480587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dirty="0">
                      <a:solidFill>
                        <a:schemeClr val="tx1"/>
                      </a:solidFill>
                    </a:rPr>
                    <a:t>TH+ -&gt; 14</a:t>
                  </a:r>
                </a:p>
              </p:txBody>
            </p:sp>
            <p:sp>
              <p:nvSpPr>
                <p:cNvPr id="596" name="Rectangle 595">
                  <a:extLst>
                    <a:ext uri="{FF2B5EF4-FFF2-40B4-BE49-F238E27FC236}">
                      <a16:creationId xmlns:a16="http://schemas.microsoft.com/office/drawing/2014/main" id="{2688D2EA-290F-4100-BFEC-A19BBECBE604}"/>
                    </a:ext>
                  </a:extLst>
                </p:cNvPr>
                <p:cNvSpPr/>
                <p:nvPr/>
              </p:nvSpPr>
              <p:spPr>
                <a:xfrm>
                  <a:off x="18984482" y="5825142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dirty="0">
                      <a:solidFill>
                        <a:schemeClr val="tx1"/>
                      </a:solidFill>
                    </a:rPr>
                    <a:t>CH -&gt; 5(b’101)</a:t>
                  </a:r>
                </a:p>
              </p:txBody>
            </p:sp>
            <p:cxnSp>
              <p:nvCxnSpPr>
                <p:cNvPr id="597" name="Straight Arrow Connector 596">
                  <a:extLst>
                    <a:ext uri="{FF2B5EF4-FFF2-40B4-BE49-F238E27FC236}">
                      <a16:creationId xmlns:a16="http://schemas.microsoft.com/office/drawing/2014/main" id="{62AD2815-3E7D-45F7-B4EE-BE5BFC7E85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22900" y="5003073"/>
                  <a:ext cx="281119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98" name="TextBox 597">
                  <a:extLst>
                    <a:ext uri="{FF2B5EF4-FFF2-40B4-BE49-F238E27FC236}">
                      <a16:creationId xmlns:a16="http://schemas.microsoft.com/office/drawing/2014/main" id="{49F4B5C1-CFFD-4CF0-B2D2-36B3194D58DC}"/>
                    </a:ext>
                  </a:extLst>
                </p:cNvPr>
                <p:cNvSpPr txBox="1"/>
                <p:nvPr/>
              </p:nvSpPr>
              <p:spPr>
                <a:xfrm>
                  <a:off x="19657902" y="4593834"/>
                  <a:ext cx="153060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4 bits wide</a:t>
                  </a:r>
                </a:p>
              </p:txBody>
            </p:sp>
            <p:cxnSp>
              <p:nvCxnSpPr>
                <p:cNvPr id="599" name="Straight Arrow Connector 598">
                  <a:extLst>
                    <a:ext uri="{FF2B5EF4-FFF2-40B4-BE49-F238E27FC236}">
                      <a16:creationId xmlns:a16="http://schemas.microsoft.com/office/drawing/2014/main" id="{88152060-D343-4FEE-A16E-B847DBBCEC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634482" y="5138614"/>
                  <a:ext cx="0" cy="10078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00" name="TextBox 599">
                  <a:extLst>
                    <a:ext uri="{FF2B5EF4-FFF2-40B4-BE49-F238E27FC236}">
                      <a16:creationId xmlns:a16="http://schemas.microsoft.com/office/drawing/2014/main" id="{2F46A023-99B5-4BBA-9B6D-8097D924AFC8}"/>
                    </a:ext>
                  </a:extLst>
                </p:cNvPr>
                <p:cNvSpPr txBox="1"/>
                <p:nvPr/>
              </p:nvSpPr>
              <p:spPr>
                <a:xfrm>
                  <a:off x="21634481" y="5483167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sp>
              <p:nvSpPr>
                <p:cNvPr id="601" name="Rectangle 600">
                  <a:extLst>
                    <a:ext uri="{FF2B5EF4-FFF2-40B4-BE49-F238E27FC236}">
                      <a16:creationId xmlns:a16="http://schemas.microsoft.com/office/drawing/2014/main" id="{963E6C24-54E3-4E09-9767-83BCEA857485}"/>
                    </a:ext>
                  </a:extLst>
                </p:cNvPr>
                <p:cNvSpPr/>
                <p:nvPr/>
              </p:nvSpPr>
              <p:spPr>
                <a:xfrm>
                  <a:off x="18984265" y="6167376"/>
                  <a:ext cx="2542220" cy="342536"/>
                </a:xfrm>
                <a:prstGeom prst="rect">
                  <a:avLst/>
                </a:prstGeom>
                <a:solidFill>
                  <a:srgbClr val="DDF9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dirty="0" err="1">
                      <a:solidFill>
                        <a:schemeClr val="tx1"/>
                      </a:solidFill>
                    </a:rPr>
                    <a:t>addrSaver</a:t>
                  </a:r>
                  <a:r>
                    <a:rPr lang="en-US" sz="1953" dirty="0">
                      <a:solidFill>
                        <a:schemeClr val="tx1"/>
                      </a:solidFill>
                    </a:rPr>
                    <a:t> -&gt; 4(b’100)</a:t>
                  </a:r>
                </a:p>
              </p:txBody>
            </p:sp>
            <p:cxnSp>
              <p:nvCxnSpPr>
                <p:cNvPr id="602" name="Straight Arrow Connector 601">
                  <a:extLst>
                    <a:ext uri="{FF2B5EF4-FFF2-40B4-BE49-F238E27FC236}">
                      <a16:creationId xmlns:a16="http://schemas.microsoft.com/office/drawing/2014/main" id="{4177B4E2-E468-4101-8F38-A6C3234BB1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633493" y="6140605"/>
                  <a:ext cx="769" cy="70089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03" name="TextBox 602">
                  <a:extLst>
                    <a:ext uri="{FF2B5EF4-FFF2-40B4-BE49-F238E27FC236}">
                      <a16:creationId xmlns:a16="http://schemas.microsoft.com/office/drawing/2014/main" id="{89AF0B69-EDC9-43D7-AB98-F57750BEE7FB}"/>
                    </a:ext>
                  </a:extLst>
                </p:cNvPr>
                <p:cNvSpPr txBox="1"/>
                <p:nvPr/>
              </p:nvSpPr>
              <p:spPr>
                <a:xfrm>
                  <a:off x="21651141" y="6287540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604" name="Straight Arrow Connector 603">
                  <a:extLst>
                    <a:ext uri="{FF2B5EF4-FFF2-40B4-BE49-F238E27FC236}">
                      <a16:creationId xmlns:a16="http://schemas.microsoft.com/office/drawing/2014/main" id="{EF1FCF3B-9427-4559-B635-83EA169044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8837" y="6130422"/>
                  <a:ext cx="0" cy="72272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05" name="TextBox 604">
                  <a:extLst>
                    <a:ext uri="{FF2B5EF4-FFF2-40B4-BE49-F238E27FC236}">
                      <a16:creationId xmlns:a16="http://schemas.microsoft.com/office/drawing/2014/main" id="{BBA78F78-92D4-4FCA-BD6F-0D6FF174FCD6}"/>
                    </a:ext>
                  </a:extLst>
                </p:cNvPr>
                <p:cNvSpPr txBox="1"/>
                <p:nvPr/>
              </p:nvSpPr>
              <p:spPr>
                <a:xfrm>
                  <a:off x="17180369" y="6174080"/>
                  <a:ext cx="1850113" cy="693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Result saving part</a:t>
                  </a:r>
                </a:p>
              </p:txBody>
            </p:sp>
            <p:cxnSp>
              <p:nvCxnSpPr>
                <p:cNvPr id="606" name="Straight Arrow Connector 605">
                  <a:extLst>
                    <a:ext uri="{FF2B5EF4-FFF2-40B4-BE49-F238E27FC236}">
                      <a16:creationId xmlns:a16="http://schemas.microsoft.com/office/drawing/2014/main" id="{92739A4A-0923-4390-929B-377A99AB2D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9048" y="5110310"/>
                  <a:ext cx="0" cy="102185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07" name="TextBox 606">
                  <a:extLst>
                    <a:ext uri="{FF2B5EF4-FFF2-40B4-BE49-F238E27FC236}">
                      <a16:creationId xmlns:a16="http://schemas.microsoft.com/office/drawing/2014/main" id="{D5BF89CB-775A-4DCB-8D07-6274B3FEFC73}"/>
                    </a:ext>
                  </a:extLst>
                </p:cNvPr>
                <p:cNvSpPr txBox="1"/>
                <p:nvPr/>
              </p:nvSpPr>
              <p:spPr>
                <a:xfrm>
                  <a:off x="17234322" y="5074107"/>
                  <a:ext cx="1703206" cy="9939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Filter parameter</a:t>
                  </a:r>
                </a:p>
                <a:p>
                  <a:pPr algn="ctr"/>
                  <a:r>
                    <a:rPr lang="en-US" sz="1953"/>
                    <a:t>part</a:t>
                  </a:r>
                </a:p>
              </p:txBody>
            </p:sp>
            <p:sp>
              <p:nvSpPr>
                <p:cNvPr id="608" name="TextBox 607">
                  <a:extLst>
                    <a:ext uri="{FF2B5EF4-FFF2-40B4-BE49-F238E27FC236}">
                      <a16:creationId xmlns:a16="http://schemas.microsoft.com/office/drawing/2014/main" id="{288EC912-7C44-4E6A-9796-D0BEF19A46D5}"/>
                    </a:ext>
                  </a:extLst>
                </p:cNvPr>
                <p:cNvSpPr txBox="1"/>
                <p:nvPr/>
              </p:nvSpPr>
              <p:spPr>
                <a:xfrm>
                  <a:off x="18993469" y="7660984"/>
                  <a:ext cx="288934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 dirty="0"/>
                    <a:t>Current value in SRAM2</a:t>
                  </a:r>
                </a:p>
              </p:txBody>
            </p:sp>
          </p:grpSp>
          <p:sp>
            <p:nvSpPr>
              <p:cNvPr id="583" name="Rectangle 582">
                <a:extLst>
                  <a:ext uri="{FF2B5EF4-FFF2-40B4-BE49-F238E27FC236}">
                    <a16:creationId xmlns:a16="http://schemas.microsoft.com/office/drawing/2014/main" id="{1AD7A0D8-42E8-4563-94E7-1CC27F4A3789}"/>
                  </a:ext>
                </a:extLst>
              </p:cNvPr>
              <p:cNvSpPr/>
              <p:nvPr/>
            </p:nvSpPr>
            <p:spPr>
              <a:xfrm>
                <a:off x="20976384" y="6971824"/>
                <a:ext cx="2542993" cy="320791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dirty="0" err="1">
                    <a:solidFill>
                      <a:schemeClr val="tx1"/>
                    </a:solidFill>
                  </a:rPr>
                  <a:t>peakResult</a:t>
                </a:r>
                <a:r>
                  <a:rPr lang="en-US" sz="1953" dirty="0">
                    <a:solidFill>
                      <a:schemeClr val="tx1"/>
                    </a:solidFill>
                  </a:rPr>
                  <a:t> -&gt; 2 </a:t>
                </a:r>
              </a:p>
            </p:txBody>
          </p:sp>
          <p:grpSp>
            <p:nvGrpSpPr>
              <p:cNvPr id="584" name="Group 583">
                <a:extLst>
                  <a:ext uri="{FF2B5EF4-FFF2-40B4-BE49-F238E27FC236}">
                    <a16:creationId xmlns:a16="http://schemas.microsoft.com/office/drawing/2014/main" id="{5BD814D6-1BCF-4EB7-9D43-703B68C74220}"/>
                  </a:ext>
                </a:extLst>
              </p:cNvPr>
              <p:cNvGrpSpPr/>
              <p:nvPr/>
            </p:nvGrpSpPr>
            <p:grpSpPr>
              <a:xfrm>
                <a:off x="20978493" y="7293023"/>
                <a:ext cx="2538016" cy="359105"/>
                <a:chOff x="20978493" y="7293023"/>
                <a:chExt cx="2538016" cy="359105"/>
              </a:xfrm>
            </p:grpSpPr>
            <p:sp>
              <p:nvSpPr>
                <p:cNvPr id="590" name="Rectangle 589">
                  <a:extLst>
                    <a:ext uri="{FF2B5EF4-FFF2-40B4-BE49-F238E27FC236}">
                      <a16:creationId xmlns:a16="http://schemas.microsoft.com/office/drawing/2014/main" id="{4163E1B2-4A0E-4A29-8278-096C7833841A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591" name="Rectangle 590">
                  <a:extLst>
                    <a:ext uri="{FF2B5EF4-FFF2-40B4-BE49-F238E27FC236}">
                      <a16:creationId xmlns:a16="http://schemas.microsoft.com/office/drawing/2014/main" id="{72202519-C187-41EE-AD78-52719EDD22AB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592" name="Rectangle 591">
                  <a:extLst>
                    <a:ext uri="{FF2B5EF4-FFF2-40B4-BE49-F238E27FC236}">
                      <a16:creationId xmlns:a16="http://schemas.microsoft.com/office/drawing/2014/main" id="{3257D097-E967-4B2A-B3A9-0890BE2651AB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593" name="Rectangle 592">
                  <a:extLst>
                    <a:ext uri="{FF2B5EF4-FFF2-40B4-BE49-F238E27FC236}">
                      <a16:creationId xmlns:a16="http://schemas.microsoft.com/office/drawing/2014/main" id="{58EB6B81-F655-4E04-A974-08393014D0F0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585" name="Group 584">
                <a:extLst>
                  <a:ext uri="{FF2B5EF4-FFF2-40B4-BE49-F238E27FC236}">
                    <a16:creationId xmlns:a16="http://schemas.microsoft.com/office/drawing/2014/main" id="{287BA002-42E1-4504-9C55-9F7B78AF11DA}"/>
                  </a:ext>
                </a:extLst>
              </p:cNvPr>
              <p:cNvGrpSpPr/>
              <p:nvPr/>
            </p:nvGrpSpPr>
            <p:grpSpPr>
              <a:xfrm>
                <a:off x="20978493" y="7642663"/>
                <a:ext cx="2538016" cy="377927"/>
                <a:chOff x="20978493" y="7293023"/>
                <a:chExt cx="2538016" cy="359105"/>
              </a:xfrm>
            </p:grpSpPr>
            <p:sp>
              <p:nvSpPr>
                <p:cNvPr id="586" name="Rectangle 585">
                  <a:extLst>
                    <a:ext uri="{FF2B5EF4-FFF2-40B4-BE49-F238E27FC236}">
                      <a16:creationId xmlns:a16="http://schemas.microsoft.com/office/drawing/2014/main" id="{5CA00B00-622B-4B33-87BC-3F08EB2C9DD2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587" name="Rectangle 586">
                  <a:extLst>
                    <a:ext uri="{FF2B5EF4-FFF2-40B4-BE49-F238E27FC236}">
                      <a16:creationId xmlns:a16="http://schemas.microsoft.com/office/drawing/2014/main" id="{064C3AC7-C6F3-42F7-BC2B-4AFA69EECFF4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588" name="Rectangle 587">
                  <a:extLst>
                    <a:ext uri="{FF2B5EF4-FFF2-40B4-BE49-F238E27FC236}">
                      <a16:creationId xmlns:a16="http://schemas.microsoft.com/office/drawing/2014/main" id="{E41E177C-7B5F-4E56-82A0-EE354B735592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589" name="Rectangle 588">
                  <a:extLst>
                    <a:ext uri="{FF2B5EF4-FFF2-40B4-BE49-F238E27FC236}">
                      <a16:creationId xmlns:a16="http://schemas.microsoft.com/office/drawing/2014/main" id="{B5215FC1-0182-4BAD-BFA9-5E2D5EC18407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</p:grpSp>
        </p:grpSp>
      </p:grpSp>
      <p:sp>
        <p:nvSpPr>
          <p:cNvPr id="609" name="TextBox 608">
            <a:extLst>
              <a:ext uri="{FF2B5EF4-FFF2-40B4-BE49-F238E27FC236}">
                <a16:creationId xmlns:a16="http://schemas.microsoft.com/office/drawing/2014/main" id="{4C7349E7-DEBA-4119-97DE-199F682090FA}"/>
              </a:ext>
            </a:extLst>
          </p:cNvPr>
          <p:cNvSpPr txBox="1"/>
          <p:nvPr/>
        </p:nvSpPr>
        <p:spPr>
          <a:xfrm>
            <a:off x="2689156" y="15741053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Acquisition2</a:t>
            </a:r>
          </a:p>
        </p:txBody>
      </p:sp>
      <p:sp>
        <p:nvSpPr>
          <p:cNvPr id="610" name="Arrow: Right 609">
            <a:extLst>
              <a:ext uri="{FF2B5EF4-FFF2-40B4-BE49-F238E27FC236}">
                <a16:creationId xmlns:a16="http://schemas.microsoft.com/office/drawing/2014/main" id="{9FD6F2EC-398A-435A-97FA-2E2EBF9B3B02}"/>
              </a:ext>
            </a:extLst>
          </p:cNvPr>
          <p:cNvSpPr/>
          <p:nvPr/>
        </p:nvSpPr>
        <p:spPr>
          <a:xfrm>
            <a:off x="10225480" y="25054725"/>
            <a:ext cx="2724893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1" name="TextBox 610">
            <a:extLst>
              <a:ext uri="{FF2B5EF4-FFF2-40B4-BE49-F238E27FC236}">
                <a16:creationId xmlns:a16="http://schemas.microsoft.com/office/drawing/2014/main" id="{81D36681-5233-43F6-985F-6DCFFFA5FAA4}"/>
              </a:ext>
            </a:extLst>
          </p:cNvPr>
          <p:cNvSpPr txBox="1"/>
          <p:nvPr/>
        </p:nvSpPr>
        <p:spPr>
          <a:xfrm>
            <a:off x="10322867" y="25250489"/>
            <a:ext cx="2354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Calculate the exact result</a:t>
            </a:r>
          </a:p>
        </p:txBody>
      </p:sp>
      <p:sp>
        <p:nvSpPr>
          <p:cNvPr id="612" name="TextBox 611">
            <a:extLst>
              <a:ext uri="{FF2B5EF4-FFF2-40B4-BE49-F238E27FC236}">
                <a16:creationId xmlns:a16="http://schemas.microsoft.com/office/drawing/2014/main" id="{49DFBEC9-CCCE-45A2-A139-C19E86E764F5}"/>
              </a:ext>
            </a:extLst>
          </p:cNvPr>
          <p:cNvSpPr txBox="1"/>
          <p:nvPr/>
        </p:nvSpPr>
        <p:spPr>
          <a:xfrm>
            <a:off x="10567882" y="24410588"/>
            <a:ext cx="2233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Peak value of second histogram (</a:t>
            </a:r>
            <a:r>
              <a:rPr lang="en-US" sz="1800" dirty="0">
                <a:solidFill>
                  <a:schemeClr val="tx1"/>
                </a:solidFill>
              </a:rPr>
              <a:t>4(b’100))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3" name="Rectangle 612">
                <a:extLst>
                  <a:ext uri="{FF2B5EF4-FFF2-40B4-BE49-F238E27FC236}">
                    <a16:creationId xmlns:a16="http://schemas.microsoft.com/office/drawing/2014/main" id="{907C5BCC-8D92-4898-BADA-94D6C9765E76}"/>
                  </a:ext>
                </a:extLst>
              </p:cNvPr>
              <p:cNvSpPr/>
              <p:nvPr/>
            </p:nvSpPr>
            <p:spPr>
              <a:xfrm>
                <a:off x="13197952" y="24292339"/>
                <a:ext cx="4681615" cy="183300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Result calculation</a:t>
                </a:r>
              </a:p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SB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 </m:t>
                    </m:r>
                  </m:oMath>
                </a14:m>
                <a:endParaRPr lang="en-US" sz="2000" b="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TH-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</m:sup>
                    </m:sSup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peak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SB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=2∗5−4=6</m:t>
                    </m:r>
                  </m:oMath>
                </a14:m>
                <a:endParaRPr lang="en-US" sz="2000" b="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Result = TH- +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addrSaver</a:t>
                </a:r>
                <a:r>
                  <a:rPr lang="en-US" sz="2000" dirty="0">
                    <a:solidFill>
                      <a:schemeClr val="tx1"/>
                    </a:solidFill>
                  </a:rPr>
                  <a:t> = 10</a:t>
                </a:r>
              </a:p>
            </p:txBody>
          </p:sp>
        </mc:Choice>
        <mc:Fallback xmlns="">
          <p:sp>
            <p:nvSpPr>
              <p:cNvPr id="613" name="Rectangle 612">
                <a:extLst>
                  <a:ext uri="{FF2B5EF4-FFF2-40B4-BE49-F238E27FC236}">
                    <a16:creationId xmlns:a16="http://schemas.microsoft.com/office/drawing/2014/main" id="{907C5BCC-8D92-4898-BADA-94D6C9765E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7952" y="24292339"/>
                <a:ext cx="4681615" cy="1833007"/>
              </a:xfrm>
              <a:prstGeom prst="rect">
                <a:avLst/>
              </a:prstGeom>
              <a:blipFill>
                <a:blip r:embed="rId5"/>
                <a:stretch>
                  <a:fillRect l="-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" name="Arrow: Right 613">
            <a:extLst>
              <a:ext uri="{FF2B5EF4-FFF2-40B4-BE49-F238E27FC236}">
                <a16:creationId xmlns:a16="http://schemas.microsoft.com/office/drawing/2014/main" id="{6FD0EF9A-C8E6-48D5-9387-A6FC0964FE35}"/>
              </a:ext>
            </a:extLst>
          </p:cNvPr>
          <p:cNvSpPr/>
          <p:nvPr/>
        </p:nvSpPr>
        <p:spPr>
          <a:xfrm>
            <a:off x="18400419" y="24982558"/>
            <a:ext cx="1476578" cy="27225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" name="TextBox 614">
            <a:extLst>
              <a:ext uri="{FF2B5EF4-FFF2-40B4-BE49-F238E27FC236}">
                <a16:creationId xmlns:a16="http://schemas.microsoft.com/office/drawing/2014/main" id="{6B5AFB2D-2630-4A60-98AE-75DCBD6FF53B}"/>
              </a:ext>
            </a:extLst>
          </p:cNvPr>
          <p:cNvSpPr txBox="1"/>
          <p:nvPr/>
        </p:nvSpPr>
        <p:spPr>
          <a:xfrm>
            <a:off x="1000194" y="23904635"/>
            <a:ext cx="1529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Finish building histogram2</a:t>
            </a:r>
          </a:p>
        </p:txBody>
      </p:sp>
      <p:grpSp>
        <p:nvGrpSpPr>
          <p:cNvPr id="616" name="Group 615">
            <a:extLst>
              <a:ext uri="{FF2B5EF4-FFF2-40B4-BE49-F238E27FC236}">
                <a16:creationId xmlns:a16="http://schemas.microsoft.com/office/drawing/2014/main" id="{A8DE44F6-C4CF-44AB-A9FC-5CAA35BDD7DC}"/>
              </a:ext>
            </a:extLst>
          </p:cNvPr>
          <p:cNvGrpSpPr/>
          <p:nvPr/>
        </p:nvGrpSpPr>
        <p:grpSpPr>
          <a:xfrm>
            <a:off x="1888192" y="23344250"/>
            <a:ext cx="1855740" cy="3529955"/>
            <a:chOff x="13354331" y="10917878"/>
            <a:chExt cx="1686444" cy="7912690"/>
          </a:xfrm>
        </p:grpSpPr>
        <p:sp>
          <p:nvSpPr>
            <p:cNvPr id="617" name="TextBox 616">
              <a:extLst>
                <a:ext uri="{FF2B5EF4-FFF2-40B4-BE49-F238E27FC236}">
                  <a16:creationId xmlns:a16="http://schemas.microsoft.com/office/drawing/2014/main" id="{68E85E28-3410-4E56-88FD-ED409E79633D}"/>
                </a:ext>
              </a:extLst>
            </p:cNvPr>
            <p:cNvSpPr txBox="1"/>
            <p:nvPr/>
          </p:nvSpPr>
          <p:spPr>
            <a:xfrm>
              <a:off x="13354331" y="10917878"/>
              <a:ext cx="1686444" cy="2998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/>
                <a:t>Timeline</a:t>
              </a:r>
            </a:p>
          </p:txBody>
        </p:sp>
        <p:cxnSp>
          <p:nvCxnSpPr>
            <p:cNvPr id="618" name="Straight Arrow Connector 617">
              <a:extLst>
                <a:ext uri="{FF2B5EF4-FFF2-40B4-BE49-F238E27FC236}">
                  <a16:creationId xmlns:a16="http://schemas.microsoft.com/office/drawing/2014/main" id="{E2D0C0D9-552F-4BD3-8A06-D4E01564B2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89636" y="12319386"/>
              <a:ext cx="609" cy="6511182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2" name="TextBox 651">
            <a:extLst>
              <a:ext uri="{FF2B5EF4-FFF2-40B4-BE49-F238E27FC236}">
                <a16:creationId xmlns:a16="http://schemas.microsoft.com/office/drawing/2014/main" id="{F474C847-A119-4FE6-B750-E852420FFDC7}"/>
              </a:ext>
            </a:extLst>
          </p:cNvPr>
          <p:cNvSpPr txBox="1"/>
          <p:nvPr/>
        </p:nvSpPr>
        <p:spPr>
          <a:xfrm>
            <a:off x="20028641" y="24930227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Result = 10(b’1010)</a:t>
            </a:r>
          </a:p>
        </p:txBody>
      </p:sp>
      <p:sp>
        <p:nvSpPr>
          <p:cNvPr id="687" name="TextBox 686">
            <a:extLst>
              <a:ext uri="{FF2B5EF4-FFF2-40B4-BE49-F238E27FC236}">
                <a16:creationId xmlns:a16="http://schemas.microsoft.com/office/drawing/2014/main" id="{1608D874-6C56-49DC-BDE1-5022968668A3}"/>
              </a:ext>
            </a:extLst>
          </p:cNvPr>
          <p:cNvSpPr txBox="1"/>
          <p:nvPr/>
        </p:nvSpPr>
        <p:spPr>
          <a:xfrm>
            <a:off x="2839154" y="23904635"/>
            <a:ext cx="1529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Final result calculation</a:t>
            </a:r>
          </a:p>
        </p:txBody>
      </p:sp>
      <p:grpSp>
        <p:nvGrpSpPr>
          <p:cNvPr id="688" name="Group 687">
            <a:extLst>
              <a:ext uri="{FF2B5EF4-FFF2-40B4-BE49-F238E27FC236}">
                <a16:creationId xmlns:a16="http://schemas.microsoft.com/office/drawing/2014/main" id="{319868D2-192B-418E-8244-555B1E1B09B9}"/>
              </a:ext>
            </a:extLst>
          </p:cNvPr>
          <p:cNvGrpSpPr/>
          <p:nvPr/>
        </p:nvGrpSpPr>
        <p:grpSpPr>
          <a:xfrm>
            <a:off x="4303674" y="23293185"/>
            <a:ext cx="5715006" cy="3460016"/>
            <a:chOff x="19173259" y="5057844"/>
            <a:chExt cx="5715006" cy="3460016"/>
          </a:xfrm>
        </p:grpSpPr>
        <p:cxnSp>
          <p:nvCxnSpPr>
            <p:cNvPr id="689" name="Straight Arrow Connector 688">
              <a:extLst>
                <a:ext uri="{FF2B5EF4-FFF2-40B4-BE49-F238E27FC236}">
                  <a16:creationId xmlns:a16="http://schemas.microsoft.com/office/drawing/2014/main" id="{40D0A552-000D-4C8A-9278-A41150E79D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15747" y="7290496"/>
              <a:ext cx="6987" cy="75047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90" name="TextBox 689">
              <a:extLst>
                <a:ext uri="{FF2B5EF4-FFF2-40B4-BE49-F238E27FC236}">
                  <a16:creationId xmlns:a16="http://schemas.microsoft.com/office/drawing/2014/main" id="{1AEBC783-E58B-4983-9F7B-65881E62BC5D}"/>
                </a:ext>
              </a:extLst>
            </p:cNvPr>
            <p:cNvSpPr txBox="1"/>
            <p:nvPr/>
          </p:nvSpPr>
          <p:spPr>
            <a:xfrm>
              <a:off x="23580292" y="7416880"/>
              <a:ext cx="13079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err="1"/>
                <a:t>stateRAM</a:t>
              </a:r>
              <a:endParaRPr lang="en-US" sz="1953"/>
            </a:p>
          </p:txBody>
        </p:sp>
        <p:cxnSp>
          <p:nvCxnSpPr>
            <p:cNvPr id="691" name="Straight Arrow Connector 690">
              <a:extLst>
                <a:ext uri="{FF2B5EF4-FFF2-40B4-BE49-F238E27FC236}">
                  <a16:creationId xmlns:a16="http://schemas.microsoft.com/office/drawing/2014/main" id="{AD506037-14AA-4679-930D-9309D04970BD}"/>
                </a:ext>
              </a:extLst>
            </p:cNvPr>
            <p:cNvCxnSpPr>
              <a:cxnSpLocks/>
            </p:cNvCxnSpPr>
            <p:nvPr/>
          </p:nvCxnSpPr>
          <p:spPr>
            <a:xfrm>
              <a:off x="20848170" y="7284905"/>
              <a:ext cx="6512" cy="7616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92" name="TextBox 691">
              <a:extLst>
                <a:ext uri="{FF2B5EF4-FFF2-40B4-BE49-F238E27FC236}">
                  <a16:creationId xmlns:a16="http://schemas.microsoft.com/office/drawing/2014/main" id="{9217797B-D46D-4521-8F65-1D674E8D7867}"/>
                </a:ext>
              </a:extLst>
            </p:cNvPr>
            <p:cNvSpPr txBox="1"/>
            <p:nvPr/>
          </p:nvSpPr>
          <p:spPr>
            <a:xfrm>
              <a:off x="19391108" y="7327195"/>
              <a:ext cx="1431092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State saving part</a:t>
              </a:r>
            </a:p>
          </p:txBody>
        </p:sp>
        <p:grpSp>
          <p:nvGrpSpPr>
            <p:cNvPr id="693" name="Group 692">
              <a:extLst>
                <a:ext uri="{FF2B5EF4-FFF2-40B4-BE49-F238E27FC236}">
                  <a16:creationId xmlns:a16="http://schemas.microsoft.com/office/drawing/2014/main" id="{F81A698E-3341-4D01-A338-926CFB507085}"/>
                </a:ext>
              </a:extLst>
            </p:cNvPr>
            <p:cNvGrpSpPr/>
            <p:nvPr/>
          </p:nvGrpSpPr>
          <p:grpSpPr>
            <a:xfrm>
              <a:off x="19173259" y="5057844"/>
              <a:ext cx="5458527" cy="3460016"/>
              <a:chOff x="19173259" y="5057844"/>
              <a:chExt cx="5458527" cy="3460016"/>
            </a:xfrm>
          </p:grpSpPr>
          <p:grpSp>
            <p:nvGrpSpPr>
              <p:cNvPr id="694" name="Group 693">
                <a:extLst>
                  <a:ext uri="{FF2B5EF4-FFF2-40B4-BE49-F238E27FC236}">
                    <a16:creationId xmlns:a16="http://schemas.microsoft.com/office/drawing/2014/main" id="{0C1479CC-66D6-49DD-8BC4-4CFF288A33CC}"/>
                  </a:ext>
                </a:extLst>
              </p:cNvPr>
              <p:cNvGrpSpPr/>
              <p:nvPr/>
            </p:nvGrpSpPr>
            <p:grpSpPr>
              <a:xfrm>
                <a:off x="19173259" y="5057844"/>
                <a:ext cx="5458527" cy="3460016"/>
                <a:chOff x="17180369" y="4593834"/>
                <a:chExt cx="5458525" cy="3460014"/>
              </a:xfrm>
            </p:grpSpPr>
            <p:sp>
              <p:nvSpPr>
                <p:cNvPr id="706" name="Rectangle 705">
                  <a:extLst>
                    <a:ext uri="{FF2B5EF4-FFF2-40B4-BE49-F238E27FC236}">
                      <a16:creationId xmlns:a16="http://schemas.microsoft.com/office/drawing/2014/main" id="{3C083821-CB83-4108-A553-9ED091BF9B08}"/>
                    </a:ext>
                  </a:extLst>
                </p:cNvPr>
                <p:cNvSpPr/>
                <p:nvPr/>
              </p:nvSpPr>
              <p:spPr>
                <a:xfrm>
                  <a:off x="18984481" y="5136032"/>
                  <a:ext cx="2542990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dirty="0">
                      <a:solidFill>
                        <a:schemeClr val="tx1"/>
                      </a:solidFill>
                    </a:rPr>
                    <a:t>TH- -&gt; 6</a:t>
                  </a:r>
                </a:p>
              </p:txBody>
            </p:sp>
            <p:sp>
              <p:nvSpPr>
                <p:cNvPr id="707" name="Rectangle 706">
                  <a:extLst>
                    <a:ext uri="{FF2B5EF4-FFF2-40B4-BE49-F238E27FC236}">
                      <a16:creationId xmlns:a16="http://schemas.microsoft.com/office/drawing/2014/main" id="{6E9CF74B-4FF0-4FA2-B19A-A837EFAE9C2F}"/>
                    </a:ext>
                  </a:extLst>
                </p:cNvPr>
                <p:cNvSpPr/>
                <p:nvPr/>
              </p:nvSpPr>
              <p:spPr>
                <a:xfrm>
                  <a:off x="18984481" y="5480587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dirty="0">
                      <a:solidFill>
                        <a:schemeClr val="tx1"/>
                      </a:solidFill>
                    </a:rPr>
                    <a:t>TH+ -&gt; 14</a:t>
                  </a:r>
                </a:p>
              </p:txBody>
            </p:sp>
            <p:sp>
              <p:nvSpPr>
                <p:cNvPr id="708" name="Rectangle 707">
                  <a:extLst>
                    <a:ext uri="{FF2B5EF4-FFF2-40B4-BE49-F238E27FC236}">
                      <a16:creationId xmlns:a16="http://schemas.microsoft.com/office/drawing/2014/main" id="{F57F33FD-CA0B-4D11-A7B8-7E29DDA04EAE}"/>
                    </a:ext>
                  </a:extLst>
                </p:cNvPr>
                <p:cNvSpPr/>
                <p:nvPr/>
              </p:nvSpPr>
              <p:spPr>
                <a:xfrm>
                  <a:off x="18984482" y="5825142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dirty="0">
                      <a:solidFill>
                        <a:schemeClr val="tx1"/>
                      </a:solidFill>
                    </a:rPr>
                    <a:t>CH -&gt; 5(b’101)</a:t>
                  </a:r>
                </a:p>
              </p:txBody>
            </p:sp>
            <p:cxnSp>
              <p:nvCxnSpPr>
                <p:cNvPr id="709" name="Straight Arrow Connector 708">
                  <a:extLst>
                    <a:ext uri="{FF2B5EF4-FFF2-40B4-BE49-F238E27FC236}">
                      <a16:creationId xmlns:a16="http://schemas.microsoft.com/office/drawing/2014/main" id="{0E2D89AA-002C-4A48-A58E-E6CB135027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22900" y="5003073"/>
                  <a:ext cx="281119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10" name="TextBox 709">
                  <a:extLst>
                    <a:ext uri="{FF2B5EF4-FFF2-40B4-BE49-F238E27FC236}">
                      <a16:creationId xmlns:a16="http://schemas.microsoft.com/office/drawing/2014/main" id="{36D60EFE-DB05-4512-BEF0-1C96DE50B2EF}"/>
                    </a:ext>
                  </a:extLst>
                </p:cNvPr>
                <p:cNvSpPr txBox="1"/>
                <p:nvPr/>
              </p:nvSpPr>
              <p:spPr>
                <a:xfrm>
                  <a:off x="19657902" y="4593834"/>
                  <a:ext cx="153060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4 bits wide</a:t>
                  </a:r>
                </a:p>
              </p:txBody>
            </p:sp>
            <p:cxnSp>
              <p:nvCxnSpPr>
                <p:cNvPr id="711" name="Straight Arrow Connector 710">
                  <a:extLst>
                    <a:ext uri="{FF2B5EF4-FFF2-40B4-BE49-F238E27FC236}">
                      <a16:creationId xmlns:a16="http://schemas.microsoft.com/office/drawing/2014/main" id="{6D5BDC4A-A42F-45E7-815E-81F47D9F2C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634482" y="5138614"/>
                  <a:ext cx="0" cy="10078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12" name="TextBox 711">
                  <a:extLst>
                    <a:ext uri="{FF2B5EF4-FFF2-40B4-BE49-F238E27FC236}">
                      <a16:creationId xmlns:a16="http://schemas.microsoft.com/office/drawing/2014/main" id="{8DCAF099-CBCB-473F-AC22-051CC934BCE4}"/>
                    </a:ext>
                  </a:extLst>
                </p:cNvPr>
                <p:cNvSpPr txBox="1"/>
                <p:nvPr/>
              </p:nvSpPr>
              <p:spPr>
                <a:xfrm>
                  <a:off x="21634481" y="5483167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sp>
              <p:nvSpPr>
                <p:cNvPr id="713" name="Rectangle 712">
                  <a:extLst>
                    <a:ext uri="{FF2B5EF4-FFF2-40B4-BE49-F238E27FC236}">
                      <a16:creationId xmlns:a16="http://schemas.microsoft.com/office/drawing/2014/main" id="{3FC1ADE3-377D-4B14-A69E-5A7D226760AB}"/>
                    </a:ext>
                  </a:extLst>
                </p:cNvPr>
                <p:cNvSpPr/>
                <p:nvPr/>
              </p:nvSpPr>
              <p:spPr>
                <a:xfrm>
                  <a:off x="18984265" y="6167376"/>
                  <a:ext cx="2542220" cy="342536"/>
                </a:xfrm>
                <a:prstGeom prst="rect">
                  <a:avLst/>
                </a:prstGeom>
                <a:solidFill>
                  <a:srgbClr val="DDF9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dirty="0" err="1">
                      <a:solidFill>
                        <a:schemeClr val="tx1"/>
                      </a:solidFill>
                    </a:rPr>
                    <a:t>addrSaver</a:t>
                  </a:r>
                  <a:r>
                    <a:rPr lang="en-US" sz="1953" dirty="0">
                      <a:solidFill>
                        <a:schemeClr val="tx1"/>
                      </a:solidFill>
                    </a:rPr>
                    <a:t> -&gt; 4(b’100)</a:t>
                  </a:r>
                </a:p>
              </p:txBody>
            </p:sp>
            <p:cxnSp>
              <p:nvCxnSpPr>
                <p:cNvPr id="714" name="Straight Arrow Connector 713">
                  <a:extLst>
                    <a:ext uri="{FF2B5EF4-FFF2-40B4-BE49-F238E27FC236}">
                      <a16:creationId xmlns:a16="http://schemas.microsoft.com/office/drawing/2014/main" id="{C65F61B4-9806-43D0-ACAA-BBED5D115A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633493" y="6140605"/>
                  <a:ext cx="769" cy="70089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15" name="TextBox 714">
                  <a:extLst>
                    <a:ext uri="{FF2B5EF4-FFF2-40B4-BE49-F238E27FC236}">
                      <a16:creationId xmlns:a16="http://schemas.microsoft.com/office/drawing/2014/main" id="{AC18BAD7-1C0F-45D6-BDF8-66781927EC2D}"/>
                    </a:ext>
                  </a:extLst>
                </p:cNvPr>
                <p:cNvSpPr txBox="1"/>
                <p:nvPr/>
              </p:nvSpPr>
              <p:spPr>
                <a:xfrm>
                  <a:off x="21651141" y="6287540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716" name="Straight Arrow Connector 715">
                  <a:extLst>
                    <a:ext uri="{FF2B5EF4-FFF2-40B4-BE49-F238E27FC236}">
                      <a16:creationId xmlns:a16="http://schemas.microsoft.com/office/drawing/2014/main" id="{49BA3078-575B-4649-B631-0479552740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8837" y="6130422"/>
                  <a:ext cx="0" cy="72272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17" name="TextBox 716">
                  <a:extLst>
                    <a:ext uri="{FF2B5EF4-FFF2-40B4-BE49-F238E27FC236}">
                      <a16:creationId xmlns:a16="http://schemas.microsoft.com/office/drawing/2014/main" id="{AECFEB68-A979-4BE5-BF9C-A62F65B20DC3}"/>
                    </a:ext>
                  </a:extLst>
                </p:cNvPr>
                <p:cNvSpPr txBox="1"/>
                <p:nvPr/>
              </p:nvSpPr>
              <p:spPr>
                <a:xfrm>
                  <a:off x="17180369" y="6174080"/>
                  <a:ext cx="1850113" cy="693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Result saving part</a:t>
                  </a:r>
                </a:p>
              </p:txBody>
            </p:sp>
            <p:cxnSp>
              <p:nvCxnSpPr>
                <p:cNvPr id="718" name="Straight Arrow Connector 717">
                  <a:extLst>
                    <a:ext uri="{FF2B5EF4-FFF2-40B4-BE49-F238E27FC236}">
                      <a16:creationId xmlns:a16="http://schemas.microsoft.com/office/drawing/2014/main" id="{491730EF-34D2-4ACC-8E5A-3C22D03396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9048" y="5110310"/>
                  <a:ext cx="0" cy="102185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19" name="TextBox 718">
                  <a:extLst>
                    <a:ext uri="{FF2B5EF4-FFF2-40B4-BE49-F238E27FC236}">
                      <a16:creationId xmlns:a16="http://schemas.microsoft.com/office/drawing/2014/main" id="{458A44EF-D445-4BB8-A924-C268D17502D3}"/>
                    </a:ext>
                  </a:extLst>
                </p:cNvPr>
                <p:cNvSpPr txBox="1"/>
                <p:nvPr/>
              </p:nvSpPr>
              <p:spPr>
                <a:xfrm>
                  <a:off x="17234322" y="5074107"/>
                  <a:ext cx="1703206" cy="9939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Filter parameter</a:t>
                  </a:r>
                </a:p>
                <a:p>
                  <a:pPr algn="ctr"/>
                  <a:r>
                    <a:rPr lang="en-US" sz="1953"/>
                    <a:t>part</a:t>
                  </a:r>
                </a:p>
              </p:txBody>
            </p:sp>
            <p:sp>
              <p:nvSpPr>
                <p:cNvPr id="720" name="TextBox 719">
                  <a:extLst>
                    <a:ext uri="{FF2B5EF4-FFF2-40B4-BE49-F238E27FC236}">
                      <a16:creationId xmlns:a16="http://schemas.microsoft.com/office/drawing/2014/main" id="{1A6AEC81-1409-4B74-AEE6-D61EF42CDF6D}"/>
                    </a:ext>
                  </a:extLst>
                </p:cNvPr>
                <p:cNvSpPr txBox="1"/>
                <p:nvPr/>
              </p:nvSpPr>
              <p:spPr>
                <a:xfrm>
                  <a:off x="18993469" y="7660984"/>
                  <a:ext cx="288934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 dirty="0"/>
                    <a:t>Current value in SRAM2</a:t>
                  </a:r>
                </a:p>
              </p:txBody>
            </p:sp>
          </p:grpSp>
          <p:sp>
            <p:nvSpPr>
              <p:cNvPr id="695" name="Rectangle 694">
                <a:extLst>
                  <a:ext uri="{FF2B5EF4-FFF2-40B4-BE49-F238E27FC236}">
                    <a16:creationId xmlns:a16="http://schemas.microsoft.com/office/drawing/2014/main" id="{537CC6C6-2708-4778-BED9-ECD9A55283F1}"/>
                  </a:ext>
                </a:extLst>
              </p:cNvPr>
              <p:cNvSpPr/>
              <p:nvPr/>
            </p:nvSpPr>
            <p:spPr>
              <a:xfrm>
                <a:off x="20976384" y="6971824"/>
                <a:ext cx="2542993" cy="320791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dirty="0" err="1">
                    <a:solidFill>
                      <a:schemeClr val="tx1"/>
                    </a:solidFill>
                  </a:rPr>
                  <a:t>peakResult</a:t>
                </a:r>
                <a:r>
                  <a:rPr lang="en-US" sz="1953" dirty="0">
                    <a:solidFill>
                      <a:schemeClr val="tx1"/>
                    </a:solidFill>
                  </a:rPr>
                  <a:t> -&gt; 2 </a:t>
                </a:r>
              </a:p>
            </p:txBody>
          </p:sp>
          <p:grpSp>
            <p:nvGrpSpPr>
              <p:cNvPr id="696" name="Group 695">
                <a:extLst>
                  <a:ext uri="{FF2B5EF4-FFF2-40B4-BE49-F238E27FC236}">
                    <a16:creationId xmlns:a16="http://schemas.microsoft.com/office/drawing/2014/main" id="{FC804A96-8C36-439E-B030-E6C397B56C94}"/>
                  </a:ext>
                </a:extLst>
              </p:cNvPr>
              <p:cNvGrpSpPr/>
              <p:nvPr/>
            </p:nvGrpSpPr>
            <p:grpSpPr>
              <a:xfrm>
                <a:off x="20978493" y="7293023"/>
                <a:ext cx="2538016" cy="359105"/>
                <a:chOff x="20978493" y="7293023"/>
                <a:chExt cx="2538016" cy="359105"/>
              </a:xfrm>
            </p:grpSpPr>
            <p:sp>
              <p:nvSpPr>
                <p:cNvPr id="702" name="Rectangle 701">
                  <a:extLst>
                    <a:ext uri="{FF2B5EF4-FFF2-40B4-BE49-F238E27FC236}">
                      <a16:creationId xmlns:a16="http://schemas.microsoft.com/office/drawing/2014/main" id="{D9A3CCB7-6EDF-4FA4-8FA3-5DEFBB8560B7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03" name="Rectangle 702">
                  <a:extLst>
                    <a:ext uri="{FF2B5EF4-FFF2-40B4-BE49-F238E27FC236}">
                      <a16:creationId xmlns:a16="http://schemas.microsoft.com/office/drawing/2014/main" id="{C9837D2E-DBB8-4674-A9D0-3281114494D2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04" name="Rectangle 703">
                  <a:extLst>
                    <a:ext uri="{FF2B5EF4-FFF2-40B4-BE49-F238E27FC236}">
                      <a16:creationId xmlns:a16="http://schemas.microsoft.com/office/drawing/2014/main" id="{4E87D2D2-89E3-4A8F-95F1-8C438E0E61B8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05" name="Rectangle 704">
                  <a:extLst>
                    <a:ext uri="{FF2B5EF4-FFF2-40B4-BE49-F238E27FC236}">
                      <a16:creationId xmlns:a16="http://schemas.microsoft.com/office/drawing/2014/main" id="{DA1F7660-90A3-4547-AF57-D69ED7E7AC7A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697" name="Group 696">
                <a:extLst>
                  <a:ext uri="{FF2B5EF4-FFF2-40B4-BE49-F238E27FC236}">
                    <a16:creationId xmlns:a16="http://schemas.microsoft.com/office/drawing/2014/main" id="{B02BA13F-1F56-40FD-AD88-F004EA344C14}"/>
                  </a:ext>
                </a:extLst>
              </p:cNvPr>
              <p:cNvGrpSpPr/>
              <p:nvPr/>
            </p:nvGrpSpPr>
            <p:grpSpPr>
              <a:xfrm>
                <a:off x="20978493" y="7642663"/>
                <a:ext cx="2538016" cy="377927"/>
                <a:chOff x="20978493" y="7293023"/>
                <a:chExt cx="2538016" cy="359105"/>
              </a:xfrm>
            </p:grpSpPr>
            <p:sp>
              <p:nvSpPr>
                <p:cNvPr id="698" name="Rectangle 697">
                  <a:extLst>
                    <a:ext uri="{FF2B5EF4-FFF2-40B4-BE49-F238E27FC236}">
                      <a16:creationId xmlns:a16="http://schemas.microsoft.com/office/drawing/2014/main" id="{E109D271-C345-4223-995F-2E859F5F64F8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99" name="Rectangle 698">
                  <a:extLst>
                    <a:ext uri="{FF2B5EF4-FFF2-40B4-BE49-F238E27FC236}">
                      <a16:creationId xmlns:a16="http://schemas.microsoft.com/office/drawing/2014/main" id="{DD689C1C-BC78-4933-8E42-CD5D88BE48C0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00" name="Rectangle 699">
                  <a:extLst>
                    <a:ext uri="{FF2B5EF4-FFF2-40B4-BE49-F238E27FC236}">
                      <a16:creationId xmlns:a16="http://schemas.microsoft.com/office/drawing/2014/main" id="{53C36229-E8F2-4582-9673-597D10D80AB0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701" name="Rectangle 700">
                  <a:extLst>
                    <a:ext uri="{FF2B5EF4-FFF2-40B4-BE49-F238E27FC236}">
                      <a16:creationId xmlns:a16="http://schemas.microsoft.com/office/drawing/2014/main" id="{65BD521F-273F-469D-AC7D-06EFDE1ADFFF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</p:grpSp>
        </p:grpSp>
      </p:grpSp>
      <p:sp>
        <p:nvSpPr>
          <p:cNvPr id="721" name="TextBox 720">
            <a:extLst>
              <a:ext uri="{FF2B5EF4-FFF2-40B4-BE49-F238E27FC236}">
                <a16:creationId xmlns:a16="http://schemas.microsoft.com/office/drawing/2014/main" id="{2D94230D-6A05-4418-9BAC-BCCC7268EAA0}"/>
              </a:ext>
            </a:extLst>
          </p:cNvPr>
          <p:cNvSpPr txBox="1"/>
          <p:nvPr/>
        </p:nvSpPr>
        <p:spPr>
          <a:xfrm>
            <a:off x="10586154" y="20560480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5b’101)</a:t>
            </a:r>
          </a:p>
        </p:txBody>
      </p:sp>
      <p:sp>
        <p:nvSpPr>
          <p:cNvPr id="722" name="TextBox 721">
            <a:extLst>
              <a:ext uri="{FF2B5EF4-FFF2-40B4-BE49-F238E27FC236}">
                <a16:creationId xmlns:a16="http://schemas.microsoft.com/office/drawing/2014/main" id="{526724AF-3D3C-4A8B-B557-E06C2C024A55}"/>
              </a:ext>
            </a:extLst>
          </p:cNvPr>
          <p:cNvSpPr txBox="1"/>
          <p:nvPr/>
        </p:nvSpPr>
        <p:spPr>
          <a:xfrm>
            <a:off x="10759191" y="21003270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err="1"/>
              <a:t>addr</a:t>
            </a:r>
            <a:endParaRPr lang="en-US"/>
          </a:p>
        </p:txBody>
      </p:sp>
      <p:sp>
        <p:nvSpPr>
          <p:cNvPr id="723" name="Arrow: Right 722">
            <a:extLst>
              <a:ext uri="{FF2B5EF4-FFF2-40B4-BE49-F238E27FC236}">
                <a16:creationId xmlns:a16="http://schemas.microsoft.com/office/drawing/2014/main" id="{4F121FB7-E99C-426E-A794-5D88F6233532}"/>
              </a:ext>
            </a:extLst>
          </p:cNvPr>
          <p:cNvSpPr/>
          <p:nvPr/>
        </p:nvSpPr>
        <p:spPr>
          <a:xfrm>
            <a:off x="10627132" y="17680913"/>
            <a:ext cx="2724893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09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A7B8A012-6B06-469D-B0D4-29E8FA470B9C}"/>
              </a:ext>
            </a:extLst>
          </p:cNvPr>
          <p:cNvSpPr txBox="1"/>
          <p:nvPr/>
        </p:nvSpPr>
        <p:spPr>
          <a:xfrm>
            <a:off x="19470519" y="5131768"/>
            <a:ext cx="1782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Np = 4, Nb = 3,</a:t>
            </a:r>
          </a:p>
          <a:p>
            <a:r>
              <a:rPr lang="en-US" err="1"/>
              <a:t>peakMax</a:t>
            </a:r>
            <a:r>
              <a:rPr lang="en-US"/>
              <a:t>=5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3E593FF-69B4-4C5B-A8DF-D3DF1CA4729A}"/>
              </a:ext>
            </a:extLst>
          </p:cNvPr>
          <p:cNvGrpSpPr/>
          <p:nvPr/>
        </p:nvGrpSpPr>
        <p:grpSpPr>
          <a:xfrm>
            <a:off x="16935406" y="13476687"/>
            <a:ext cx="4500507" cy="3742210"/>
            <a:chOff x="8590157" y="12547048"/>
            <a:chExt cx="4500506" cy="3742212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3C21CE8-178B-49B6-97BD-3BD7917E99E3}"/>
                </a:ext>
              </a:extLst>
            </p:cNvPr>
            <p:cNvSpPr txBox="1"/>
            <p:nvPr/>
          </p:nvSpPr>
          <p:spPr>
            <a:xfrm>
              <a:off x="9942290" y="15896396"/>
              <a:ext cx="2598439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1 in SRAM1</a:t>
              </a: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53783E78-78AB-4711-AF90-91799ADB1CD3}"/>
                </a:ext>
              </a:extLst>
            </p:cNvPr>
            <p:cNvGrpSpPr/>
            <p:nvPr/>
          </p:nvGrpSpPr>
          <p:grpSpPr>
            <a:xfrm>
              <a:off x="8590157" y="12547048"/>
              <a:ext cx="4500506" cy="3318953"/>
              <a:chOff x="5158078" y="5798771"/>
              <a:chExt cx="4500506" cy="3318953"/>
            </a:xfrm>
          </p:grpSpPr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5210A9B0-5CA5-4AB8-8DA2-F2406CA0347A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A06AB9FF-24E1-49CC-97BB-6A1432B50925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3EE2A6BF-254D-41D8-8A57-E930D22130FD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BB0A8E16-526F-4299-AA8B-08E0F199F5B8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82ACF791-BCAC-4753-834B-2D1BEC8C7CDB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C719E51B-B99A-4C33-AFAF-B6F47CAB0C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3686E74-D5DD-4923-974A-DAC2D4F6B620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2DDB252F-5B37-4F3C-A850-505E1E5DEB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2B69D6E8-AE38-498E-B802-EC50F47457E4}"/>
                  </a:ext>
                </a:extLst>
              </p:cNvPr>
              <p:cNvSpPr txBox="1"/>
              <p:nvPr/>
            </p:nvSpPr>
            <p:spPr>
              <a:xfrm>
                <a:off x="8699124" y="7497205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428F7043-1279-4EC8-B8C0-2F595FBB74FE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1 (b’001)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6E24F5EA-BE41-4A00-B364-9A96F235ACE9}"/>
                  </a:ext>
                </a:extLst>
              </p:cNvPr>
              <p:cNvSpPr txBox="1"/>
              <p:nvPr/>
            </p:nvSpPr>
            <p:spPr>
              <a:xfrm>
                <a:off x="5175151" y="6393151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D6B0BF76-F185-40A8-9968-84283E31560C}"/>
                  </a:ext>
                </a:extLst>
              </p:cNvPr>
              <p:cNvSpPr txBox="1"/>
              <p:nvPr/>
            </p:nvSpPr>
            <p:spPr>
              <a:xfrm>
                <a:off x="5167145" y="708035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E83DF1FC-AD2A-47F1-BFFE-251D4821D9E2}"/>
                  </a:ext>
                </a:extLst>
              </p:cNvPr>
              <p:cNvSpPr txBox="1"/>
              <p:nvPr/>
            </p:nvSpPr>
            <p:spPr>
              <a:xfrm>
                <a:off x="5175151" y="673209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BE139491-17C6-4FB1-BBE2-96AC616E6D5D}"/>
                  </a:ext>
                </a:extLst>
              </p:cNvPr>
              <p:cNvSpPr txBox="1"/>
              <p:nvPr/>
            </p:nvSpPr>
            <p:spPr>
              <a:xfrm>
                <a:off x="5167151" y="7421405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1C76909C-51B0-4952-80F1-4528BDEDBA00}"/>
                  </a:ext>
                </a:extLst>
              </p:cNvPr>
              <p:cNvSpPr txBox="1"/>
              <p:nvPr/>
            </p:nvSpPr>
            <p:spPr>
              <a:xfrm>
                <a:off x="5175151" y="7751085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755ED5F-9732-48C4-A6C9-DF50E455A6A0}"/>
                  </a:ext>
                </a:extLst>
              </p:cNvPr>
              <p:cNvSpPr txBox="1"/>
              <p:nvPr/>
            </p:nvSpPr>
            <p:spPr>
              <a:xfrm>
                <a:off x="5160391" y="8090719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4FDB9677-FBE0-444A-BD4C-E6914B8DD63E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86F37DF4-64E8-44FF-8206-3B56B4E85D5F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A7CECFD2-E04C-48D0-8DB1-53219885E336}"/>
                  </a:ext>
                </a:extLst>
              </p:cNvPr>
              <p:cNvSpPr txBox="1"/>
              <p:nvPr/>
            </p:nvSpPr>
            <p:spPr>
              <a:xfrm>
                <a:off x="5160385" y="8419732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E2485627-EACF-4022-9DD3-00836A814484}"/>
                  </a:ext>
                </a:extLst>
              </p:cNvPr>
              <p:cNvSpPr txBox="1"/>
              <p:nvPr/>
            </p:nvSpPr>
            <p:spPr>
              <a:xfrm>
                <a:off x="5158078" y="8748392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</p:grpSp>
      <p:sp>
        <p:nvSpPr>
          <p:cNvPr id="162" name="TextBox 161">
            <a:extLst>
              <a:ext uri="{FF2B5EF4-FFF2-40B4-BE49-F238E27FC236}">
                <a16:creationId xmlns:a16="http://schemas.microsoft.com/office/drawing/2014/main" id="{0ED4F2F1-CA76-4764-9B9D-76BBF8010AA6}"/>
              </a:ext>
            </a:extLst>
          </p:cNvPr>
          <p:cNvSpPr txBox="1"/>
          <p:nvPr/>
        </p:nvSpPr>
        <p:spPr>
          <a:xfrm>
            <a:off x="8238992" y="14864820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9(b’1001) 	11(b’1011)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5655E175-ED29-4473-8083-CD8F4D19121B}"/>
              </a:ext>
            </a:extLst>
          </p:cNvPr>
          <p:cNvSpPr txBox="1"/>
          <p:nvPr/>
        </p:nvSpPr>
        <p:spPr>
          <a:xfrm>
            <a:off x="8400283" y="15332802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Acquisition1 in serial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24EAC5F4-0658-4AF9-BFB5-2AD1202EBD15}"/>
              </a:ext>
            </a:extLst>
          </p:cNvPr>
          <p:cNvGrpSpPr/>
          <p:nvPr/>
        </p:nvGrpSpPr>
        <p:grpSpPr>
          <a:xfrm>
            <a:off x="16963878" y="25278446"/>
            <a:ext cx="4500507" cy="3742210"/>
            <a:chOff x="8590157" y="12547048"/>
            <a:chExt cx="4500506" cy="3742212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BB6D6929-BA93-42FB-8031-F5C463A5CAFD}"/>
                </a:ext>
              </a:extLst>
            </p:cNvPr>
            <p:cNvSpPr txBox="1"/>
            <p:nvPr/>
          </p:nvSpPr>
          <p:spPr>
            <a:xfrm>
              <a:off x="9942290" y="15896396"/>
              <a:ext cx="2766047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1 in SRAM1</a:t>
              </a:r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F7A8C7DB-14EA-4384-B30B-EFE835EE48AD}"/>
                </a:ext>
              </a:extLst>
            </p:cNvPr>
            <p:cNvGrpSpPr/>
            <p:nvPr/>
          </p:nvGrpSpPr>
          <p:grpSpPr>
            <a:xfrm>
              <a:off x="8590157" y="12547048"/>
              <a:ext cx="4500506" cy="3318953"/>
              <a:chOff x="5158078" y="5798771"/>
              <a:chExt cx="4500506" cy="3318953"/>
            </a:xfrm>
          </p:grpSpPr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078446C5-7AFB-442A-8CDC-521BF48E6EC1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D5027963-A09C-4095-91B1-354349EDCA67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3C3BAC02-0FF9-4087-98D8-C6D851106745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3016CDE3-3CD2-4165-84A8-741DA2BC4F48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C7D7E791-4842-4889-AB19-106A748EB967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1 (b’001)</a:t>
                </a:r>
              </a:p>
            </p:txBody>
          </p:sp>
          <p:cxnSp>
            <p:nvCxnSpPr>
              <p:cNvPr id="172" name="Straight Arrow Connector 171">
                <a:extLst>
                  <a:ext uri="{FF2B5EF4-FFF2-40B4-BE49-F238E27FC236}">
                    <a16:creationId xmlns:a16="http://schemas.microsoft.com/office/drawing/2014/main" id="{36785A18-7B92-4753-AFB0-66B4CE5385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6AB0654B-32A6-4520-A090-58261769E9DF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174" name="Straight Arrow Connector 173">
                <a:extLst>
                  <a:ext uri="{FF2B5EF4-FFF2-40B4-BE49-F238E27FC236}">
                    <a16:creationId xmlns:a16="http://schemas.microsoft.com/office/drawing/2014/main" id="{994FB6F0-9F59-4546-B658-696DA4A1F5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E40C019C-9547-4C4E-AE16-58BD29ED4F60}"/>
                  </a:ext>
                </a:extLst>
              </p:cNvPr>
              <p:cNvSpPr txBox="1"/>
              <p:nvPr/>
            </p:nvSpPr>
            <p:spPr>
              <a:xfrm>
                <a:off x="8699124" y="7497205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E089316A-E507-4D9E-BA21-6645B626B9A3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2 (b’010)</a:t>
                </a: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D724D39C-6F7E-44CF-8F40-BCE3BD7705B2}"/>
                  </a:ext>
                </a:extLst>
              </p:cNvPr>
              <p:cNvSpPr txBox="1"/>
              <p:nvPr/>
            </p:nvSpPr>
            <p:spPr>
              <a:xfrm>
                <a:off x="5175151" y="6393151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F50FA1C3-793B-4579-906C-FE20D0F954F8}"/>
                  </a:ext>
                </a:extLst>
              </p:cNvPr>
              <p:cNvSpPr txBox="1"/>
              <p:nvPr/>
            </p:nvSpPr>
            <p:spPr>
              <a:xfrm>
                <a:off x="5167145" y="708035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CD7E6D1D-457F-4948-AF57-346C32F1CB4D}"/>
                  </a:ext>
                </a:extLst>
              </p:cNvPr>
              <p:cNvSpPr txBox="1"/>
              <p:nvPr/>
            </p:nvSpPr>
            <p:spPr>
              <a:xfrm>
                <a:off x="5175151" y="673209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0B3B5D56-723C-4999-83C2-3422E03D77FC}"/>
                  </a:ext>
                </a:extLst>
              </p:cNvPr>
              <p:cNvSpPr txBox="1"/>
              <p:nvPr/>
            </p:nvSpPr>
            <p:spPr>
              <a:xfrm>
                <a:off x="5167151" y="7421405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42C9A505-6F30-488C-80F8-FF0B647BCB36}"/>
                  </a:ext>
                </a:extLst>
              </p:cNvPr>
              <p:cNvSpPr txBox="1"/>
              <p:nvPr/>
            </p:nvSpPr>
            <p:spPr>
              <a:xfrm>
                <a:off x="5175151" y="7751085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349A629B-3808-40A8-8038-9D64E677DF49}"/>
                  </a:ext>
                </a:extLst>
              </p:cNvPr>
              <p:cNvSpPr txBox="1"/>
              <p:nvPr/>
            </p:nvSpPr>
            <p:spPr>
              <a:xfrm>
                <a:off x="5160391" y="8090719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18F58E29-E733-4DFF-B974-9E00AB129F19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3F85056E-B54B-4FAE-B07C-7CEB54229B6E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E8CE7BA6-68A9-49BD-A4D9-9486718325E9}"/>
                  </a:ext>
                </a:extLst>
              </p:cNvPr>
              <p:cNvSpPr txBox="1"/>
              <p:nvPr/>
            </p:nvSpPr>
            <p:spPr>
              <a:xfrm>
                <a:off x="5160385" y="8419732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93845E50-8634-4C42-AA4B-82F2E32BD331}"/>
                  </a:ext>
                </a:extLst>
              </p:cNvPr>
              <p:cNvSpPr txBox="1"/>
              <p:nvPr/>
            </p:nvSpPr>
            <p:spPr>
              <a:xfrm>
                <a:off x="5158078" y="8748392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DB927F2A-99AB-41A1-9CF1-D7BD4DAA2AB4}"/>
              </a:ext>
            </a:extLst>
          </p:cNvPr>
          <p:cNvSpPr txBox="1"/>
          <p:nvPr/>
        </p:nvSpPr>
        <p:spPr>
          <a:xfrm>
            <a:off x="8182345" y="26502295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15(b’1111) 	11(b’1011)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5FC01C6E-53D4-4F1A-9B1B-0E2F3C8D8A40}"/>
              </a:ext>
            </a:extLst>
          </p:cNvPr>
          <p:cNvSpPr txBox="1"/>
          <p:nvPr/>
        </p:nvSpPr>
        <p:spPr>
          <a:xfrm>
            <a:off x="8338109" y="27075375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Acquisition2 in serial</a:t>
            </a:r>
            <a:endParaRPr lang="en-US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FEF7FA04-33B5-42D0-BEFF-5072959A4F79}"/>
              </a:ext>
            </a:extLst>
          </p:cNvPr>
          <p:cNvSpPr txBox="1"/>
          <p:nvPr/>
        </p:nvSpPr>
        <p:spPr>
          <a:xfrm>
            <a:off x="21353960" y="26325221"/>
            <a:ext cx="2450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Current </a:t>
            </a:r>
            <a:r>
              <a:rPr lang="en-US" err="1"/>
              <a:t>addr</a:t>
            </a:r>
            <a:r>
              <a:rPr lang="en-US"/>
              <a:t> (5(b’101))</a:t>
            </a:r>
          </a:p>
        </p:txBody>
      </p:sp>
      <p:sp>
        <p:nvSpPr>
          <p:cNvPr id="209" name="Arrow: Right 208">
            <a:extLst>
              <a:ext uri="{FF2B5EF4-FFF2-40B4-BE49-F238E27FC236}">
                <a16:creationId xmlns:a16="http://schemas.microsoft.com/office/drawing/2014/main" id="{6E35C91B-3D22-4CDA-B15B-47A72B233AA1}"/>
              </a:ext>
            </a:extLst>
          </p:cNvPr>
          <p:cNvSpPr/>
          <p:nvPr/>
        </p:nvSpPr>
        <p:spPr>
          <a:xfrm>
            <a:off x="21437646" y="26701010"/>
            <a:ext cx="2089200" cy="2556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20608580-0E5E-4D70-B888-D196EEAD111D}"/>
              </a:ext>
            </a:extLst>
          </p:cNvPr>
          <p:cNvSpPr txBox="1"/>
          <p:nvPr/>
        </p:nvSpPr>
        <p:spPr>
          <a:xfrm>
            <a:off x="21409149" y="15531370"/>
            <a:ext cx="208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Counts in current </a:t>
            </a:r>
            <a:r>
              <a:rPr lang="en-US" err="1"/>
              <a:t>addr</a:t>
            </a:r>
            <a:r>
              <a:rPr lang="en-US"/>
              <a:t> (1)</a:t>
            </a:r>
          </a:p>
        </p:txBody>
      </p:sp>
      <p:sp>
        <p:nvSpPr>
          <p:cNvPr id="244" name="Arrow: Right 243">
            <a:extLst>
              <a:ext uri="{FF2B5EF4-FFF2-40B4-BE49-F238E27FC236}">
                <a16:creationId xmlns:a16="http://schemas.microsoft.com/office/drawing/2014/main" id="{6C521036-2570-4F65-B3B7-188F738F0077}"/>
              </a:ext>
            </a:extLst>
          </p:cNvPr>
          <p:cNvSpPr/>
          <p:nvPr/>
        </p:nvSpPr>
        <p:spPr>
          <a:xfrm>
            <a:off x="21425061" y="15241447"/>
            <a:ext cx="2089200" cy="2556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AE0187DB-E862-47D8-8291-F657B77A7E41}"/>
              </a:ext>
            </a:extLst>
          </p:cNvPr>
          <p:cNvGrpSpPr/>
          <p:nvPr/>
        </p:nvGrpSpPr>
        <p:grpSpPr>
          <a:xfrm>
            <a:off x="5783701" y="7347402"/>
            <a:ext cx="4500507" cy="3815341"/>
            <a:chOff x="4089120" y="12545560"/>
            <a:chExt cx="4500506" cy="3815337"/>
          </a:xfrm>
        </p:grpSpPr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60D9E195-A24A-4823-BF4B-1305B46325FF}"/>
                </a:ext>
              </a:extLst>
            </p:cNvPr>
            <p:cNvGrpSpPr/>
            <p:nvPr/>
          </p:nvGrpSpPr>
          <p:grpSpPr>
            <a:xfrm>
              <a:off x="4089120" y="12545560"/>
              <a:ext cx="4500506" cy="3318956"/>
              <a:chOff x="5158078" y="5798771"/>
              <a:chExt cx="4500506" cy="3318956"/>
            </a:xfrm>
          </p:grpSpPr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5619A5D2-3585-46B8-A509-11365BFCF8A2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9" name="Rectangle 288">
                    <a:extLst>
                      <a:ext uri="{FF2B5EF4-FFF2-40B4-BE49-F238E27FC236}">
                        <a16:creationId xmlns:a16="http://schemas.microsoft.com/office/drawing/2014/main" id="{6E670C26-51F2-4F59-9F43-CB1D4377874E}"/>
                      </a:ext>
                    </a:extLst>
                  </p:cNvPr>
                  <p:cNvSpPr/>
                  <p:nvPr/>
                </p:nvSpPr>
                <p:spPr>
                  <a:xfrm>
                    <a:off x="6960149" y="6396136"/>
                    <a:ext cx="1427293" cy="338737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sz="1953" dirty="0" smtClean="0">
                              <a:solidFill>
                                <a:schemeClr val="tx1"/>
                              </a:solidFill>
                            </a:rPr>
                            <m:t>0 (</m:t>
                          </m:r>
                          <m:r>
                            <m:rPr>
                              <m:nor/>
                            </m:rPr>
                            <a:rPr lang="en-US" sz="1953" dirty="0" smtClean="0">
                              <a:solidFill>
                                <a:schemeClr val="tx1"/>
                              </a:solidFill>
                            </a:rPr>
                            <m:t>b</m:t>
                          </m:r>
                          <m:r>
                            <m:rPr>
                              <m:nor/>
                            </m:rPr>
                            <a:rPr lang="en-US" sz="1953" dirty="0" smtClean="0">
                              <a:solidFill>
                                <a:schemeClr val="tx1"/>
                              </a:solidFill>
                            </a:rPr>
                            <m:t>’000)</m:t>
                          </m:r>
                        </m:oMath>
                      </m:oMathPara>
                    </a14:m>
                    <a:endParaRPr lang="en-US" sz="1953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9" name="Rectangle 288">
                    <a:extLst>
                      <a:ext uri="{FF2B5EF4-FFF2-40B4-BE49-F238E27FC236}">
                        <a16:creationId xmlns:a16="http://schemas.microsoft.com/office/drawing/2014/main" id="{6E670C26-51F2-4F59-9F43-CB1D4377874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60149" y="6396136"/>
                    <a:ext cx="1427293" cy="33873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724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ED53B80E-A555-4D2B-8736-75C5A4EF145D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BF5DADE5-9792-4F65-BBB5-ABFCD6D78EA5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0DCB1B77-5139-460D-95EF-B32907E4FA43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cxnSp>
            <p:nvCxnSpPr>
              <p:cNvPr id="293" name="Straight Arrow Connector 292">
                <a:extLst>
                  <a:ext uri="{FF2B5EF4-FFF2-40B4-BE49-F238E27FC236}">
                    <a16:creationId xmlns:a16="http://schemas.microsoft.com/office/drawing/2014/main" id="{9AE210F8-C8D5-4DE9-9297-11F8C64977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E1ACB970-1D11-4FCE-BB04-8F9338AF4CFF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295" name="Straight Arrow Connector 294">
                <a:extLst>
                  <a:ext uri="{FF2B5EF4-FFF2-40B4-BE49-F238E27FC236}">
                    <a16:creationId xmlns:a16="http://schemas.microsoft.com/office/drawing/2014/main" id="{A2A8B8D7-AE27-49FC-ADCE-A0B4F882B3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8C3ECED9-0001-49F3-8EB7-B314FDDAAB34}"/>
                  </a:ext>
                </a:extLst>
              </p:cNvPr>
              <p:cNvSpPr txBox="1"/>
              <p:nvPr/>
            </p:nvSpPr>
            <p:spPr>
              <a:xfrm>
                <a:off x="8699124" y="7497203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26064F1C-946D-4F75-A091-38C1485A1AE3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C63EDD2A-4CC9-4AF2-8BC9-A76B377F0AEA}"/>
                  </a:ext>
                </a:extLst>
              </p:cNvPr>
              <p:cNvSpPr txBox="1"/>
              <p:nvPr/>
            </p:nvSpPr>
            <p:spPr>
              <a:xfrm>
                <a:off x="5175151" y="6393150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0DABAE91-73E0-47AE-8BA2-575F6396746C}"/>
                  </a:ext>
                </a:extLst>
              </p:cNvPr>
              <p:cNvSpPr txBox="1"/>
              <p:nvPr/>
            </p:nvSpPr>
            <p:spPr>
              <a:xfrm>
                <a:off x="5167145" y="7080356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1717B995-5847-4085-8434-14153F66DCD9}"/>
                  </a:ext>
                </a:extLst>
              </p:cNvPr>
              <p:cNvSpPr txBox="1"/>
              <p:nvPr/>
            </p:nvSpPr>
            <p:spPr>
              <a:xfrm>
                <a:off x="5175151" y="6732097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78114CA0-8AC0-45C9-962F-435C16FB466A}"/>
                  </a:ext>
                </a:extLst>
              </p:cNvPr>
              <p:cNvSpPr txBox="1"/>
              <p:nvPr/>
            </p:nvSpPr>
            <p:spPr>
              <a:xfrm>
                <a:off x="5167151" y="7421403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EEBE2857-6069-4235-B3BF-4B02837B0AA8}"/>
                  </a:ext>
                </a:extLst>
              </p:cNvPr>
              <p:cNvSpPr txBox="1"/>
              <p:nvPr/>
            </p:nvSpPr>
            <p:spPr>
              <a:xfrm>
                <a:off x="5175151" y="7751083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30CB6C7E-A954-481E-AD58-46AC9D8E28C0}"/>
                  </a:ext>
                </a:extLst>
              </p:cNvPr>
              <p:cNvSpPr txBox="1"/>
              <p:nvPr/>
            </p:nvSpPr>
            <p:spPr>
              <a:xfrm>
                <a:off x="5160391" y="8090716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CAD09D80-7631-4677-B150-F88F50D6BF07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05" name="Rectangle 304">
                <a:extLst>
                  <a:ext uri="{FF2B5EF4-FFF2-40B4-BE49-F238E27FC236}">
                    <a16:creationId xmlns:a16="http://schemas.microsoft.com/office/drawing/2014/main" id="{BEF21F56-B941-420A-B586-698F8C98B1CE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9BFBCBA3-7523-4C53-A4BD-38B33CA787E9}"/>
                  </a:ext>
                </a:extLst>
              </p:cNvPr>
              <p:cNvSpPr txBox="1"/>
              <p:nvPr/>
            </p:nvSpPr>
            <p:spPr>
              <a:xfrm>
                <a:off x="5160385" y="8419735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A9F3EDBA-D5DF-4224-8D24-7CE412C2644B}"/>
                  </a:ext>
                </a:extLst>
              </p:cNvPr>
              <p:cNvSpPr txBox="1"/>
              <p:nvPr/>
            </p:nvSpPr>
            <p:spPr>
              <a:xfrm>
                <a:off x="5158078" y="8748395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22EACF2B-7322-4804-854B-354A97CE504E}"/>
                </a:ext>
              </a:extLst>
            </p:cNvPr>
            <p:cNvSpPr txBox="1"/>
            <p:nvPr/>
          </p:nvSpPr>
          <p:spPr>
            <a:xfrm>
              <a:off x="4532667" y="15968033"/>
              <a:ext cx="288934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The initial value in SRAM1</a:t>
              </a:r>
            </a:p>
          </p:txBody>
        </p:sp>
      </p:grpSp>
      <p:sp>
        <p:nvSpPr>
          <p:cNvPr id="325" name="Rectangle 324">
            <a:extLst>
              <a:ext uri="{FF2B5EF4-FFF2-40B4-BE49-F238E27FC236}">
                <a16:creationId xmlns:a16="http://schemas.microsoft.com/office/drawing/2014/main" id="{42D60F19-4087-47E9-A558-031614ECC556}"/>
              </a:ext>
            </a:extLst>
          </p:cNvPr>
          <p:cNvSpPr/>
          <p:nvPr/>
        </p:nvSpPr>
        <p:spPr>
          <a:xfrm>
            <a:off x="11215572" y="14738698"/>
            <a:ext cx="2802600" cy="1199461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Data Filter</a:t>
            </a:r>
          </a:p>
          <a:p>
            <a:pPr algn="ctr"/>
            <a:r>
              <a:rPr lang="en-US" sz="2000">
                <a:solidFill>
                  <a:schemeClr val="tx1"/>
                </a:solidFill>
              </a:rPr>
              <a:t>First histogram</a:t>
            </a:r>
          </a:p>
          <a:p>
            <a:pPr algn="ctr"/>
            <a:r>
              <a:rPr lang="en-US" sz="2000" err="1">
                <a:solidFill>
                  <a:schemeClr val="tx1"/>
                </a:solidFill>
              </a:rPr>
              <a:t>addr</a:t>
            </a:r>
            <a:r>
              <a:rPr lang="en-US" sz="2000">
                <a:solidFill>
                  <a:schemeClr val="tx1"/>
                </a:solidFill>
              </a:rPr>
              <a:t> = rough data[3:1]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4ECB5D6C-80B9-46D7-A35D-7B93DF2523DA}"/>
              </a:ext>
            </a:extLst>
          </p:cNvPr>
          <p:cNvSpPr txBox="1"/>
          <p:nvPr/>
        </p:nvSpPr>
        <p:spPr>
          <a:xfrm>
            <a:off x="14194492" y="14964377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5(b’101)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6D041174-7202-45A8-A69A-923D7A114DB8}"/>
              </a:ext>
            </a:extLst>
          </p:cNvPr>
          <p:cNvSpPr txBox="1"/>
          <p:nvPr/>
        </p:nvSpPr>
        <p:spPr>
          <a:xfrm>
            <a:off x="14366966" y="15423088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err="1"/>
              <a:t>addr</a:t>
            </a:r>
            <a:endParaRPr lang="en-US"/>
          </a:p>
        </p:txBody>
      </p:sp>
      <p:sp>
        <p:nvSpPr>
          <p:cNvPr id="328" name="Arrow: Right 327">
            <a:extLst>
              <a:ext uri="{FF2B5EF4-FFF2-40B4-BE49-F238E27FC236}">
                <a16:creationId xmlns:a16="http://schemas.microsoft.com/office/drawing/2014/main" id="{E03F6F4E-A900-4490-A698-68F30192468F}"/>
              </a:ext>
            </a:extLst>
          </p:cNvPr>
          <p:cNvSpPr/>
          <p:nvPr/>
        </p:nvSpPr>
        <p:spPr>
          <a:xfrm>
            <a:off x="14181616" y="15273698"/>
            <a:ext cx="2724893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F65A6A84-DF00-49AB-B698-24F9ABCA6CF7}"/>
              </a:ext>
            </a:extLst>
          </p:cNvPr>
          <p:cNvSpPr txBox="1"/>
          <p:nvPr/>
        </p:nvSpPr>
        <p:spPr>
          <a:xfrm>
            <a:off x="21268791" y="14861034"/>
            <a:ext cx="258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Current </a:t>
            </a:r>
            <a:r>
              <a:rPr lang="en-US" err="1"/>
              <a:t>addr</a:t>
            </a:r>
            <a:r>
              <a:rPr lang="en-US"/>
              <a:t> (5(b’101))</a:t>
            </a:r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50F7194B-5861-43F5-9D16-AB714BDEE7DB}"/>
              </a:ext>
            </a:extLst>
          </p:cNvPr>
          <p:cNvSpPr/>
          <p:nvPr/>
        </p:nvSpPr>
        <p:spPr>
          <a:xfrm>
            <a:off x="11184892" y="26320735"/>
            <a:ext cx="2802600" cy="1199461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Data Filter</a:t>
            </a:r>
          </a:p>
          <a:p>
            <a:pPr algn="ctr"/>
            <a:r>
              <a:rPr lang="en-US" sz="2000">
                <a:solidFill>
                  <a:schemeClr val="tx1"/>
                </a:solidFill>
              </a:rPr>
              <a:t>First histogram</a:t>
            </a:r>
          </a:p>
          <a:p>
            <a:pPr algn="ctr"/>
            <a:r>
              <a:rPr lang="en-US" sz="2000" err="1">
                <a:solidFill>
                  <a:schemeClr val="tx1"/>
                </a:solidFill>
              </a:rPr>
              <a:t>addr</a:t>
            </a:r>
            <a:r>
              <a:rPr lang="en-US" sz="2000">
                <a:solidFill>
                  <a:schemeClr val="tx1"/>
                </a:solidFill>
              </a:rPr>
              <a:t> = rough data[3:1]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7651A8EC-C47F-47DD-A081-73B9966EE85C}"/>
              </a:ext>
            </a:extLst>
          </p:cNvPr>
          <p:cNvSpPr txBox="1"/>
          <p:nvPr/>
        </p:nvSpPr>
        <p:spPr>
          <a:xfrm>
            <a:off x="14142184" y="26562559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5(b’101)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45C474B2-05F0-4256-9C98-640C4371C417}"/>
              </a:ext>
            </a:extLst>
          </p:cNvPr>
          <p:cNvSpPr txBox="1"/>
          <p:nvPr/>
        </p:nvSpPr>
        <p:spPr>
          <a:xfrm>
            <a:off x="14315221" y="27005349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err="1"/>
              <a:t>addr</a:t>
            </a:r>
            <a:endParaRPr lang="en-US"/>
          </a:p>
        </p:txBody>
      </p:sp>
      <p:sp>
        <p:nvSpPr>
          <p:cNvPr id="334" name="Arrow: Right 333">
            <a:extLst>
              <a:ext uri="{FF2B5EF4-FFF2-40B4-BE49-F238E27FC236}">
                <a16:creationId xmlns:a16="http://schemas.microsoft.com/office/drawing/2014/main" id="{4712A79B-A136-48DF-A6C7-B2E7437B7F3F}"/>
              </a:ext>
            </a:extLst>
          </p:cNvPr>
          <p:cNvSpPr/>
          <p:nvPr/>
        </p:nvSpPr>
        <p:spPr>
          <a:xfrm>
            <a:off x="14129871" y="26855959"/>
            <a:ext cx="2724893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42A776E0-7F30-4973-94B0-711EE9ECD045}"/>
              </a:ext>
            </a:extLst>
          </p:cNvPr>
          <p:cNvGrpSpPr/>
          <p:nvPr/>
        </p:nvGrpSpPr>
        <p:grpSpPr>
          <a:xfrm>
            <a:off x="16954811" y="17457705"/>
            <a:ext cx="4500507" cy="3742210"/>
            <a:chOff x="8590157" y="12547048"/>
            <a:chExt cx="4500506" cy="3742212"/>
          </a:xfrm>
        </p:grpSpPr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69F690A1-670C-432E-BCC1-0129B8789597}"/>
                </a:ext>
              </a:extLst>
            </p:cNvPr>
            <p:cNvSpPr txBox="1"/>
            <p:nvPr/>
          </p:nvSpPr>
          <p:spPr>
            <a:xfrm>
              <a:off x="9942290" y="15896396"/>
              <a:ext cx="257903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1 in SRAM1</a:t>
              </a:r>
            </a:p>
          </p:txBody>
        </p:sp>
        <p:grpSp>
          <p:nvGrpSpPr>
            <p:cNvPr id="337" name="Group 336">
              <a:extLst>
                <a:ext uri="{FF2B5EF4-FFF2-40B4-BE49-F238E27FC236}">
                  <a16:creationId xmlns:a16="http://schemas.microsoft.com/office/drawing/2014/main" id="{A0A413E4-7127-4126-BB7E-BDAFAD540322}"/>
                </a:ext>
              </a:extLst>
            </p:cNvPr>
            <p:cNvGrpSpPr/>
            <p:nvPr/>
          </p:nvGrpSpPr>
          <p:grpSpPr>
            <a:xfrm>
              <a:off x="8590157" y="12547048"/>
              <a:ext cx="4500506" cy="3318953"/>
              <a:chOff x="5158078" y="5798771"/>
              <a:chExt cx="4500506" cy="3318953"/>
            </a:xfrm>
          </p:grpSpPr>
          <p:sp>
            <p:nvSpPr>
              <p:cNvPr id="338" name="Rectangle 337">
                <a:extLst>
                  <a:ext uri="{FF2B5EF4-FFF2-40B4-BE49-F238E27FC236}">
                    <a16:creationId xmlns:a16="http://schemas.microsoft.com/office/drawing/2014/main" id="{8F11CBF3-5BBD-40B2-8849-0E81193C1624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39" name="Rectangle 338">
                <a:extLst>
                  <a:ext uri="{FF2B5EF4-FFF2-40B4-BE49-F238E27FC236}">
                    <a16:creationId xmlns:a16="http://schemas.microsoft.com/office/drawing/2014/main" id="{6711907E-9B18-4A63-97DF-EE800377E52E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40" name="Rectangle 339">
                <a:extLst>
                  <a:ext uri="{FF2B5EF4-FFF2-40B4-BE49-F238E27FC236}">
                    <a16:creationId xmlns:a16="http://schemas.microsoft.com/office/drawing/2014/main" id="{CF1C5FA7-2E7E-4130-853A-6BD2E13DAB20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41" name="Rectangle 340">
                <a:extLst>
                  <a:ext uri="{FF2B5EF4-FFF2-40B4-BE49-F238E27FC236}">
                    <a16:creationId xmlns:a16="http://schemas.microsoft.com/office/drawing/2014/main" id="{46274B37-8E4B-4E38-AA65-69B1070367CC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42" name="Rectangle 341">
                <a:extLst>
                  <a:ext uri="{FF2B5EF4-FFF2-40B4-BE49-F238E27FC236}">
                    <a16:creationId xmlns:a16="http://schemas.microsoft.com/office/drawing/2014/main" id="{2FE61F70-0832-4352-9F13-9B917147CB4D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1 (b’001)</a:t>
                </a:r>
              </a:p>
            </p:txBody>
          </p:sp>
          <p:cxnSp>
            <p:nvCxnSpPr>
              <p:cNvPr id="343" name="Straight Arrow Connector 342">
                <a:extLst>
                  <a:ext uri="{FF2B5EF4-FFF2-40B4-BE49-F238E27FC236}">
                    <a16:creationId xmlns:a16="http://schemas.microsoft.com/office/drawing/2014/main" id="{C339EDBD-2F39-4535-8279-0591607921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4" name="TextBox 343">
                <a:extLst>
                  <a:ext uri="{FF2B5EF4-FFF2-40B4-BE49-F238E27FC236}">
                    <a16:creationId xmlns:a16="http://schemas.microsoft.com/office/drawing/2014/main" id="{198A8759-A816-46E0-9A90-7933D5D31A79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345" name="Straight Arrow Connector 344">
                <a:extLst>
                  <a:ext uri="{FF2B5EF4-FFF2-40B4-BE49-F238E27FC236}">
                    <a16:creationId xmlns:a16="http://schemas.microsoft.com/office/drawing/2014/main" id="{01CB2709-A20C-4B12-A9F2-19A2E61633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6" name="TextBox 345">
                <a:extLst>
                  <a:ext uri="{FF2B5EF4-FFF2-40B4-BE49-F238E27FC236}">
                    <a16:creationId xmlns:a16="http://schemas.microsoft.com/office/drawing/2014/main" id="{D070A7C9-2BEA-448F-A3BF-A303971FAA75}"/>
                  </a:ext>
                </a:extLst>
              </p:cNvPr>
              <p:cNvSpPr txBox="1"/>
              <p:nvPr/>
            </p:nvSpPr>
            <p:spPr>
              <a:xfrm>
                <a:off x="8699124" y="7497205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347" name="Rectangle 346">
                <a:extLst>
                  <a:ext uri="{FF2B5EF4-FFF2-40B4-BE49-F238E27FC236}">
                    <a16:creationId xmlns:a16="http://schemas.microsoft.com/office/drawing/2014/main" id="{592080ED-7017-4116-A579-B9FAC68ABE40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1 (b’001)</a:t>
                </a:r>
              </a:p>
            </p:txBody>
          </p:sp>
          <p:sp>
            <p:nvSpPr>
              <p:cNvPr id="348" name="TextBox 347">
                <a:extLst>
                  <a:ext uri="{FF2B5EF4-FFF2-40B4-BE49-F238E27FC236}">
                    <a16:creationId xmlns:a16="http://schemas.microsoft.com/office/drawing/2014/main" id="{B0B7BF9D-9100-4B3D-81D7-FCD7FA09B37C}"/>
                  </a:ext>
                </a:extLst>
              </p:cNvPr>
              <p:cNvSpPr txBox="1"/>
              <p:nvPr/>
            </p:nvSpPr>
            <p:spPr>
              <a:xfrm>
                <a:off x="5175151" y="6393151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349" name="TextBox 348">
                <a:extLst>
                  <a:ext uri="{FF2B5EF4-FFF2-40B4-BE49-F238E27FC236}">
                    <a16:creationId xmlns:a16="http://schemas.microsoft.com/office/drawing/2014/main" id="{B22F0B80-6DD9-4304-9082-E89CB5CAFAE5}"/>
                  </a:ext>
                </a:extLst>
              </p:cNvPr>
              <p:cNvSpPr txBox="1"/>
              <p:nvPr/>
            </p:nvSpPr>
            <p:spPr>
              <a:xfrm>
                <a:off x="5167145" y="708035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350" name="TextBox 349">
                <a:extLst>
                  <a:ext uri="{FF2B5EF4-FFF2-40B4-BE49-F238E27FC236}">
                    <a16:creationId xmlns:a16="http://schemas.microsoft.com/office/drawing/2014/main" id="{8444BEA1-022F-40D1-8A44-FF04A76B063F}"/>
                  </a:ext>
                </a:extLst>
              </p:cNvPr>
              <p:cNvSpPr txBox="1"/>
              <p:nvPr/>
            </p:nvSpPr>
            <p:spPr>
              <a:xfrm>
                <a:off x="5175151" y="673209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id="{DD212D85-BE15-4457-BEFC-F28A4F583BCA}"/>
                  </a:ext>
                </a:extLst>
              </p:cNvPr>
              <p:cNvSpPr txBox="1"/>
              <p:nvPr/>
            </p:nvSpPr>
            <p:spPr>
              <a:xfrm>
                <a:off x="5167151" y="7421405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352" name="TextBox 351">
                <a:extLst>
                  <a:ext uri="{FF2B5EF4-FFF2-40B4-BE49-F238E27FC236}">
                    <a16:creationId xmlns:a16="http://schemas.microsoft.com/office/drawing/2014/main" id="{9672FBAF-2CDC-4773-90DF-EE548F24C9E8}"/>
                  </a:ext>
                </a:extLst>
              </p:cNvPr>
              <p:cNvSpPr txBox="1"/>
              <p:nvPr/>
            </p:nvSpPr>
            <p:spPr>
              <a:xfrm>
                <a:off x="5175151" y="7751085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353" name="TextBox 352">
                <a:extLst>
                  <a:ext uri="{FF2B5EF4-FFF2-40B4-BE49-F238E27FC236}">
                    <a16:creationId xmlns:a16="http://schemas.microsoft.com/office/drawing/2014/main" id="{FF7E6EF7-54C8-4278-AD6D-E59691D91ADC}"/>
                  </a:ext>
                </a:extLst>
              </p:cNvPr>
              <p:cNvSpPr txBox="1"/>
              <p:nvPr/>
            </p:nvSpPr>
            <p:spPr>
              <a:xfrm>
                <a:off x="5160391" y="8090719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354" name="Rectangle 353">
                <a:extLst>
                  <a:ext uri="{FF2B5EF4-FFF2-40B4-BE49-F238E27FC236}">
                    <a16:creationId xmlns:a16="http://schemas.microsoft.com/office/drawing/2014/main" id="{AFB1DABC-4996-4E8F-88D2-9082F63B3713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55" name="Rectangle 354">
                <a:extLst>
                  <a:ext uri="{FF2B5EF4-FFF2-40B4-BE49-F238E27FC236}">
                    <a16:creationId xmlns:a16="http://schemas.microsoft.com/office/drawing/2014/main" id="{AB727274-1F2C-4722-95D2-DBA76D4B1F01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56" name="TextBox 355">
                <a:extLst>
                  <a:ext uri="{FF2B5EF4-FFF2-40B4-BE49-F238E27FC236}">
                    <a16:creationId xmlns:a16="http://schemas.microsoft.com/office/drawing/2014/main" id="{A3CD77CE-C967-4E49-A05E-49B547F3C93D}"/>
                  </a:ext>
                </a:extLst>
              </p:cNvPr>
              <p:cNvSpPr txBox="1"/>
              <p:nvPr/>
            </p:nvSpPr>
            <p:spPr>
              <a:xfrm>
                <a:off x="5160385" y="8419732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357" name="TextBox 356">
                <a:extLst>
                  <a:ext uri="{FF2B5EF4-FFF2-40B4-BE49-F238E27FC236}">
                    <a16:creationId xmlns:a16="http://schemas.microsoft.com/office/drawing/2014/main" id="{D7E6B0DB-40C4-4BA0-BC14-D12C0C949BDA}"/>
                  </a:ext>
                </a:extLst>
              </p:cNvPr>
              <p:cNvSpPr txBox="1"/>
              <p:nvPr/>
            </p:nvSpPr>
            <p:spPr>
              <a:xfrm>
                <a:off x="5158078" y="8748392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</p:grpSp>
      <p:sp>
        <p:nvSpPr>
          <p:cNvPr id="358" name="TextBox 357">
            <a:extLst>
              <a:ext uri="{FF2B5EF4-FFF2-40B4-BE49-F238E27FC236}">
                <a16:creationId xmlns:a16="http://schemas.microsoft.com/office/drawing/2014/main" id="{D1CD1827-9FB3-4DB7-904B-2EA4AB1006EC}"/>
              </a:ext>
            </a:extLst>
          </p:cNvPr>
          <p:cNvSpPr txBox="1"/>
          <p:nvPr/>
        </p:nvSpPr>
        <p:spPr>
          <a:xfrm>
            <a:off x="9614727" y="18922616"/>
            <a:ext cx="1296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9(b’1001)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1A5189B0-88FE-4F00-95BB-3C542F9A13BE}"/>
              </a:ext>
            </a:extLst>
          </p:cNvPr>
          <p:cNvSpPr txBox="1"/>
          <p:nvPr/>
        </p:nvSpPr>
        <p:spPr>
          <a:xfrm>
            <a:off x="8418790" y="19389900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Acquisition1 in serial</a:t>
            </a:r>
            <a:endParaRPr lang="en-US"/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7C2335AF-4E23-4B23-888D-8C2A3971BA62}"/>
              </a:ext>
            </a:extLst>
          </p:cNvPr>
          <p:cNvSpPr txBox="1"/>
          <p:nvPr/>
        </p:nvSpPr>
        <p:spPr>
          <a:xfrm>
            <a:off x="21441395" y="19404106"/>
            <a:ext cx="208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Counts in current </a:t>
            </a:r>
            <a:r>
              <a:rPr lang="en-US" err="1"/>
              <a:t>addr</a:t>
            </a:r>
            <a:r>
              <a:rPr lang="en-US"/>
              <a:t> (1)</a:t>
            </a:r>
          </a:p>
        </p:txBody>
      </p:sp>
      <p:sp>
        <p:nvSpPr>
          <p:cNvPr id="362" name="Arrow: Right 361">
            <a:extLst>
              <a:ext uri="{FF2B5EF4-FFF2-40B4-BE49-F238E27FC236}">
                <a16:creationId xmlns:a16="http://schemas.microsoft.com/office/drawing/2014/main" id="{1A2B1A9A-449B-4D89-9E68-B09DAEA7964D}"/>
              </a:ext>
            </a:extLst>
          </p:cNvPr>
          <p:cNvSpPr/>
          <p:nvPr/>
        </p:nvSpPr>
        <p:spPr>
          <a:xfrm>
            <a:off x="21458274" y="19193202"/>
            <a:ext cx="2089200" cy="2556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BF9C3397-A938-4B1A-8286-15B9A5FEE7CC}"/>
              </a:ext>
            </a:extLst>
          </p:cNvPr>
          <p:cNvSpPr/>
          <p:nvPr/>
        </p:nvSpPr>
        <p:spPr>
          <a:xfrm>
            <a:off x="11234977" y="18719716"/>
            <a:ext cx="2802600" cy="1199461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Data Filter</a:t>
            </a:r>
          </a:p>
          <a:p>
            <a:pPr algn="ctr"/>
            <a:r>
              <a:rPr lang="en-US" sz="2000">
                <a:solidFill>
                  <a:schemeClr val="tx1"/>
                </a:solidFill>
              </a:rPr>
              <a:t>First histogram</a:t>
            </a:r>
          </a:p>
          <a:p>
            <a:pPr algn="ctr"/>
            <a:r>
              <a:rPr lang="en-US" sz="2000" err="1">
                <a:solidFill>
                  <a:schemeClr val="tx1"/>
                </a:solidFill>
              </a:rPr>
              <a:t>addr</a:t>
            </a:r>
            <a:r>
              <a:rPr lang="en-US" sz="2000">
                <a:solidFill>
                  <a:schemeClr val="tx1"/>
                </a:solidFill>
              </a:rPr>
              <a:t> = rough data[3:1]</a:t>
            </a: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9F4DED25-0F29-4546-9A16-9FFF980323B6}"/>
              </a:ext>
            </a:extLst>
          </p:cNvPr>
          <p:cNvSpPr txBox="1"/>
          <p:nvPr/>
        </p:nvSpPr>
        <p:spPr>
          <a:xfrm>
            <a:off x="14213334" y="18961316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4(b’100)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A06CC480-6C7F-4778-A7FC-5B1B6BFB8A67}"/>
              </a:ext>
            </a:extLst>
          </p:cNvPr>
          <p:cNvSpPr txBox="1"/>
          <p:nvPr/>
        </p:nvSpPr>
        <p:spPr>
          <a:xfrm>
            <a:off x="14386371" y="19404106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err="1"/>
              <a:t>addr</a:t>
            </a:r>
            <a:endParaRPr lang="en-US"/>
          </a:p>
        </p:txBody>
      </p:sp>
      <p:sp>
        <p:nvSpPr>
          <p:cNvPr id="382" name="Arrow: Right 381">
            <a:extLst>
              <a:ext uri="{FF2B5EF4-FFF2-40B4-BE49-F238E27FC236}">
                <a16:creationId xmlns:a16="http://schemas.microsoft.com/office/drawing/2014/main" id="{062B8641-75CB-492D-9A7B-EA305453758E}"/>
              </a:ext>
            </a:extLst>
          </p:cNvPr>
          <p:cNvSpPr/>
          <p:nvPr/>
        </p:nvSpPr>
        <p:spPr>
          <a:xfrm>
            <a:off x="14201021" y="19254716"/>
            <a:ext cx="2724893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B3E3DF6E-9BE3-432F-9BDD-80E0BC15DFF2}"/>
              </a:ext>
            </a:extLst>
          </p:cNvPr>
          <p:cNvSpPr txBox="1"/>
          <p:nvPr/>
        </p:nvSpPr>
        <p:spPr>
          <a:xfrm>
            <a:off x="21415199" y="18895672"/>
            <a:ext cx="245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Current </a:t>
            </a:r>
            <a:r>
              <a:rPr lang="en-US" err="1"/>
              <a:t>addr</a:t>
            </a:r>
            <a:r>
              <a:rPr lang="en-US"/>
              <a:t> (4(b’100))</a:t>
            </a:r>
          </a:p>
        </p:txBody>
      </p:sp>
      <p:grpSp>
        <p:nvGrpSpPr>
          <p:cNvPr id="385" name="Group 384">
            <a:extLst>
              <a:ext uri="{FF2B5EF4-FFF2-40B4-BE49-F238E27FC236}">
                <a16:creationId xmlns:a16="http://schemas.microsoft.com/office/drawing/2014/main" id="{4FB384F1-36CA-4700-8E4D-65993248D912}"/>
              </a:ext>
            </a:extLst>
          </p:cNvPr>
          <p:cNvGrpSpPr/>
          <p:nvPr/>
        </p:nvGrpSpPr>
        <p:grpSpPr>
          <a:xfrm>
            <a:off x="5287755" y="12891829"/>
            <a:ext cx="1855740" cy="7988308"/>
            <a:chOff x="13339915" y="11456954"/>
            <a:chExt cx="1686444" cy="9106046"/>
          </a:xfrm>
        </p:grpSpPr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C2915140-3085-4B52-8F3C-9B978644DF9B}"/>
                </a:ext>
              </a:extLst>
            </p:cNvPr>
            <p:cNvSpPr txBox="1"/>
            <p:nvPr/>
          </p:nvSpPr>
          <p:spPr>
            <a:xfrm>
              <a:off x="13339915" y="11456954"/>
              <a:ext cx="1686444" cy="29988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/>
                <a:t>Timeline</a:t>
              </a:r>
            </a:p>
          </p:txBody>
        </p:sp>
        <p:cxnSp>
          <p:nvCxnSpPr>
            <p:cNvPr id="387" name="Straight Arrow Connector 386">
              <a:extLst>
                <a:ext uri="{FF2B5EF4-FFF2-40B4-BE49-F238E27FC236}">
                  <a16:creationId xmlns:a16="http://schemas.microsoft.com/office/drawing/2014/main" id="{560ADCA6-EA6A-45FC-83D6-A7726B3F5259}"/>
                </a:ext>
              </a:extLst>
            </p:cNvPr>
            <p:cNvCxnSpPr>
              <a:cxnSpLocks/>
            </p:cNvCxnSpPr>
            <p:nvPr/>
          </p:nvCxnSpPr>
          <p:spPr>
            <a:xfrm>
              <a:off x="14054038" y="12132937"/>
              <a:ext cx="962" cy="8430063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5" name="TextBox 444">
            <a:extLst>
              <a:ext uri="{FF2B5EF4-FFF2-40B4-BE49-F238E27FC236}">
                <a16:creationId xmlns:a16="http://schemas.microsoft.com/office/drawing/2014/main" id="{193E96C2-0020-4704-859A-3838FE85E6D2}"/>
              </a:ext>
            </a:extLst>
          </p:cNvPr>
          <p:cNvSpPr txBox="1"/>
          <p:nvPr/>
        </p:nvSpPr>
        <p:spPr>
          <a:xfrm>
            <a:off x="8052632" y="29703188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/>
              <a:t>15(b’1111)</a:t>
            </a:r>
          </a:p>
        </p:txBody>
      </p:sp>
      <p:sp>
        <p:nvSpPr>
          <p:cNvPr id="446" name="TextBox 445">
            <a:extLst>
              <a:ext uri="{FF2B5EF4-FFF2-40B4-BE49-F238E27FC236}">
                <a16:creationId xmlns:a16="http://schemas.microsoft.com/office/drawing/2014/main" id="{9405776B-3A47-4804-9507-5AD45AB4BDCA}"/>
              </a:ext>
            </a:extLst>
          </p:cNvPr>
          <p:cNvSpPr txBox="1"/>
          <p:nvPr/>
        </p:nvSpPr>
        <p:spPr>
          <a:xfrm>
            <a:off x="8388194" y="30275046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Acquisition2 in serial</a:t>
            </a:r>
            <a:endParaRPr lang="en-US"/>
          </a:p>
        </p:txBody>
      </p:sp>
      <p:sp>
        <p:nvSpPr>
          <p:cNvPr id="450" name="Rectangle 449">
            <a:extLst>
              <a:ext uri="{FF2B5EF4-FFF2-40B4-BE49-F238E27FC236}">
                <a16:creationId xmlns:a16="http://schemas.microsoft.com/office/drawing/2014/main" id="{918DA695-7D03-4403-A1A5-912A3D0082B8}"/>
              </a:ext>
            </a:extLst>
          </p:cNvPr>
          <p:cNvSpPr/>
          <p:nvPr/>
        </p:nvSpPr>
        <p:spPr>
          <a:xfrm>
            <a:off x="11234977" y="29520406"/>
            <a:ext cx="2802600" cy="1199461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Data Filter</a:t>
            </a:r>
          </a:p>
          <a:p>
            <a:pPr algn="ctr"/>
            <a:r>
              <a:rPr lang="en-US" sz="2000">
                <a:solidFill>
                  <a:schemeClr val="tx1"/>
                </a:solidFill>
              </a:rPr>
              <a:t>First histogram</a:t>
            </a:r>
          </a:p>
          <a:p>
            <a:pPr algn="ctr"/>
            <a:r>
              <a:rPr lang="en-US" sz="2000" err="1">
                <a:solidFill>
                  <a:schemeClr val="tx1"/>
                </a:solidFill>
              </a:rPr>
              <a:t>addr</a:t>
            </a:r>
            <a:r>
              <a:rPr lang="en-US" sz="2000">
                <a:solidFill>
                  <a:schemeClr val="tx1"/>
                </a:solidFill>
              </a:rPr>
              <a:t> = rough data[3:1]</a:t>
            </a:r>
          </a:p>
        </p:txBody>
      </p:sp>
      <p:sp>
        <p:nvSpPr>
          <p:cNvPr id="452" name="TextBox 451">
            <a:extLst>
              <a:ext uri="{FF2B5EF4-FFF2-40B4-BE49-F238E27FC236}">
                <a16:creationId xmlns:a16="http://schemas.microsoft.com/office/drawing/2014/main" id="{FAA61478-6D18-4A99-A6F5-457AB7CA875B}"/>
              </a:ext>
            </a:extLst>
          </p:cNvPr>
          <p:cNvSpPr txBox="1"/>
          <p:nvPr/>
        </p:nvSpPr>
        <p:spPr>
          <a:xfrm>
            <a:off x="17047228" y="29498808"/>
            <a:ext cx="23973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Both SRAM1 and SRAM2 do not change, since b’1111 indicates an invalid input data</a:t>
            </a:r>
            <a:endParaRPr lang="en-US"/>
          </a:p>
        </p:txBody>
      </p:sp>
      <p:sp>
        <p:nvSpPr>
          <p:cNvPr id="453" name="Arrow: Right 452">
            <a:extLst>
              <a:ext uri="{FF2B5EF4-FFF2-40B4-BE49-F238E27FC236}">
                <a16:creationId xmlns:a16="http://schemas.microsoft.com/office/drawing/2014/main" id="{4B691F38-9E49-4D48-8992-F3EE34499AFE}"/>
              </a:ext>
            </a:extLst>
          </p:cNvPr>
          <p:cNvSpPr/>
          <p:nvPr/>
        </p:nvSpPr>
        <p:spPr>
          <a:xfrm>
            <a:off x="14179956" y="30055630"/>
            <a:ext cx="2724893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Arrow: Right 489">
            <a:extLst>
              <a:ext uri="{FF2B5EF4-FFF2-40B4-BE49-F238E27FC236}">
                <a16:creationId xmlns:a16="http://schemas.microsoft.com/office/drawing/2014/main" id="{7FE830EE-3789-4203-AD66-F12393016250}"/>
              </a:ext>
            </a:extLst>
          </p:cNvPr>
          <p:cNvSpPr/>
          <p:nvPr/>
        </p:nvSpPr>
        <p:spPr>
          <a:xfrm>
            <a:off x="14118033" y="32999811"/>
            <a:ext cx="2724893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1" name="TextBox 490">
            <a:extLst>
              <a:ext uri="{FF2B5EF4-FFF2-40B4-BE49-F238E27FC236}">
                <a16:creationId xmlns:a16="http://schemas.microsoft.com/office/drawing/2014/main" id="{A403C125-1C40-434D-A072-648359D4E20E}"/>
              </a:ext>
            </a:extLst>
          </p:cNvPr>
          <p:cNvSpPr txBox="1"/>
          <p:nvPr/>
        </p:nvSpPr>
        <p:spPr>
          <a:xfrm>
            <a:off x="14215420" y="33195575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Build up filter</a:t>
            </a:r>
          </a:p>
        </p:txBody>
      </p:sp>
      <p:sp>
        <p:nvSpPr>
          <p:cNvPr id="492" name="TextBox 491">
            <a:extLst>
              <a:ext uri="{FF2B5EF4-FFF2-40B4-BE49-F238E27FC236}">
                <a16:creationId xmlns:a16="http://schemas.microsoft.com/office/drawing/2014/main" id="{0762A133-8219-47B4-B79C-C85A0FE025FF}"/>
              </a:ext>
            </a:extLst>
          </p:cNvPr>
          <p:cNvSpPr txBox="1"/>
          <p:nvPr/>
        </p:nvSpPr>
        <p:spPr>
          <a:xfrm>
            <a:off x="14460436" y="32355674"/>
            <a:ext cx="208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Peak value of first histogram (5(b’101))</a:t>
            </a:r>
          </a:p>
        </p:txBody>
      </p:sp>
      <p:sp>
        <p:nvSpPr>
          <p:cNvPr id="493" name="TextBox 492">
            <a:extLst>
              <a:ext uri="{FF2B5EF4-FFF2-40B4-BE49-F238E27FC236}">
                <a16:creationId xmlns:a16="http://schemas.microsoft.com/office/drawing/2014/main" id="{3FDE96F8-BCD2-416B-8E5D-B2FF92195FBA}"/>
              </a:ext>
            </a:extLst>
          </p:cNvPr>
          <p:cNvSpPr txBox="1"/>
          <p:nvPr/>
        </p:nvSpPr>
        <p:spPr>
          <a:xfrm>
            <a:off x="21411654" y="26976800"/>
            <a:ext cx="208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Counts in current </a:t>
            </a:r>
            <a:r>
              <a:rPr lang="en-US" err="1"/>
              <a:t>addr</a:t>
            </a:r>
            <a:r>
              <a:rPr lang="en-US"/>
              <a:t>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4" name="Rectangle 493">
                <a:extLst>
                  <a:ext uri="{FF2B5EF4-FFF2-40B4-BE49-F238E27FC236}">
                    <a16:creationId xmlns:a16="http://schemas.microsoft.com/office/drawing/2014/main" id="{9B1A31DC-B374-46E6-B161-DFC6FFFBEEE3}"/>
                  </a:ext>
                </a:extLst>
              </p:cNvPr>
              <p:cNvSpPr/>
              <p:nvPr/>
            </p:nvSpPr>
            <p:spPr>
              <a:xfrm>
                <a:off x="17090505" y="32237425"/>
                <a:ext cx="4681615" cy="183300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Build up filter</a:t>
                </a: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SB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 </m:t>
                    </m:r>
                  </m:oMath>
                </a14:m>
                <a:endParaRPr lang="en-US" sz="2000" b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TH-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</m:sup>
                    </m:sSup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peak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SB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=2∗5−4=6</m:t>
                    </m:r>
                  </m:oMath>
                </a14:m>
                <a:endParaRPr lang="en-US" sz="2000" b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TH+ = TH+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SB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=6+2∗4=14</m:t>
                    </m:r>
                  </m:oMath>
                </a14:m>
                <a:endParaRPr lang="en-US" sz="20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4" name="Rectangle 493">
                <a:extLst>
                  <a:ext uri="{FF2B5EF4-FFF2-40B4-BE49-F238E27FC236}">
                    <a16:creationId xmlns:a16="http://schemas.microsoft.com/office/drawing/2014/main" id="{9B1A31DC-B374-46E6-B161-DFC6FFFBEE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90505" y="32237425"/>
                <a:ext cx="4681615" cy="1833007"/>
              </a:xfrm>
              <a:prstGeom prst="rect">
                <a:avLst/>
              </a:prstGeom>
              <a:blipFill>
                <a:blip r:embed="rId4"/>
                <a:stretch>
                  <a:fillRect l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5" name="TextBox 494">
            <a:extLst>
              <a:ext uri="{FF2B5EF4-FFF2-40B4-BE49-F238E27FC236}">
                <a16:creationId xmlns:a16="http://schemas.microsoft.com/office/drawing/2014/main" id="{68562A46-3EE6-46B4-9EC8-480C75654D2A}"/>
              </a:ext>
            </a:extLst>
          </p:cNvPr>
          <p:cNvSpPr txBox="1"/>
          <p:nvPr/>
        </p:nvSpPr>
        <p:spPr>
          <a:xfrm>
            <a:off x="30724544" y="25046875"/>
            <a:ext cx="1850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 = - 6(b’0110)</a:t>
            </a:r>
          </a:p>
          <a:p>
            <a:r>
              <a:rPr lang="en-US"/>
              <a:t>TH+ 14(b’1110)</a:t>
            </a:r>
          </a:p>
          <a:p>
            <a:endParaRPr lang="en-US"/>
          </a:p>
        </p:txBody>
      </p:sp>
      <p:sp>
        <p:nvSpPr>
          <p:cNvPr id="496" name="Arrow: Right 495">
            <a:extLst>
              <a:ext uri="{FF2B5EF4-FFF2-40B4-BE49-F238E27FC236}">
                <a16:creationId xmlns:a16="http://schemas.microsoft.com/office/drawing/2014/main" id="{E63E6C24-4FCE-490F-BA90-B45B0A316DF5}"/>
              </a:ext>
            </a:extLst>
          </p:cNvPr>
          <p:cNvSpPr/>
          <p:nvPr/>
        </p:nvSpPr>
        <p:spPr>
          <a:xfrm>
            <a:off x="22292972" y="32927644"/>
            <a:ext cx="1476578" cy="27225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7" name="TextBox 516">
            <a:extLst>
              <a:ext uri="{FF2B5EF4-FFF2-40B4-BE49-F238E27FC236}">
                <a16:creationId xmlns:a16="http://schemas.microsoft.com/office/drawing/2014/main" id="{C73C4923-37E2-4620-84C1-B0997CF91B84}"/>
              </a:ext>
            </a:extLst>
          </p:cNvPr>
          <p:cNvSpPr txBox="1"/>
          <p:nvPr/>
        </p:nvSpPr>
        <p:spPr>
          <a:xfrm>
            <a:off x="6101726" y="13899474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Acquisition1</a:t>
            </a:r>
          </a:p>
        </p:txBody>
      </p:sp>
      <p:sp>
        <p:nvSpPr>
          <p:cNvPr id="518" name="TextBox 517">
            <a:extLst>
              <a:ext uri="{FF2B5EF4-FFF2-40B4-BE49-F238E27FC236}">
                <a16:creationId xmlns:a16="http://schemas.microsoft.com/office/drawing/2014/main" id="{00F784AB-4251-4D8A-8A7C-CAAF6EC58F4C}"/>
              </a:ext>
            </a:extLst>
          </p:cNvPr>
          <p:cNvSpPr txBox="1"/>
          <p:nvPr/>
        </p:nvSpPr>
        <p:spPr>
          <a:xfrm>
            <a:off x="6265082" y="25673600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Acquisition2</a:t>
            </a:r>
          </a:p>
        </p:txBody>
      </p:sp>
      <p:sp>
        <p:nvSpPr>
          <p:cNvPr id="519" name="TextBox 518">
            <a:extLst>
              <a:ext uri="{FF2B5EF4-FFF2-40B4-BE49-F238E27FC236}">
                <a16:creationId xmlns:a16="http://schemas.microsoft.com/office/drawing/2014/main" id="{A53F7463-03D8-4F3C-9570-8DB67225ED31}"/>
              </a:ext>
            </a:extLst>
          </p:cNvPr>
          <p:cNvSpPr txBox="1"/>
          <p:nvPr/>
        </p:nvSpPr>
        <p:spPr>
          <a:xfrm>
            <a:off x="4377507" y="31296677"/>
            <a:ext cx="2051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Finish building histogram1</a:t>
            </a:r>
          </a:p>
        </p:txBody>
      </p:sp>
      <p:sp>
        <p:nvSpPr>
          <p:cNvPr id="520" name="TextBox 519">
            <a:extLst>
              <a:ext uri="{FF2B5EF4-FFF2-40B4-BE49-F238E27FC236}">
                <a16:creationId xmlns:a16="http://schemas.microsoft.com/office/drawing/2014/main" id="{C4E8CC64-C39C-4823-ABDD-E927737E1FBA}"/>
              </a:ext>
            </a:extLst>
          </p:cNvPr>
          <p:cNvSpPr txBox="1"/>
          <p:nvPr/>
        </p:nvSpPr>
        <p:spPr>
          <a:xfrm>
            <a:off x="4583307" y="13760974"/>
            <a:ext cx="1510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Start building histogram1</a:t>
            </a:r>
          </a:p>
        </p:txBody>
      </p:sp>
      <p:sp>
        <p:nvSpPr>
          <p:cNvPr id="576" name="TextBox 575">
            <a:extLst>
              <a:ext uri="{FF2B5EF4-FFF2-40B4-BE49-F238E27FC236}">
                <a16:creationId xmlns:a16="http://schemas.microsoft.com/office/drawing/2014/main" id="{CF666B7E-01E1-407D-8D61-B9090B1C0101}"/>
              </a:ext>
            </a:extLst>
          </p:cNvPr>
          <p:cNvSpPr txBox="1"/>
          <p:nvPr/>
        </p:nvSpPr>
        <p:spPr>
          <a:xfrm>
            <a:off x="5287755" y="12891828"/>
            <a:ext cx="1855740" cy="72846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3200"/>
              <a:t>Timeline</a:t>
            </a:r>
          </a:p>
        </p:txBody>
      </p:sp>
      <p:grpSp>
        <p:nvGrpSpPr>
          <p:cNvPr id="577" name="Group 576">
            <a:extLst>
              <a:ext uri="{FF2B5EF4-FFF2-40B4-BE49-F238E27FC236}">
                <a16:creationId xmlns:a16="http://schemas.microsoft.com/office/drawing/2014/main" id="{67B0F039-C47A-48C1-97BB-8837519715C3}"/>
              </a:ext>
            </a:extLst>
          </p:cNvPr>
          <p:cNvGrpSpPr/>
          <p:nvPr/>
        </p:nvGrpSpPr>
        <p:grpSpPr>
          <a:xfrm>
            <a:off x="5265505" y="30736292"/>
            <a:ext cx="1855740" cy="3529955"/>
            <a:chOff x="13354331" y="10917878"/>
            <a:chExt cx="1686444" cy="7912690"/>
          </a:xfrm>
        </p:grpSpPr>
        <p:sp>
          <p:nvSpPr>
            <p:cNvPr id="578" name="TextBox 577">
              <a:extLst>
                <a:ext uri="{FF2B5EF4-FFF2-40B4-BE49-F238E27FC236}">
                  <a16:creationId xmlns:a16="http://schemas.microsoft.com/office/drawing/2014/main" id="{9D3821EA-7347-42BE-9457-A3D8A629F829}"/>
                </a:ext>
              </a:extLst>
            </p:cNvPr>
            <p:cNvSpPr txBox="1"/>
            <p:nvPr/>
          </p:nvSpPr>
          <p:spPr>
            <a:xfrm>
              <a:off x="13354331" y="10917878"/>
              <a:ext cx="1686444" cy="2998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/>
                <a:t>Timeline</a:t>
              </a:r>
            </a:p>
          </p:txBody>
        </p:sp>
        <p:cxnSp>
          <p:nvCxnSpPr>
            <p:cNvPr id="579" name="Straight Arrow Connector 578">
              <a:extLst>
                <a:ext uri="{FF2B5EF4-FFF2-40B4-BE49-F238E27FC236}">
                  <a16:creationId xmlns:a16="http://schemas.microsoft.com/office/drawing/2014/main" id="{AD12E117-233D-4691-BCAE-C97BEFB9CB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89636" y="12319386"/>
              <a:ext cx="609" cy="6511182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3" name="Rectangle 582">
                <a:extLst>
                  <a:ext uri="{FF2B5EF4-FFF2-40B4-BE49-F238E27FC236}">
                    <a16:creationId xmlns:a16="http://schemas.microsoft.com/office/drawing/2014/main" id="{65DC75DE-57DE-42C4-B8E3-D049A95E63D8}"/>
                  </a:ext>
                </a:extLst>
              </p:cNvPr>
              <p:cNvSpPr/>
              <p:nvPr/>
            </p:nvSpPr>
            <p:spPr>
              <a:xfrm>
                <a:off x="30172637" y="8471006"/>
                <a:ext cx="2953928" cy="119946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Data Filter</a:t>
                </a: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Second histogram</a:t>
                </a:r>
              </a:p>
              <a:p>
                <a:pPr algn="ctr"/>
                <a:r>
                  <a:rPr lang="en-US" sz="2000" err="1">
                    <a:solidFill>
                      <a:schemeClr val="tx1"/>
                    </a:solidFill>
                  </a:rPr>
                  <a:t>addr</a:t>
                </a:r>
                <a:r>
                  <a:rPr lang="en-US" sz="2000">
                    <a:solidFill>
                      <a:schemeClr val="tx1"/>
                    </a:solidFill>
                  </a:rPr>
                  <a:t> = rough data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000">
                    <a:solidFill>
                      <a:schemeClr val="tx1"/>
                    </a:solidFill>
                  </a:rPr>
                  <a:t> TH-</a:t>
                </a: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If(TH-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>
                    <a:solidFill>
                      <a:schemeClr val="tx1"/>
                    </a:solidFill>
                  </a:rPr>
                  <a:t>rough data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>
                    <a:solidFill>
                      <a:schemeClr val="tx1"/>
                    </a:solidFill>
                  </a:rPr>
                  <a:t> TH+)</a:t>
                </a:r>
              </a:p>
            </p:txBody>
          </p:sp>
        </mc:Choice>
        <mc:Fallback xmlns="">
          <p:sp>
            <p:nvSpPr>
              <p:cNvPr id="583" name="Rectangle 582">
                <a:extLst>
                  <a:ext uri="{FF2B5EF4-FFF2-40B4-BE49-F238E27FC236}">
                    <a16:creationId xmlns:a16="http://schemas.microsoft.com/office/drawing/2014/main" id="{65DC75DE-57DE-42C4-B8E3-D049A95E63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72637" y="8471006"/>
                <a:ext cx="2953928" cy="1199461"/>
              </a:xfrm>
              <a:prstGeom prst="rect">
                <a:avLst/>
              </a:prstGeom>
              <a:blipFill>
                <a:blip r:embed="rId5"/>
                <a:stretch>
                  <a:fillRect l="-617" t="-7071" r="-206" b="-13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4" name="Straight Arrow Connector 583">
            <a:extLst>
              <a:ext uri="{FF2B5EF4-FFF2-40B4-BE49-F238E27FC236}">
                <a16:creationId xmlns:a16="http://schemas.microsoft.com/office/drawing/2014/main" id="{D993BCA3-E375-4E6F-A148-652BE83E9E20}"/>
              </a:ext>
            </a:extLst>
          </p:cNvPr>
          <p:cNvCxnSpPr>
            <a:cxnSpLocks/>
          </p:cNvCxnSpPr>
          <p:nvPr/>
        </p:nvCxnSpPr>
        <p:spPr>
          <a:xfrm>
            <a:off x="6093720" y="25578210"/>
            <a:ext cx="0" cy="5224974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5" name="TextBox 584">
            <a:extLst>
              <a:ext uri="{FF2B5EF4-FFF2-40B4-BE49-F238E27FC236}">
                <a16:creationId xmlns:a16="http://schemas.microsoft.com/office/drawing/2014/main" id="{942100AC-3885-44CB-9FBA-76A8526AE3D0}"/>
              </a:ext>
            </a:extLst>
          </p:cNvPr>
          <p:cNvSpPr txBox="1"/>
          <p:nvPr/>
        </p:nvSpPr>
        <p:spPr>
          <a:xfrm>
            <a:off x="5269052" y="25006942"/>
            <a:ext cx="1851906" cy="58477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3200"/>
              <a:t>Timeline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A924439-BEDB-4171-885D-D628ECA380E5}"/>
              </a:ext>
            </a:extLst>
          </p:cNvPr>
          <p:cNvGrpSpPr/>
          <p:nvPr/>
        </p:nvGrpSpPr>
        <p:grpSpPr>
          <a:xfrm>
            <a:off x="23768395" y="13689319"/>
            <a:ext cx="5715006" cy="3460016"/>
            <a:chOff x="19173259" y="5057844"/>
            <a:chExt cx="5715006" cy="3460016"/>
          </a:xfrm>
        </p:grpSpPr>
        <p:cxnSp>
          <p:nvCxnSpPr>
            <p:cNvPr id="589" name="Straight Arrow Connector 588">
              <a:extLst>
                <a:ext uri="{FF2B5EF4-FFF2-40B4-BE49-F238E27FC236}">
                  <a16:creationId xmlns:a16="http://schemas.microsoft.com/office/drawing/2014/main" id="{3DE1D609-E873-4952-A444-2BAC0EF4E1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15747" y="7290496"/>
              <a:ext cx="6987" cy="75047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90" name="TextBox 589">
              <a:extLst>
                <a:ext uri="{FF2B5EF4-FFF2-40B4-BE49-F238E27FC236}">
                  <a16:creationId xmlns:a16="http://schemas.microsoft.com/office/drawing/2014/main" id="{D039E57D-3B4D-49A8-A49A-D7F71761028F}"/>
                </a:ext>
              </a:extLst>
            </p:cNvPr>
            <p:cNvSpPr txBox="1"/>
            <p:nvPr/>
          </p:nvSpPr>
          <p:spPr>
            <a:xfrm>
              <a:off x="23580292" y="7416880"/>
              <a:ext cx="13079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err="1"/>
                <a:t>stateRAM</a:t>
              </a:r>
              <a:endParaRPr lang="en-US" sz="1953"/>
            </a:p>
          </p:txBody>
        </p:sp>
        <p:cxnSp>
          <p:nvCxnSpPr>
            <p:cNvPr id="591" name="Straight Arrow Connector 590">
              <a:extLst>
                <a:ext uri="{FF2B5EF4-FFF2-40B4-BE49-F238E27FC236}">
                  <a16:creationId xmlns:a16="http://schemas.microsoft.com/office/drawing/2014/main" id="{30149F56-EC1F-4D3C-94C7-0096CCDDD912}"/>
                </a:ext>
              </a:extLst>
            </p:cNvPr>
            <p:cNvCxnSpPr>
              <a:cxnSpLocks/>
            </p:cNvCxnSpPr>
            <p:nvPr/>
          </p:nvCxnSpPr>
          <p:spPr>
            <a:xfrm>
              <a:off x="20848170" y="7284905"/>
              <a:ext cx="6512" cy="7616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92" name="TextBox 591">
              <a:extLst>
                <a:ext uri="{FF2B5EF4-FFF2-40B4-BE49-F238E27FC236}">
                  <a16:creationId xmlns:a16="http://schemas.microsoft.com/office/drawing/2014/main" id="{7936E3BC-2BA5-4408-8282-599B4C4B643C}"/>
                </a:ext>
              </a:extLst>
            </p:cNvPr>
            <p:cNvSpPr txBox="1"/>
            <p:nvPr/>
          </p:nvSpPr>
          <p:spPr>
            <a:xfrm>
              <a:off x="19391108" y="7327195"/>
              <a:ext cx="1431092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State saving part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820EAE8-7593-46D8-A22D-2A96BCF85618}"/>
                </a:ext>
              </a:extLst>
            </p:cNvPr>
            <p:cNvGrpSpPr/>
            <p:nvPr/>
          </p:nvGrpSpPr>
          <p:grpSpPr>
            <a:xfrm>
              <a:off x="19173259" y="5057844"/>
              <a:ext cx="5458527" cy="3460016"/>
              <a:chOff x="19173259" y="5057844"/>
              <a:chExt cx="5458527" cy="3460016"/>
            </a:xfrm>
          </p:grpSpPr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62D28A81-8693-4BE9-A201-CB1E344AAFAA}"/>
                  </a:ext>
                </a:extLst>
              </p:cNvPr>
              <p:cNvGrpSpPr/>
              <p:nvPr/>
            </p:nvGrpSpPr>
            <p:grpSpPr>
              <a:xfrm>
                <a:off x="19173259" y="5057844"/>
                <a:ext cx="5458527" cy="3460016"/>
                <a:chOff x="17180369" y="4593834"/>
                <a:chExt cx="5458525" cy="3460014"/>
              </a:xfrm>
            </p:grpSpPr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4F3C671A-1DA3-42F2-879C-6B40641B8D2A}"/>
                    </a:ext>
                  </a:extLst>
                </p:cNvPr>
                <p:cNvSpPr/>
                <p:nvPr/>
              </p:nvSpPr>
              <p:spPr>
                <a:xfrm>
                  <a:off x="18984481" y="5136032"/>
                  <a:ext cx="2542990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TH- -&gt; x</a:t>
                  </a:r>
                </a:p>
              </p:txBody>
            </p:sp>
            <p:sp>
              <p:nvSpPr>
                <p:cNvPr id="253" name="Rectangle 252">
                  <a:extLst>
                    <a:ext uri="{FF2B5EF4-FFF2-40B4-BE49-F238E27FC236}">
                      <a16:creationId xmlns:a16="http://schemas.microsoft.com/office/drawing/2014/main" id="{CEACBE0C-8B7B-43D4-B5DE-A362BE4FDE8E}"/>
                    </a:ext>
                  </a:extLst>
                </p:cNvPr>
                <p:cNvSpPr/>
                <p:nvPr/>
              </p:nvSpPr>
              <p:spPr>
                <a:xfrm>
                  <a:off x="18984481" y="5480587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TH+ -&gt; x</a:t>
                  </a:r>
                </a:p>
              </p:txBody>
            </p:sp>
            <p:sp>
              <p:nvSpPr>
                <p:cNvPr id="254" name="Rectangle 253">
                  <a:extLst>
                    <a:ext uri="{FF2B5EF4-FFF2-40B4-BE49-F238E27FC236}">
                      <a16:creationId xmlns:a16="http://schemas.microsoft.com/office/drawing/2014/main" id="{16D49B0C-4FC7-46D6-9253-F98B35ADD2FC}"/>
                    </a:ext>
                  </a:extLst>
                </p:cNvPr>
                <p:cNvSpPr/>
                <p:nvPr/>
              </p:nvSpPr>
              <p:spPr>
                <a:xfrm>
                  <a:off x="18984482" y="5825142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CH -&gt; x</a:t>
                  </a:r>
                </a:p>
              </p:txBody>
            </p:sp>
            <p:cxnSp>
              <p:nvCxnSpPr>
                <p:cNvPr id="255" name="Straight Arrow Connector 254">
                  <a:extLst>
                    <a:ext uri="{FF2B5EF4-FFF2-40B4-BE49-F238E27FC236}">
                      <a16:creationId xmlns:a16="http://schemas.microsoft.com/office/drawing/2014/main" id="{F95FE9B4-E3D9-4D99-B299-D27ADFC6B1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22900" y="5003073"/>
                  <a:ext cx="281119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56" name="TextBox 255">
                  <a:extLst>
                    <a:ext uri="{FF2B5EF4-FFF2-40B4-BE49-F238E27FC236}">
                      <a16:creationId xmlns:a16="http://schemas.microsoft.com/office/drawing/2014/main" id="{3B139652-230D-4CDD-931B-E0AFC1EC8B89}"/>
                    </a:ext>
                  </a:extLst>
                </p:cNvPr>
                <p:cNvSpPr txBox="1"/>
                <p:nvPr/>
              </p:nvSpPr>
              <p:spPr>
                <a:xfrm>
                  <a:off x="19657902" y="4593834"/>
                  <a:ext cx="153060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4 bits wide</a:t>
                  </a:r>
                </a:p>
              </p:txBody>
            </p:sp>
            <p:cxnSp>
              <p:nvCxnSpPr>
                <p:cNvPr id="257" name="Straight Arrow Connector 256">
                  <a:extLst>
                    <a:ext uri="{FF2B5EF4-FFF2-40B4-BE49-F238E27FC236}">
                      <a16:creationId xmlns:a16="http://schemas.microsoft.com/office/drawing/2014/main" id="{56934568-8B96-43B5-B3AF-BF876B77E0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634482" y="5138614"/>
                  <a:ext cx="0" cy="10078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58" name="TextBox 257">
                  <a:extLst>
                    <a:ext uri="{FF2B5EF4-FFF2-40B4-BE49-F238E27FC236}">
                      <a16:creationId xmlns:a16="http://schemas.microsoft.com/office/drawing/2014/main" id="{0171AAA5-BB91-43AB-8297-FA58AF9DE08D}"/>
                    </a:ext>
                  </a:extLst>
                </p:cNvPr>
                <p:cNvSpPr txBox="1"/>
                <p:nvPr/>
              </p:nvSpPr>
              <p:spPr>
                <a:xfrm>
                  <a:off x="21634481" y="5483167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sp>
              <p:nvSpPr>
                <p:cNvPr id="259" name="Rectangle 258">
                  <a:extLst>
                    <a:ext uri="{FF2B5EF4-FFF2-40B4-BE49-F238E27FC236}">
                      <a16:creationId xmlns:a16="http://schemas.microsoft.com/office/drawing/2014/main" id="{762DD3C4-3274-436F-98E3-89FF3EB2D5A7}"/>
                    </a:ext>
                  </a:extLst>
                </p:cNvPr>
                <p:cNvSpPr/>
                <p:nvPr/>
              </p:nvSpPr>
              <p:spPr>
                <a:xfrm>
                  <a:off x="18984265" y="6167376"/>
                  <a:ext cx="2542220" cy="342536"/>
                </a:xfrm>
                <a:prstGeom prst="rect">
                  <a:avLst/>
                </a:prstGeom>
                <a:solidFill>
                  <a:srgbClr val="DDF9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err="1">
                      <a:solidFill>
                        <a:schemeClr val="tx1"/>
                      </a:solidFill>
                    </a:rPr>
                    <a:t>addrSaver</a:t>
                  </a:r>
                  <a:r>
                    <a:rPr lang="en-US" sz="1953">
                      <a:solidFill>
                        <a:schemeClr val="tx1"/>
                      </a:solidFill>
                    </a:rPr>
                    <a:t> -&gt; 5(b’101)</a:t>
                  </a:r>
                </a:p>
              </p:txBody>
            </p:sp>
            <p:cxnSp>
              <p:nvCxnSpPr>
                <p:cNvPr id="264" name="Straight Arrow Connector 263">
                  <a:extLst>
                    <a:ext uri="{FF2B5EF4-FFF2-40B4-BE49-F238E27FC236}">
                      <a16:creationId xmlns:a16="http://schemas.microsoft.com/office/drawing/2014/main" id="{49B87D04-9A4D-4E2F-83CA-E0F005996E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633493" y="6140605"/>
                  <a:ext cx="769" cy="70089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FB14B726-73B5-4CC6-B3B8-3AEFB3268C26}"/>
                    </a:ext>
                  </a:extLst>
                </p:cNvPr>
                <p:cNvSpPr txBox="1"/>
                <p:nvPr/>
              </p:nvSpPr>
              <p:spPr>
                <a:xfrm>
                  <a:off x="21651141" y="6287540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268" name="Straight Arrow Connector 267">
                  <a:extLst>
                    <a:ext uri="{FF2B5EF4-FFF2-40B4-BE49-F238E27FC236}">
                      <a16:creationId xmlns:a16="http://schemas.microsoft.com/office/drawing/2014/main" id="{8240B52E-CD2F-4FF8-9E3A-D1C62407E3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8837" y="6130422"/>
                  <a:ext cx="0" cy="72272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71" name="TextBox 270">
                  <a:extLst>
                    <a:ext uri="{FF2B5EF4-FFF2-40B4-BE49-F238E27FC236}">
                      <a16:creationId xmlns:a16="http://schemas.microsoft.com/office/drawing/2014/main" id="{45BF3BAE-AE08-4BFB-88F9-F9FF43F614F0}"/>
                    </a:ext>
                  </a:extLst>
                </p:cNvPr>
                <p:cNvSpPr txBox="1"/>
                <p:nvPr/>
              </p:nvSpPr>
              <p:spPr>
                <a:xfrm>
                  <a:off x="17180369" y="6174080"/>
                  <a:ext cx="1850113" cy="693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Result saving part</a:t>
                  </a:r>
                </a:p>
              </p:txBody>
            </p:sp>
            <p:cxnSp>
              <p:nvCxnSpPr>
                <p:cNvPr id="272" name="Straight Arrow Connector 271">
                  <a:extLst>
                    <a:ext uri="{FF2B5EF4-FFF2-40B4-BE49-F238E27FC236}">
                      <a16:creationId xmlns:a16="http://schemas.microsoft.com/office/drawing/2014/main" id="{AB7FEF91-482B-4B5A-9C1A-E240070A78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9048" y="5110310"/>
                  <a:ext cx="0" cy="102185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73" name="TextBox 272">
                  <a:extLst>
                    <a:ext uri="{FF2B5EF4-FFF2-40B4-BE49-F238E27FC236}">
                      <a16:creationId xmlns:a16="http://schemas.microsoft.com/office/drawing/2014/main" id="{5E1D779C-3E48-4AD3-A3D9-3CA979E0A08A}"/>
                    </a:ext>
                  </a:extLst>
                </p:cNvPr>
                <p:cNvSpPr txBox="1"/>
                <p:nvPr/>
              </p:nvSpPr>
              <p:spPr>
                <a:xfrm>
                  <a:off x="17234322" y="5074107"/>
                  <a:ext cx="1703206" cy="9939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Filter parameter</a:t>
                  </a:r>
                </a:p>
                <a:p>
                  <a:pPr algn="ctr"/>
                  <a:r>
                    <a:rPr lang="en-US" sz="1953"/>
                    <a:t>part</a:t>
                  </a:r>
                </a:p>
              </p:txBody>
            </p:sp>
            <p:sp>
              <p:nvSpPr>
                <p:cNvPr id="274" name="TextBox 273">
                  <a:extLst>
                    <a:ext uri="{FF2B5EF4-FFF2-40B4-BE49-F238E27FC236}">
                      <a16:creationId xmlns:a16="http://schemas.microsoft.com/office/drawing/2014/main" id="{67F7B691-FD44-4DDD-AB75-D08053F4CBBF}"/>
                    </a:ext>
                  </a:extLst>
                </p:cNvPr>
                <p:cNvSpPr txBox="1"/>
                <p:nvPr/>
              </p:nvSpPr>
              <p:spPr>
                <a:xfrm>
                  <a:off x="18993469" y="7660984"/>
                  <a:ext cx="288934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Current value in SRAM2</a:t>
                  </a:r>
                </a:p>
              </p:txBody>
            </p:sp>
          </p:grpSp>
          <p:sp>
            <p:nvSpPr>
              <p:cNvPr id="330" name="Rectangle 329">
                <a:extLst>
                  <a:ext uri="{FF2B5EF4-FFF2-40B4-BE49-F238E27FC236}">
                    <a16:creationId xmlns:a16="http://schemas.microsoft.com/office/drawing/2014/main" id="{B111788B-842F-44F3-974D-83EB7EE9EC8E}"/>
                  </a:ext>
                </a:extLst>
              </p:cNvPr>
              <p:cNvSpPr/>
              <p:nvPr/>
            </p:nvSpPr>
            <p:spPr>
              <a:xfrm>
                <a:off x="20976384" y="6971824"/>
                <a:ext cx="2542993" cy="320791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peakResult</a:t>
                </a:r>
                <a:r>
                  <a:rPr lang="en-US" sz="1953">
                    <a:solidFill>
                      <a:schemeClr val="tx1"/>
                    </a:solidFill>
                  </a:rPr>
                  <a:t> -&gt; 1 </a:t>
                </a:r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5597D78-B8B9-4DF3-8F0F-5EBB41CEE2CF}"/>
                  </a:ext>
                </a:extLst>
              </p:cNvPr>
              <p:cNvGrpSpPr/>
              <p:nvPr/>
            </p:nvGrpSpPr>
            <p:grpSpPr>
              <a:xfrm>
                <a:off x="20978493" y="7293023"/>
                <a:ext cx="2538016" cy="359105"/>
                <a:chOff x="20978493" y="7293023"/>
                <a:chExt cx="2538016" cy="359105"/>
              </a:xfrm>
            </p:grpSpPr>
            <p:sp>
              <p:nvSpPr>
                <p:cNvPr id="593" name="Rectangle 592">
                  <a:extLst>
                    <a:ext uri="{FF2B5EF4-FFF2-40B4-BE49-F238E27FC236}">
                      <a16:creationId xmlns:a16="http://schemas.microsoft.com/office/drawing/2014/main" id="{D2209282-E233-438B-8556-4CBC3D6C36CB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594" name="Rectangle 593">
                  <a:extLst>
                    <a:ext uri="{FF2B5EF4-FFF2-40B4-BE49-F238E27FC236}">
                      <a16:creationId xmlns:a16="http://schemas.microsoft.com/office/drawing/2014/main" id="{F847CD6A-E023-412A-A13A-5C10FB242BA0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595" name="Rectangle 594">
                  <a:extLst>
                    <a:ext uri="{FF2B5EF4-FFF2-40B4-BE49-F238E27FC236}">
                      <a16:creationId xmlns:a16="http://schemas.microsoft.com/office/drawing/2014/main" id="{A9CF06E5-3B92-4F2B-8573-AD21CA66EBAA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596" name="Rectangle 595">
                  <a:extLst>
                    <a:ext uri="{FF2B5EF4-FFF2-40B4-BE49-F238E27FC236}">
                      <a16:creationId xmlns:a16="http://schemas.microsoft.com/office/drawing/2014/main" id="{EDA3F931-4D3B-41CE-A232-E6EAADB0DFAC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597" name="Group 596">
                <a:extLst>
                  <a:ext uri="{FF2B5EF4-FFF2-40B4-BE49-F238E27FC236}">
                    <a16:creationId xmlns:a16="http://schemas.microsoft.com/office/drawing/2014/main" id="{0ABA143B-B444-4EDA-8152-5D587C062C38}"/>
                  </a:ext>
                </a:extLst>
              </p:cNvPr>
              <p:cNvGrpSpPr/>
              <p:nvPr/>
            </p:nvGrpSpPr>
            <p:grpSpPr>
              <a:xfrm>
                <a:off x="20978493" y="7642663"/>
                <a:ext cx="2538016" cy="377927"/>
                <a:chOff x="20978493" y="7293023"/>
                <a:chExt cx="2538016" cy="359105"/>
              </a:xfrm>
            </p:grpSpPr>
            <p:sp>
              <p:nvSpPr>
                <p:cNvPr id="598" name="Rectangle 597">
                  <a:extLst>
                    <a:ext uri="{FF2B5EF4-FFF2-40B4-BE49-F238E27FC236}">
                      <a16:creationId xmlns:a16="http://schemas.microsoft.com/office/drawing/2014/main" id="{D7057902-3BAF-4771-8440-1EF7128C8567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599" name="Rectangle 598">
                  <a:extLst>
                    <a:ext uri="{FF2B5EF4-FFF2-40B4-BE49-F238E27FC236}">
                      <a16:creationId xmlns:a16="http://schemas.microsoft.com/office/drawing/2014/main" id="{9C468129-D108-4D86-84AF-0F34D542070F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00" name="Rectangle 599">
                  <a:extLst>
                    <a:ext uri="{FF2B5EF4-FFF2-40B4-BE49-F238E27FC236}">
                      <a16:creationId xmlns:a16="http://schemas.microsoft.com/office/drawing/2014/main" id="{55B4CAC6-1DEE-4C27-80C6-5352F0277A0B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01" name="Rectangle 600">
                  <a:extLst>
                    <a:ext uri="{FF2B5EF4-FFF2-40B4-BE49-F238E27FC236}">
                      <a16:creationId xmlns:a16="http://schemas.microsoft.com/office/drawing/2014/main" id="{EFED53DB-E2D6-4ECB-955A-4D697258F6DA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</p:grpSp>
      </p:grpSp>
      <p:grpSp>
        <p:nvGrpSpPr>
          <p:cNvPr id="612" name="Group 611">
            <a:extLst>
              <a:ext uri="{FF2B5EF4-FFF2-40B4-BE49-F238E27FC236}">
                <a16:creationId xmlns:a16="http://schemas.microsoft.com/office/drawing/2014/main" id="{2899BD38-B3A1-424C-937B-04F3285736DE}"/>
              </a:ext>
            </a:extLst>
          </p:cNvPr>
          <p:cNvGrpSpPr/>
          <p:nvPr/>
        </p:nvGrpSpPr>
        <p:grpSpPr>
          <a:xfrm>
            <a:off x="23774876" y="17616935"/>
            <a:ext cx="5715006" cy="3460016"/>
            <a:chOff x="19173259" y="5057844"/>
            <a:chExt cx="5715006" cy="3460016"/>
          </a:xfrm>
        </p:grpSpPr>
        <p:cxnSp>
          <p:nvCxnSpPr>
            <p:cNvPr id="613" name="Straight Arrow Connector 612">
              <a:extLst>
                <a:ext uri="{FF2B5EF4-FFF2-40B4-BE49-F238E27FC236}">
                  <a16:creationId xmlns:a16="http://schemas.microsoft.com/office/drawing/2014/main" id="{B121F5DB-AFFA-404D-A4BA-124BE1F2FA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15747" y="7290496"/>
              <a:ext cx="6987" cy="75047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14" name="TextBox 613">
              <a:extLst>
                <a:ext uri="{FF2B5EF4-FFF2-40B4-BE49-F238E27FC236}">
                  <a16:creationId xmlns:a16="http://schemas.microsoft.com/office/drawing/2014/main" id="{4021B053-5C1B-4406-8BBF-38423325082F}"/>
                </a:ext>
              </a:extLst>
            </p:cNvPr>
            <p:cNvSpPr txBox="1"/>
            <p:nvPr/>
          </p:nvSpPr>
          <p:spPr>
            <a:xfrm>
              <a:off x="23580292" y="7416880"/>
              <a:ext cx="13079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err="1"/>
                <a:t>stateRAM</a:t>
              </a:r>
              <a:endParaRPr lang="en-US" sz="1953"/>
            </a:p>
          </p:txBody>
        </p:sp>
        <p:cxnSp>
          <p:nvCxnSpPr>
            <p:cNvPr id="615" name="Straight Arrow Connector 614">
              <a:extLst>
                <a:ext uri="{FF2B5EF4-FFF2-40B4-BE49-F238E27FC236}">
                  <a16:creationId xmlns:a16="http://schemas.microsoft.com/office/drawing/2014/main" id="{CD78F7E5-D24A-4655-94B1-3D923B97F989}"/>
                </a:ext>
              </a:extLst>
            </p:cNvPr>
            <p:cNvCxnSpPr>
              <a:cxnSpLocks/>
            </p:cNvCxnSpPr>
            <p:nvPr/>
          </p:nvCxnSpPr>
          <p:spPr>
            <a:xfrm>
              <a:off x="20848170" y="7284905"/>
              <a:ext cx="6512" cy="7616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16" name="TextBox 615">
              <a:extLst>
                <a:ext uri="{FF2B5EF4-FFF2-40B4-BE49-F238E27FC236}">
                  <a16:creationId xmlns:a16="http://schemas.microsoft.com/office/drawing/2014/main" id="{F8C78F89-2ED7-4008-8151-5E26FED47E7B}"/>
                </a:ext>
              </a:extLst>
            </p:cNvPr>
            <p:cNvSpPr txBox="1"/>
            <p:nvPr/>
          </p:nvSpPr>
          <p:spPr>
            <a:xfrm>
              <a:off x="19391108" y="7327195"/>
              <a:ext cx="1431092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State saving part</a:t>
              </a:r>
            </a:p>
          </p:txBody>
        </p:sp>
        <p:grpSp>
          <p:nvGrpSpPr>
            <p:cNvPr id="617" name="Group 616">
              <a:extLst>
                <a:ext uri="{FF2B5EF4-FFF2-40B4-BE49-F238E27FC236}">
                  <a16:creationId xmlns:a16="http://schemas.microsoft.com/office/drawing/2014/main" id="{4310F35C-F7D5-403A-A16F-D90914BFCAC8}"/>
                </a:ext>
              </a:extLst>
            </p:cNvPr>
            <p:cNvGrpSpPr/>
            <p:nvPr/>
          </p:nvGrpSpPr>
          <p:grpSpPr>
            <a:xfrm>
              <a:off x="19173259" y="5057844"/>
              <a:ext cx="5458527" cy="3460016"/>
              <a:chOff x="19173259" y="5057844"/>
              <a:chExt cx="5458527" cy="3460016"/>
            </a:xfrm>
          </p:grpSpPr>
          <p:grpSp>
            <p:nvGrpSpPr>
              <p:cNvPr id="618" name="Group 617">
                <a:extLst>
                  <a:ext uri="{FF2B5EF4-FFF2-40B4-BE49-F238E27FC236}">
                    <a16:creationId xmlns:a16="http://schemas.microsoft.com/office/drawing/2014/main" id="{B626B535-0B9A-4BE6-81BB-7713945F4920}"/>
                  </a:ext>
                </a:extLst>
              </p:cNvPr>
              <p:cNvGrpSpPr/>
              <p:nvPr/>
            </p:nvGrpSpPr>
            <p:grpSpPr>
              <a:xfrm>
                <a:off x="19173259" y="5057844"/>
                <a:ext cx="5458527" cy="3460016"/>
                <a:chOff x="17180369" y="4593834"/>
                <a:chExt cx="5458525" cy="3460014"/>
              </a:xfrm>
            </p:grpSpPr>
            <p:sp>
              <p:nvSpPr>
                <p:cNvPr id="630" name="Rectangle 629">
                  <a:extLst>
                    <a:ext uri="{FF2B5EF4-FFF2-40B4-BE49-F238E27FC236}">
                      <a16:creationId xmlns:a16="http://schemas.microsoft.com/office/drawing/2014/main" id="{8D22C618-4BCE-458E-8F86-0EA92137C5A0}"/>
                    </a:ext>
                  </a:extLst>
                </p:cNvPr>
                <p:cNvSpPr/>
                <p:nvPr/>
              </p:nvSpPr>
              <p:spPr>
                <a:xfrm>
                  <a:off x="18984481" y="5136032"/>
                  <a:ext cx="2542990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TH- -&gt; x</a:t>
                  </a:r>
                </a:p>
              </p:txBody>
            </p:sp>
            <p:sp>
              <p:nvSpPr>
                <p:cNvPr id="631" name="Rectangle 630">
                  <a:extLst>
                    <a:ext uri="{FF2B5EF4-FFF2-40B4-BE49-F238E27FC236}">
                      <a16:creationId xmlns:a16="http://schemas.microsoft.com/office/drawing/2014/main" id="{A404CC73-91C4-4460-9735-33EF532CB8FC}"/>
                    </a:ext>
                  </a:extLst>
                </p:cNvPr>
                <p:cNvSpPr/>
                <p:nvPr/>
              </p:nvSpPr>
              <p:spPr>
                <a:xfrm>
                  <a:off x="18984481" y="5480587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TH+ -&gt; x</a:t>
                  </a:r>
                </a:p>
              </p:txBody>
            </p:sp>
            <p:sp>
              <p:nvSpPr>
                <p:cNvPr id="632" name="Rectangle 631">
                  <a:extLst>
                    <a:ext uri="{FF2B5EF4-FFF2-40B4-BE49-F238E27FC236}">
                      <a16:creationId xmlns:a16="http://schemas.microsoft.com/office/drawing/2014/main" id="{328E0978-1A19-4DF8-B8D8-D041F64CB40D}"/>
                    </a:ext>
                  </a:extLst>
                </p:cNvPr>
                <p:cNvSpPr/>
                <p:nvPr/>
              </p:nvSpPr>
              <p:spPr>
                <a:xfrm>
                  <a:off x="18984482" y="5825142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CH -&gt; x</a:t>
                  </a:r>
                </a:p>
              </p:txBody>
            </p:sp>
            <p:cxnSp>
              <p:nvCxnSpPr>
                <p:cNvPr id="633" name="Straight Arrow Connector 632">
                  <a:extLst>
                    <a:ext uri="{FF2B5EF4-FFF2-40B4-BE49-F238E27FC236}">
                      <a16:creationId xmlns:a16="http://schemas.microsoft.com/office/drawing/2014/main" id="{AF8CE8A2-39C8-43ED-8B25-D39D639ECA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22900" y="5003073"/>
                  <a:ext cx="281119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34" name="TextBox 633">
                  <a:extLst>
                    <a:ext uri="{FF2B5EF4-FFF2-40B4-BE49-F238E27FC236}">
                      <a16:creationId xmlns:a16="http://schemas.microsoft.com/office/drawing/2014/main" id="{516EEC4F-9BDC-4E89-B435-559D08ABFC1B}"/>
                    </a:ext>
                  </a:extLst>
                </p:cNvPr>
                <p:cNvSpPr txBox="1"/>
                <p:nvPr/>
              </p:nvSpPr>
              <p:spPr>
                <a:xfrm>
                  <a:off x="19657902" y="4593834"/>
                  <a:ext cx="153060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4 bits wide</a:t>
                  </a:r>
                </a:p>
              </p:txBody>
            </p:sp>
            <p:cxnSp>
              <p:nvCxnSpPr>
                <p:cNvPr id="635" name="Straight Arrow Connector 634">
                  <a:extLst>
                    <a:ext uri="{FF2B5EF4-FFF2-40B4-BE49-F238E27FC236}">
                      <a16:creationId xmlns:a16="http://schemas.microsoft.com/office/drawing/2014/main" id="{241FB809-3D52-4BBA-8BD6-F48A0799B6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634482" y="5138614"/>
                  <a:ext cx="0" cy="10078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36" name="TextBox 635">
                  <a:extLst>
                    <a:ext uri="{FF2B5EF4-FFF2-40B4-BE49-F238E27FC236}">
                      <a16:creationId xmlns:a16="http://schemas.microsoft.com/office/drawing/2014/main" id="{B52DBA76-2528-46D7-A1C1-493AB83184A6}"/>
                    </a:ext>
                  </a:extLst>
                </p:cNvPr>
                <p:cNvSpPr txBox="1"/>
                <p:nvPr/>
              </p:nvSpPr>
              <p:spPr>
                <a:xfrm>
                  <a:off x="21634481" y="5483167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sp>
              <p:nvSpPr>
                <p:cNvPr id="637" name="Rectangle 636">
                  <a:extLst>
                    <a:ext uri="{FF2B5EF4-FFF2-40B4-BE49-F238E27FC236}">
                      <a16:creationId xmlns:a16="http://schemas.microsoft.com/office/drawing/2014/main" id="{9C6D5D92-A42E-4865-9076-7CE08B2E9388}"/>
                    </a:ext>
                  </a:extLst>
                </p:cNvPr>
                <p:cNvSpPr/>
                <p:nvPr/>
              </p:nvSpPr>
              <p:spPr>
                <a:xfrm>
                  <a:off x="18984265" y="6167376"/>
                  <a:ext cx="2542220" cy="342536"/>
                </a:xfrm>
                <a:prstGeom prst="rect">
                  <a:avLst/>
                </a:prstGeom>
                <a:solidFill>
                  <a:srgbClr val="DDF9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err="1">
                      <a:solidFill>
                        <a:schemeClr val="tx1"/>
                      </a:solidFill>
                    </a:rPr>
                    <a:t>addrSaver</a:t>
                  </a:r>
                  <a:r>
                    <a:rPr lang="en-US" sz="1953">
                      <a:solidFill>
                        <a:schemeClr val="tx1"/>
                      </a:solidFill>
                    </a:rPr>
                    <a:t> -&gt; 5(b’101)</a:t>
                  </a:r>
                </a:p>
              </p:txBody>
            </p:sp>
            <p:cxnSp>
              <p:nvCxnSpPr>
                <p:cNvPr id="638" name="Straight Arrow Connector 637">
                  <a:extLst>
                    <a:ext uri="{FF2B5EF4-FFF2-40B4-BE49-F238E27FC236}">
                      <a16:creationId xmlns:a16="http://schemas.microsoft.com/office/drawing/2014/main" id="{1A1769F1-AE5E-496B-96D0-1436D3FBAB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633493" y="6140605"/>
                  <a:ext cx="769" cy="70089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39" name="TextBox 638">
                  <a:extLst>
                    <a:ext uri="{FF2B5EF4-FFF2-40B4-BE49-F238E27FC236}">
                      <a16:creationId xmlns:a16="http://schemas.microsoft.com/office/drawing/2014/main" id="{D1869655-4838-4D32-919B-4E9CA4F0031D}"/>
                    </a:ext>
                  </a:extLst>
                </p:cNvPr>
                <p:cNvSpPr txBox="1"/>
                <p:nvPr/>
              </p:nvSpPr>
              <p:spPr>
                <a:xfrm>
                  <a:off x="21651141" y="6287540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640" name="Straight Arrow Connector 639">
                  <a:extLst>
                    <a:ext uri="{FF2B5EF4-FFF2-40B4-BE49-F238E27FC236}">
                      <a16:creationId xmlns:a16="http://schemas.microsoft.com/office/drawing/2014/main" id="{879A5128-2CB2-4C7C-97CD-A6C0CFC9CD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8837" y="6130422"/>
                  <a:ext cx="0" cy="72272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41" name="TextBox 640">
                  <a:extLst>
                    <a:ext uri="{FF2B5EF4-FFF2-40B4-BE49-F238E27FC236}">
                      <a16:creationId xmlns:a16="http://schemas.microsoft.com/office/drawing/2014/main" id="{F5A8C7AD-4B2A-4898-A32C-F76EBE4E2242}"/>
                    </a:ext>
                  </a:extLst>
                </p:cNvPr>
                <p:cNvSpPr txBox="1"/>
                <p:nvPr/>
              </p:nvSpPr>
              <p:spPr>
                <a:xfrm>
                  <a:off x="17180369" y="6174080"/>
                  <a:ext cx="1850113" cy="693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Result saving part</a:t>
                  </a:r>
                </a:p>
              </p:txBody>
            </p:sp>
            <p:cxnSp>
              <p:nvCxnSpPr>
                <p:cNvPr id="642" name="Straight Arrow Connector 641">
                  <a:extLst>
                    <a:ext uri="{FF2B5EF4-FFF2-40B4-BE49-F238E27FC236}">
                      <a16:creationId xmlns:a16="http://schemas.microsoft.com/office/drawing/2014/main" id="{C279B682-8B48-4B3B-936C-DD12750B8B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9048" y="5110310"/>
                  <a:ext cx="0" cy="102185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43" name="TextBox 642">
                  <a:extLst>
                    <a:ext uri="{FF2B5EF4-FFF2-40B4-BE49-F238E27FC236}">
                      <a16:creationId xmlns:a16="http://schemas.microsoft.com/office/drawing/2014/main" id="{13DF6CB5-3241-435D-8703-E3CF91DC73F6}"/>
                    </a:ext>
                  </a:extLst>
                </p:cNvPr>
                <p:cNvSpPr txBox="1"/>
                <p:nvPr/>
              </p:nvSpPr>
              <p:spPr>
                <a:xfrm>
                  <a:off x="17234322" y="5074107"/>
                  <a:ext cx="1703206" cy="9939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Filter parameter</a:t>
                  </a:r>
                </a:p>
                <a:p>
                  <a:pPr algn="ctr"/>
                  <a:r>
                    <a:rPr lang="en-US" sz="1953"/>
                    <a:t>part</a:t>
                  </a:r>
                </a:p>
              </p:txBody>
            </p:sp>
            <p:sp>
              <p:nvSpPr>
                <p:cNvPr id="644" name="TextBox 643">
                  <a:extLst>
                    <a:ext uri="{FF2B5EF4-FFF2-40B4-BE49-F238E27FC236}">
                      <a16:creationId xmlns:a16="http://schemas.microsoft.com/office/drawing/2014/main" id="{4B44C276-E814-4382-BE92-95E955CF78A4}"/>
                    </a:ext>
                  </a:extLst>
                </p:cNvPr>
                <p:cNvSpPr txBox="1"/>
                <p:nvPr/>
              </p:nvSpPr>
              <p:spPr>
                <a:xfrm>
                  <a:off x="18993469" y="7660984"/>
                  <a:ext cx="288934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Current value in SRAM2</a:t>
                  </a:r>
                </a:p>
              </p:txBody>
            </p:sp>
          </p:grpSp>
          <p:sp>
            <p:nvSpPr>
              <p:cNvPr id="619" name="Rectangle 618">
                <a:extLst>
                  <a:ext uri="{FF2B5EF4-FFF2-40B4-BE49-F238E27FC236}">
                    <a16:creationId xmlns:a16="http://schemas.microsoft.com/office/drawing/2014/main" id="{6C401F08-11D0-429F-85A4-C2B755525E57}"/>
                  </a:ext>
                </a:extLst>
              </p:cNvPr>
              <p:cNvSpPr/>
              <p:nvPr/>
            </p:nvSpPr>
            <p:spPr>
              <a:xfrm>
                <a:off x="20976384" y="6971824"/>
                <a:ext cx="2542993" cy="320791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peakResult</a:t>
                </a:r>
                <a:r>
                  <a:rPr lang="en-US" sz="1953">
                    <a:solidFill>
                      <a:schemeClr val="tx1"/>
                    </a:solidFill>
                  </a:rPr>
                  <a:t> -&gt; 1 </a:t>
                </a:r>
              </a:p>
            </p:txBody>
          </p:sp>
          <p:grpSp>
            <p:nvGrpSpPr>
              <p:cNvPr id="620" name="Group 619">
                <a:extLst>
                  <a:ext uri="{FF2B5EF4-FFF2-40B4-BE49-F238E27FC236}">
                    <a16:creationId xmlns:a16="http://schemas.microsoft.com/office/drawing/2014/main" id="{C11CD227-FCEE-4B6F-9C70-014DDF3F37A3}"/>
                  </a:ext>
                </a:extLst>
              </p:cNvPr>
              <p:cNvGrpSpPr/>
              <p:nvPr/>
            </p:nvGrpSpPr>
            <p:grpSpPr>
              <a:xfrm>
                <a:off x="20978493" y="7293023"/>
                <a:ext cx="2538016" cy="359105"/>
                <a:chOff x="20978493" y="7293023"/>
                <a:chExt cx="2538016" cy="359105"/>
              </a:xfrm>
            </p:grpSpPr>
            <p:sp>
              <p:nvSpPr>
                <p:cNvPr id="626" name="Rectangle 625">
                  <a:extLst>
                    <a:ext uri="{FF2B5EF4-FFF2-40B4-BE49-F238E27FC236}">
                      <a16:creationId xmlns:a16="http://schemas.microsoft.com/office/drawing/2014/main" id="{14359A4B-A9C5-4738-B530-895B824350B4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27" name="Rectangle 626">
                  <a:extLst>
                    <a:ext uri="{FF2B5EF4-FFF2-40B4-BE49-F238E27FC236}">
                      <a16:creationId xmlns:a16="http://schemas.microsoft.com/office/drawing/2014/main" id="{F616DF91-4DEE-4DA1-A394-F4D8CD2A55A1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28" name="Rectangle 627">
                  <a:extLst>
                    <a:ext uri="{FF2B5EF4-FFF2-40B4-BE49-F238E27FC236}">
                      <a16:creationId xmlns:a16="http://schemas.microsoft.com/office/drawing/2014/main" id="{191466E9-ED60-49C9-9CF7-CE05434A823F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29" name="Rectangle 628">
                  <a:extLst>
                    <a:ext uri="{FF2B5EF4-FFF2-40B4-BE49-F238E27FC236}">
                      <a16:creationId xmlns:a16="http://schemas.microsoft.com/office/drawing/2014/main" id="{1CEA5B7D-A7DE-4457-B433-18F77E356B0E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621" name="Group 620">
                <a:extLst>
                  <a:ext uri="{FF2B5EF4-FFF2-40B4-BE49-F238E27FC236}">
                    <a16:creationId xmlns:a16="http://schemas.microsoft.com/office/drawing/2014/main" id="{9051E207-C893-4550-95FC-041E7908B0E0}"/>
                  </a:ext>
                </a:extLst>
              </p:cNvPr>
              <p:cNvGrpSpPr/>
              <p:nvPr/>
            </p:nvGrpSpPr>
            <p:grpSpPr>
              <a:xfrm>
                <a:off x="20978493" y="7642663"/>
                <a:ext cx="2538016" cy="377927"/>
                <a:chOff x="20978493" y="7293023"/>
                <a:chExt cx="2538016" cy="359105"/>
              </a:xfrm>
            </p:grpSpPr>
            <p:sp>
              <p:nvSpPr>
                <p:cNvPr id="622" name="Rectangle 621">
                  <a:extLst>
                    <a:ext uri="{FF2B5EF4-FFF2-40B4-BE49-F238E27FC236}">
                      <a16:creationId xmlns:a16="http://schemas.microsoft.com/office/drawing/2014/main" id="{468D0A22-0093-472C-9408-C5AE6070DA05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623" name="Rectangle 622">
                  <a:extLst>
                    <a:ext uri="{FF2B5EF4-FFF2-40B4-BE49-F238E27FC236}">
                      <a16:creationId xmlns:a16="http://schemas.microsoft.com/office/drawing/2014/main" id="{539A5B04-10C5-4B2A-A812-CCF9C5BC900C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624" name="Rectangle 623">
                  <a:extLst>
                    <a:ext uri="{FF2B5EF4-FFF2-40B4-BE49-F238E27FC236}">
                      <a16:creationId xmlns:a16="http://schemas.microsoft.com/office/drawing/2014/main" id="{257220CB-D382-461F-A909-C42076ECDF90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25" name="Rectangle 624">
                  <a:extLst>
                    <a:ext uri="{FF2B5EF4-FFF2-40B4-BE49-F238E27FC236}">
                      <a16:creationId xmlns:a16="http://schemas.microsoft.com/office/drawing/2014/main" id="{BEB19345-7A06-4E07-853A-3CA9AFDFA40A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</p:grpSp>
      </p:grpSp>
      <p:grpSp>
        <p:nvGrpSpPr>
          <p:cNvPr id="645" name="Group 644">
            <a:extLst>
              <a:ext uri="{FF2B5EF4-FFF2-40B4-BE49-F238E27FC236}">
                <a16:creationId xmlns:a16="http://schemas.microsoft.com/office/drawing/2014/main" id="{F17BAB8F-FA4A-4B86-A8A6-657DED0E9301}"/>
              </a:ext>
            </a:extLst>
          </p:cNvPr>
          <p:cNvGrpSpPr/>
          <p:nvPr/>
        </p:nvGrpSpPr>
        <p:grpSpPr>
          <a:xfrm>
            <a:off x="23781477" y="25302111"/>
            <a:ext cx="5715006" cy="3460016"/>
            <a:chOff x="19173259" y="5057844"/>
            <a:chExt cx="5715006" cy="3460016"/>
          </a:xfrm>
        </p:grpSpPr>
        <p:cxnSp>
          <p:nvCxnSpPr>
            <p:cNvPr id="646" name="Straight Arrow Connector 645">
              <a:extLst>
                <a:ext uri="{FF2B5EF4-FFF2-40B4-BE49-F238E27FC236}">
                  <a16:creationId xmlns:a16="http://schemas.microsoft.com/office/drawing/2014/main" id="{B2DF387D-35C4-49EF-9DF0-3ABAAC1837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15747" y="7290496"/>
              <a:ext cx="6987" cy="75047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47" name="TextBox 646">
              <a:extLst>
                <a:ext uri="{FF2B5EF4-FFF2-40B4-BE49-F238E27FC236}">
                  <a16:creationId xmlns:a16="http://schemas.microsoft.com/office/drawing/2014/main" id="{577951DA-594D-44C7-BF8D-0B8EE4A8EA43}"/>
                </a:ext>
              </a:extLst>
            </p:cNvPr>
            <p:cNvSpPr txBox="1"/>
            <p:nvPr/>
          </p:nvSpPr>
          <p:spPr>
            <a:xfrm>
              <a:off x="23580292" y="7416880"/>
              <a:ext cx="13079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err="1"/>
                <a:t>stateRAM</a:t>
              </a:r>
              <a:endParaRPr lang="en-US" sz="1953"/>
            </a:p>
          </p:txBody>
        </p:sp>
        <p:cxnSp>
          <p:nvCxnSpPr>
            <p:cNvPr id="648" name="Straight Arrow Connector 647">
              <a:extLst>
                <a:ext uri="{FF2B5EF4-FFF2-40B4-BE49-F238E27FC236}">
                  <a16:creationId xmlns:a16="http://schemas.microsoft.com/office/drawing/2014/main" id="{3303D1EE-29C1-4ADA-BCE0-472619FD3A9E}"/>
                </a:ext>
              </a:extLst>
            </p:cNvPr>
            <p:cNvCxnSpPr>
              <a:cxnSpLocks/>
            </p:cNvCxnSpPr>
            <p:nvPr/>
          </p:nvCxnSpPr>
          <p:spPr>
            <a:xfrm>
              <a:off x="20848170" y="7284905"/>
              <a:ext cx="6512" cy="7616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49" name="TextBox 648">
              <a:extLst>
                <a:ext uri="{FF2B5EF4-FFF2-40B4-BE49-F238E27FC236}">
                  <a16:creationId xmlns:a16="http://schemas.microsoft.com/office/drawing/2014/main" id="{5428DD93-472F-4A29-90A0-0F4B12C3428B}"/>
                </a:ext>
              </a:extLst>
            </p:cNvPr>
            <p:cNvSpPr txBox="1"/>
            <p:nvPr/>
          </p:nvSpPr>
          <p:spPr>
            <a:xfrm>
              <a:off x="19391108" y="7327195"/>
              <a:ext cx="1431092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State saving part</a:t>
              </a:r>
            </a:p>
          </p:txBody>
        </p:sp>
        <p:grpSp>
          <p:nvGrpSpPr>
            <p:cNvPr id="650" name="Group 649">
              <a:extLst>
                <a:ext uri="{FF2B5EF4-FFF2-40B4-BE49-F238E27FC236}">
                  <a16:creationId xmlns:a16="http://schemas.microsoft.com/office/drawing/2014/main" id="{2789FC7C-1521-4FDB-A6D5-3BE92FC4DE75}"/>
                </a:ext>
              </a:extLst>
            </p:cNvPr>
            <p:cNvGrpSpPr/>
            <p:nvPr/>
          </p:nvGrpSpPr>
          <p:grpSpPr>
            <a:xfrm>
              <a:off x="19173259" y="5057844"/>
              <a:ext cx="5458527" cy="3460016"/>
              <a:chOff x="19173259" y="5057844"/>
              <a:chExt cx="5458527" cy="3460016"/>
            </a:xfrm>
          </p:grpSpPr>
          <p:grpSp>
            <p:nvGrpSpPr>
              <p:cNvPr id="651" name="Group 650">
                <a:extLst>
                  <a:ext uri="{FF2B5EF4-FFF2-40B4-BE49-F238E27FC236}">
                    <a16:creationId xmlns:a16="http://schemas.microsoft.com/office/drawing/2014/main" id="{B4BF8F7E-D6D5-4EDD-94A5-540F1DCFB78C}"/>
                  </a:ext>
                </a:extLst>
              </p:cNvPr>
              <p:cNvGrpSpPr/>
              <p:nvPr/>
            </p:nvGrpSpPr>
            <p:grpSpPr>
              <a:xfrm>
                <a:off x="19173259" y="5057844"/>
                <a:ext cx="5458527" cy="3460016"/>
                <a:chOff x="17180369" y="4593834"/>
                <a:chExt cx="5458525" cy="3460014"/>
              </a:xfrm>
            </p:grpSpPr>
            <p:sp>
              <p:nvSpPr>
                <p:cNvPr id="663" name="Rectangle 662">
                  <a:extLst>
                    <a:ext uri="{FF2B5EF4-FFF2-40B4-BE49-F238E27FC236}">
                      <a16:creationId xmlns:a16="http://schemas.microsoft.com/office/drawing/2014/main" id="{B25F57AD-3E84-48DF-A7A2-7B8B2B0A7B94}"/>
                    </a:ext>
                  </a:extLst>
                </p:cNvPr>
                <p:cNvSpPr/>
                <p:nvPr/>
              </p:nvSpPr>
              <p:spPr>
                <a:xfrm>
                  <a:off x="18984481" y="5136032"/>
                  <a:ext cx="2542990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TH- -&gt; x</a:t>
                  </a:r>
                </a:p>
              </p:txBody>
            </p:sp>
            <p:sp>
              <p:nvSpPr>
                <p:cNvPr id="664" name="Rectangle 663">
                  <a:extLst>
                    <a:ext uri="{FF2B5EF4-FFF2-40B4-BE49-F238E27FC236}">
                      <a16:creationId xmlns:a16="http://schemas.microsoft.com/office/drawing/2014/main" id="{84692FF5-8B12-47A5-BF03-8A29988EAB28}"/>
                    </a:ext>
                  </a:extLst>
                </p:cNvPr>
                <p:cNvSpPr/>
                <p:nvPr/>
              </p:nvSpPr>
              <p:spPr>
                <a:xfrm>
                  <a:off x="18984481" y="5480587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TH+ -&gt; x</a:t>
                  </a:r>
                </a:p>
              </p:txBody>
            </p:sp>
            <p:sp>
              <p:nvSpPr>
                <p:cNvPr id="665" name="Rectangle 664">
                  <a:extLst>
                    <a:ext uri="{FF2B5EF4-FFF2-40B4-BE49-F238E27FC236}">
                      <a16:creationId xmlns:a16="http://schemas.microsoft.com/office/drawing/2014/main" id="{9E8A5C68-9160-4432-BBFA-55150DD3BA6A}"/>
                    </a:ext>
                  </a:extLst>
                </p:cNvPr>
                <p:cNvSpPr/>
                <p:nvPr/>
              </p:nvSpPr>
              <p:spPr>
                <a:xfrm>
                  <a:off x="18984482" y="5825142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CH -&gt; x</a:t>
                  </a:r>
                </a:p>
              </p:txBody>
            </p:sp>
            <p:cxnSp>
              <p:nvCxnSpPr>
                <p:cNvPr id="666" name="Straight Arrow Connector 665">
                  <a:extLst>
                    <a:ext uri="{FF2B5EF4-FFF2-40B4-BE49-F238E27FC236}">
                      <a16:creationId xmlns:a16="http://schemas.microsoft.com/office/drawing/2014/main" id="{A18AFEAB-D950-4067-9E5F-A424156835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22900" y="5003073"/>
                  <a:ext cx="281119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67" name="TextBox 666">
                  <a:extLst>
                    <a:ext uri="{FF2B5EF4-FFF2-40B4-BE49-F238E27FC236}">
                      <a16:creationId xmlns:a16="http://schemas.microsoft.com/office/drawing/2014/main" id="{4474F12A-80E9-4AE8-B7A3-01FE4585502A}"/>
                    </a:ext>
                  </a:extLst>
                </p:cNvPr>
                <p:cNvSpPr txBox="1"/>
                <p:nvPr/>
              </p:nvSpPr>
              <p:spPr>
                <a:xfrm>
                  <a:off x="19657902" y="4593834"/>
                  <a:ext cx="153060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4 bits wide</a:t>
                  </a:r>
                </a:p>
              </p:txBody>
            </p:sp>
            <p:cxnSp>
              <p:nvCxnSpPr>
                <p:cNvPr id="668" name="Straight Arrow Connector 667">
                  <a:extLst>
                    <a:ext uri="{FF2B5EF4-FFF2-40B4-BE49-F238E27FC236}">
                      <a16:creationId xmlns:a16="http://schemas.microsoft.com/office/drawing/2014/main" id="{F07F48BE-7D8B-46D7-88C2-2F0FFC9117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634482" y="5138614"/>
                  <a:ext cx="0" cy="10078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69" name="TextBox 668">
                  <a:extLst>
                    <a:ext uri="{FF2B5EF4-FFF2-40B4-BE49-F238E27FC236}">
                      <a16:creationId xmlns:a16="http://schemas.microsoft.com/office/drawing/2014/main" id="{257E061B-67A6-4C15-A4AF-76C8B00AF6A5}"/>
                    </a:ext>
                  </a:extLst>
                </p:cNvPr>
                <p:cNvSpPr txBox="1"/>
                <p:nvPr/>
              </p:nvSpPr>
              <p:spPr>
                <a:xfrm>
                  <a:off x="21634481" y="5483167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sp>
              <p:nvSpPr>
                <p:cNvPr id="670" name="Rectangle 669">
                  <a:extLst>
                    <a:ext uri="{FF2B5EF4-FFF2-40B4-BE49-F238E27FC236}">
                      <a16:creationId xmlns:a16="http://schemas.microsoft.com/office/drawing/2014/main" id="{A6213EF9-1FEE-4BE0-98AA-22279CA609EB}"/>
                    </a:ext>
                  </a:extLst>
                </p:cNvPr>
                <p:cNvSpPr/>
                <p:nvPr/>
              </p:nvSpPr>
              <p:spPr>
                <a:xfrm>
                  <a:off x="18984265" y="6167376"/>
                  <a:ext cx="2542220" cy="342536"/>
                </a:xfrm>
                <a:prstGeom prst="rect">
                  <a:avLst/>
                </a:prstGeom>
                <a:solidFill>
                  <a:srgbClr val="DDF9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err="1">
                      <a:solidFill>
                        <a:schemeClr val="tx1"/>
                      </a:solidFill>
                    </a:rPr>
                    <a:t>addrSaver</a:t>
                  </a:r>
                  <a:r>
                    <a:rPr lang="en-US" sz="1953">
                      <a:solidFill>
                        <a:schemeClr val="tx1"/>
                      </a:solidFill>
                    </a:rPr>
                    <a:t> -&gt; 5(b’101)</a:t>
                  </a:r>
                </a:p>
              </p:txBody>
            </p:sp>
            <p:cxnSp>
              <p:nvCxnSpPr>
                <p:cNvPr id="671" name="Straight Arrow Connector 670">
                  <a:extLst>
                    <a:ext uri="{FF2B5EF4-FFF2-40B4-BE49-F238E27FC236}">
                      <a16:creationId xmlns:a16="http://schemas.microsoft.com/office/drawing/2014/main" id="{CBF03728-214A-45C8-A1D7-FBE0BAA0EF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633493" y="6140605"/>
                  <a:ext cx="769" cy="70089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72" name="TextBox 671">
                  <a:extLst>
                    <a:ext uri="{FF2B5EF4-FFF2-40B4-BE49-F238E27FC236}">
                      <a16:creationId xmlns:a16="http://schemas.microsoft.com/office/drawing/2014/main" id="{5D324B90-1B61-4778-8E9C-6CA8ACF29D5C}"/>
                    </a:ext>
                  </a:extLst>
                </p:cNvPr>
                <p:cNvSpPr txBox="1"/>
                <p:nvPr/>
              </p:nvSpPr>
              <p:spPr>
                <a:xfrm>
                  <a:off x="21651141" y="6287540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673" name="Straight Arrow Connector 672">
                  <a:extLst>
                    <a:ext uri="{FF2B5EF4-FFF2-40B4-BE49-F238E27FC236}">
                      <a16:creationId xmlns:a16="http://schemas.microsoft.com/office/drawing/2014/main" id="{45268D3F-D65A-47A6-8069-5D43D45828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8837" y="6130422"/>
                  <a:ext cx="0" cy="72272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74" name="TextBox 673">
                  <a:extLst>
                    <a:ext uri="{FF2B5EF4-FFF2-40B4-BE49-F238E27FC236}">
                      <a16:creationId xmlns:a16="http://schemas.microsoft.com/office/drawing/2014/main" id="{5FCA6CC3-FB79-469D-A545-1DA8D35AB4B3}"/>
                    </a:ext>
                  </a:extLst>
                </p:cNvPr>
                <p:cNvSpPr txBox="1"/>
                <p:nvPr/>
              </p:nvSpPr>
              <p:spPr>
                <a:xfrm>
                  <a:off x="17180369" y="6174080"/>
                  <a:ext cx="1850113" cy="693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Result saving part</a:t>
                  </a:r>
                </a:p>
              </p:txBody>
            </p:sp>
            <p:cxnSp>
              <p:nvCxnSpPr>
                <p:cNvPr id="675" name="Straight Arrow Connector 674">
                  <a:extLst>
                    <a:ext uri="{FF2B5EF4-FFF2-40B4-BE49-F238E27FC236}">
                      <a16:creationId xmlns:a16="http://schemas.microsoft.com/office/drawing/2014/main" id="{1FCB2200-F7A5-402D-A620-D07B693850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9048" y="5110310"/>
                  <a:ext cx="0" cy="102185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76" name="TextBox 675">
                  <a:extLst>
                    <a:ext uri="{FF2B5EF4-FFF2-40B4-BE49-F238E27FC236}">
                      <a16:creationId xmlns:a16="http://schemas.microsoft.com/office/drawing/2014/main" id="{7E09BB52-C59E-4BFC-994F-CFD67758D010}"/>
                    </a:ext>
                  </a:extLst>
                </p:cNvPr>
                <p:cNvSpPr txBox="1"/>
                <p:nvPr/>
              </p:nvSpPr>
              <p:spPr>
                <a:xfrm>
                  <a:off x="17234322" y="5074107"/>
                  <a:ext cx="1703206" cy="9939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Filter parameter</a:t>
                  </a:r>
                </a:p>
                <a:p>
                  <a:pPr algn="ctr"/>
                  <a:r>
                    <a:rPr lang="en-US" sz="1953"/>
                    <a:t>part</a:t>
                  </a:r>
                </a:p>
              </p:txBody>
            </p:sp>
            <p:sp>
              <p:nvSpPr>
                <p:cNvPr id="677" name="TextBox 676">
                  <a:extLst>
                    <a:ext uri="{FF2B5EF4-FFF2-40B4-BE49-F238E27FC236}">
                      <a16:creationId xmlns:a16="http://schemas.microsoft.com/office/drawing/2014/main" id="{0AA0F1FC-3FFC-4AE7-AFC2-97BF8D0FC751}"/>
                    </a:ext>
                  </a:extLst>
                </p:cNvPr>
                <p:cNvSpPr txBox="1"/>
                <p:nvPr/>
              </p:nvSpPr>
              <p:spPr>
                <a:xfrm>
                  <a:off x="18993469" y="7660984"/>
                  <a:ext cx="288934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Current value in SRAM2</a:t>
                  </a:r>
                </a:p>
              </p:txBody>
            </p:sp>
          </p:grpSp>
          <p:sp>
            <p:nvSpPr>
              <p:cNvPr id="652" name="Rectangle 651">
                <a:extLst>
                  <a:ext uri="{FF2B5EF4-FFF2-40B4-BE49-F238E27FC236}">
                    <a16:creationId xmlns:a16="http://schemas.microsoft.com/office/drawing/2014/main" id="{BD66CCB9-4247-4B90-B56D-6D9AE3D853F9}"/>
                  </a:ext>
                </a:extLst>
              </p:cNvPr>
              <p:cNvSpPr/>
              <p:nvPr/>
            </p:nvSpPr>
            <p:spPr>
              <a:xfrm>
                <a:off x="20976384" y="6971824"/>
                <a:ext cx="2542993" cy="320791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peakResult</a:t>
                </a:r>
                <a:r>
                  <a:rPr lang="en-US" sz="1953">
                    <a:solidFill>
                      <a:schemeClr val="tx1"/>
                    </a:solidFill>
                  </a:rPr>
                  <a:t> -&gt; 1 </a:t>
                </a:r>
              </a:p>
            </p:txBody>
          </p:sp>
          <p:grpSp>
            <p:nvGrpSpPr>
              <p:cNvPr id="653" name="Group 652">
                <a:extLst>
                  <a:ext uri="{FF2B5EF4-FFF2-40B4-BE49-F238E27FC236}">
                    <a16:creationId xmlns:a16="http://schemas.microsoft.com/office/drawing/2014/main" id="{45BD01D3-408E-40CF-AA61-15688C74BDCA}"/>
                  </a:ext>
                </a:extLst>
              </p:cNvPr>
              <p:cNvGrpSpPr/>
              <p:nvPr/>
            </p:nvGrpSpPr>
            <p:grpSpPr>
              <a:xfrm>
                <a:off x="20978493" y="7293023"/>
                <a:ext cx="2538016" cy="359105"/>
                <a:chOff x="20978493" y="7293023"/>
                <a:chExt cx="2538016" cy="359105"/>
              </a:xfrm>
            </p:grpSpPr>
            <p:sp>
              <p:nvSpPr>
                <p:cNvPr id="659" name="Rectangle 658">
                  <a:extLst>
                    <a:ext uri="{FF2B5EF4-FFF2-40B4-BE49-F238E27FC236}">
                      <a16:creationId xmlns:a16="http://schemas.microsoft.com/office/drawing/2014/main" id="{E54EB442-80C9-4DF7-BB7C-B93159ABCB2E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60" name="Rectangle 659">
                  <a:extLst>
                    <a:ext uri="{FF2B5EF4-FFF2-40B4-BE49-F238E27FC236}">
                      <a16:creationId xmlns:a16="http://schemas.microsoft.com/office/drawing/2014/main" id="{EC835378-9485-4F7B-95DD-1A47049105F7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61" name="Rectangle 660">
                  <a:extLst>
                    <a:ext uri="{FF2B5EF4-FFF2-40B4-BE49-F238E27FC236}">
                      <a16:creationId xmlns:a16="http://schemas.microsoft.com/office/drawing/2014/main" id="{5F19A286-9189-479D-9048-05CC06286055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62" name="Rectangle 661">
                  <a:extLst>
                    <a:ext uri="{FF2B5EF4-FFF2-40B4-BE49-F238E27FC236}">
                      <a16:creationId xmlns:a16="http://schemas.microsoft.com/office/drawing/2014/main" id="{4154FF47-C3A3-4751-9E88-9B913C54CD27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654" name="Group 653">
                <a:extLst>
                  <a:ext uri="{FF2B5EF4-FFF2-40B4-BE49-F238E27FC236}">
                    <a16:creationId xmlns:a16="http://schemas.microsoft.com/office/drawing/2014/main" id="{DB4AEAAC-4657-480B-9270-8DE5E2D777A6}"/>
                  </a:ext>
                </a:extLst>
              </p:cNvPr>
              <p:cNvGrpSpPr/>
              <p:nvPr/>
            </p:nvGrpSpPr>
            <p:grpSpPr>
              <a:xfrm>
                <a:off x="20978493" y="7642659"/>
                <a:ext cx="2538016" cy="381806"/>
                <a:chOff x="20978493" y="7293023"/>
                <a:chExt cx="2538016" cy="362791"/>
              </a:xfrm>
            </p:grpSpPr>
            <p:sp>
              <p:nvSpPr>
                <p:cNvPr id="655" name="Rectangle 654">
                  <a:extLst>
                    <a:ext uri="{FF2B5EF4-FFF2-40B4-BE49-F238E27FC236}">
                      <a16:creationId xmlns:a16="http://schemas.microsoft.com/office/drawing/2014/main" id="{53612D65-F765-47FF-9B82-2CC63CC6A1D8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6048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656" name="Rectangle 655">
                  <a:extLst>
                    <a:ext uri="{FF2B5EF4-FFF2-40B4-BE49-F238E27FC236}">
                      <a16:creationId xmlns:a16="http://schemas.microsoft.com/office/drawing/2014/main" id="{A15B5B24-1AEF-4F47-B08A-5445273F95A2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657" name="Rectangle 656">
                  <a:extLst>
                    <a:ext uri="{FF2B5EF4-FFF2-40B4-BE49-F238E27FC236}">
                      <a16:creationId xmlns:a16="http://schemas.microsoft.com/office/drawing/2014/main" id="{FF243C50-7B2E-43E9-9A20-4E7A02E23A94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58" name="Rectangle 657">
                  <a:extLst>
                    <a:ext uri="{FF2B5EF4-FFF2-40B4-BE49-F238E27FC236}">
                      <a16:creationId xmlns:a16="http://schemas.microsoft.com/office/drawing/2014/main" id="{E15AC6DA-E85F-4C51-8A60-637567490BC2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</p:grpSp>
      </p:grpSp>
      <p:grpSp>
        <p:nvGrpSpPr>
          <p:cNvPr id="744" name="Group 743">
            <a:extLst>
              <a:ext uri="{FF2B5EF4-FFF2-40B4-BE49-F238E27FC236}">
                <a16:creationId xmlns:a16="http://schemas.microsoft.com/office/drawing/2014/main" id="{441CC15F-EE8B-488B-BAC0-DB5478358FE9}"/>
              </a:ext>
            </a:extLst>
          </p:cNvPr>
          <p:cNvGrpSpPr/>
          <p:nvPr/>
        </p:nvGrpSpPr>
        <p:grpSpPr>
          <a:xfrm>
            <a:off x="8114699" y="31487812"/>
            <a:ext cx="5715006" cy="3460016"/>
            <a:chOff x="19173259" y="5057844"/>
            <a:chExt cx="5715006" cy="3460016"/>
          </a:xfrm>
        </p:grpSpPr>
        <p:cxnSp>
          <p:nvCxnSpPr>
            <p:cNvPr id="745" name="Straight Arrow Connector 744">
              <a:extLst>
                <a:ext uri="{FF2B5EF4-FFF2-40B4-BE49-F238E27FC236}">
                  <a16:creationId xmlns:a16="http://schemas.microsoft.com/office/drawing/2014/main" id="{01B28788-5D2B-4D38-A352-2BD2E1DE6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15747" y="7290496"/>
              <a:ext cx="6987" cy="75047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46" name="TextBox 745">
              <a:extLst>
                <a:ext uri="{FF2B5EF4-FFF2-40B4-BE49-F238E27FC236}">
                  <a16:creationId xmlns:a16="http://schemas.microsoft.com/office/drawing/2014/main" id="{2F9FC3CA-AA93-4064-A1A8-AB662611957C}"/>
                </a:ext>
              </a:extLst>
            </p:cNvPr>
            <p:cNvSpPr txBox="1"/>
            <p:nvPr/>
          </p:nvSpPr>
          <p:spPr>
            <a:xfrm>
              <a:off x="23580292" y="7416880"/>
              <a:ext cx="13079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err="1"/>
                <a:t>stateRAM</a:t>
              </a:r>
              <a:endParaRPr lang="en-US" sz="1953"/>
            </a:p>
          </p:txBody>
        </p:sp>
        <p:cxnSp>
          <p:nvCxnSpPr>
            <p:cNvPr id="747" name="Straight Arrow Connector 746">
              <a:extLst>
                <a:ext uri="{FF2B5EF4-FFF2-40B4-BE49-F238E27FC236}">
                  <a16:creationId xmlns:a16="http://schemas.microsoft.com/office/drawing/2014/main" id="{37FAE6E7-4FE3-4292-8299-06DF3671E909}"/>
                </a:ext>
              </a:extLst>
            </p:cNvPr>
            <p:cNvCxnSpPr>
              <a:cxnSpLocks/>
            </p:cNvCxnSpPr>
            <p:nvPr/>
          </p:nvCxnSpPr>
          <p:spPr>
            <a:xfrm>
              <a:off x="20848170" y="7284905"/>
              <a:ext cx="6512" cy="7616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48" name="TextBox 747">
              <a:extLst>
                <a:ext uri="{FF2B5EF4-FFF2-40B4-BE49-F238E27FC236}">
                  <a16:creationId xmlns:a16="http://schemas.microsoft.com/office/drawing/2014/main" id="{A2ADEBD7-7D4D-4A45-97AD-EE0E1B5853D8}"/>
                </a:ext>
              </a:extLst>
            </p:cNvPr>
            <p:cNvSpPr txBox="1"/>
            <p:nvPr/>
          </p:nvSpPr>
          <p:spPr>
            <a:xfrm>
              <a:off x="19391108" y="7327195"/>
              <a:ext cx="1431092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State saving part</a:t>
              </a:r>
            </a:p>
          </p:txBody>
        </p:sp>
        <p:grpSp>
          <p:nvGrpSpPr>
            <p:cNvPr id="749" name="Group 748">
              <a:extLst>
                <a:ext uri="{FF2B5EF4-FFF2-40B4-BE49-F238E27FC236}">
                  <a16:creationId xmlns:a16="http://schemas.microsoft.com/office/drawing/2014/main" id="{F6B79CDE-741B-4C92-BCC3-B76A46976792}"/>
                </a:ext>
              </a:extLst>
            </p:cNvPr>
            <p:cNvGrpSpPr/>
            <p:nvPr/>
          </p:nvGrpSpPr>
          <p:grpSpPr>
            <a:xfrm>
              <a:off x="19173259" y="5057844"/>
              <a:ext cx="5458527" cy="3460016"/>
              <a:chOff x="19173259" y="5057844"/>
              <a:chExt cx="5458527" cy="3460016"/>
            </a:xfrm>
          </p:grpSpPr>
          <p:grpSp>
            <p:nvGrpSpPr>
              <p:cNvPr id="750" name="Group 749">
                <a:extLst>
                  <a:ext uri="{FF2B5EF4-FFF2-40B4-BE49-F238E27FC236}">
                    <a16:creationId xmlns:a16="http://schemas.microsoft.com/office/drawing/2014/main" id="{8D623C1A-EA74-4D80-AF11-9EDA30126422}"/>
                  </a:ext>
                </a:extLst>
              </p:cNvPr>
              <p:cNvGrpSpPr/>
              <p:nvPr/>
            </p:nvGrpSpPr>
            <p:grpSpPr>
              <a:xfrm>
                <a:off x="19173259" y="5057844"/>
                <a:ext cx="5458527" cy="3460016"/>
                <a:chOff x="17180369" y="4593834"/>
                <a:chExt cx="5458525" cy="3460014"/>
              </a:xfrm>
            </p:grpSpPr>
            <p:sp>
              <p:nvSpPr>
                <p:cNvPr id="762" name="Rectangle 761">
                  <a:extLst>
                    <a:ext uri="{FF2B5EF4-FFF2-40B4-BE49-F238E27FC236}">
                      <a16:creationId xmlns:a16="http://schemas.microsoft.com/office/drawing/2014/main" id="{1D7D91F8-A3AD-4D17-91DF-5742DCFA09CB}"/>
                    </a:ext>
                  </a:extLst>
                </p:cNvPr>
                <p:cNvSpPr/>
                <p:nvPr/>
              </p:nvSpPr>
              <p:spPr>
                <a:xfrm>
                  <a:off x="18984481" y="5136032"/>
                  <a:ext cx="2542990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TH- -&gt; x</a:t>
                  </a:r>
                </a:p>
              </p:txBody>
            </p:sp>
            <p:sp>
              <p:nvSpPr>
                <p:cNvPr id="763" name="Rectangle 762">
                  <a:extLst>
                    <a:ext uri="{FF2B5EF4-FFF2-40B4-BE49-F238E27FC236}">
                      <a16:creationId xmlns:a16="http://schemas.microsoft.com/office/drawing/2014/main" id="{818CB4E4-C229-41E7-B633-EFD5C02BFD5E}"/>
                    </a:ext>
                  </a:extLst>
                </p:cNvPr>
                <p:cNvSpPr/>
                <p:nvPr/>
              </p:nvSpPr>
              <p:spPr>
                <a:xfrm>
                  <a:off x="18984481" y="5480587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TH+ -&gt; x</a:t>
                  </a:r>
                </a:p>
              </p:txBody>
            </p:sp>
            <p:sp>
              <p:nvSpPr>
                <p:cNvPr id="764" name="Rectangle 763">
                  <a:extLst>
                    <a:ext uri="{FF2B5EF4-FFF2-40B4-BE49-F238E27FC236}">
                      <a16:creationId xmlns:a16="http://schemas.microsoft.com/office/drawing/2014/main" id="{5E2E06AD-57B6-41F7-9C32-0B32C75A1560}"/>
                    </a:ext>
                  </a:extLst>
                </p:cNvPr>
                <p:cNvSpPr/>
                <p:nvPr/>
              </p:nvSpPr>
              <p:spPr>
                <a:xfrm>
                  <a:off x="18984482" y="5825142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CH -&gt; x</a:t>
                  </a:r>
                </a:p>
              </p:txBody>
            </p:sp>
            <p:cxnSp>
              <p:nvCxnSpPr>
                <p:cNvPr id="765" name="Straight Arrow Connector 764">
                  <a:extLst>
                    <a:ext uri="{FF2B5EF4-FFF2-40B4-BE49-F238E27FC236}">
                      <a16:creationId xmlns:a16="http://schemas.microsoft.com/office/drawing/2014/main" id="{676BEFEC-47A5-4B2C-81EB-97A952A42B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22900" y="5003073"/>
                  <a:ext cx="281119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66" name="TextBox 765">
                  <a:extLst>
                    <a:ext uri="{FF2B5EF4-FFF2-40B4-BE49-F238E27FC236}">
                      <a16:creationId xmlns:a16="http://schemas.microsoft.com/office/drawing/2014/main" id="{DC70CC2D-0BCE-4D4C-A6DE-774F3D3A6A9D}"/>
                    </a:ext>
                  </a:extLst>
                </p:cNvPr>
                <p:cNvSpPr txBox="1"/>
                <p:nvPr/>
              </p:nvSpPr>
              <p:spPr>
                <a:xfrm>
                  <a:off x="19657902" y="4593834"/>
                  <a:ext cx="153060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4 bits wide</a:t>
                  </a:r>
                </a:p>
              </p:txBody>
            </p:sp>
            <p:cxnSp>
              <p:nvCxnSpPr>
                <p:cNvPr id="767" name="Straight Arrow Connector 766">
                  <a:extLst>
                    <a:ext uri="{FF2B5EF4-FFF2-40B4-BE49-F238E27FC236}">
                      <a16:creationId xmlns:a16="http://schemas.microsoft.com/office/drawing/2014/main" id="{3066D903-89B1-48D2-AE6C-FBEE873047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634482" y="5138614"/>
                  <a:ext cx="0" cy="10078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68" name="TextBox 767">
                  <a:extLst>
                    <a:ext uri="{FF2B5EF4-FFF2-40B4-BE49-F238E27FC236}">
                      <a16:creationId xmlns:a16="http://schemas.microsoft.com/office/drawing/2014/main" id="{B8B29296-4C7E-4BF2-8B0C-7A63BEEBE199}"/>
                    </a:ext>
                  </a:extLst>
                </p:cNvPr>
                <p:cNvSpPr txBox="1"/>
                <p:nvPr/>
              </p:nvSpPr>
              <p:spPr>
                <a:xfrm>
                  <a:off x="21634481" y="5483167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sp>
              <p:nvSpPr>
                <p:cNvPr id="769" name="Rectangle 768">
                  <a:extLst>
                    <a:ext uri="{FF2B5EF4-FFF2-40B4-BE49-F238E27FC236}">
                      <a16:creationId xmlns:a16="http://schemas.microsoft.com/office/drawing/2014/main" id="{FAE5ACD1-62B3-4725-A8C3-E7E8D1EEB306}"/>
                    </a:ext>
                  </a:extLst>
                </p:cNvPr>
                <p:cNvSpPr/>
                <p:nvPr/>
              </p:nvSpPr>
              <p:spPr>
                <a:xfrm>
                  <a:off x="18984265" y="6167376"/>
                  <a:ext cx="2542220" cy="342536"/>
                </a:xfrm>
                <a:prstGeom prst="rect">
                  <a:avLst/>
                </a:prstGeom>
                <a:solidFill>
                  <a:srgbClr val="DDF9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err="1">
                      <a:solidFill>
                        <a:schemeClr val="tx1"/>
                      </a:solidFill>
                    </a:rPr>
                    <a:t>addrSaver</a:t>
                  </a:r>
                  <a:r>
                    <a:rPr lang="en-US" sz="1953">
                      <a:solidFill>
                        <a:schemeClr val="tx1"/>
                      </a:solidFill>
                    </a:rPr>
                    <a:t> -&gt; 5(b’101)</a:t>
                  </a:r>
                </a:p>
              </p:txBody>
            </p:sp>
            <p:cxnSp>
              <p:nvCxnSpPr>
                <p:cNvPr id="770" name="Straight Arrow Connector 769">
                  <a:extLst>
                    <a:ext uri="{FF2B5EF4-FFF2-40B4-BE49-F238E27FC236}">
                      <a16:creationId xmlns:a16="http://schemas.microsoft.com/office/drawing/2014/main" id="{589ACE31-7CEA-4A65-8479-FA09D9004C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633493" y="6140605"/>
                  <a:ext cx="769" cy="70089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71" name="TextBox 770">
                  <a:extLst>
                    <a:ext uri="{FF2B5EF4-FFF2-40B4-BE49-F238E27FC236}">
                      <a16:creationId xmlns:a16="http://schemas.microsoft.com/office/drawing/2014/main" id="{C0118984-7FA7-402B-A9F0-3C895DA7CC3C}"/>
                    </a:ext>
                  </a:extLst>
                </p:cNvPr>
                <p:cNvSpPr txBox="1"/>
                <p:nvPr/>
              </p:nvSpPr>
              <p:spPr>
                <a:xfrm>
                  <a:off x="21651141" y="6287540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772" name="Straight Arrow Connector 771">
                  <a:extLst>
                    <a:ext uri="{FF2B5EF4-FFF2-40B4-BE49-F238E27FC236}">
                      <a16:creationId xmlns:a16="http://schemas.microsoft.com/office/drawing/2014/main" id="{14D67287-58BA-4A4B-8118-C081B81D88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8837" y="6130422"/>
                  <a:ext cx="0" cy="72272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73" name="TextBox 772">
                  <a:extLst>
                    <a:ext uri="{FF2B5EF4-FFF2-40B4-BE49-F238E27FC236}">
                      <a16:creationId xmlns:a16="http://schemas.microsoft.com/office/drawing/2014/main" id="{3EA18ECE-57EA-4751-B44F-52F2E7E25E54}"/>
                    </a:ext>
                  </a:extLst>
                </p:cNvPr>
                <p:cNvSpPr txBox="1"/>
                <p:nvPr/>
              </p:nvSpPr>
              <p:spPr>
                <a:xfrm>
                  <a:off x="17180369" y="6174080"/>
                  <a:ext cx="1850113" cy="693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Result saving part</a:t>
                  </a:r>
                </a:p>
              </p:txBody>
            </p:sp>
            <p:cxnSp>
              <p:nvCxnSpPr>
                <p:cNvPr id="774" name="Straight Arrow Connector 773">
                  <a:extLst>
                    <a:ext uri="{FF2B5EF4-FFF2-40B4-BE49-F238E27FC236}">
                      <a16:creationId xmlns:a16="http://schemas.microsoft.com/office/drawing/2014/main" id="{3F4B6C70-D422-42DD-995D-B3D41AE123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9048" y="5110310"/>
                  <a:ext cx="0" cy="102185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75" name="TextBox 774">
                  <a:extLst>
                    <a:ext uri="{FF2B5EF4-FFF2-40B4-BE49-F238E27FC236}">
                      <a16:creationId xmlns:a16="http://schemas.microsoft.com/office/drawing/2014/main" id="{2D7F24F4-3D71-40F3-B961-45A0A8AE6684}"/>
                    </a:ext>
                  </a:extLst>
                </p:cNvPr>
                <p:cNvSpPr txBox="1"/>
                <p:nvPr/>
              </p:nvSpPr>
              <p:spPr>
                <a:xfrm>
                  <a:off x="17234322" y="5074107"/>
                  <a:ext cx="1703206" cy="9939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Filter parameter</a:t>
                  </a:r>
                </a:p>
                <a:p>
                  <a:pPr algn="ctr"/>
                  <a:r>
                    <a:rPr lang="en-US" sz="1953"/>
                    <a:t>part</a:t>
                  </a:r>
                </a:p>
              </p:txBody>
            </p:sp>
            <p:sp>
              <p:nvSpPr>
                <p:cNvPr id="776" name="TextBox 775">
                  <a:extLst>
                    <a:ext uri="{FF2B5EF4-FFF2-40B4-BE49-F238E27FC236}">
                      <a16:creationId xmlns:a16="http://schemas.microsoft.com/office/drawing/2014/main" id="{0957F55C-6288-469C-A8C9-6FC91A0E381F}"/>
                    </a:ext>
                  </a:extLst>
                </p:cNvPr>
                <p:cNvSpPr txBox="1"/>
                <p:nvPr/>
              </p:nvSpPr>
              <p:spPr>
                <a:xfrm>
                  <a:off x="18993469" y="7660984"/>
                  <a:ext cx="288934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Current value in SRAM2</a:t>
                  </a:r>
                </a:p>
              </p:txBody>
            </p:sp>
          </p:grpSp>
          <p:sp>
            <p:nvSpPr>
              <p:cNvPr id="751" name="Rectangle 750">
                <a:extLst>
                  <a:ext uri="{FF2B5EF4-FFF2-40B4-BE49-F238E27FC236}">
                    <a16:creationId xmlns:a16="http://schemas.microsoft.com/office/drawing/2014/main" id="{754040B9-362E-46DE-87E4-255D4345F98C}"/>
                  </a:ext>
                </a:extLst>
              </p:cNvPr>
              <p:cNvSpPr/>
              <p:nvPr/>
            </p:nvSpPr>
            <p:spPr>
              <a:xfrm>
                <a:off x="20976384" y="6971824"/>
                <a:ext cx="2542993" cy="320791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peakResult</a:t>
                </a:r>
                <a:r>
                  <a:rPr lang="en-US" sz="1953">
                    <a:solidFill>
                      <a:schemeClr val="tx1"/>
                    </a:solidFill>
                  </a:rPr>
                  <a:t> -&gt; 1 </a:t>
                </a:r>
              </a:p>
            </p:txBody>
          </p:sp>
          <p:grpSp>
            <p:nvGrpSpPr>
              <p:cNvPr id="752" name="Group 751">
                <a:extLst>
                  <a:ext uri="{FF2B5EF4-FFF2-40B4-BE49-F238E27FC236}">
                    <a16:creationId xmlns:a16="http://schemas.microsoft.com/office/drawing/2014/main" id="{85FBA8F2-E997-43E1-97CB-09E9B167663A}"/>
                  </a:ext>
                </a:extLst>
              </p:cNvPr>
              <p:cNvGrpSpPr/>
              <p:nvPr/>
            </p:nvGrpSpPr>
            <p:grpSpPr>
              <a:xfrm>
                <a:off x="20978493" y="7293023"/>
                <a:ext cx="2538016" cy="359105"/>
                <a:chOff x="20978493" y="7293023"/>
                <a:chExt cx="2538016" cy="359105"/>
              </a:xfrm>
            </p:grpSpPr>
            <p:sp>
              <p:nvSpPr>
                <p:cNvPr id="758" name="Rectangle 757">
                  <a:extLst>
                    <a:ext uri="{FF2B5EF4-FFF2-40B4-BE49-F238E27FC236}">
                      <a16:creationId xmlns:a16="http://schemas.microsoft.com/office/drawing/2014/main" id="{CD1C9B6E-F468-475E-A51B-472EEE21DE2D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59" name="Rectangle 758">
                  <a:extLst>
                    <a:ext uri="{FF2B5EF4-FFF2-40B4-BE49-F238E27FC236}">
                      <a16:creationId xmlns:a16="http://schemas.microsoft.com/office/drawing/2014/main" id="{D0BE211A-559E-48D1-A7C1-5E396DA62254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60" name="Rectangle 759">
                  <a:extLst>
                    <a:ext uri="{FF2B5EF4-FFF2-40B4-BE49-F238E27FC236}">
                      <a16:creationId xmlns:a16="http://schemas.microsoft.com/office/drawing/2014/main" id="{5AC738DD-EF32-468B-BDAE-338434C7AB4E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61" name="Rectangle 760">
                  <a:extLst>
                    <a:ext uri="{FF2B5EF4-FFF2-40B4-BE49-F238E27FC236}">
                      <a16:creationId xmlns:a16="http://schemas.microsoft.com/office/drawing/2014/main" id="{BA31B1B3-3C67-4EB9-8F5E-811532BCF77B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753" name="Group 752">
                <a:extLst>
                  <a:ext uri="{FF2B5EF4-FFF2-40B4-BE49-F238E27FC236}">
                    <a16:creationId xmlns:a16="http://schemas.microsoft.com/office/drawing/2014/main" id="{CEDDC6A8-7D2A-4089-876A-F78DEE7CF543}"/>
                  </a:ext>
                </a:extLst>
              </p:cNvPr>
              <p:cNvGrpSpPr/>
              <p:nvPr/>
            </p:nvGrpSpPr>
            <p:grpSpPr>
              <a:xfrm>
                <a:off x="20978493" y="7642663"/>
                <a:ext cx="2538016" cy="377927"/>
                <a:chOff x="20978493" y="7293023"/>
                <a:chExt cx="2538016" cy="359105"/>
              </a:xfrm>
            </p:grpSpPr>
            <p:sp>
              <p:nvSpPr>
                <p:cNvPr id="754" name="Rectangle 753">
                  <a:extLst>
                    <a:ext uri="{FF2B5EF4-FFF2-40B4-BE49-F238E27FC236}">
                      <a16:creationId xmlns:a16="http://schemas.microsoft.com/office/drawing/2014/main" id="{85C4A591-A6A9-4DA8-9A20-AAFFA834B12B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755" name="Rectangle 754">
                  <a:extLst>
                    <a:ext uri="{FF2B5EF4-FFF2-40B4-BE49-F238E27FC236}">
                      <a16:creationId xmlns:a16="http://schemas.microsoft.com/office/drawing/2014/main" id="{28C09267-7444-48FD-9D2B-4F82761D6807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756" name="Rectangle 755">
                  <a:extLst>
                    <a:ext uri="{FF2B5EF4-FFF2-40B4-BE49-F238E27FC236}">
                      <a16:creationId xmlns:a16="http://schemas.microsoft.com/office/drawing/2014/main" id="{320A6464-DFE0-41D9-AE40-F9FCD801AC89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57" name="Rectangle 756">
                  <a:extLst>
                    <a:ext uri="{FF2B5EF4-FFF2-40B4-BE49-F238E27FC236}">
                      <a16:creationId xmlns:a16="http://schemas.microsoft.com/office/drawing/2014/main" id="{2CE61D9E-3F9C-46A0-92E0-2E4EF8C0A7A1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</p:grpSp>
      </p:grpSp>
      <p:sp>
        <p:nvSpPr>
          <p:cNvPr id="777" name="TextBox 776">
            <a:extLst>
              <a:ext uri="{FF2B5EF4-FFF2-40B4-BE49-F238E27FC236}">
                <a16:creationId xmlns:a16="http://schemas.microsoft.com/office/drawing/2014/main" id="{99C17F50-1392-4C15-B702-75D0B8B4E0AD}"/>
              </a:ext>
            </a:extLst>
          </p:cNvPr>
          <p:cNvSpPr txBox="1"/>
          <p:nvPr/>
        </p:nvSpPr>
        <p:spPr>
          <a:xfrm>
            <a:off x="21838511" y="33195575"/>
            <a:ext cx="23542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All the other parameters will be reset</a:t>
            </a:r>
          </a:p>
        </p:txBody>
      </p:sp>
      <p:sp>
        <p:nvSpPr>
          <p:cNvPr id="778" name="TextBox 777">
            <a:extLst>
              <a:ext uri="{FF2B5EF4-FFF2-40B4-BE49-F238E27FC236}">
                <a16:creationId xmlns:a16="http://schemas.microsoft.com/office/drawing/2014/main" id="{FE1C35BA-E939-40A4-9512-EB038EC76516}"/>
              </a:ext>
            </a:extLst>
          </p:cNvPr>
          <p:cNvSpPr txBox="1"/>
          <p:nvPr/>
        </p:nvSpPr>
        <p:spPr>
          <a:xfrm>
            <a:off x="22208302" y="32507667"/>
            <a:ext cx="208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TH- TH+ and CH</a:t>
            </a:r>
          </a:p>
        </p:txBody>
      </p:sp>
      <p:grpSp>
        <p:nvGrpSpPr>
          <p:cNvPr id="779" name="Group 778">
            <a:extLst>
              <a:ext uri="{FF2B5EF4-FFF2-40B4-BE49-F238E27FC236}">
                <a16:creationId xmlns:a16="http://schemas.microsoft.com/office/drawing/2014/main" id="{1CBC7373-E87C-4D6D-AEE2-A231292E2F11}"/>
              </a:ext>
            </a:extLst>
          </p:cNvPr>
          <p:cNvGrpSpPr/>
          <p:nvPr/>
        </p:nvGrpSpPr>
        <p:grpSpPr>
          <a:xfrm>
            <a:off x="23796717" y="31380037"/>
            <a:ext cx="5715006" cy="3460016"/>
            <a:chOff x="19173259" y="5057844"/>
            <a:chExt cx="5715006" cy="3460016"/>
          </a:xfrm>
        </p:grpSpPr>
        <p:cxnSp>
          <p:nvCxnSpPr>
            <p:cNvPr id="780" name="Straight Arrow Connector 779">
              <a:extLst>
                <a:ext uri="{FF2B5EF4-FFF2-40B4-BE49-F238E27FC236}">
                  <a16:creationId xmlns:a16="http://schemas.microsoft.com/office/drawing/2014/main" id="{06292C06-6182-47C3-A7C6-72CF902294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15747" y="7290496"/>
              <a:ext cx="6987" cy="75047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81" name="TextBox 780">
              <a:extLst>
                <a:ext uri="{FF2B5EF4-FFF2-40B4-BE49-F238E27FC236}">
                  <a16:creationId xmlns:a16="http://schemas.microsoft.com/office/drawing/2014/main" id="{944C467D-E6BA-4492-BBB4-AB6B66BD4094}"/>
                </a:ext>
              </a:extLst>
            </p:cNvPr>
            <p:cNvSpPr txBox="1"/>
            <p:nvPr/>
          </p:nvSpPr>
          <p:spPr>
            <a:xfrm>
              <a:off x="23580292" y="7416880"/>
              <a:ext cx="13079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err="1"/>
                <a:t>stateRAM</a:t>
              </a:r>
              <a:endParaRPr lang="en-US" sz="1953"/>
            </a:p>
          </p:txBody>
        </p:sp>
        <p:cxnSp>
          <p:nvCxnSpPr>
            <p:cNvPr id="782" name="Straight Arrow Connector 781">
              <a:extLst>
                <a:ext uri="{FF2B5EF4-FFF2-40B4-BE49-F238E27FC236}">
                  <a16:creationId xmlns:a16="http://schemas.microsoft.com/office/drawing/2014/main" id="{3B1C711D-23A8-496A-A61B-E891AFD12B76}"/>
                </a:ext>
              </a:extLst>
            </p:cNvPr>
            <p:cNvCxnSpPr>
              <a:cxnSpLocks/>
            </p:cNvCxnSpPr>
            <p:nvPr/>
          </p:nvCxnSpPr>
          <p:spPr>
            <a:xfrm>
              <a:off x="20848170" y="7284905"/>
              <a:ext cx="6512" cy="7616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83" name="TextBox 782">
              <a:extLst>
                <a:ext uri="{FF2B5EF4-FFF2-40B4-BE49-F238E27FC236}">
                  <a16:creationId xmlns:a16="http://schemas.microsoft.com/office/drawing/2014/main" id="{9B4FFE92-3AC7-4734-8318-8E7580DDC45C}"/>
                </a:ext>
              </a:extLst>
            </p:cNvPr>
            <p:cNvSpPr txBox="1"/>
            <p:nvPr/>
          </p:nvSpPr>
          <p:spPr>
            <a:xfrm>
              <a:off x="19391108" y="7327195"/>
              <a:ext cx="1431092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State saving part</a:t>
              </a:r>
            </a:p>
          </p:txBody>
        </p:sp>
        <p:grpSp>
          <p:nvGrpSpPr>
            <p:cNvPr id="784" name="Group 783">
              <a:extLst>
                <a:ext uri="{FF2B5EF4-FFF2-40B4-BE49-F238E27FC236}">
                  <a16:creationId xmlns:a16="http://schemas.microsoft.com/office/drawing/2014/main" id="{470260E3-F4C9-467A-BE45-25E34FA65977}"/>
                </a:ext>
              </a:extLst>
            </p:cNvPr>
            <p:cNvGrpSpPr/>
            <p:nvPr/>
          </p:nvGrpSpPr>
          <p:grpSpPr>
            <a:xfrm>
              <a:off x="19173259" y="5057844"/>
              <a:ext cx="5458527" cy="3460016"/>
              <a:chOff x="19173259" y="5057844"/>
              <a:chExt cx="5458527" cy="3460016"/>
            </a:xfrm>
          </p:grpSpPr>
          <p:grpSp>
            <p:nvGrpSpPr>
              <p:cNvPr id="785" name="Group 784">
                <a:extLst>
                  <a:ext uri="{FF2B5EF4-FFF2-40B4-BE49-F238E27FC236}">
                    <a16:creationId xmlns:a16="http://schemas.microsoft.com/office/drawing/2014/main" id="{90A0D939-228D-4CB7-806D-7C1FB7DB32F9}"/>
                  </a:ext>
                </a:extLst>
              </p:cNvPr>
              <p:cNvGrpSpPr/>
              <p:nvPr/>
            </p:nvGrpSpPr>
            <p:grpSpPr>
              <a:xfrm>
                <a:off x="19173259" y="5057844"/>
                <a:ext cx="5458527" cy="3460016"/>
                <a:chOff x="17180369" y="4593834"/>
                <a:chExt cx="5458525" cy="3460014"/>
              </a:xfrm>
            </p:grpSpPr>
            <p:sp>
              <p:nvSpPr>
                <p:cNvPr id="797" name="Rectangle 796">
                  <a:extLst>
                    <a:ext uri="{FF2B5EF4-FFF2-40B4-BE49-F238E27FC236}">
                      <a16:creationId xmlns:a16="http://schemas.microsoft.com/office/drawing/2014/main" id="{71B32E1D-9BC8-4F20-BCB8-FD83F42D2E85}"/>
                    </a:ext>
                  </a:extLst>
                </p:cNvPr>
                <p:cNvSpPr/>
                <p:nvPr/>
              </p:nvSpPr>
              <p:spPr>
                <a:xfrm>
                  <a:off x="18984481" y="5136032"/>
                  <a:ext cx="2542990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TH- -&gt; 6</a:t>
                  </a:r>
                </a:p>
              </p:txBody>
            </p:sp>
            <p:sp>
              <p:nvSpPr>
                <p:cNvPr id="798" name="Rectangle 797">
                  <a:extLst>
                    <a:ext uri="{FF2B5EF4-FFF2-40B4-BE49-F238E27FC236}">
                      <a16:creationId xmlns:a16="http://schemas.microsoft.com/office/drawing/2014/main" id="{2C3B6E88-CDF1-46ED-B5FB-C43A5B9FCEA7}"/>
                    </a:ext>
                  </a:extLst>
                </p:cNvPr>
                <p:cNvSpPr/>
                <p:nvPr/>
              </p:nvSpPr>
              <p:spPr>
                <a:xfrm>
                  <a:off x="18984481" y="5480587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TH+ -&gt; 14</a:t>
                  </a:r>
                </a:p>
              </p:txBody>
            </p:sp>
            <p:sp>
              <p:nvSpPr>
                <p:cNvPr id="799" name="Rectangle 798">
                  <a:extLst>
                    <a:ext uri="{FF2B5EF4-FFF2-40B4-BE49-F238E27FC236}">
                      <a16:creationId xmlns:a16="http://schemas.microsoft.com/office/drawing/2014/main" id="{043E0CC8-9E27-4B56-8947-7703E4468EFC}"/>
                    </a:ext>
                  </a:extLst>
                </p:cNvPr>
                <p:cNvSpPr/>
                <p:nvPr/>
              </p:nvSpPr>
              <p:spPr>
                <a:xfrm>
                  <a:off x="18984482" y="5825142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CH -&gt; 5(b’101)</a:t>
                  </a:r>
                </a:p>
              </p:txBody>
            </p:sp>
            <p:cxnSp>
              <p:nvCxnSpPr>
                <p:cNvPr id="800" name="Straight Arrow Connector 799">
                  <a:extLst>
                    <a:ext uri="{FF2B5EF4-FFF2-40B4-BE49-F238E27FC236}">
                      <a16:creationId xmlns:a16="http://schemas.microsoft.com/office/drawing/2014/main" id="{E8C3CDA7-C581-4D9B-BD0F-9F103E1DC5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22900" y="5003073"/>
                  <a:ext cx="281119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01" name="TextBox 800">
                  <a:extLst>
                    <a:ext uri="{FF2B5EF4-FFF2-40B4-BE49-F238E27FC236}">
                      <a16:creationId xmlns:a16="http://schemas.microsoft.com/office/drawing/2014/main" id="{4280B862-0E2D-466C-9E2B-669288A0E102}"/>
                    </a:ext>
                  </a:extLst>
                </p:cNvPr>
                <p:cNvSpPr txBox="1"/>
                <p:nvPr/>
              </p:nvSpPr>
              <p:spPr>
                <a:xfrm>
                  <a:off x="19657902" y="4593834"/>
                  <a:ext cx="153060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4 bits wide</a:t>
                  </a:r>
                </a:p>
              </p:txBody>
            </p:sp>
            <p:cxnSp>
              <p:nvCxnSpPr>
                <p:cNvPr id="802" name="Straight Arrow Connector 801">
                  <a:extLst>
                    <a:ext uri="{FF2B5EF4-FFF2-40B4-BE49-F238E27FC236}">
                      <a16:creationId xmlns:a16="http://schemas.microsoft.com/office/drawing/2014/main" id="{E297EB11-23A7-437E-BC36-03679F03B0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634482" y="5138614"/>
                  <a:ext cx="0" cy="10078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03" name="TextBox 802">
                  <a:extLst>
                    <a:ext uri="{FF2B5EF4-FFF2-40B4-BE49-F238E27FC236}">
                      <a16:creationId xmlns:a16="http://schemas.microsoft.com/office/drawing/2014/main" id="{074AF0C2-F654-41F4-B8A8-5EC9D06B89CD}"/>
                    </a:ext>
                  </a:extLst>
                </p:cNvPr>
                <p:cNvSpPr txBox="1"/>
                <p:nvPr/>
              </p:nvSpPr>
              <p:spPr>
                <a:xfrm>
                  <a:off x="21634481" y="5483167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sp>
              <p:nvSpPr>
                <p:cNvPr id="804" name="Rectangle 803">
                  <a:extLst>
                    <a:ext uri="{FF2B5EF4-FFF2-40B4-BE49-F238E27FC236}">
                      <a16:creationId xmlns:a16="http://schemas.microsoft.com/office/drawing/2014/main" id="{DC2B8696-AD9A-409A-A670-2CA979FC5E90}"/>
                    </a:ext>
                  </a:extLst>
                </p:cNvPr>
                <p:cNvSpPr/>
                <p:nvPr/>
              </p:nvSpPr>
              <p:spPr>
                <a:xfrm>
                  <a:off x="18984265" y="6167376"/>
                  <a:ext cx="2542220" cy="342536"/>
                </a:xfrm>
                <a:prstGeom prst="rect">
                  <a:avLst/>
                </a:prstGeom>
                <a:solidFill>
                  <a:srgbClr val="DDF9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err="1">
                      <a:solidFill>
                        <a:schemeClr val="tx1"/>
                      </a:solidFill>
                    </a:rPr>
                    <a:t>addrSaver</a:t>
                  </a:r>
                  <a:r>
                    <a:rPr lang="en-US" sz="1953">
                      <a:solidFill>
                        <a:schemeClr val="tx1"/>
                      </a:solidFill>
                    </a:rPr>
                    <a:t> -&gt; 0(b’000)</a:t>
                  </a:r>
                </a:p>
              </p:txBody>
            </p:sp>
            <p:cxnSp>
              <p:nvCxnSpPr>
                <p:cNvPr id="805" name="Straight Arrow Connector 804">
                  <a:extLst>
                    <a:ext uri="{FF2B5EF4-FFF2-40B4-BE49-F238E27FC236}">
                      <a16:creationId xmlns:a16="http://schemas.microsoft.com/office/drawing/2014/main" id="{AB03262C-679D-425D-849C-93DE4D7077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633493" y="6140605"/>
                  <a:ext cx="769" cy="70089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06" name="TextBox 805">
                  <a:extLst>
                    <a:ext uri="{FF2B5EF4-FFF2-40B4-BE49-F238E27FC236}">
                      <a16:creationId xmlns:a16="http://schemas.microsoft.com/office/drawing/2014/main" id="{D2F8DE23-5837-4C65-AF2D-08EAA043DE54}"/>
                    </a:ext>
                  </a:extLst>
                </p:cNvPr>
                <p:cNvSpPr txBox="1"/>
                <p:nvPr/>
              </p:nvSpPr>
              <p:spPr>
                <a:xfrm>
                  <a:off x="21651141" y="6287540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807" name="Straight Arrow Connector 806">
                  <a:extLst>
                    <a:ext uri="{FF2B5EF4-FFF2-40B4-BE49-F238E27FC236}">
                      <a16:creationId xmlns:a16="http://schemas.microsoft.com/office/drawing/2014/main" id="{CBD14234-2A6B-4DA8-8363-B7AC7B995C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8837" y="6130422"/>
                  <a:ext cx="0" cy="72272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08" name="TextBox 807">
                  <a:extLst>
                    <a:ext uri="{FF2B5EF4-FFF2-40B4-BE49-F238E27FC236}">
                      <a16:creationId xmlns:a16="http://schemas.microsoft.com/office/drawing/2014/main" id="{0388B516-BE51-45FC-BF44-1124288FC76B}"/>
                    </a:ext>
                  </a:extLst>
                </p:cNvPr>
                <p:cNvSpPr txBox="1"/>
                <p:nvPr/>
              </p:nvSpPr>
              <p:spPr>
                <a:xfrm>
                  <a:off x="17180369" y="6174080"/>
                  <a:ext cx="1850113" cy="693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Result saving part</a:t>
                  </a:r>
                </a:p>
              </p:txBody>
            </p:sp>
            <p:cxnSp>
              <p:nvCxnSpPr>
                <p:cNvPr id="809" name="Straight Arrow Connector 808">
                  <a:extLst>
                    <a:ext uri="{FF2B5EF4-FFF2-40B4-BE49-F238E27FC236}">
                      <a16:creationId xmlns:a16="http://schemas.microsoft.com/office/drawing/2014/main" id="{2329EC96-6517-4A6B-8415-C3F98AA849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9048" y="5110310"/>
                  <a:ext cx="0" cy="102185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10" name="TextBox 809">
                  <a:extLst>
                    <a:ext uri="{FF2B5EF4-FFF2-40B4-BE49-F238E27FC236}">
                      <a16:creationId xmlns:a16="http://schemas.microsoft.com/office/drawing/2014/main" id="{DA64789D-5520-4898-8D55-4551866DBE6E}"/>
                    </a:ext>
                  </a:extLst>
                </p:cNvPr>
                <p:cNvSpPr txBox="1"/>
                <p:nvPr/>
              </p:nvSpPr>
              <p:spPr>
                <a:xfrm>
                  <a:off x="17234322" y="5074107"/>
                  <a:ext cx="1703206" cy="9939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Filter parameter</a:t>
                  </a:r>
                </a:p>
                <a:p>
                  <a:pPr algn="ctr"/>
                  <a:r>
                    <a:rPr lang="en-US" sz="1953"/>
                    <a:t>part</a:t>
                  </a:r>
                </a:p>
              </p:txBody>
            </p:sp>
            <p:sp>
              <p:nvSpPr>
                <p:cNvPr id="811" name="TextBox 810">
                  <a:extLst>
                    <a:ext uri="{FF2B5EF4-FFF2-40B4-BE49-F238E27FC236}">
                      <a16:creationId xmlns:a16="http://schemas.microsoft.com/office/drawing/2014/main" id="{AF720E1E-AC1E-4006-882F-54490ED858C8}"/>
                    </a:ext>
                  </a:extLst>
                </p:cNvPr>
                <p:cNvSpPr txBox="1"/>
                <p:nvPr/>
              </p:nvSpPr>
              <p:spPr>
                <a:xfrm>
                  <a:off x="18993469" y="7660984"/>
                  <a:ext cx="288934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Current value in SRAM2</a:t>
                  </a:r>
                </a:p>
              </p:txBody>
            </p:sp>
          </p:grpSp>
          <p:sp>
            <p:nvSpPr>
              <p:cNvPr id="786" name="Rectangle 785">
                <a:extLst>
                  <a:ext uri="{FF2B5EF4-FFF2-40B4-BE49-F238E27FC236}">
                    <a16:creationId xmlns:a16="http://schemas.microsoft.com/office/drawing/2014/main" id="{A99CC92B-0D83-4C6F-9C54-5B3447B47106}"/>
                  </a:ext>
                </a:extLst>
              </p:cNvPr>
              <p:cNvSpPr/>
              <p:nvPr/>
            </p:nvSpPr>
            <p:spPr>
              <a:xfrm>
                <a:off x="20976384" y="6971824"/>
                <a:ext cx="2542993" cy="320791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peakResult</a:t>
                </a:r>
                <a:r>
                  <a:rPr lang="en-US" sz="1953">
                    <a:solidFill>
                      <a:schemeClr val="tx1"/>
                    </a:solidFill>
                  </a:rPr>
                  <a:t> -&gt; 0 </a:t>
                </a:r>
              </a:p>
            </p:txBody>
          </p:sp>
          <p:grpSp>
            <p:nvGrpSpPr>
              <p:cNvPr id="787" name="Group 786">
                <a:extLst>
                  <a:ext uri="{FF2B5EF4-FFF2-40B4-BE49-F238E27FC236}">
                    <a16:creationId xmlns:a16="http://schemas.microsoft.com/office/drawing/2014/main" id="{F1911E53-D575-4EFA-AECD-36491D497136}"/>
                  </a:ext>
                </a:extLst>
              </p:cNvPr>
              <p:cNvGrpSpPr/>
              <p:nvPr/>
            </p:nvGrpSpPr>
            <p:grpSpPr>
              <a:xfrm>
                <a:off x="20978493" y="7293023"/>
                <a:ext cx="2538016" cy="359105"/>
                <a:chOff x="20978493" y="7293023"/>
                <a:chExt cx="2538016" cy="359105"/>
              </a:xfrm>
            </p:grpSpPr>
            <p:sp>
              <p:nvSpPr>
                <p:cNvPr id="793" name="Rectangle 792">
                  <a:extLst>
                    <a:ext uri="{FF2B5EF4-FFF2-40B4-BE49-F238E27FC236}">
                      <a16:creationId xmlns:a16="http://schemas.microsoft.com/office/drawing/2014/main" id="{693DAF76-9216-4FA1-8534-006BE28F8D9B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94" name="Rectangle 793">
                  <a:extLst>
                    <a:ext uri="{FF2B5EF4-FFF2-40B4-BE49-F238E27FC236}">
                      <a16:creationId xmlns:a16="http://schemas.microsoft.com/office/drawing/2014/main" id="{2ECB49E1-E287-4D81-BD57-5856F6991610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95" name="Rectangle 794">
                  <a:extLst>
                    <a:ext uri="{FF2B5EF4-FFF2-40B4-BE49-F238E27FC236}">
                      <a16:creationId xmlns:a16="http://schemas.microsoft.com/office/drawing/2014/main" id="{DCB5B0A9-92E3-426B-A5CA-B0F3B2B20BE7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96" name="Rectangle 795">
                  <a:extLst>
                    <a:ext uri="{FF2B5EF4-FFF2-40B4-BE49-F238E27FC236}">
                      <a16:creationId xmlns:a16="http://schemas.microsoft.com/office/drawing/2014/main" id="{8DF7681A-8A26-420D-9E09-E742421EEF11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788" name="Group 787">
                <a:extLst>
                  <a:ext uri="{FF2B5EF4-FFF2-40B4-BE49-F238E27FC236}">
                    <a16:creationId xmlns:a16="http://schemas.microsoft.com/office/drawing/2014/main" id="{C17A0B2D-E7F1-43AC-8045-2DD017589040}"/>
                  </a:ext>
                </a:extLst>
              </p:cNvPr>
              <p:cNvGrpSpPr/>
              <p:nvPr/>
            </p:nvGrpSpPr>
            <p:grpSpPr>
              <a:xfrm>
                <a:off x="20978493" y="7642659"/>
                <a:ext cx="2538016" cy="381806"/>
                <a:chOff x="20978493" y="7293023"/>
                <a:chExt cx="2538016" cy="362791"/>
              </a:xfrm>
            </p:grpSpPr>
            <p:sp>
              <p:nvSpPr>
                <p:cNvPr id="789" name="Rectangle 788">
                  <a:extLst>
                    <a:ext uri="{FF2B5EF4-FFF2-40B4-BE49-F238E27FC236}">
                      <a16:creationId xmlns:a16="http://schemas.microsoft.com/office/drawing/2014/main" id="{FBC7B2D2-8FE2-496A-9065-6BB4BBB1CE71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6048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90" name="Rectangle 789">
                  <a:extLst>
                    <a:ext uri="{FF2B5EF4-FFF2-40B4-BE49-F238E27FC236}">
                      <a16:creationId xmlns:a16="http://schemas.microsoft.com/office/drawing/2014/main" id="{51D73CE5-8EB2-493D-B7D1-6870BEB43639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91" name="Rectangle 790">
                  <a:extLst>
                    <a:ext uri="{FF2B5EF4-FFF2-40B4-BE49-F238E27FC236}">
                      <a16:creationId xmlns:a16="http://schemas.microsoft.com/office/drawing/2014/main" id="{C879C844-24E2-4ED0-A578-CFC6F359AB1E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92" name="Rectangle 791">
                  <a:extLst>
                    <a:ext uri="{FF2B5EF4-FFF2-40B4-BE49-F238E27FC236}">
                      <a16:creationId xmlns:a16="http://schemas.microsoft.com/office/drawing/2014/main" id="{48A017AC-E2BA-44EB-BAA0-0A202A0B7E3C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04C0493-B3B4-4A78-A1BC-C784A945D0E9}"/>
              </a:ext>
            </a:extLst>
          </p:cNvPr>
          <p:cNvGrpSpPr/>
          <p:nvPr/>
        </p:nvGrpSpPr>
        <p:grpSpPr>
          <a:xfrm>
            <a:off x="7598837" y="13018493"/>
            <a:ext cx="4053811" cy="6454628"/>
            <a:chOff x="4229995" y="5366408"/>
            <a:chExt cx="4053811" cy="6454628"/>
          </a:xfrm>
        </p:grpSpPr>
        <p:sp>
          <p:nvSpPr>
            <p:cNvPr id="23" name="Arrow: Bent 22">
              <a:extLst>
                <a:ext uri="{FF2B5EF4-FFF2-40B4-BE49-F238E27FC236}">
                  <a16:creationId xmlns:a16="http://schemas.microsoft.com/office/drawing/2014/main" id="{5EEFEA5B-425B-41E8-B032-BF148F7DF37E}"/>
                </a:ext>
              </a:extLst>
            </p:cNvPr>
            <p:cNvSpPr/>
            <p:nvPr/>
          </p:nvSpPr>
          <p:spPr>
            <a:xfrm rot="10800000" flipH="1">
              <a:off x="4302444" y="5905446"/>
              <a:ext cx="3191063" cy="1810868"/>
            </a:xfrm>
            <a:prstGeom prst="bentArrow">
              <a:avLst>
                <a:gd name="adj1" fmla="val 6323"/>
                <a:gd name="adj2" fmla="val 6061"/>
                <a:gd name="adj3" fmla="val 8962"/>
                <a:gd name="adj4" fmla="val 41776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183851B-4906-4929-8793-60A53A656484}"/>
                </a:ext>
              </a:extLst>
            </p:cNvPr>
            <p:cNvGrpSpPr/>
            <p:nvPr/>
          </p:nvGrpSpPr>
          <p:grpSpPr>
            <a:xfrm>
              <a:off x="4229995" y="5366408"/>
              <a:ext cx="4053811" cy="6454628"/>
              <a:chOff x="4229995" y="5366408"/>
              <a:chExt cx="4053811" cy="6454628"/>
            </a:xfrm>
          </p:grpSpPr>
          <p:sp>
            <p:nvSpPr>
              <p:cNvPr id="497" name="Arrow: Bent 496">
                <a:extLst>
                  <a:ext uri="{FF2B5EF4-FFF2-40B4-BE49-F238E27FC236}">
                    <a16:creationId xmlns:a16="http://schemas.microsoft.com/office/drawing/2014/main" id="{9E854129-B6FB-4EEB-A1AE-B2DA035E5C89}"/>
                  </a:ext>
                </a:extLst>
              </p:cNvPr>
              <p:cNvSpPr/>
              <p:nvPr/>
            </p:nvSpPr>
            <p:spPr>
              <a:xfrm rot="10800000" flipH="1">
                <a:off x="4302443" y="5871320"/>
                <a:ext cx="3191063" cy="5949716"/>
              </a:xfrm>
              <a:prstGeom prst="bentArrow">
                <a:avLst>
                  <a:gd name="adj1" fmla="val 3546"/>
                  <a:gd name="adj2" fmla="val 4210"/>
                  <a:gd name="adj3" fmla="val 6315"/>
                  <a:gd name="adj4" fmla="val 4177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9" name="TextBox 498">
                <a:extLst>
                  <a:ext uri="{FF2B5EF4-FFF2-40B4-BE49-F238E27FC236}">
                    <a16:creationId xmlns:a16="http://schemas.microsoft.com/office/drawing/2014/main" id="{22339E6F-AC7E-4C3C-A78F-AB956B30DDDF}"/>
                  </a:ext>
                </a:extLst>
              </p:cNvPr>
              <p:cNvSpPr txBox="1"/>
              <p:nvPr/>
            </p:nvSpPr>
            <p:spPr>
              <a:xfrm>
                <a:off x="4229995" y="5366408"/>
                <a:ext cx="4053811" cy="138499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/>
                  <a:t>rough data</a:t>
                </a:r>
              </a:p>
              <a:p>
                <a:r>
                  <a:rPr lang="en-US" sz="2800"/>
                  <a:t>  (input from the  </a:t>
                </a:r>
              </a:p>
              <a:p>
                <a:r>
                  <a:rPr lang="en-US" sz="2800"/>
                  <a:t>  first measurement)</a:t>
                </a:r>
              </a:p>
            </p:txBody>
          </p:sp>
        </p:grpSp>
      </p:grpSp>
      <p:grpSp>
        <p:nvGrpSpPr>
          <p:cNvPr id="503" name="Group 502">
            <a:extLst>
              <a:ext uri="{FF2B5EF4-FFF2-40B4-BE49-F238E27FC236}">
                <a16:creationId xmlns:a16="http://schemas.microsoft.com/office/drawing/2014/main" id="{A79B1961-0DAF-441F-B4F5-0D21476785B9}"/>
              </a:ext>
            </a:extLst>
          </p:cNvPr>
          <p:cNvGrpSpPr/>
          <p:nvPr/>
        </p:nvGrpSpPr>
        <p:grpSpPr>
          <a:xfrm>
            <a:off x="7486890" y="24675400"/>
            <a:ext cx="4053811" cy="5633647"/>
            <a:chOff x="4229995" y="5366408"/>
            <a:chExt cx="4053811" cy="5433273"/>
          </a:xfrm>
        </p:grpSpPr>
        <p:sp>
          <p:nvSpPr>
            <p:cNvPr id="504" name="Arrow: Bent 503">
              <a:extLst>
                <a:ext uri="{FF2B5EF4-FFF2-40B4-BE49-F238E27FC236}">
                  <a16:creationId xmlns:a16="http://schemas.microsoft.com/office/drawing/2014/main" id="{EAB31CFC-8DC5-46D1-AF97-55EDE056C94F}"/>
                </a:ext>
              </a:extLst>
            </p:cNvPr>
            <p:cNvSpPr/>
            <p:nvPr/>
          </p:nvSpPr>
          <p:spPr>
            <a:xfrm rot="10800000" flipH="1">
              <a:off x="4302444" y="5905446"/>
              <a:ext cx="3191063" cy="1810868"/>
            </a:xfrm>
            <a:prstGeom prst="bentArrow">
              <a:avLst>
                <a:gd name="adj1" fmla="val 6323"/>
                <a:gd name="adj2" fmla="val 6061"/>
                <a:gd name="adj3" fmla="val 8962"/>
                <a:gd name="adj4" fmla="val 41776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505" name="Group 504">
              <a:extLst>
                <a:ext uri="{FF2B5EF4-FFF2-40B4-BE49-F238E27FC236}">
                  <a16:creationId xmlns:a16="http://schemas.microsoft.com/office/drawing/2014/main" id="{08090EAD-829E-4AA6-8044-5F4169B043EE}"/>
                </a:ext>
              </a:extLst>
            </p:cNvPr>
            <p:cNvGrpSpPr/>
            <p:nvPr/>
          </p:nvGrpSpPr>
          <p:grpSpPr>
            <a:xfrm>
              <a:off x="4229995" y="5366408"/>
              <a:ext cx="4053811" cy="5433273"/>
              <a:chOff x="4229995" y="5366408"/>
              <a:chExt cx="4053811" cy="5433273"/>
            </a:xfrm>
          </p:grpSpPr>
          <p:sp>
            <p:nvSpPr>
              <p:cNvPr id="506" name="Arrow: Bent 505">
                <a:extLst>
                  <a:ext uri="{FF2B5EF4-FFF2-40B4-BE49-F238E27FC236}">
                    <a16:creationId xmlns:a16="http://schemas.microsoft.com/office/drawing/2014/main" id="{08874151-B1E7-4257-9D3C-DE9801A2418E}"/>
                  </a:ext>
                </a:extLst>
              </p:cNvPr>
              <p:cNvSpPr/>
              <p:nvPr/>
            </p:nvSpPr>
            <p:spPr>
              <a:xfrm rot="10800000" flipH="1">
                <a:off x="4302443" y="5871320"/>
                <a:ext cx="3191063" cy="4928361"/>
              </a:xfrm>
              <a:prstGeom prst="bentArrow">
                <a:avLst>
                  <a:gd name="adj1" fmla="val 3546"/>
                  <a:gd name="adj2" fmla="val 4210"/>
                  <a:gd name="adj3" fmla="val 6315"/>
                  <a:gd name="adj4" fmla="val 4177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7" name="TextBox 506">
                <a:extLst>
                  <a:ext uri="{FF2B5EF4-FFF2-40B4-BE49-F238E27FC236}">
                    <a16:creationId xmlns:a16="http://schemas.microsoft.com/office/drawing/2014/main" id="{93425396-D462-4F9D-91A2-895E5E2CDBD1}"/>
                  </a:ext>
                </a:extLst>
              </p:cNvPr>
              <p:cNvSpPr txBox="1"/>
              <p:nvPr/>
            </p:nvSpPr>
            <p:spPr>
              <a:xfrm>
                <a:off x="4229995" y="5366408"/>
                <a:ext cx="4053811" cy="138499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/>
                  <a:t>rough data</a:t>
                </a:r>
              </a:p>
              <a:p>
                <a:r>
                  <a:rPr lang="en-US" sz="2800"/>
                  <a:t>  (input from the  </a:t>
                </a:r>
              </a:p>
              <a:p>
                <a:r>
                  <a:rPr lang="en-US" sz="2800"/>
                  <a:t>  first measurement)</a:t>
                </a:r>
              </a:p>
            </p:txBody>
          </p:sp>
        </p:grpSp>
      </p:grpSp>
      <p:cxnSp>
        <p:nvCxnSpPr>
          <p:cNvPr id="604" name="Straight Arrow Connector 603">
            <a:extLst>
              <a:ext uri="{FF2B5EF4-FFF2-40B4-BE49-F238E27FC236}">
                <a16:creationId xmlns:a16="http://schemas.microsoft.com/office/drawing/2014/main" id="{F199159A-ADC5-4C07-8810-CEA2FE9AE742}"/>
              </a:ext>
            </a:extLst>
          </p:cNvPr>
          <p:cNvCxnSpPr>
            <a:cxnSpLocks/>
          </p:cNvCxnSpPr>
          <p:nvPr/>
        </p:nvCxnSpPr>
        <p:spPr>
          <a:xfrm flipH="1">
            <a:off x="15896835" y="9578352"/>
            <a:ext cx="5346" cy="6987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5" name="TextBox 604">
            <a:extLst>
              <a:ext uri="{FF2B5EF4-FFF2-40B4-BE49-F238E27FC236}">
                <a16:creationId xmlns:a16="http://schemas.microsoft.com/office/drawing/2014/main" id="{697043CF-AE6F-4F6C-9084-50B338B49FC7}"/>
              </a:ext>
            </a:extLst>
          </p:cNvPr>
          <p:cNvSpPr txBox="1"/>
          <p:nvPr/>
        </p:nvSpPr>
        <p:spPr>
          <a:xfrm>
            <a:off x="15875049" y="9691756"/>
            <a:ext cx="1207892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53" err="1"/>
              <a:t>stateRAM</a:t>
            </a:r>
            <a:endParaRPr lang="en-US" sz="1953"/>
          </a:p>
        </p:txBody>
      </p:sp>
      <p:cxnSp>
        <p:nvCxnSpPr>
          <p:cNvPr id="606" name="Straight Arrow Connector 605">
            <a:extLst>
              <a:ext uri="{FF2B5EF4-FFF2-40B4-BE49-F238E27FC236}">
                <a16:creationId xmlns:a16="http://schemas.microsoft.com/office/drawing/2014/main" id="{CF287B83-E109-459C-AF32-22DB89C62F87}"/>
              </a:ext>
            </a:extLst>
          </p:cNvPr>
          <p:cNvCxnSpPr>
            <a:cxnSpLocks/>
          </p:cNvCxnSpPr>
          <p:nvPr/>
        </p:nvCxnSpPr>
        <p:spPr>
          <a:xfrm>
            <a:off x="13037324" y="9571837"/>
            <a:ext cx="6512" cy="7616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7" name="TextBox 606">
            <a:extLst>
              <a:ext uri="{FF2B5EF4-FFF2-40B4-BE49-F238E27FC236}">
                <a16:creationId xmlns:a16="http://schemas.microsoft.com/office/drawing/2014/main" id="{17894297-9863-4EB2-86E8-C26C5E6D9B60}"/>
              </a:ext>
            </a:extLst>
          </p:cNvPr>
          <p:cNvSpPr txBox="1"/>
          <p:nvPr/>
        </p:nvSpPr>
        <p:spPr>
          <a:xfrm>
            <a:off x="11580262" y="9614127"/>
            <a:ext cx="1431092" cy="693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53"/>
              <a:t>State saving part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0" name="Rectangle 719">
                <a:extLst>
                  <a:ext uri="{FF2B5EF4-FFF2-40B4-BE49-F238E27FC236}">
                    <a16:creationId xmlns:a16="http://schemas.microsoft.com/office/drawing/2014/main" id="{D65107F4-20B9-4B2F-8640-04A129C3C8D1}"/>
                  </a:ext>
                </a:extLst>
              </p:cNvPr>
              <p:cNvSpPr/>
              <p:nvPr/>
            </p:nvSpPr>
            <p:spPr>
              <a:xfrm>
                <a:off x="13165538" y="7885196"/>
                <a:ext cx="2646344" cy="34455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953" dirty="0">
                        <a:solidFill>
                          <a:schemeClr val="tx1"/>
                        </a:solidFill>
                      </a:rPr>
                      <m:t>TH</m:t>
                    </m:r>
                    <m:r>
                      <m:rPr>
                        <m:nor/>
                      </m:rPr>
                      <a:rPr lang="en-US" sz="1953" dirty="0">
                        <a:solidFill>
                          <a:schemeClr val="tx1"/>
                        </a:solidFill>
                      </a:rPr>
                      <m:t>−</m:t>
                    </m:r>
                    <m:r>
                      <a:rPr lang="en-US" sz="1953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953">
                    <a:solidFill>
                      <a:schemeClr val="tx1"/>
                    </a:solidFill>
                  </a:rPr>
                  <a:t>-&gt; x</a:t>
                </a:r>
              </a:p>
            </p:txBody>
          </p:sp>
        </mc:Choice>
        <mc:Fallback xmlns="">
          <p:sp>
            <p:nvSpPr>
              <p:cNvPr id="720" name="Rectangle 719">
                <a:extLst>
                  <a:ext uri="{FF2B5EF4-FFF2-40B4-BE49-F238E27FC236}">
                    <a16:creationId xmlns:a16="http://schemas.microsoft.com/office/drawing/2014/main" id="{D65107F4-20B9-4B2F-8640-04A129C3C8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5538" y="7885196"/>
                <a:ext cx="2646344" cy="344555"/>
              </a:xfrm>
              <a:prstGeom prst="rect">
                <a:avLst/>
              </a:prstGeom>
              <a:blipFill>
                <a:blip r:embed="rId6"/>
                <a:stretch>
                  <a:fillRect t="-13793" b="-34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1" name="Rectangle 720">
                <a:extLst>
                  <a:ext uri="{FF2B5EF4-FFF2-40B4-BE49-F238E27FC236}">
                    <a16:creationId xmlns:a16="http://schemas.microsoft.com/office/drawing/2014/main" id="{F8AFA48C-9F32-46E5-B759-146D2BD0120B}"/>
                  </a:ext>
                </a:extLst>
              </p:cNvPr>
              <p:cNvSpPr/>
              <p:nvPr/>
            </p:nvSpPr>
            <p:spPr>
              <a:xfrm>
                <a:off x="13166526" y="8231529"/>
                <a:ext cx="2645357" cy="34455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953" dirty="0">
                        <a:solidFill>
                          <a:schemeClr val="tx1"/>
                        </a:solidFill>
                      </a:rPr>
                      <m:t>TH</m:t>
                    </m:r>
                    <m:r>
                      <m:rPr>
                        <m:nor/>
                      </m:rPr>
                      <a:rPr lang="en-US" sz="1953" dirty="0">
                        <a:solidFill>
                          <a:schemeClr val="tx1"/>
                        </a:solidFill>
                      </a:rPr>
                      <m:t>+</m:t>
                    </m:r>
                    <m:r>
                      <a:rPr lang="en-US" sz="1953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953">
                    <a:solidFill>
                      <a:schemeClr val="tx1"/>
                    </a:solidFill>
                  </a:rPr>
                  <a:t>-&gt; x</a:t>
                </a:r>
              </a:p>
            </p:txBody>
          </p:sp>
        </mc:Choice>
        <mc:Fallback xmlns="">
          <p:sp>
            <p:nvSpPr>
              <p:cNvPr id="721" name="Rectangle 720">
                <a:extLst>
                  <a:ext uri="{FF2B5EF4-FFF2-40B4-BE49-F238E27FC236}">
                    <a16:creationId xmlns:a16="http://schemas.microsoft.com/office/drawing/2014/main" id="{F8AFA48C-9F32-46E5-B759-146D2BD012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6526" y="8231529"/>
                <a:ext cx="2645357" cy="344555"/>
              </a:xfrm>
              <a:prstGeom prst="rect">
                <a:avLst/>
              </a:prstGeom>
              <a:blipFill>
                <a:blip r:embed="rId7"/>
                <a:stretch>
                  <a:fillRect t="-13559" b="-33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2" name="Rectangle 721">
                <a:extLst>
                  <a:ext uri="{FF2B5EF4-FFF2-40B4-BE49-F238E27FC236}">
                    <a16:creationId xmlns:a16="http://schemas.microsoft.com/office/drawing/2014/main" id="{75A8EB7C-08AE-4E95-A2AB-78CC68AA1B59}"/>
                  </a:ext>
                </a:extLst>
              </p:cNvPr>
              <p:cNvSpPr/>
              <p:nvPr/>
            </p:nvSpPr>
            <p:spPr>
              <a:xfrm>
                <a:off x="13166527" y="8576085"/>
                <a:ext cx="2645360" cy="34455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953" dirty="0">
                        <a:solidFill>
                          <a:schemeClr val="tx1"/>
                        </a:solidFill>
                      </a:rPr>
                      <m:t>CH</m:t>
                    </m:r>
                  </m:oMath>
                </a14:m>
                <a:r>
                  <a:rPr lang="en-US" sz="1953">
                    <a:solidFill>
                      <a:schemeClr val="tx1"/>
                    </a:solidFill>
                  </a:rPr>
                  <a:t>-&gt; x</a:t>
                </a:r>
              </a:p>
            </p:txBody>
          </p:sp>
        </mc:Choice>
        <mc:Fallback xmlns="">
          <p:sp>
            <p:nvSpPr>
              <p:cNvPr id="722" name="Rectangle 721">
                <a:extLst>
                  <a:ext uri="{FF2B5EF4-FFF2-40B4-BE49-F238E27FC236}">
                    <a16:creationId xmlns:a16="http://schemas.microsoft.com/office/drawing/2014/main" id="{75A8EB7C-08AE-4E95-A2AB-78CC68AA1B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6527" y="8576085"/>
                <a:ext cx="2645360" cy="344555"/>
              </a:xfrm>
              <a:prstGeom prst="rect">
                <a:avLst/>
              </a:prstGeom>
              <a:blipFill>
                <a:blip r:embed="rId8"/>
                <a:stretch>
                  <a:fillRect t="-13793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3" name="Straight Arrow Connector 722">
            <a:extLst>
              <a:ext uri="{FF2B5EF4-FFF2-40B4-BE49-F238E27FC236}">
                <a16:creationId xmlns:a16="http://schemas.microsoft.com/office/drawing/2014/main" id="{72DF989A-530A-44FE-88EC-E20722A99123}"/>
              </a:ext>
            </a:extLst>
          </p:cNvPr>
          <p:cNvCxnSpPr>
            <a:cxnSpLocks/>
          </p:cNvCxnSpPr>
          <p:nvPr/>
        </p:nvCxnSpPr>
        <p:spPr>
          <a:xfrm>
            <a:off x="13004945" y="7754015"/>
            <a:ext cx="28111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4" name="TextBox 723">
            <a:extLst>
              <a:ext uri="{FF2B5EF4-FFF2-40B4-BE49-F238E27FC236}">
                <a16:creationId xmlns:a16="http://schemas.microsoft.com/office/drawing/2014/main" id="{40AB1986-C3E2-48B3-AA0F-C099061A1008}"/>
              </a:ext>
            </a:extLst>
          </p:cNvPr>
          <p:cNvSpPr txBox="1"/>
          <p:nvPr/>
        </p:nvSpPr>
        <p:spPr>
          <a:xfrm>
            <a:off x="13839947" y="7344776"/>
            <a:ext cx="1530607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3"/>
              <a:t>4 bits wide</a:t>
            </a:r>
          </a:p>
        </p:txBody>
      </p:sp>
      <p:cxnSp>
        <p:nvCxnSpPr>
          <p:cNvPr id="725" name="Straight Arrow Connector 724">
            <a:extLst>
              <a:ext uri="{FF2B5EF4-FFF2-40B4-BE49-F238E27FC236}">
                <a16:creationId xmlns:a16="http://schemas.microsoft.com/office/drawing/2014/main" id="{94371385-88DF-4F12-8DA7-EBF25C764E1F}"/>
              </a:ext>
            </a:extLst>
          </p:cNvPr>
          <p:cNvCxnSpPr>
            <a:cxnSpLocks/>
          </p:cNvCxnSpPr>
          <p:nvPr/>
        </p:nvCxnSpPr>
        <p:spPr>
          <a:xfrm>
            <a:off x="15906113" y="7889983"/>
            <a:ext cx="0" cy="10078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6" name="TextBox 725">
            <a:extLst>
              <a:ext uri="{FF2B5EF4-FFF2-40B4-BE49-F238E27FC236}">
                <a16:creationId xmlns:a16="http://schemas.microsoft.com/office/drawing/2014/main" id="{5AA8FEB1-9544-489A-B6AB-A13BF9FE03CE}"/>
              </a:ext>
            </a:extLst>
          </p:cNvPr>
          <p:cNvSpPr txBox="1"/>
          <p:nvPr/>
        </p:nvSpPr>
        <p:spPr>
          <a:xfrm>
            <a:off x="15906112" y="8234536"/>
            <a:ext cx="987753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3"/>
              <a:t>Pixel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7" name="Rectangle 726">
                <a:extLst>
                  <a:ext uri="{FF2B5EF4-FFF2-40B4-BE49-F238E27FC236}">
                    <a16:creationId xmlns:a16="http://schemas.microsoft.com/office/drawing/2014/main" id="{DE61F8E6-7436-498A-8874-E345F0B9A57A}"/>
                  </a:ext>
                </a:extLst>
              </p:cNvPr>
              <p:cNvSpPr/>
              <p:nvPr/>
            </p:nvSpPr>
            <p:spPr>
              <a:xfrm>
                <a:off x="13165538" y="8918319"/>
                <a:ext cx="2646349" cy="342536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953" dirty="0">
                        <a:solidFill>
                          <a:schemeClr val="tx1"/>
                        </a:solidFill>
                      </a:rPr>
                      <m:t>addrSaver</m:t>
                    </m:r>
                    <m:r>
                      <a:rPr lang="en-US" sz="1953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953">
                    <a:solidFill>
                      <a:schemeClr val="tx1"/>
                    </a:solidFill>
                  </a:rPr>
                  <a:t>-&gt; 0(b’000)</a:t>
                </a:r>
              </a:p>
            </p:txBody>
          </p:sp>
        </mc:Choice>
        <mc:Fallback xmlns="">
          <p:sp>
            <p:nvSpPr>
              <p:cNvPr id="727" name="Rectangle 726">
                <a:extLst>
                  <a:ext uri="{FF2B5EF4-FFF2-40B4-BE49-F238E27FC236}">
                    <a16:creationId xmlns:a16="http://schemas.microsoft.com/office/drawing/2014/main" id="{DE61F8E6-7436-498A-8874-E345F0B9A5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5538" y="8918319"/>
                <a:ext cx="2646349" cy="342536"/>
              </a:xfrm>
              <a:prstGeom prst="rect">
                <a:avLst/>
              </a:prstGeom>
              <a:blipFill>
                <a:blip r:embed="rId9"/>
                <a:stretch>
                  <a:fillRect t="-13793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8" name="Straight Arrow Connector 727">
            <a:extLst>
              <a:ext uri="{FF2B5EF4-FFF2-40B4-BE49-F238E27FC236}">
                <a16:creationId xmlns:a16="http://schemas.microsoft.com/office/drawing/2014/main" id="{0176BC01-F872-46DC-8232-DC057B613BA3}"/>
              </a:ext>
            </a:extLst>
          </p:cNvPr>
          <p:cNvCxnSpPr>
            <a:cxnSpLocks/>
          </p:cNvCxnSpPr>
          <p:nvPr/>
        </p:nvCxnSpPr>
        <p:spPr>
          <a:xfrm flipH="1">
            <a:off x="15905124" y="8891975"/>
            <a:ext cx="769" cy="7008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9" name="TextBox 728">
            <a:extLst>
              <a:ext uri="{FF2B5EF4-FFF2-40B4-BE49-F238E27FC236}">
                <a16:creationId xmlns:a16="http://schemas.microsoft.com/office/drawing/2014/main" id="{6B15E117-5A3E-4B92-92BA-907238F2E56D}"/>
              </a:ext>
            </a:extLst>
          </p:cNvPr>
          <p:cNvSpPr txBox="1"/>
          <p:nvPr/>
        </p:nvSpPr>
        <p:spPr>
          <a:xfrm>
            <a:off x="15922772" y="9038910"/>
            <a:ext cx="987753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3"/>
              <a:t>Pixel 1</a:t>
            </a:r>
          </a:p>
        </p:txBody>
      </p:sp>
      <p:cxnSp>
        <p:nvCxnSpPr>
          <p:cNvPr id="730" name="Straight Arrow Connector 729">
            <a:extLst>
              <a:ext uri="{FF2B5EF4-FFF2-40B4-BE49-F238E27FC236}">
                <a16:creationId xmlns:a16="http://schemas.microsoft.com/office/drawing/2014/main" id="{6899B6F5-D398-4C94-9E67-EC27A795D85E}"/>
              </a:ext>
            </a:extLst>
          </p:cNvPr>
          <p:cNvCxnSpPr>
            <a:cxnSpLocks/>
          </p:cNvCxnSpPr>
          <p:nvPr/>
        </p:nvCxnSpPr>
        <p:spPr>
          <a:xfrm>
            <a:off x="13040882" y="8881365"/>
            <a:ext cx="0" cy="7227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1" name="TextBox 730">
            <a:extLst>
              <a:ext uri="{FF2B5EF4-FFF2-40B4-BE49-F238E27FC236}">
                <a16:creationId xmlns:a16="http://schemas.microsoft.com/office/drawing/2014/main" id="{F7C8518A-00A0-411D-AA8D-ABAE9D230757}"/>
              </a:ext>
            </a:extLst>
          </p:cNvPr>
          <p:cNvSpPr txBox="1"/>
          <p:nvPr/>
        </p:nvSpPr>
        <p:spPr>
          <a:xfrm>
            <a:off x="11362413" y="8925023"/>
            <a:ext cx="1850114" cy="693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53"/>
              <a:t>Result saving part</a:t>
            </a:r>
          </a:p>
        </p:txBody>
      </p:sp>
      <p:cxnSp>
        <p:nvCxnSpPr>
          <p:cNvPr id="732" name="Straight Arrow Connector 731">
            <a:extLst>
              <a:ext uri="{FF2B5EF4-FFF2-40B4-BE49-F238E27FC236}">
                <a16:creationId xmlns:a16="http://schemas.microsoft.com/office/drawing/2014/main" id="{4F46D4C6-51F9-4E6D-93CE-FA963A0E777B}"/>
              </a:ext>
            </a:extLst>
          </p:cNvPr>
          <p:cNvCxnSpPr>
            <a:cxnSpLocks/>
          </p:cNvCxnSpPr>
          <p:nvPr/>
        </p:nvCxnSpPr>
        <p:spPr>
          <a:xfrm>
            <a:off x="13041093" y="7861252"/>
            <a:ext cx="0" cy="10218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3" name="TextBox 732">
            <a:extLst>
              <a:ext uri="{FF2B5EF4-FFF2-40B4-BE49-F238E27FC236}">
                <a16:creationId xmlns:a16="http://schemas.microsoft.com/office/drawing/2014/main" id="{2EA6694F-82C6-42DF-850C-698662B0FF30}"/>
              </a:ext>
            </a:extLst>
          </p:cNvPr>
          <p:cNvSpPr txBox="1"/>
          <p:nvPr/>
        </p:nvSpPr>
        <p:spPr>
          <a:xfrm>
            <a:off x="11416366" y="7825049"/>
            <a:ext cx="1703207" cy="993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53"/>
              <a:t>Filter parameter</a:t>
            </a:r>
          </a:p>
          <a:p>
            <a:pPr algn="ctr"/>
            <a:r>
              <a:rPr lang="en-US" sz="1953"/>
              <a:t>part</a:t>
            </a:r>
          </a:p>
        </p:txBody>
      </p:sp>
      <p:sp>
        <p:nvSpPr>
          <p:cNvPr id="734" name="TextBox 733">
            <a:extLst>
              <a:ext uri="{FF2B5EF4-FFF2-40B4-BE49-F238E27FC236}">
                <a16:creationId xmlns:a16="http://schemas.microsoft.com/office/drawing/2014/main" id="{42B716B5-A8BC-49DC-91A1-ABDE260295E7}"/>
              </a:ext>
            </a:extLst>
          </p:cNvPr>
          <p:cNvSpPr txBox="1"/>
          <p:nvPr/>
        </p:nvSpPr>
        <p:spPr>
          <a:xfrm>
            <a:off x="13059703" y="10411540"/>
            <a:ext cx="2889347" cy="993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3"/>
              <a:t>The initial value in SRAM2</a:t>
            </a:r>
          </a:p>
          <a:p>
            <a:pPr algn="ctr"/>
            <a:r>
              <a:rPr lang="en-US" sz="1953"/>
              <a:t>x means high impedance, no data is saved</a:t>
            </a:r>
          </a:p>
        </p:txBody>
      </p:sp>
      <p:grpSp>
        <p:nvGrpSpPr>
          <p:cNvPr id="611" name="Group 610">
            <a:extLst>
              <a:ext uri="{FF2B5EF4-FFF2-40B4-BE49-F238E27FC236}">
                <a16:creationId xmlns:a16="http://schemas.microsoft.com/office/drawing/2014/main" id="{933A4623-B090-4A66-8A76-E4077579588E}"/>
              </a:ext>
            </a:extLst>
          </p:cNvPr>
          <p:cNvGrpSpPr/>
          <p:nvPr/>
        </p:nvGrpSpPr>
        <p:grpSpPr>
          <a:xfrm>
            <a:off x="13167647" y="9579631"/>
            <a:ext cx="2641297" cy="359429"/>
            <a:chOff x="20978493" y="7292699"/>
            <a:chExt cx="2641297" cy="359429"/>
          </a:xfrm>
        </p:grpSpPr>
        <p:sp>
          <p:nvSpPr>
            <p:cNvPr id="716" name="Rectangle 715">
              <a:extLst>
                <a:ext uri="{FF2B5EF4-FFF2-40B4-BE49-F238E27FC236}">
                  <a16:creationId xmlns:a16="http://schemas.microsoft.com/office/drawing/2014/main" id="{C761530C-923D-4A15-8365-FB2688F41553}"/>
                </a:ext>
              </a:extLst>
            </p:cNvPr>
            <p:cNvSpPr/>
            <p:nvPr/>
          </p:nvSpPr>
          <p:spPr>
            <a:xfrm>
              <a:off x="21600030" y="7295326"/>
              <a:ext cx="673045" cy="3568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17" name="Rectangle 716">
              <a:extLst>
                <a:ext uri="{FF2B5EF4-FFF2-40B4-BE49-F238E27FC236}">
                  <a16:creationId xmlns:a16="http://schemas.microsoft.com/office/drawing/2014/main" id="{D6016F8D-8AD6-4DD2-9F35-B598B1105B52}"/>
                </a:ext>
              </a:extLst>
            </p:cNvPr>
            <p:cNvSpPr/>
            <p:nvPr/>
          </p:nvSpPr>
          <p:spPr>
            <a:xfrm>
              <a:off x="20978493" y="7294524"/>
              <a:ext cx="635906" cy="3546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18" name="Rectangle 717">
              <a:extLst>
                <a:ext uri="{FF2B5EF4-FFF2-40B4-BE49-F238E27FC236}">
                  <a16:creationId xmlns:a16="http://schemas.microsoft.com/office/drawing/2014/main" id="{3FF759E3-1A6A-4C2D-A78F-3EB45A38E05B}"/>
                </a:ext>
              </a:extLst>
            </p:cNvPr>
            <p:cNvSpPr/>
            <p:nvPr/>
          </p:nvSpPr>
          <p:spPr>
            <a:xfrm>
              <a:off x="22940379" y="7293459"/>
              <a:ext cx="679411" cy="35647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19" name="Rectangle 718">
              <a:extLst>
                <a:ext uri="{FF2B5EF4-FFF2-40B4-BE49-F238E27FC236}">
                  <a16:creationId xmlns:a16="http://schemas.microsoft.com/office/drawing/2014/main" id="{6986AA30-38AC-42AE-84CA-4D5BEFF1727C}"/>
                </a:ext>
              </a:extLst>
            </p:cNvPr>
            <p:cNvSpPr/>
            <p:nvPr/>
          </p:nvSpPr>
          <p:spPr>
            <a:xfrm>
              <a:off x="22275194" y="7292699"/>
              <a:ext cx="663066" cy="3579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9E65F16-E257-4308-82D8-ABC022765E5E}"/>
              </a:ext>
            </a:extLst>
          </p:cNvPr>
          <p:cNvGrpSpPr/>
          <p:nvPr/>
        </p:nvGrpSpPr>
        <p:grpSpPr>
          <a:xfrm>
            <a:off x="8963279" y="3518326"/>
            <a:ext cx="5497157" cy="780888"/>
            <a:chOff x="7258475" y="4542963"/>
            <a:chExt cx="5497157" cy="780888"/>
          </a:xfrm>
        </p:grpSpPr>
        <p:sp>
          <p:nvSpPr>
            <p:cNvPr id="736" name="TextBox 735">
              <a:extLst>
                <a:ext uri="{FF2B5EF4-FFF2-40B4-BE49-F238E27FC236}">
                  <a16:creationId xmlns:a16="http://schemas.microsoft.com/office/drawing/2014/main" id="{483FF5D6-1890-42A2-A48E-6147C2352B4E}"/>
                </a:ext>
              </a:extLst>
            </p:cNvPr>
            <p:cNvSpPr txBox="1"/>
            <p:nvPr/>
          </p:nvSpPr>
          <p:spPr>
            <a:xfrm>
              <a:off x="11447659" y="4694171"/>
              <a:ext cx="13079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err="1"/>
                <a:t>stateRAM</a:t>
              </a:r>
              <a:endParaRPr lang="en-US" sz="1953"/>
            </a:p>
          </p:txBody>
        </p:sp>
        <p:cxnSp>
          <p:nvCxnSpPr>
            <p:cNvPr id="737" name="Straight Arrow Connector 736">
              <a:extLst>
                <a:ext uri="{FF2B5EF4-FFF2-40B4-BE49-F238E27FC236}">
                  <a16:creationId xmlns:a16="http://schemas.microsoft.com/office/drawing/2014/main" id="{916D431C-A6AF-404A-865B-F445BD442512}"/>
                </a:ext>
              </a:extLst>
            </p:cNvPr>
            <p:cNvCxnSpPr>
              <a:cxnSpLocks/>
            </p:cNvCxnSpPr>
            <p:nvPr/>
          </p:nvCxnSpPr>
          <p:spPr>
            <a:xfrm>
              <a:off x="8715537" y="4562196"/>
              <a:ext cx="6512" cy="7616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38" name="TextBox 737">
              <a:extLst>
                <a:ext uri="{FF2B5EF4-FFF2-40B4-BE49-F238E27FC236}">
                  <a16:creationId xmlns:a16="http://schemas.microsoft.com/office/drawing/2014/main" id="{731AE9B3-DAD0-4EA1-9A8D-79837B89586A}"/>
                </a:ext>
              </a:extLst>
            </p:cNvPr>
            <p:cNvSpPr txBox="1"/>
            <p:nvPr/>
          </p:nvSpPr>
          <p:spPr>
            <a:xfrm>
              <a:off x="7258475" y="4604486"/>
              <a:ext cx="1431092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State saving part</a:t>
              </a:r>
            </a:p>
          </p:txBody>
        </p:sp>
        <p:sp>
          <p:nvSpPr>
            <p:cNvPr id="739" name="Rectangle 738">
              <a:extLst>
                <a:ext uri="{FF2B5EF4-FFF2-40B4-BE49-F238E27FC236}">
                  <a16:creationId xmlns:a16="http://schemas.microsoft.com/office/drawing/2014/main" id="{2F68DB13-6465-486D-B5B6-C4A5795B10B5}"/>
                </a:ext>
              </a:extLst>
            </p:cNvPr>
            <p:cNvSpPr/>
            <p:nvPr/>
          </p:nvSpPr>
          <p:spPr>
            <a:xfrm>
              <a:off x="9467397" y="4572617"/>
              <a:ext cx="644425" cy="3568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40" name="Rectangle 739">
              <a:extLst>
                <a:ext uri="{FF2B5EF4-FFF2-40B4-BE49-F238E27FC236}">
                  <a16:creationId xmlns:a16="http://schemas.microsoft.com/office/drawing/2014/main" id="{5A3DC497-F38D-4845-A9D3-489158E24E75}"/>
                </a:ext>
              </a:extLst>
            </p:cNvPr>
            <p:cNvSpPr/>
            <p:nvPr/>
          </p:nvSpPr>
          <p:spPr>
            <a:xfrm>
              <a:off x="8845860" y="4571815"/>
              <a:ext cx="635906" cy="3546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1" name="Rectangle 740">
                  <a:extLst>
                    <a:ext uri="{FF2B5EF4-FFF2-40B4-BE49-F238E27FC236}">
                      <a16:creationId xmlns:a16="http://schemas.microsoft.com/office/drawing/2014/main" id="{C0922AED-DA06-42E7-8AC8-9D144789FC26}"/>
                    </a:ext>
                  </a:extLst>
                </p:cNvPr>
                <p:cNvSpPr/>
                <p:nvPr/>
              </p:nvSpPr>
              <p:spPr>
                <a:xfrm>
                  <a:off x="10746903" y="4572939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953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953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1953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</m:oMath>
                    </m:oMathPara>
                  </a14:m>
                  <a:endParaRPr lang="en-US" sz="1953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41" name="Rectangle 740">
                  <a:extLst>
                    <a:ext uri="{FF2B5EF4-FFF2-40B4-BE49-F238E27FC236}">
                      <a16:creationId xmlns:a16="http://schemas.microsoft.com/office/drawing/2014/main" id="{C0922AED-DA06-42E7-8AC8-9D144789FC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6903" y="4572939"/>
                  <a:ext cx="636973" cy="35647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2" name="Rectangle 741">
              <a:extLst>
                <a:ext uri="{FF2B5EF4-FFF2-40B4-BE49-F238E27FC236}">
                  <a16:creationId xmlns:a16="http://schemas.microsoft.com/office/drawing/2014/main" id="{02A48EDE-A06F-4DC0-97CC-6B34B7F93D1E}"/>
                </a:ext>
              </a:extLst>
            </p:cNvPr>
            <p:cNvSpPr/>
            <p:nvPr/>
          </p:nvSpPr>
          <p:spPr>
            <a:xfrm>
              <a:off x="10112043" y="4570314"/>
              <a:ext cx="644424" cy="3579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43" name="Rectangle 742">
              <a:extLst>
                <a:ext uri="{FF2B5EF4-FFF2-40B4-BE49-F238E27FC236}">
                  <a16:creationId xmlns:a16="http://schemas.microsoft.com/office/drawing/2014/main" id="{D96B1370-29A8-4776-8267-119A42B6269A}"/>
                </a:ext>
              </a:extLst>
            </p:cNvPr>
            <p:cNvSpPr/>
            <p:nvPr/>
          </p:nvSpPr>
          <p:spPr>
            <a:xfrm>
              <a:off x="9467397" y="4922378"/>
              <a:ext cx="644425" cy="37550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12" name="Rectangle 811">
              <a:extLst>
                <a:ext uri="{FF2B5EF4-FFF2-40B4-BE49-F238E27FC236}">
                  <a16:creationId xmlns:a16="http://schemas.microsoft.com/office/drawing/2014/main" id="{140E5960-63DC-440E-9B3B-BBA4D2085DAD}"/>
                </a:ext>
              </a:extLst>
            </p:cNvPr>
            <p:cNvSpPr/>
            <p:nvPr/>
          </p:nvSpPr>
          <p:spPr>
            <a:xfrm>
              <a:off x="8845860" y="4921534"/>
              <a:ext cx="635906" cy="3732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13" name="Rectangle 812">
              <a:extLst>
                <a:ext uri="{FF2B5EF4-FFF2-40B4-BE49-F238E27FC236}">
                  <a16:creationId xmlns:a16="http://schemas.microsoft.com/office/drawing/2014/main" id="{6FF4A756-0FB2-424B-AD0B-DD9B4D91D8B5}"/>
                </a:ext>
              </a:extLst>
            </p:cNvPr>
            <p:cNvSpPr/>
            <p:nvPr/>
          </p:nvSpPr>
          <p:spPr>
            <a:xfrm>
              <a:off x="10746903" y="4922717"/>
              <a:ext cx="636973" cy="3751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14" name="Rectangle 813">
              <a:extLst>
                <a:ext uri="{FF2B5EF4-FFF2-40B4-BE49-F238E27FC236}">
                  <a16:creationId xmlns:a16="http://schemas.microsoft.com/office/drawing/2014/main" id="{D60EB961-090E-4745-92EC-115D9D735DB9}"/>
                </a:ext>
              </a:extLst>
            </p:cNvPr>
            <p:cNvSpPr/>
            <p:nvPr/>
          </p:nvSpPr>
          <p:spPr>
            <a:xfrm>
              <a:off x="10112043" y="4919954"/>
              <a:ext cx="644424" cy="3767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815" name="Straight Arrow Connector 814">
              <a:extLst>
                <a:ext uri="{FF2B5EF4-FFF2-40B4-BE49-F238E27FC236}">
                  <a16:creationId xmlns:a16="http://schemas.microsoft.com/office/drawing/2014/main" id="{F9F4A5D1-3FEB-4ACC-8C77-78E18698AFF5}"/>
                </a:ext>
              </a:extLst>
            </p:cNvPr>
            <p:cNvCxnSpPr>
              <a:cxnSpLocks/>
            </p:cNvCxnSpPr>
            <p:nvPr/>
          </p:nvCxnSpPr>
          <p:spPr>
            <a:xfrm>
              <a:off x="11484339" y="4542963"/>
              <a:ext cx="6512" cy="7616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4950E1D-C257-4785-8043-082D730DEFC4}"/>
              </a:ext>
            </a:extLst>
          </p:cNvPr>
          <p:cNvCxnSpPr>
            <a:stCxn id="741" idx="0"/>
          </p:cNvCxnSpPr>
          <p:nvPr/>
        </p:nvCxnSpPr>
        <p:spPr>
          <a:xfrm flipH="1" flipV="1">
            <a:off x="12770193" y="3288283"/>
            <a:ext cx="1" cy="2600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7" name="Straight Arrow Connector 816">
            <a:extLst>
              <a:ext uri="{FF2B5EF4-FFF2-40B4-BE49-F238E27FC236}">
                <a16:creationId xmlns:a16="http://schemas.microsoft.com/office/drawing/2014/main" id="{8D4DFA01-9408-47B5-A847-49A46F8D7223}"/>
              </a:ext>
            </a:extLst>
          </p:cNvPr>
          <p:cNvCxnSpPr/>
          <p:nvPr/>
        </p:nvCxnSpPr>
        <p:spPr>
          <a:xfrm flipH="1" flipV="1">
            <a:off x="12145139" y="3293396"/>
            <a:ext cx="1" cy="2600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0" name="TextBox 819">
            <a:extLst>
              <a:ext uri="{FF2B5EF4-FFF2-40B4-BE49-F238E27FC236}">
                <a16:creationId xmlns:a16="http://schemas.microsoft.com/office/drawing/2014/main" id="{434A0430-3D54-419B-B289-0E78AAB668ED}"/>
              </a:ext>
            </a:extLst>
          </p:cNvPr>
          <p:cNvSpPr txBox="1"/>
          <p:nvPr/>
        </p:nvSpPr>
        <p:spPr>
          <a:xfrm>
            <a:off x="12397146" y="2579674"/>
            <a:ext cx="10005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/>
              <a:t>State of Address 0 in SRAM1</a:t>
            </a:r>
          </a:p>
        </p:txBody>
      </p:sp>
      <p:sp>
        <p:nvSpPr>
          <p:cNvPr id="821" name="TextBox 820">
            <a:extLst>
              <a:ext uri="{FF2B5EF4-FFF2-40B4-BE49-F238E27FC236}">
                <a16:creationId xmlns:a16="http://schemas.microsoft.com/office/drawing/2014/main" id="{6A6BF9BE-0BBD-498A-9A39-44303DF9A96D}"/>
              </a:ext>
            </a:extLst>
          </p:cNvPr>
          <p:cNvSpPr txBox="1"/>
          <p:nvPr/>
        </p:nvSpPr>
        <p:spPr>
          <a:xfrm>
            <a:off x="11598277" y="2579674"/>
            <a:ext cx="10005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/>
              <a:t>State of Address 1 in SRAM1</a:t>
            </a:r>
          </a:p>
        </p:txBody>
      </p:sp>
      <p:sp>
        <p:nvSpPr>
          <p:cNvPr id="822" name="TextBox 821">
            <a:extLst>
              <a:ext uri="{FF2B5EF4-FFF2-40B4-BE49-F238E27FC236}">
                <a16:creationId xmlns:a16="http://schemas.microsoft.com/office/drawing/2014/main" id="{16432D43-5A15-4E6A-B871-F66A3D2AAE65}"/>
              </a:ext>
            </a:extLst>
          </p:cNvPr>
          <p:cNvSpPr txBox="1"/>
          <p:nvPr/>
        </p:nvSpPr>
        <p:spPr>
          <a:xfrm>
            <a:off x="12269934" y="4513715"/>
            <a:ext cx="10005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/>
              <a:t>State of Address 4 in SRAM1</a:t>
            </a:r>
          </a:p>
        </p:txBody>
      </p:sp>
      <p:sp>
        <p:nvSpPr>
          <p:cNvPr id="823" name="TextBox 822">
            <a:extLst>
              <a:ext uri="{FF2B5EF4-FFF2-40B4-BE49-F238E27FC236}">
                <a16:creationId xmlns:a16="http://schemas.microsoft.com/office/drawing/2014/main" id="{119280FE-E49B-4414-AB94-0E58298FD79F}"/>
              </a:ext>
            </a:extLst>
          </p:cNvPr>
          <p:cNvSpPr txBox="1"/>
          <p:nvPr/>
        </p:nvSpPr>
        <p:spPr>
          <a:xfrm>
            <a:off x="10353455" y="4506799"/>
            <a:ext cx="10005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/>
              <a:t>State of Address 7 in SRAM1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C059A3-E427-4FFA-9AA7-8FE597F6AE1D}"/>
              </a:ext>
            </a:extLst>
          </p:cNvPr>
          <p:cNvCxnSpPr>
            <a:stCxn id="813" idx="2"/>
            <a:endCxn id="822" idx="0"/>
          </p:cNvCxnSpPr>
          <p:nvPr/>
        </p:nvCxnSpPr>
        <p:spPr>
          <a:xfrm flipH="1">
            <a:off x="12770193" y="4273243"/>
            <a:ext cx="1" cy="240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4" name="Straight Arrow Connector 823">
            <a:extLst>
              <a:ext uri="{FF2B5EF4-FFF2-40B4-BE49-F238E27FC236}">
                <a16:creationId xmlns:a16="http://schemas.microsoft.com/office/drawing/2014/main" id="{977F0B0F-FA38-44A9-817E-5CB4D5A863F5}"/>
              </a:ext>
            </a:extLst>
          </p:cNvPr>
          <p:cNvCxnSpPr/>
          <p:nvPr/>
        </p:nvCxnSpPr>
        <p:spPr>
          <a:xfrm flipH="1">
            <a:off x="10853714" y="4273243"/>
            <a:ext cx="1" cy="240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25" name="Group 824">
            <a:extLst>
              <a:ext uri="{FF2B5EF4-FFF2-40B4-BE49-F238E27FC236}">
                <a16:creationId xmlns:a16="http://schemas.microsoft.com/office/drawing/2014/main" id="{D6F72F4A-997A-4761-9A9C-853F5B37D9F1}"/>
              </a:ext>
            </a:extLst>
          </p:cNvPr>
          <p:cNvGrpSpPr/>
          <p:nvPr/>
        </p:nvGrpSpPr>
        <p:grpSpPr>
          <a:xfrm>
            <a:off x="13167647" y="9932190"/>
            <a:ext cx="2641297" cy="363216"/>
            <a:chOff x="20978493" y="7292698"/>
            <a:chExt cx="2641297" cy="363216"/>
          </a:xfrm>
        </p:grpSpPr>
        <p:sp>
          <p:nvSpPr>
            <p:cNvPr id="826" name="Rectangle 825">
              <a:extLst>
                <a:ext uri="{FF2B5EF4-FFF2-40B4-BE49-F238E27FC236}">
                  <a16:creationId xmlns:a16="http://schemas.microsoft.com/office/drawing/2014/main" id="{79D981FE-7D5F-436A-8662-B333AE86CAEB}"/>
                </a:ext>
              </a:extLst>
            </p:cNvPr>
            <p:cNvSpPr/>
            <p:nvPr/>
          </p:nvSpPr>
          <p:spPr>
            <a:xfrm>
              <a:off x="21600030" y="7295326"/>
              <a:ext cx="673045" cy="36058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27" name="Rectangle 826">
              <a:extLst>
                <a:ext uri="{FF2B5EF4-FFF2-40B4-BE49-F238E27FC236}">
                  <a16:creationId xmlns:a16="http://schemas.microsoft.com/office/drawing/2014/main" id="{F4EA71B6-CD41-4F9F-8278-0AF9D2F40695}"/>
                </a:ext>
              </a:extLst>
            </p:cNvPr>
            <p:cNvSpPr/>
            <p:nvPr/>
          </p:nvSpPr>
          <p:spPr>
            <a:xfrm>
              <a:off x="20978493" y="7294524"/>
              <a:ext cx="635906" cy="36139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28" name="Rectangle 827">
              <a:extLst>
                <a:ext uri="{FF2B5EF4-FFF2-40B4-BE49-F238E27FC236}">
                  <a16:creationId xmlns:a16="http://schemas.microsoft.com/office/drawing/2014/main" id="{90166A50-2771-4E99-85D8-03AF7360E1E4}"/>
                </a:ext>
              </a:extLst>
            </p:cNvPr>
            <p:cNvSpPr/>
            <p:nvPr/>
          </p:nvSpPr>
          <p:spPr>
            <a:xfrm>
              <a:off x="22940379" y="7293459"/>
              <a:ext cx="679411" cy="3624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29" name="Rectangle 828">
              <a:extLst>
                <a:ext uri="{FF2B5EF4-FFF2-40B4-BE49-F238E27FC236}">
                  <a16:creationId xmlns:a16="http://schemas.microsoft.com/office/drawing/2014/main" id="{21ABF85C-0FBE-4EA5-98EA-E049D67427AD}"/>
                </a:ext>
              </a:extLst>
            </p:cNvPr>
            <p:cNvSpPr/>
            <p:nvPr/>
          </p:nvSpPr>
          <p:spPr>
            <a:xfrm>
              <a:off x="22275194" y="7292698"/>
              <a:ext cx="663066" cy="36321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0" name="Rectangle 609">
                <a:extLst>
                  <a:ext uri="{FF2B5EF4-FFF2-40B4-BE49-F238E27FC236}">
                    <a16:creationId xmlns:a16="http://schemas.microsoft.com/office/drawing/2014/main" id="{0CC5AF7C-9FDB-4B85-B217-231048398ED3}"/>
                  </a:ext>
                </a:extLst>
              </p:cNvPr>
              <p:cNvSpPr/>
              <p:nvPr/>
            </p:nvSpPr>
            <p:spPr>
              <a:xfrm>
                <a:off x="13165318" y="9259572"/>
                <a:ext cx="2645354" cy="320791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953" dirty="0">
                        <a:solidFill>
                          <a:schemeClr val="tx1"/>
                        </a:solidFill>
                      </a:rPr>
                      <m:t>peakResult</m:t>
                    </m:r>
                    <m:r>
                      <a:rPr lang="en-US" sz="1953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953">
                    <a:solidFill>
                      <a:schemeClr val="tx1"/>
                    </a:solidFill>
                  </a:rPr>
                  <a:t>-&gt; 0 </a:t>
                </a:r>
              </a:p>
            </p:txBody>
          </p:sp>
        </mc:Choice>
        <mc:Fallback xmlns="">
          <p:sp>
            <p:nvSpPr>
              <p:cNvPr id="610" name="Rectangle 609">
                <a:extLst>
                  <a:ext uri="{FF2B5EF4-FFF2-40B4-BE49-F238E27FC236}">
                    <a16:creationId xmlns:a16="http://schemas.microsoft.com/office/drawing/2014/main" id="{0CC5AF7C-9FDB-4B85-B217-231048398E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5318" y="9259572"/>
                <a:ext cx="2645354" cy="320791"/>
              </a:xfrm>
              <a:prstGeom prst="rect">
                <a:avLst/>
              </a:prstGeom>
              <a:blipFill>
                <a:blip r:embed="rId11"/>
                <a:stretch>
                  <a:fillRect t="-18182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0" name="TextBox 829">
                <a:extLst>
                  <a:ext uri="{FF2B5EF4-FFF2-40B4-BE49-F238E27FC236}">
                    <a16:creationId xmlns:a16="http://schemas.microsoft.com/office/drawing/2014/main" id="{E3AF0315-4905-4135-8A83-22035A8D6BE8}"/>
                  </a:ext>
                </a:extLst>
              </p:cNvPr>
              <p:cNvSpPr txBox="1"/>
              <p:nvPr/>
            </p:nvSpPr>
            <p:spPr>
              <a:xfrm>
                <a:off x="18533816" y="7291745"/>
                <a:ext cx="5271061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[1] Each Address in SRAM1 counts the number of time that this address is been read.</a:t>
                </a:r>
              </a:p>
              <a:p>
                <a:r>
                  <a:rPr lang="en-US"/>
                  <a:t>[2] TH-: The lower bound of second histogram’s filter, calculated using the peak value of first histogram. An input smaller than this value will be ignored.</a:t>
                </a:r>
              </a:p>
              <a:p>
                <a:r>
                  <a:rPr lang="en-US"/>
                  <a:t>[3] TH+: The upper bound of second histogram’s filter, calculated using the peak value of first histogram. An input larger than this value will be ignored.</a:t>
                </a:r>
              </a:p>
              <a:p>
                <a:r>
                  <a:rPr lang="en-US"/>
                  <a:t>[4] CH: The peak value of first histogram.</a:t>
                </a:r>
              </a:p>
              <a:p>
                <a:r>
                  <a:rPr lang="en-US"/>
                  <a:t>[5]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dirty="0" smtClean="0">
                        <a:solidFill>
                          <a:schemeClr val="tx1"/>
                        </a:solidFill>
                      </a:rPr>
                      <m:t>addrSaver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/>
                  <a:t>: The address of current max value in SRAM1</a:t>
                </a:r>
              </a:p>
              <a:p>
                <a:r>
                  <a:rPr lang="en-US"/>
                  <a:t>[6]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dirty="0" smtClean="0">
                        <a:solidFill>
                          <a:schemeClr val="tx1"/>
                        </a:solidFill>
                      </a:rPr>
                      <m:t>peakResult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/>
                  <a:t>: The current max value in SRAM1</a:t>
                </a:r>
              </a:p>
            </p:txBody>
          </p:sp>
        </mc:Choice>
        <mc:Fallback xmlns="">
          <p:sp>
            <p:nvSpPr>
              <p:cNvPr id="830" name="TextBox 829">
                <a:extLst>
                  <a:ext uri="{FF2B5EF4-FFF2-40B4-BE49-F238E27FC236}">
                    <a16:creationId xmlns:a16="http://schemas.microsoft.com/office/drawing/2014/main" id="{E3AF0315-4905-4135-8A83-22035A8D6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33816" y="7291745"/>
                <a:ext cx="5271061" cy="3416320"/>
              </a:xfrm>
              <a:prstGeom prst="rect">
                <a:avLst/>
              </a:prstGeom>
              <a:blipFill>
                <a:blip r:embed="rId12"/>
                <a:stretch>
                  <a:fillRect l="-925" t="-891" r="-925" b="-1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9378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A7B8A012-6B06-469D-B0D4-29E8FA470B9C}"/>
              </a:ext>
            </a:extLst>
          </p:cNvPr>
          <p:cNvSpPr txBox="1"/>
          <p:nvPr/>
        </p:nvSpPr>
        <p:spPr>
          <a:xfrm>
            <a:off x="15678356" y="5404856"/>
            <a:ext cx="1782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Np = 4, Nb = 3,</a:t>
            </a:r>
          </a:p>
          <a:p>
            <a:r>
              <a:rPr lang="en-US" err="1"/>
              <a:t>peakMax</a:t>
            </a:r>
            <a:r>
              <a:rPr lang="en-US"/>
              <a:t>=5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0ED4F2F1-CA76-4764-9B9D-76BBF8010AA6}"/>
              </a:ext>
            </a:extLst>
          </p:cNvPr>
          <p:cNvSpPr txBox="1"/>
          <p:nvPr/>
        </p:nvSpPr>
        <p:spPr>
          <a:xfrm>
            <a:off x="11324423" y="14827124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9(b’1001) 	11(b’1011)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5655E175-ED29-4473-8083-CD8F4D19121B}"/>
              </a:ext>
            </a:extLst>
          </p:cNvPr>
          <p:cNvSpPr txBox="1"/>
          <p:nvPr/>
        </p:nvSpPr>
        <p:spPr>
          <a:xfrm>
            <a:off x="11531030" y="15395949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Acquisition1 in serial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24EAC5F4-0658-4AF9-BFB5-2AD1202EBD15}"/>
              </a:ext>
            </a:extLst>
          </p:cNvPr>
          <p:cNvGrpSpPr/>
          <p:nvPr/>
        </p:nvGrpSpPr>
        <p:grpSpPr>
          <a:xfrm>
            <a:off x="18986540" y="13424861"/>
            <a:ext cx="4500507" cy="3742210"/>
            <a:chOff x="8590157" y="12547048"/>
            <a:chExt cx="4500506" cy="3742212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BB6D6929-BA93-42FB-8031-F5C463A5CAFD}"/>
                </a:ext>
              </a:extLst>
            </p:cNvPr>
            <p:cNvSpPr txBox="1"/>
            <p:nvPr/>
          </p:nvSpPr>
          <p:spPr>
            <a:xfrm>
              <a:off x="9942290" y="15896396"/>
              <a:ext cx="2766047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1 in SRAM1</a:t>
              </a:r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F7A8C7DB-14EA-4384-B30B-EFE835EE48AD}"/>
                </a:ext>
              </a:extLst>
            </p:cNvPr>
            <p:cNvGrpSpPr/>
            <p:nvPr/>
          </p:nvGrpSpPr>
          <p:grpSpPr>
            <a:xfrm>
              <a:off x="8590157" y="12547048"/>
              <a:ext cx="4500506" cy="3318953"/>
              <a:chOff x="5158078" y="5798771"/>
              <a:chExt cx="4500506" cy="3318953"/>
            </a:xfrm>
          </p:grpSpPr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078446C5-7AFB-442A-8CDC-521BF48E6EC1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D5027963-A09C-4095-91B1-354349EDCA67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3C3BAC02-0FF9-4087-98D8-C6D851106745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3016CDE3-3CD2-4165-84A8-741DA2BC4F48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C7D7E791-4842-4889-AB19-106A748EB967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1 (b’001)</a:t>
                </a:r>
              </a:p>
            </p:txBody>
          </p:sp>
          <p:cxnSp>
            <p:nvCxnSpPr>
              <p:cNvPr id="172" name="Straight Arrow Connector 171">
                <a:extLst>
                  <a:ext uri="{FF2B5EF4-FFF2-40B4-BE49-F238E27FC236}">
                    <a16:creationId xmlns:a16="http://schemas.microsoft.com/office/drawing/2014/main" id="{36785A18-7B92-4753-AFB0-66B4CE5385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6AB0654B-32A6-4520-A090-58261769E9DF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174" name="Straight Arrow Connector 173">
                <a:extLst>
                  <a:ext uri="{FF2B5EF4-FFF2-40B4-BE49-F238E27FC236}">
                    <a16:creationId xmlns:a16="http://schemas.microsoft.com/office/drawing/2014/main" id="{994FB6F0-9F59-4546-B658-696DA4A1F5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E40C019C-9547-4C4E-AE16-58BD29ED4F60}"/>
                  </a:ext>
                </a:extLst>
              </p:cNvPr>
              <p:cNvSpPr txBox="1"/>
              <p:nvPr/>
            </p:nvSpPr>
            <p:spPr>
              <a:xfrm>
                <a:off x="8699124" y="7497205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E089316A-E507-4D9E-BA21-6645B626B9A3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2 (b’010)</a:t>
                </a: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D724D39C-6F7E-44CF-8F40-BCE3BD7705B2}"/>
                  </a:ext>
                </a:extLst>
              </p:cNvPr>
              <p:cNvSpPr txBox="1"/>
              <p:nvPr/>
            </p:nvSpPr>
            <p:spPr>
              <a:xfrm>
                <a:off x="5175151" y="6393151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F50FA1C3-793B-4579-906C-FE20D0F954F8}"/>
                  </a:ext>
                </a:extLst>
              </p:cNvPr>
              <p:cNvSpPr txBox="1"/>
              <p:nvPr/>
            </p:nvSpPr>
            <p:spPr>
              <a:xfrm>
                <a:off x="5167145" y="708035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CD7E6D1D-457F-4948-AF57-346C32F1CB4D}"/>
                  </a:ext>
                </a:extLst>
              </p:cNvPr>
              <p:cNvSpPr txBox="1"/>
              <p:nvPr/>
            </p:nvSpPr>
            <p:spPr>
              <a:xfrm>
                <a:off x="5175151" y="673209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0B3B5D56-723C-4999-83C2-3422E03D77FC}"/>
                  </a:ext>
                </a:extLst>
              </p:cNvPr>
              <p:cNvSpPr txBox="1"/>
              <p:nvPr/>
            </p:nvSpPr>
            <p:spPr>
              <a:xfrm>
                <a:off x="5167151" y="7421405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42C9A505-6F30-488C-80F8-FF0B647BCB36}"/>
                  </a:ext>
                </a:extLst>
              </p:cNvPr>
              <p:cNvSpPr txBox="1"/>
              <p:nvPr/>
            </p:nvSpPr>
            <p:spPr>
              <a:xfrm>
                <a:off x="5175151" y="7751085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349A629B-3808-40A8-8038-9D64E677DF49}"/>
                  </a:ext>
                </a:extLst>
              </p:cNvPr>
              <p:cNvSpPr txBox="1"/>
              <p:nvPr/>
            </p:nvSpPr>
            <p:spPr>
              <a:xfrm>
                <a:off x="5160391" y="8090719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18F58E29-E733-4DFF-B974-9E00AB129F19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3F85056E-B54B-4FAE-B07C-7CEB54229B6E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E8CE7BA6-68A9-49BD-A4D9-9486718325E9}"/>
                  </a:ext>
                </a:extLst>
              </p:cNvPr>
              <p:cNvSpPr txBox="1"/>
              <p:nvPr/>
            </p:nvSpPr>
            <p:spPr>
              <a:xfrm>
                <a:off x="5160385" y="8419732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93845E50-8634-4C42-AA4B-82F2E32BD331}"/>
                  </a:ext>
                </a:extLst>
              </p:cNvPr>
              <p:cNvSpPr txBox="1"/>
              <p:nvPr/>
            </p:nvSpPr>
            <p:spPr>
              <a:xfrm>
                <a:off x="5158078" y="8748392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</p:grpSp>
      <p:sp>
        <p:nvSpPr>
          <p:cNvPr id="209" name="Arrow: Right 208">
            <a:extLst>
              <a:ext uri="{FF2B5EF4-FFF2-40B4-BE49-F238E27FC236}">
                <a16:creationId xmlns:a16="http://schemas.microsoft.com/office/drawing/2014/main" id="{6E35C91B-3D22-4CDA-B15B-47A72B233AA1}"/>
              </a:ext>
            </a:extLst>
          </p:cNvPr>
          <p:cNvSpPr/>
          <p:nvPr/>
        </p:nvSpPr>
        <p:spPr>
          <a:xfrm>
            <a:off x="11844266" y="20100495"/>
            <a:ext cx="2089200" cy="2556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AE0187DB-E862-47D8-8291-F657B77A7E41}"/>
              </a:ext>
            </a:extLst>
          </p:cNvPr>
          <p:cNvGrpSpPr/>
          <p:nvPr/>
        </p:nvGrpSpPr>
        <p:grpSpPr>
          <a:xfrm>
            <a:off x="5783701" y="7347402"/>
            <a:ext cx="4500507" cy="3815341"/>
            <a:chOff x="4089120" y="12545560"/>
            <a:chExt cx="4500506" cy="3815337"/>
          </a:xfrm>
        </p:grpSpPr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60D9E195-A24A-4823-BF4B-1305B46325FF}"/>
                </a:ext>
              </a:extLst>
            </p:cNvPr>
            <p:cNvGrpSpPr/>
            <p:nvPr/>
          </p:nvGrpSpPr>
          <p:grpSpPr>
            <a:xfrm>
              <a:off x="4089120" y="12545560"/>
              <a:ext cx="4500506" cy="3318956"/>
              <a:chOff x="5158078" y="5798771"/>
              <a:chExt cx="4500506" cy="3318956"/>
            </a:xfrm>
          </p:grpSpPr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5619A5D2-3585-46B8-A509-11365BFCF8A2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9" name="Rectangle 288">
                    <a:extLst>
                      <a:ext uri="{FF2B5EF4-FFF2-40B4-BE49-F238E27FC236}">
                        <a16:creationId xmlns:a16="http://schemas.microsoft.com/office/drawing/2014/main" id="{6E670C26-51F2-4F59-9F43-CB1D4377874E}"/>
                      </a:ext>
                    </a:extLst>
                  </p:cNvPr>
                  <p:cNvSpPr/>
                  <p:nvPr/>
                </p:nvSpPr>
                <p:spPr>
                  <a:xfrm>
                    <a:off x="6960149" y="6396136"/>
                    <a:ext cx="1427293" cy="338737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sz="1953" dirty="0" smtClean="0">
                              <a:solidFill>
                                <a:schemeClr val="tx1"/>
                              </a:solidFill>
                            </a:rPr>
                            <m:t>0 (</m:t>
                          </m:r>
                          <m:r>
                            <m:rPr>
                              <m:nor/>
                            </m:rPr>
                            <a:rPr lang="en-US" sz="1953" dirty="0" smtClean="0">
                              <a:solidFill>
                                <a:schemeClr val="tx1"/>
                              </a:solidFill>
                            </a:rPr>
                            <m:t>b</m:t>
                          </m:r>
                          <m:r>
                            <m:rPr>
                              <m:nor/>
                            </m:rPr>
                            <a:rPr lang="en-US" sz="1953" dirty="0" smtClean="0">
                              <a:solidFill>
                                <a:schemeClr val="tx1"/>
                              </a:solidFill>
                            </a:rPr>
                            <m:t>’000)</m:t>
                          </m:r>
                        </m:oMath>
                      </m:oMathPara>
                    </a14:m>
                    <a:endParaRPr lang="en-US" sz="1953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89" name="Rectangle 288">
                    <a:extLst>
                      <a:ext uri="{FF2B5EF4-FFF2-40B4-BE49-F238E27FC236}">
                        <a16:creationId xmlns:a16="http://schemas.microsoft.com/office/drawing/2014/main" id="{6E670C26-51F2-4F59-9F43-CB1D4377874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60149" y="6396136"/>
                    <a:ext cx="1427293" cy="33873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724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ED53B80E-A555-4D2B-8736-75C5A4EF145D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BF5DADE5-9792-4F65-BBB5-ABFCD6D78EA5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0DCB1B77-5139-460D-95EF-B32907E4FA43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cxnSp>
            <p:nvCxnSpPr>
              <p:cNvPr id="293" name="Straight Arrow Connector 292">
                <a:extLst>
                  <a:ext uri="{FF2B5EF4-FFF2-40B4-BE49-F238E27FC236}">
                    <a16:creationId xmlns:a16="http://schemas.microsoft.com/office/drawing/2014/main" id="{9AE210F8-C8D5-4DE9-9297-11F8C64977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E1ACB970-1D11-4FCE-BB04-8F9338AF4CFF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295" name="Straight Arrow Connector 294">
                <a:extLst>
                  <a:ext uri="{FF2B5EF4-FFF2-40B4-BE49-F238E27FC236}">
                    <a16:creationId xmlns:a16="http://schemas.microsoft.com/office/drawing/2014/main" id="{A2A8B8D7-AE27-49FC-ADCE-A0B4F882B3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8C3ECED9-0001-49F3-8EB7-B314FDDAAB34}"/>
                  </a:ext>
                </a:extLst>
              </p:cNvPr>
              <p:cNvSpPr txBox="1"/>
              <p:nvPr/>
            </p:nvSpPr>
            <p:spPr>
              <a:xfrm>
                <a:off x="8699124" y="7497203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26064F1C-946D-4F75-A091-38C1485A1AE3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C63EDD2A-4CC9-4AF2-8BC9-A76B377F0AEA}"/>
                  </a:ext>
                </a:extLst>
              </p:cNvPr>
              <p:cNvSpPr txBox="1"/>
              <p:nvPr/>
            </p:nvSpPr>
            <p:spPr>
              <a:xfrm>
                <a:off x="5175151" y="6393150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0DABAE91-73E0-47AE-8BA2-575F6396746C}"/>
                  </a:ext>
                </a:extLst>
              </p:cNvPr>
              <p:cNvSpPr txBox="1"/>
              <p:nvPr/>
            </p:nvSpPr>
            <p:spPr>
              <a:xfrm>
                <a:off x="5167145" y="7080356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1717B995-5847-4085-8434-14153F66DCD9}"/>
                  </a:ext>
                </a:extLst>
              </p:cNvPr>
              <p:cNvSpPr txBox="1"/>
              <p:nvPr/>
            </p:nvSpPr>
            <p:spPr>
              <a:xfrm>
                <a:off x="5175151" y="6732097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78114CA0-8AC0-45C9-962F-435C16FB466A}"/>
                  </a:ext>
                </a:extLst>
              </p:cNvPr>
              <p:cNvSpPr txBox="1"/>
              <p:nvPr/>
            </p:nvSpPr>
            <p:spPr>
              <a:xfrm>
                <a:off x="5167151" y="7421403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EEBE2857-6069-4235-B3BF-4B02837B0AA8}"/>
                  </a:ext>
                </a:extLst>
              </p:cNvPr>
              <p:cNvSpPr txBox="1"/>
              <p:nvPr/>
            </p:nvSpPr>
            <p:spPr>
              <a:xfrm>
                <a:off x="5175151" y="7751083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30CB6C7E-A954-481E-AD58-46AC9D8E28C0}"/>
                  </a:ext>
                </a:extLst>
              </p:cNvPr>
              <p:cNvSpPr txBox="1"/>
              <p:nvPr/>
            </p:nvSpPr>
            <p:spPr>
              <a:xfrm>
                <a:off x="5160391" y="8090716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CAD09D80-7631-4677-B150-F88F50D6BF07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05" name="Rectangle 304">
                <a:extLst>
                  <a:ext uri="{FF2B5EF4-FFF2-40B4-BE49-F238E27FC236}">
                    <a16:creationId xmlns:a16="http://schemas.microsoft.com/office/drawing/2014/main" id="{BEF21F56-B941-420A-B586-698F8C98B1CE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9BFBCBA3-7523-4C53-A4BD-38B33CA787E9}"/>
                  </a:ext>
                </a:extLst>
              </p:cNvPr>
              <p:cNvSpPr txBox="1"/>
              <p:nvPr/>
            </p:nvSpPr>
            <p:spPr>
              <a:xfrm>
                <a:off x="5160385" y="8419735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A9F3EDBA-D5DF-4224-8D24-7CE412C2644B}"/>
                  </a:ext>
                </a:extLst>
              </p:cNvPr>
              <p:cNvSpPr txBox="1"/>
              <p:nvPr/>
            </p:nvSpPr>
            <p:spPr>
              <a:xfrm>
                <a:off x="5158078" y="8748395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22EACF2B-7322-4804-854B-354A97CE504E}"/>
                </a:ext>
              </a:extLst>
            </p:cNvPr>
            <p:cNvSpPr txBox="1"/>
            <p:nvPr/>
          </p:nvSpPr>
          <p:spPr>
            <a:xfrm>
              <a:off x="4532667" y="15968033"/>
              <a:ext cx="288934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The initial value in SRAM1</a:t>
              </a:r>
            </a:p>
          </p:txBody>
        </p:sp>
      </p:grpSp>
      <p:sp>
        <p:nvSpPr>
          <p:cNvPr id="325" name="Rectangle 324">
            <a:extLst>
              <a:ext uri="{FF2B5EF4-FFF2-40B4-BE49-F238E27FC236}">
                <a16:creationId xmlns:a16="http://schemas.microsoft.com/office/drawing/2014/main" id="{42D60F19-4087-47E9-A558-031614ECC556}"/>
              </a:ext>
            </a:extLst>
          </p:cNvPr>
          <p:cNvSpPr/>
          <p:nvPr/>
        </p:nvSpPr>
        <p:spPr>
          <a:xfrm>
            <a:off x="14227490" y="14663581"/>
            <a:ext cx="2802600" cy="1199461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Data Filter</a:t>
            </a:r>
          </a:p>
          <a:p>
            <a:pPr algn="ctr"/>
            <a:r>
              <a:rPr lang="en-US" sz="2000">
                <a:solidFill>
                  <a:schemeClr val="tx1"/>
                </a:solidFill>
              </a:rPr>
              <a:t>First histogram</a:t>
            </a:r>
          </a:p>
          <a:p>
            <a:pPr algn="ctr"/>
            <a:r>
              <a:rPr lang="en-US" sz="2000" err="1">
                <a:solidFill>
                  <a:schemeClr val="tx1"/>
                </a:solidFill>
              </a:rPr>
              <a:t>addr</a:t>
            </a:r>
            <a:r>
              <a:rPr lang="en-US" sz="2000">
                <a:solidFill>
                  <a:schemeClr val="tx1"/>
                </a:solidFill>
              </a:rPr>
              <a:t> = rough data[3:1]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4ECB5D6C-80B9-46D7-A35D-7B93DF2523DA}"/>
              </a:ext>
            </a:extLst>
          </p:cNvPr>
          <p:cNvSpPr txBox="1"/>
          <p:nvPr/>
        </p:nvSpPr>
        <p:spPr>
          <a:xfrm>
            <a:off x="16645127" y="14844395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 5(b’101)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6D041174-7202-45A8-A69A-923D7A114DB8}"/>
              </a:ext>
            </a:extLst>
          </p:cNvPr>
          <p:cNvSpPr txBox="1"/>
          <p:nvPr/>
        </p:nvSpPr>
        <p:spPr>
          <a:xfrm>
            <a:off x="16707730" y="15346955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addr</a:t>
            </a:r>
            <a:endParaRPr lang="en-US" dirty="0"/>
          </a:p>
        </p:txBody>
      </p:sp>
      <p:sp>
        <p:nvSpPr>
          <p:cNvPr id="328" name="Arrow: Right 327">
            <a:extLst>
              <a:ext uri="{FF2B5EF4-FFF2-40B4-BE49-F238E27FC236}">
                <a16:creationId xmlns:a16="http://schemas.microsoft.com/office/drawing/2014/main" id="{E03F6F4E-A900-4490-A698-68F30192468F}"/>
              </a:ext>
            </a:extLst>
          </p:cNvPr>
          <p:cNvSpPr/>
          <p:nvPr/>
        </p:nvSpPr>
        <p:spPr>
          <a:xfrm>
            <a:off x="17193535" y="15198580"/>
            <a:ext cx="1629560" cy="21173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5" name="Group 384">
            <a:extLst>
              <a:ext uri="{FF2B5EF4-FFF2-40B4-BE49-F238E27FC236}">
                <a16:creationId xmlns:a16="http://schemas.microsoft.com/office/drawing/2014/main" id="{4FB384F1-36CA-4700-8E4D-65993248D912}"/>
              </a:ext>
            </a:extLst>
          </p:cNvPr>
          <p:cNvGrpSpPr/>
          <p:nvPr/>
        </p:nvGrpSpPr>
        <p:grpSpPr>
          <a:xfrm>
            <a:off x="5290485" y="12619467"/>
            <a:ext cx="1855740" cy="4283770"/>
            <a:chOff x="13342396" y="10545709"/>
            <a:chExt cx="1686444" cy="10017291"/>
          </a:xfrm>
        </p:grpSpPr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C2915140-3085-4B52-8F3C-9B978644DF9B}"/>
                </a:ext>
              </a:extLst>
            </p:cNvPr>
            <p:cNvSpPr txBox="1"/>
            <p:nvPr/>
          </p:nvSpPr>
          <p:spPr>
            <a:xfrm>
              <a:off x="13342396" y="10545709"/>
              <a:ext cx="1686444" cy="299886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Timeline</a:t>
              </a:r>
            </a:p>
          </p:txBody>
        </p:sp>
        <p:cxnSp>
          <p:nvCxnSpPr>
            <p:cNvPr id="387" name="Straight Arrow Connector 386">
              <a:extLst>
                <a:ext uri="{FF2B5EF4-FFF2-40B4-BE49-F238E27FC236}">
                  <a16:creationId xmlns:a16="http://schemas.microsoft.com/office/drawing/2014/main" id="{560ADCA6-EA6A-45FC-83D6-A7726B3F5259}"/>
                </a:ext>
              </a:extLst>
            </p:cNvPr>
            <p:cNvCxnSpPr>
              <a:cxnSpLocks/>
            </p:cNvCxnSpPr>
            <p:nvPr/>
          </p:nvCxnSpPr>
          <p:spPr>
            <a:xfrm>
              <a:off x="14054038" y="12132937"/>
              <a:ext cx="962" cy="8430063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3" name="TextBox 492">
            <a:extLst>
              <a:ext uri="{FF2B5EF4-FFF2-40B4-BE49-F238E27FC236}">
                <a16:creationId xmlns:a16="http://schemas.microsoft.com/office/drawing/2014/main" id="{3FDE96F8-BCD2-416B-8E5D-B2FF92195FBA}"/>
              </a:ext>
            </a:extLst>
          </p:cNvPr>
          <p:cNvSpPr txBox="1"/>
          <p:nvPr/>
        </p:nvSpPr>
        <p:spPr>
          <a:xfrm>
            <a:off x="11818274" y="20376285"/>
            <a:ext cx="208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Save the peak value of first histogram in first Address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4" name="Rectangle 493">
                <a:extLst>
                  <a:ext uri="{FF2B5EF4-FFF2-40B4-BE49-F238E27FC236}">
                    <a16:creationId xmlns:a16="http://schemas.microsoft.com/office/drawing/2014/main" id="{9B1A31DC-B374-46E6-B161-DFC6FFFBEEE3}"/>
                  </a:ext>
                </a:extLst>
              </p:cNvPr>
              <p:cNvSpPr/>
              <p:nvPr/>
            </p:nvSpPr>
            <p:spPr>
              <a:xfrm>
                <a:off x="14321998" y="24271371"/>
                <a:ext cx="4681615" cy="183300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Build up filter</a:t>
                </a: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SB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 </m:t>
                    </m:r>
                  </m:oMath>
                </a14:m>
                <a:endParaRPr lang="en-US" sz="2000" b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TH-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</m:sup>
                    </m:sSup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peak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SB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=2∗5−4=6</m:t>
                    </m:r>
                  </m:oMath>
                </a14:m>
                <a:endParaRPr lang="en-US" sz="2000" b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TH+ = TH+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SB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=6+2∗4=14</m:t>
                    </m:r>
                  </m:oMath>
                </a14:m>
                <a:endParaRPr lang="en-US" sz="20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94" name="Rectangle 493">
                <a:extLst>
                  <a:ext uri="{FF2B5EF4-FFF2-40B4-BE49-F238E27FC236}">
                    <a16:creationId xmlns:a16="http://schemas.microsoft.com/office/drawing/2014/main" id="{9B1A31DC-B374-46E6-B161-DFC6FFFBEE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1998" y="24271371"/>
                <a:ext cx="4681615" cy="1833007"/>
              </a:xfrm>
              <a:prstGeom prst="rect">
                <a:avLst/>
              </a:prstGeom>
              <a:blipFill>
                <a:blip r:embed="rId4"/>
                <a:stretch>
                  <a:fillRect l="-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5" name="TextBox 494">
            <a:extLst>
              <a:ext uri="{FF2B5EF4-FFF2-40B4-BE49-F238E27FC236}">
                <a16:creationId xmlns:a16="http://schemas.microsoft.com/office/drawing/2014/main" id="{68562A46-3EE6-46B4-9EC8-480C75654D2A}"/>
              </a:ext>
            </a:extLst>
          </p:cNvPr>
          <p:cNvSpPr txBox="1"/>
          <p:nvPr/>
        </p:nvSpPr>
        <p:spPr>
          <a:xfrm>
            <a:off x="30172637" y="6745520"/>
            <a:ext cx="1850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 = - 6(b’0110)</a:t>
            </a:r>
          </a:p>
          <a:p>
            <a:r>
              <a:rPr lang="en-US"/>
              <a:t>TH+ 14(b’1110)</a:t>
            </a:r>
          </a:p>
          <a:p>
            <a:endParaRPr lang="en-US"/>
          </a:p>
        </p:txBody>
      </p:sp>
      <p:sp>
        <p:nvSpPr>
          <p:cNvPr id="517" name="TextBox 516">
            <a:extLst>
              <a:ext uri="{FF2B5EF4-FFF2-40B4-BE49-F238E27FC236}">
                <a16:creationId xmlns:a16="http://schemas.microsoft.com/office/drawing/2014/main" id="{C73C4923-37E2-4620-84C1-B0997CF91B84}"/>
              </a:ext>
            </a:extLst>
          </p:cNvPr>
          <p:cNvSpPr txBox="1"/>
          <p:nvPr/>
        </p:nvSpPr>
        <p:spPr>
          <a:xfrm>
            <a:off x="6101726" y="13899474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Acquisition1</a:t>
            </a:r>
          </a:p>
        </p:txBody>
      </p:sp>
      <p:sp>
        <p:nvSpPr>
          <p:cNvPr id="519" name="TextBox 518">
            <a:extLst>
              <a:ext uri="{FF2B5EF4-FFF2-40B4-BE49-F238E27FC236}">
                <a16:creationId xmlns:a16="http://schemas.microsoft.com/office/drawing/2014/main" id="{A53F7463-03D8-4F3C-9570-8DB67225ED31}"/>
              </a:ext>
            </a:extLst>
          </p:cNvPr>
          <p:cNvSpPr txBox="1"/>
          <p:nvPr/>
        </p:nvSpPr>
        <p:spPr>
          <a:xfrm>
            <a:off x="4349619" y="18461248"/>
            <a:ext cx="2051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Finish building histogram1</a:t>
            </a:r>
          </a:p>
        </p:txBody>
      </p:sp>
      <p:sp>
        <p:nvSpPr>
          <p:cNvPr id="520" name="TextBox 519">
            <a:extLst>
              <a:ext uri="{FF2B5EF4-FFF2-40B4-BE49-F238E27FC236}">
                <a16:creationId xmlns:a16="http://schemas.microsoft.com/office/drawing/2014/main" id="{C4E8CC64-C39C-4823-ABDD-E927737E1FBA}"/>
              </a:ext>
            </a:extLst>
          </p:cNvPr>
          <p:cNvSpPr txBox="1"/>
          <p:nvPr/>
        </p:nvSpPr>
        <p:spPr>
          <a:xfrm>
            <a:off x="4583307" y="13760974"/>
            <a:ext cx="1510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Start building histogram1</a:t>
            </a:r>
          </a:p>
        </p:txBody>
      </p:sp>
      <p:grpSp>
        <p:nvGrpSpPr>
          <p:cNvPr id="577" name="Group 576">
            <a:extLst>
              <a:ext uri="{FF2B5EF4-FFF2-40B4-BE49-F238E27FC236}">
                <a16:creationId xmlns:a16="http://schemas.microsoft.com/office/drawing/2014/main" id="{67B0F039-C47A-48C1-97BB-8837519715C3}"/>
              </a:ext>
            </a:extLst>
          </p:cNvPr>
          <p:cNvGrpSpPr/>
          <p:nvPr/>
        </p:nvGrpSpPr>
        <p:grpSpPr>
          <a:xfrm>
            <a:off x="5237617" y="17900863"/>
            <a:ext cx="1855740" cy="4423536"/>
            <a:chOff x="13354331" y="10917878"/>
            <a:chExt cx="1686444" cy="7912690"/>
          </a:xfrm>
        </p:grpSpPr>
        <p:sp>
          <p:nvSpPr>
            <p:cNvPr id="578" name="TextBox 577">
              <a:extLst>
                <a:ext uri="{FF2B5EF4-FFF2-40B4-BE49-F238E27FC236}">
                  <a16:creationId xmlns:a16="http://schemas.microsoft.com/office/drawing/2014/main" id="{9D3821EA-7347-42BE-9457-A3D8A629F829}"/>
                </a:ext>
              </a:extLst>
            </p:cNvPr>
            <p:cNvSpPr txBox="1"/>
            <p:nvPr/>
          </p:nvSpPr>
          <p:spPr>
            <a:xfrm>
              <a:off x="13354331" y="10917878"/>
              <a:ext cx="1686444" cy="2998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/>
                <a:t>Timeline</a:t>
              </a:r>
            </a:p>
          </p:txBody>
        </p:sp>
        <p:cxnSp>
          <p:nvCxnSpPr>
            <p:cNvPr id="579" name="Straight Arrow Connector 578">
              <a:extLst>
                <a:ext uri="{FF2B5EF4-FFF2-40B4-BE49-F238E27FC236}">
                  <a16:creationId xmlns:a16="http://schemas.microsoft.com/office/drawing/2014/main" id="{AD12E117-233D-4691-BCAE-C97BEFB9CB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89636" y="12319386"/>
              <a:ext cx="609" cy="6511182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83" name="Rectangle 582">
                <a:extLst>
                  <a:ext uri="{FF2B5EF4-FFF2-40B4-BE49-F238E27FC236}">
                    <a16:creationId xmlns:a16="http://schemas.microsoft.com/office/drawing/2014/main" id="{65DC75DE-57DE-42C4-B8E3-D049A95E63D8}"/>
                  </a:ext>
                </a:extLst>
              </p:cNvPr>
              <p:cNvSpPr/>
              <p:nvPr/>
            </p:nvSpPr>
            <p:spPr>
              <a:xfrm>
                <a:off x="30172637" y="8471006"/>
                <a:ext cx="2953928" cy="119946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Data Filter</a:t>
                </a: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Second histogram</a:t>
                </a:r>
              </a:p>
              <a:p>
                <a:pPr algn="ctr"/>
                <a:r>
                  <a:rPr lang="en-US" sz="2000" err="1">
                    <a:solidFill>
                      <a:schemeClr val="tx1"/>
                    </a:solidFill>
                  </a:rPr>
                  <a:t>addr</a:t>
                </a:r>
                <a:r>
                  <a:rPr lang="en-US" sz="2000">
                    <a:solidFill>
                      <a:schemeClr val="tx1"/>
                    </a:solidFill>
                  </a:rPr>
                  <a:t> = rough data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000">
                    <a:solidFill>
                      <a:schemeClr val="tx1"/>
                    </a:solidFill>
                  </a:rPr>
                  <a:t> TH-</a:t>
                </a: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If(TH-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>
                    <a:solidFill>
                      <a:schemeClr val="tx1"/>
                    </a:solidFill>
                  </a:rPr>
                  <a:t>rough data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>
                    <a:solidFill>
                      <a:schemeClr val="tx1"/>
                    </a:solidFill>
                  </a:rPr>
                  <a:t> TH+)</a:t>
                </a:r>
              </a:p>
            </p:txBody>
          </p:sp>
        </mc:Choice>
        <mc:Fallback>
          <p:sp>
            <p:nvSpPr>
              <p:cNvPr id="583" name="Rectangle 582">
                <a:extLst>
                  <a:ext uri="{FF2B5EF4-FFF2-40B4-BE49-F238E27FC236}">
                    <a16:creationId xmlns:a16="http://schemas.microsoft.com/office/drawing/2014/main" id="{65DC75DE-57DE-42C4-B8E3-D049A95E63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72637" y="8471006"/>
                <a:ext cx="2953928" cy="1199461"/>
              </a:xfrm>
              <a:prstGeom prst="rect">
                <a:avLst/>
              </a:prstGeom>
              <a:blipFill>
                <a:blip r:embed="rId5"/>
                <a:stretch>
                  <a:fillRect l="-617" t="-7071" r="-206" b="-13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Arrow: Bent 22">
            <a:extLst>
              <a:ext uri="{FF2B5EF4-FFF2-40B4-BE49-F238E27FC236}">
                <a16:creationId xmlns:a16="http://schemas.microsoft.com/office/drawing/2014/main" id="{5EEFEA5B-425B-41E8-B032-BF148F7DF37E}"/>
              </a:ext>
            </a:extLst>
          </p:cNvPr>
          <p:cNvSpPr/>
          <p:nvPr/>
        </p:nvSpPr>
        <p:spPr>
          <a:xfrm rot="10800000" flipH="1">
            <a:off x="7671286" y="13557531"/>
            <a:ext cx="6370894" cy="1810868"/>
          </a:xfrm>
          <a:prstGeom prst="bentArrow">
            <a:avLst>
              <a:gd name="adj1" fmla="val 6323"/>
              <a:gd name="adj2" fmla="val 6061"/>
              <a:gd name="adj3" fmla="val 8962"/>
              <a:gd name="adj4" fmla="val 4177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9" name="TextBox 498">
            <a:extLst>
              <a:ext uri="{FF2B5EF4-FFF2-40B4-BE49-F238E27FC236}">
                <a16:creationId xmlns:a16="http://schemas.microsoft.com/office/drawing/2014/main" id="{22339E6F-AC7E-4C3C-A78F-AB956B30DDDF}"/>
              </a:ext>
            </a:extLst>
          </p:cNvPr>
          <p:cNvSpPr txBox="1"/>
          <p:nvPr/>
        </p:nvSpPr>
        <p:spPr>
          <a:xfrm>
            <a:off x="7598837" y="13018493"/>
            <a:ext cx="4053811" cy="138499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800"/>
              <a:t>rough data</a:t>
            </a:r>
          </a:p>
          <a:p>
            <a:r>
              <a:rPr lang="en-US" sz="2800"/>
              <a:t>  (input from the  </a:t>
            </a:r>
          </a:p>
          <a:p>
            <a:r>
              <a:rPr lang="en-US" sz="2800"/>
              <a:t>  first measurement)</a:t>
            </a:r>
          </a:p>
        </p:txBody>
      </p:sp>
      <p:cxnSp>
        <p:nvCxnSpPr>
          <p:cNvPr id="604" name="Straight Arrow Connector 603">
            <a:extLst>
              <a:ext uri="{FF2B5EF4-FFF2-40B4-BE49-F238E27FC236}">
                <a16:creationId xmlns:a16="http://schemas.microsoft.com/office/drawing/2014/main" id="{F199159A-ADC5-4C07-8810-CEA2FE9AE742}"/>
              </a:ext>
            </a:extLst>
          </p:cNvPr>
          <p:cNvCxnSpPr>
            <a:cxnSpLocks/>
          </p:cNvCxnSpPr>
          <p:nvPr/>
        </p:nvCxnSpPr>
        <p:spPr>
          <a:xfrm flipH="1">
            <a:off x="15896835" y="9578352"/>
            <a:ext cx="5346" cy="6987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5" name="TextBox 604">
            <a:extLst>
              <a:ext uri="{FF2B5EF4-FFF2-40B4-BE49-F238E27FC236}">
                <a16:creationId xmlns:a16="http://schemas.microsoft.com/office/drawing/2014/main" id="{697043CF-AE6F-4F6C-9084-50B338B49FC7}"/>
              </a:ext>
            </a:extLst>
          </p:cNvPr>
          <p:cNvSpPr txBox="1"/>
          <p:nvPr/>
        </p:nvSpPr>
        <p:spPr>
          <a:xfrm>
            <a:off x="15922772" y="9705534"/>
            <a:ext cx="1207892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53" err="1"/>
              <a:t>stateRAM</a:t>
            </a:r>
            <a:endParaRPr lang="en-US" sz="1953"/>
          </a:p>
        </p:txBody>
      </p:sp>
      <p:cxnSp>
        <p:nvCxnSpPr>
          <p:cNvPr id="606" name="Straight Arrow Connector 605">
            <a:extLst>
              <a:ext uri="{FF2B5EF4-FFF2-40B4-BE49-F238E27FC236}">
                <a16:creationId xmlns:a16="http://schemas.microsoft.com/office/drawing/2014/main" id="{CF287B83-E109-459C-AF32-22DB89C62F87}"/>
              </a:ext>
            </a:extLst>
          </p:cNvPr>
          <p:cNvCxnSpPr>
            <a:cxnSpLocks/>
          </p:cNvCxnSpPr>
          <p:nvPr/>
        </p:nvCxnSpPr>
        <p:spPr>
          <a:xfrm>
            <a:off x="13037324" y="9571837"/>
            <a:ext cx="6512" cy="7616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7" name="TextBox 606">
            <a:extLst>
              <a:ext uri="{FF2B5EF4-FFF2-40B4-BE49-F238E27FC236}">
                <a16:creationId xmlns:a16="http://schemas.microsoft.com/office/drawing/2014/main" id="{17894297-9863-4EB2-86E8-C26C5E6D9B60}"/>
              </a:ext>
            </a:extLst>
          </p:cNvPr>
          <p:cNvSpPr txBox="1"/>
          <p:nvPr/>
        </p:nvSpPr>
        <p:spPr>
          <a:xfrm>
            <a:off x="11580262" y="9614127"/>
            <a:ext cx="1431092" cy="693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53"/>
              <a:t>State saving part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0" name="Rectangle 719">
                <a:extLst>
                  <a:ext uri="{FF2B5EF4-FFF2-40B4-BE49-F238E27FC236}">
                    <a16:creationId xmlns:a16="http://schemas.microsoft.com/office/drawing/2014/main" id="{D65107F4-20B9-4B2F-8640-04A129C3C8D1}"/>
                  </a:ext>
                </a:extLst>
              </p:cNvPr>
              <p:cNvSpPr/>
              <p:nvPr/>
            </p:nvSpPr>
            <p:spPr>
              <a:xfrm>
                <a:off x="13165538" y="7885196"/>
                <a:ext cx="2646344" cy="34455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953" dirty="0">
                        <a:solidFill>
                          <a:schemeClr val="tx1"/>
                        </a:solidFill>
                      </a:rPr>
                      <m:t>TH</m:t>
                    </m:r>
                    <m:r>
                      <m:rPr>
                        <m:nor/>
                      </m:rPr>
                      <a:rPr lang="en-US" sz="1953" dirty="0">
                        <a:solidFill>
                          <a:schemeClr val="tx1"/>
                        </a:solidFill>
                      </a:rPr>
                      <m:t>−</m:t>
                    </m:r>
                    <m:r>
                      <a:rPr lang="en-US" sz="1953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953">
                    <a:solidFill>
                      <a:schemeClr val="tx1"/>
                    </a:solidFill>
                  </a:rPr>
                  <a:t>-&gt; x</a:t>
                </a:r>
              </a:p>
            </p:txBody>
          </p:sp>
        </mc:Choice>
        <mc:Fallback>
          <p:sp>
            <p:nvSpPr>
              <p:cNvPr id="720" name="Rectangle 719">
                <a:extLst>
                  <a:ext uri="{FF2B5EF4-FFF2-40B4-BE49-F238E27FC236}">
                    <a16:creationId xmlns:a16="http://schemas.microsoft.com/office/drawing/2014/main" id="{D65107F4-20B9-4B2F-8640-04A129C3C8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5538" y="7885196"/>
                <a:ext cx="2646344" cy="344555"/>
              </a:xfrm>
              <a:prstGeom prst="rect">
                <a:avLst/>
              </a:prstGeom>
              <a:blipFill>
                <a:blip r:embed="rId6"/>
                <a:stretch>
                  <a:fillRect t="-13793" b="-34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1" name="Rectangle 720">
                <a:extLst>
                  <a:ext uri="{FF2B5EF4-FFF2-40B4-BE49-F238E27FC236}">
                    <a16:creationId xmlns:a16="http://schemas.microsoft.com/office/drawing/2014/main" id="{F8AFA48C-9F32-46E5-B759-146D2BD0120B}"/>
                  </a:ext>
                </a:extLst>
              </p:cNvPr>
              <p:cNvSpPr/>
              <p:nvPr/>
            </p:nvSpPr>
            <p:spPr>
              <a:xfrm>
                <a:off x="13166526" y="8231529"/>
                <a:ext cx="2645357" cy="34455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953" dirty="0">
                        <a:solidFill>
                          <a:schemeClr val="tx1"/>
                        </a:solidFill>
                      </a:rPr>
                      <m:t>TH</m:t>
                    </m:r>
                    <m:r>
                      <m:rPr>
                        <m:nor/>
                      </m:rPr>
                      <a:rPr lang="en-US" sz="1953" dirty="0">
                        <a:solidFill>
                          <a:schemeClr val="tx1"/>
                        </a:solidFill>
                      </a:rPr>
                      <m:t>+</m:t>
                    </m:r>
                    <m:r>
                      <a:rPr lang="en-US" sz="1953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953">
                    <a:solidFill>
                      <a:schemeClr val="tx1"/>
                    </a:solidFill>
                  </a:rPr>
                  <a:t>-&gt; x</a:t>
                </a:r>
              </a:p>
            </p:txBody>
          </p:sp>
        </mc:Choice>
        <mc:Fallback>
          <p:sp>
            <p:nvSpPr>
              <p:cNvPr id="721" name="Rectangle 720">
                <a:extLst>
                  <a:ext uri="{FF2B5EF4-FFF2-40B4-BE49-F238E27FC236}">
                    <a16:creationId xmlns:a16="http://schemas.microsoft.com/office/drawing/2014/main" id="{F8AFA48C-9F32-46E5-B759-146D2BD012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6526" y="8231529"/>
                <a:ext cx="2645357" cy="344555"/>
              </a:xfrm>
              <a:prstGeom prst="rect">
                <a:avLst/>
              </a:prstGeom>
              <a:blipFill>
                <a:blip r:embed="rId7"/>
                <a:stretch>
                  <a:fillRect t="-13559" b="-33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2" name="Rectangle 721">
                <a:extLst>
                  <a:ext uri="{FF2B5EF4-FFF2-40B4-BE49-F238E27FC236}">
                    <a16:creationId xmlns:a16="http://schemas.microsoft.com/office/drawing/2014/main" id="{75A8EB7C-08AE-4E95-A2AB-78CC68AA1B59}"/>
                  </a:ext>
                </a:extLst>
              </p:cNvPr>
              <p:cNvSpPr/>
              <p:nvPr/>
            </p:nvSpPr>
            <p:spPr>
              <a:xfrm>
                <a:off x="13166527" y="8576085"/>
                <a:ext cx="2645360" cy="34455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953" dirty="0">
                        <a:solidFill>
                          <a:schemeClr val="tx1"/>
                        </a:solidFill>
                      </a:rPr>
                      <m:t>CH</m:t>
                    </m:r>
                  </m:oMath>
                </a14:m>
                <a:r>
                  <a:rPr lang="en-US" sz="1953">
                    <a:solidFill>
                      <a:schemeClr val="tx1"/>
                    </a:solidFill>
                  </a:rPr>
                  <a:t>-&gt; x</a:t>
                </a:r>
              </a:p>
            </p:txBody>
          </p:sp>
        </mc:Choice>
        <mc:Fallback>
          <p:sp>
            <p:nvSpPr>
              <p:cNvPr id="722" name="Rectangle 721">
                <a:extLst>
                  <a:ext uri="{FF2B5EF4-FFF2-40B4-BE49-F238E27FC236}">
                    <a16:creationId xmlns:a16="http://schemas.microsoft.com/office/drawing/2014/main" id="{75A8EB7C-08AE-4E95-A2AB-78CC68AA1B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6527" y="8576085"/>
                <a:ext cx="2645360" cy="344555"/>
              </a:xfrm>
              <a:prstGeom prst="rect">
                <a:avLst/>
              </a:prstGeom>
              <a:blipFill>
                <a:blip r:embed="rId8"/>
                <a:stretch>
                  <a:fillRect t="-13793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3" name="Straight Arrow Connector 722">
            <a:extLst>
              <a:ext uri="{FF2B5EF4-FFF2-40B4-BE49-F238E27FC236}">
                <a16:creationId xmlns:a16="http://schemas.microsoft.com/office/drawing/2014/main" id="{72DF989A-530A-44FE-88EC-E20722A99123}"/>
              </a:ext>
            </a:extLst>
          </p:cNvPr>
          <p:cNvCxnSpPr>
            <a:cxnSpLocks/>
          </p:cNvCxnSpPr>
          <p:nvPr/>
        </p:nvCxnSpPr>
        <p:spPr>
          <a:xfrm>
            <a:off x="13004945" y="7754015"/>
            <a:ext cx="28111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4" name="TextBox 723">
            <a:extLst>
              <a:ext uri="{FF2B5EF4-FFF2-40B4-BE49-F238E27FC236}">
                <a16:creationId xmlns:a16="http://schemas.microsoft.com/office/drawing/2014/main" id="{40AB1986-C3E2-48B3-AA0F-C099061A1008}"/>
              </a:ext>
            </a:extLst>
          </p:cNvPr>
          <p:cNvSpPr txBox="1"/>
          <p:nvPr/>
        </p:nvSpPr>
        <p:spPr>
          <a:xfrm>
            <a:off x="13839947" y="7344776"/>
            <a:ext cx="1530607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3"/>
              <a:t>4 bits wide</a:t>
            </a:r>
          </a:p>
        </p:txBody>
      </p:sp>
      <p:cxnSp>
        <p:nvCxnSpPr>
          <p:cNvPr id="725" name="Straight Arrow Connector 724">
            <a:extLst>
              <a:ext uri="{FF2B5EF4-FFF2-40B4-BE49-F238E27FC236}">
                <a16:creationId xmlns:a16="http://schemas.microsoft.com/office/drawing/2014/main" id="{94371385-88DF-4F12-8DA7-EBF25C764E1F}"/>
              </a:ext>
            </a:extLst>
          </p:cNvPr>
          <p:cNvCxnSpPr>
            <a:cxnSpLocks/>
          </p:cNvCxnSpPr>
          <p:nvPr/>
        </p:nvCxnSpPr>
        <p:spPr>
          <a:xfrm>
            <a:off x="15906113" y="7889983"/>
            <a:ext cx="0" cy="10078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6" name="TextBox 725">
            <a:extLst>
              <a:ext uri="{FF2B5EF4-FFF2-40B4-BE49-F238E27FC236}">
                <a16:creationId xmlns:a16="http://schemas.microsoft.com/office/drawing/2014/main" id="{5AA8FEB1-9544-489A-B6AB-A13BF9FE03CE}"/>
              </a:ext>
            </a:extLst>
          </p:cNvPr>
          <p:cNvSpPr txBox="1"/>
          <p:nvPr/>
        </p:nvSpPr>
        <p:spPr>
          <a:xfrm>
            <a:off x="15906112" y="8234536"/>
            <a:ext cx="987753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3"/>
              <a:t>Pixel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7" name="Rectangle 726">
                <a:extLst>
                  <a:ext uri="{FF2B5EF4-FFF2-40B4-BE49-F238E27FC236}">
                    <a16:creationId xmlns:a16="http://schemas.microsoft.com/office/drawing/2014/main" id="{DE61F8E6-7436-498A-8874-E345F0B9A57A}"/>
                  </a:ext>
                </a:extLst>
              </p:cNvPr>
              <p:cNvSpPr/>
              <p:nvPr/>
            </p:nvSpPr>
            <p:spPr>
              <a:xfrm>
                <a:off x="13165538" y="8918319"/>
                <a:ext cx="2646349" cy="342536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953" dirty="0">
                        <a:solidFill>
                          <a:schemeClr val="tx1"/>
                        </a:solidFill>
                      </a:rPr>
                      <m:t>addrSaver</m:t>
                    </m:r>
                    <m:r>
                      <a:rPr lang="en-US" sz="1953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953">
                    <a:solidFill>
                      <a:schemeClr val="tx1"/>
                    </a:solidFill>
                  </a:rPr>
                  <a:t>-&gt; 0(b’000)</a:t>
                </a:r>
              </a:p>
            </p:txBody>
          </p:sp>
        </mc:Choice>
        <mc:Fallback>
          <p:sp>
            <p:nvSpPr>
              <p:cNvPr id="727" name="Rectangle 726">
                <a:extLst>
                  <a:ext uri="{FF2B5EF4-FFF2-40B4-BE49-F238E27FC236}">
                    <a16:creationId xmlns:a16="http://schemas.microsoft.com/office/drawing/2014/main" id="{DE61F8E6-7436-498A-8874-E345F0B9A5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5538" y="8918319"/>
                <a:ext cx="2646349" cy="342536"/>
              </a:xfrm>
              <a:prstGeom prst="rect">
                <a:avLst/>
              </a:prstGeom>
              <a:blipFill>
                <a:blip r:embed="rId9"/>
                <a:stretch>
                  <a:fillRect t="-13793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8" name="Straight Arrow Connector 727">
            <a:extLst>
              <a:ext uri="{FF2B5EF4-FFF2-40B4-BE49-F238E27FC236}">
                <a16:creationId xmlns:a16="http://schemas.microsoft.com/office/drawing/2014/main" id="{0176BC01-F872-46DC-8232-DC057B613BA3}"/>
              </a:ext>
            </a:extLst>
          </p:cNvPr>
          <p:cNvCxnSpPr>
            <a:cxnSpLocks/>
          </p:cNvCxnSpPr>
          <p:nvPr/>
        </p:nvCxnSpPr>
        <p:spPr>
          <a:xfrm flipH="1">
            <a:off x="15905124" y="8891975"/>
            <a:ext cx="769" cy="7008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9" name="TextBox 728">
            <a:extLst>
              <a:ext uri="{FF2B5EF4-FFF2-40B4-BE49-F238E27FC236}">
                <a16:creationId xmlns:a16="http://schemas.microsoft.com/office/drawing/2014/main" id="{6B15E117-5A3E-4B92-92BA-907238F2E56D}"/>
              </a:ext>
            </a:extLst>
          </p:cNvPr>
          <p:cNvSpPr txBox="1"/>
          <p:nvPr/>
        </p:nvSpPr>
        <p:spPr>
          <a:xfrm>
            <a:off x="15922772" y="9038910"/>
            <a:ext cx="987753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3"/>
              <a:t>Pixel 1</a:t>
            </a:r>
          </a:p>
        </p:txBody>
      </p:sp>
      <p:cxnSp>
        <p:nvCxnSpPr>
          <p:cNvPr id="730" name="Straight Arrow Connector 729">
            <a:extLst>
              <a:ext uri="{FF2B5EF4-FFF2-40B4-BE49-F238E27FC236}">
                <a16:creationId xmlns:a16="http://schemas.microsoft.com/office/drawing/2014/main" id="{6899B6F5-D398-4C94-9E67-EC27A795D85E}"/>
              </a:ext>
            </a:extLst>
          </p:cNvPr>
          <p:cNvCxnSpPr>
            <a:cxnSpLocks/>
          </p:cNvCxnSpPr>
          <p:nvPr/>
        </p:nvCxnSpPr>
        <p:spPr>
          <a:xfrm>
            <a:off x="13040882" y="8881365"/>
            <a:ext cx="0" cy="7227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1" name="TextBox 730">
            <a:extLst>
              <a:ext uri="{FF2B5EF4-FFF2-40B4-BE49-F238E27FC236}">
                <a16:creationId xmlns:a16="http://schemas.microsoft.com/office/drawing/2014/main" id="{F7C8518A-00A0-411D-AA8D-ABAE9D230757}"/>
              </a:ext>
            </a:extLst>
          </p:cNvPr>
          <p:cNvSpPr txBox="1"/>
          <p:nvPr/>
        </p:nvSpPr>
        <p:spPr>
          <a:xfrm>
            <a:off x="11362413" y="8925023"/>
            <a:ext cx="1850114" cy="693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53"/>
              <a:t>Result saving part</a:t>
            </a:r>
          </a:p>
        </p:txBody>
      </p:sp>
      <p:cxnSp>
        <p:nvCxnSpPr>
          <p:cNvPr id="732" name="Straight Arrow Connector 731">
            <a:extLst>
              <a:ext uri="{FF2B5EF4-FFF2-40B4-BE49-F238E27FC236}">
                <a16:creationId xmlns:a16="http://schemas.microsoft.com/office/drawing/2014/main" id="{4F46D4C6-51F9-4E6D-93CE-FA963A0E777B}"/>
              </a:ext>
            </a:extLst>
          </p:cNvPr>
          <p:cNvCxnSpPr>
            <a:cxnSpLocks/>
          </p:cNvCxnSpPr>
          <p:nvPr/>
        </p:nvCxnSpPr>
        <p:spPr>
          <a:xfrm>
            <a:off x="13041093" y="7861252"/>
            <a:ext cx="0" cy="10218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3" name="TextBox 732">
            <a:extLst>
              <a:ext uri="{FF2B5EF4-FFF2-40B4-BE49-F238E27FC236}">
                <a16:creationId xmlns:a16="http://schemas.microsoft.com/office/drawing/2014/main" id="{2EA6694F-82C6-42DF-850C-698662B0FF30}"/>
              </a:ext>
            </a:extLst>
          </p:cNvPr>
          <p:cNvSpPr txBox="1"/>
          <p:nvPr/>
        </p:nvSpPr>
        <p:spPr>
          <a:xfrm>
            <a:off x="11416366" y="7825049"/>
            <a:ext cx="1703207" cy="993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53"/>
              <a:t>Filter parameter</a:t>
            </a:r>
          </a:p>
          <a:p>
            <a:pPr algn="ctr"/>
            <a:r>
              <a:rPr lang="en-US" sz="1953"/>
              <a:t>part</a:t>
            </a:r>
          </a:p>
        </p:txBody>
      </p:sp>
      <p:sp>
        <p:nvSpPr>
          <p:cNvPr id="734" name="TextBox 733">
            <a:extLst>
              <a:ext uri="{FF2B5EF4-FFF2-40B4-BE49-F238E27FC236}">
                <a16:creationId xmlns:a16="http://schemas.microsoft.com/office/drawing/2014/main" id="{42B716B5-A8BC-49DC-91A1-ABDE260295E7}"/>
              </a:ext>
            </a:extLst>
          </p:cNvPr>
          <p:cNvSpPr txBox="1"/>
          <p:nvPr/>
        </p:nvSpPr>
        <p:spPr>
          <a:xfrm>
            <a:off x="13059703" y="10411540"/>
            <a:ext cx="2889347" cy="993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3"/>
              <a:t>The initial value in SRAM2</a:t>
            </a:r>
          </a:p>
          <a:p>
            <a:pPr algn="ctr"/>
            <a:r>
              <a:rPr lang="en-US" sz="1953"/>
              <a:t>x means high impedance, no data is saved</a:t>
            </a:r>
          </a:p>
        </p:txBody>
      </p:sp>
      <p:grpSp>
        <p:nvGrpSpPr>
          <p:cNvPr id="611" name="Group 610">
            <a:extLst>
              <a:ext uri="{FF2B5EF4-FFF2-40B4-BE49-F238E27FC236}">
                <a16:creationId xmlns:a16="http://schemas.microsoft.com/office/drawing/2014/main" id="{933A4623-B090-4A66-8A76-E4077579588E}"/>
              </a:ext>
            </a:extLst>
          </p:cNvPr>
          <p:cNvGrpSpPr/>
          <p:nvPr/>
        </p:nvGrpSpPr>
        <p:grpSpPr>
          <a:xfrm>
            <a:off x="13167647" y="9579631"/>
            <a:ext cx="2641297" cy="359429"/>
            <a:chOff x="20978493" y="7292699"/>
            <a:chExt cx="2641297" cy="359429"/>
          </a:xfrm>
        </p:grpSpPr>
        <p:sp>
          <p:nvSpPr>
            <p:cNvPr id="716" name="Rectangle 715">
              <a:extLst>
                <a:ext uri="{FF2B5EF4-FFF2-40B4-BE49-F238E27FC236}">
                  <a16:creationId xmlns:a16="http://schemas.microsoft.com/office/drawing/2014/main" id="{C761530C-923D-4A15-8365-FB2688F41553}"/>
                </a:ext>
              </a:extLst>
            </p:cNvPr>
            <p:cNvSpPr/>
            <p:nvPr/>
          </p:nvSpPr>
          <p:spPr>
            <a:xfrm>
              <a:off x="21600030" y="7295326"/>
              <a:ext cx="673045" cy="3568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17" name="Rectangle 716">
              <a:extLst>
                <a:ext uri="{FF2B5EF4-FFF2-40B4-BE49-F238E27FC236}">
                  <a16:creationId xmlns:a16="http://schemas.microsoft.com/office/drawing/2014/main" id="{D6016F8D-8AD6-4DD2-9F35-B598B1105B52}"/>
                </a:ext>
              </a:extLst>
            </p:cNvPr>
            <p:cNvSpPr/>
            <p:nvPr/>
          </p:nvSpPr>
          <p:spPr>
            <a:xfrm>
              <a:off x="20978493" y="7294524"/>
              <a:ext cx="635906" cy="3546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18" name="Rectangle 717">
              <a:extLst>
                <a:ext uri="{FF2B5EF4-FFF2-40B4-BE49-F238E27FC236}">
                  <a16:creationId xmlns:a16="http://schemas.microsoft.com/office/drawing/2014/main" id="{3FF759E3-1A6A-4C2D-A78F-3EB45A38E05B}"/>
                </a:ext>
              </a:extLst>
            </p:cNvPr>
            <p:cNvSpPr/>
            <p:nvPr/>
          </p:nvSpPr>
          <p:spPr>
            <a:xfrm>
              <a:off x="22940379" y="7293459"/>
              <a:ext cx="679411" cy="35647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19" name="Rectangle 718">
              <a:extLst>
                <a:ext uri="{FF2B5EF4-FFF2-40B4-BE49-F238E27FC236}">
                  <a16:creationId xmlns:a16="http://schemas.microsoft.com/office/drawing/2014/main" id="{6986AA30-38AC-42AE-84CA-4D5BEFF1727C}"/>
                </a:ext>
              </a:extLst>
            </p:cNvPr>
            <p:cNvSpPr/>
            <p:nvPr/>
          </p:nvSpPr>
          <p:spPr>
            <a:xfrm>
              <a:off x="22275194" y="7292699"/>
              <a:ext cx="663066" cy="3579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9E65F16-E257-4308-82D8-ABC022765E5E}"/>
              </a:ext>
            </a:extLst>
          </p:cNvPr>
          <p:cNvGrpSpPr/>
          <p:nvPr/>
        </p:nvGrpSpPr>
        <p:grpSpPr>
          <a:xfrm>
            <a:off x="8963279" y="3518326"/>
            <a:ext cx="5497157" cy="780888"/>
            <a:chOff x="7258475" y="4542963"/>
            <a:chExt cx="5497157" cy="780888"/>
          </a:xfrm>
        </p:grpSpPr>
        <p:sp>
          <p:nvSpPr>
            <p:cNvPr id="736" name="TextBox 735">
              <a:extLst>
                <a:ext uri="{FF2B5EF4-FFF2-40B4-BE49-F238E27FC236}">
                  <a16:creationId xmlns:a16="http://schemas.microsoft.com/office/drawing/2014/main" id="{483FF5D6-1890-42A2-A48E-6147C2352B4E}"/>
                </a:ext>
              </a:extLst>
            </p:cNvPr>
            <p:cNvSpPr txBox="1"/>
            <p:nvPr/>
          </p:nvSpPr>
          <p:spPr>
            <a:xfrm>
              <a:off x="11447659" y="4694171"/>
              <a:ext cx="13079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err="1"/>
                <a:t>stateRAM</a:t>
              </a:r>
              <a:endParaRPr lang="en-US" sz="1953"/>
            </a:p>
          </p:txBody>
        </p:sp>
        <p:cxnSp>
          <p:nvCxnSpPr>
            <p:cNvPr id="737" name="Straight Arrow Connector 736">
              <a:extLst>
                <a:ext uri="{FF2B5EF4-FFF2-40B4-BE49-F238E27FC236}">
                  <a16:creationId xmlns:a16="http://schemas.microsoft.com/office/drawing/2014/main" id="{916D431C-A6AF-404A-865B-F445BD442512}"/>
                </a:ext>
              </a:extLst>
            </p:cNvPr>
            <p:cNvCxnSpPr>
              <a:cxnSpLocks/>
            </p:cNvCxnSpPr>
            <p:nvPr/>
          </p:nvCxnSpPr>
          <p:spPr>
            <a:xfrm>
              <a:off x="8715537" y="4562196"/>
              <a:ext cx="6512" cy="7616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38" name="TextBox 737">
              <a:extLst>
                <a:ext uri="{FF2B5EF4-FFF2-40B4-BE49-F238E27FC236}">
                  <a16:creationId xmlns:a16="http://schemas.microsoft.com/office/drawing/2014/main" id="{731AE9B3-DAD0-4EA1-9A8D-79837B89586A}"/>
                </a:ext>
              </a:extLst>
            </p:cNvPr>
            <p:cNvSpPr txBox="1"/>
            <p:nvPr/>
          </p:nvSpPr>
          <p:spPr>
            <a:xfrm>
              <a:off x="7258475" y="4604486"/>
              <a:ext cx="1431092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State saving part</a:t>
              </a:r>
            </a:p>
          </p:txBody>
        </p:sp>
        <p:sp>
          <p:nvSpPr>
            <p:cNvPr id="739" name="Rectangle 738">
              <a:extLst>
                <a:ext uri="{FF2B5EF4-FFF2-40B4-BE49-F238E27FC236}">
                  <a16:creationId xmlns:a16="http://schemas.microsoft.com/office/drawing/2014/main" id="{2F68DB13-6465-486D-B5B6-C4A5795B10B5}"/>
                </a:ext>
              </a:extLst>
            </p:cNvPr>
            <p:cNvSpPr/>
            <p:nvPr/>
          </p:nvSpPr>
          <p:spPr>
            <a:xfrm>
              <a:off x="9467397" y="4572617"/>
              <a:ext cx="644425" cy="3568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40" name="Rectangle 739">
              <a:extLst>
                <a:ext uri="{FF2B5EF4-FFF2-40B4-BE49-F238E27FC236}">
                  <a16:creationId xmlns:a16="http://schemas.microsoft.com/office/drawing/2014/main" id="{5A3DC497-F38D-4845-A9D3-489158E24E75}"/>
                </a:ext>
              </a:extLst>
            </p:cNvPr>
            <p:cNvSpPr/>
            <p:nvPr/>
          </p:nvSpPr>
          <p:spPr>
            <a:xfrm>
              <a:off x="8845860" y="4571815"/>
              <a:ext cx="635906" cy="3546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1" name="Rectangle 740">
                  <a:extLst>
                    <a:ext uri="{FF2B5EF4-FFF2-40B4-BE49-F238E27FC236}">
                      <a16:creationId xmlns:a16="http://schemas.microsoft.com/office/drawing/2014/main" id="{C0922AED-DA06-42E7-8AC8-9D144789FC26}"/>
                    </a:ext>
                  </a:extLst>
                </p:cNvPr>
                <p:cNvSpPr/>
                <p:nvPr/>
              </p:nvSpPr>
              <p:spPr>
                <a:xfrm>
                  <a:off x="10746903" y="4572939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953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953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1953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</m:oMath>
                    </m:oMathPara>
                  </a14:m>
                  <a:endParaRPr lang="en-US" sz="1953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41" name="Rectangle 740">
                  <a:extLst>
                    <a:ext uri="{FF2B5EF4-FFF2-40B4-BE49-F238E27FC236}">
                      <a16:creationId xmlns:a16="http://schemas.microsoft.com/office/drawing/2014/main" id="{C0922AED-DA06-42E7-8AC8-9D144789FC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6903" y="4572939"/>
                  <a:ext cx="636973" cy="35647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2" name="Rectangle 741">
              <a:extLst>
                <a:ext uri="{FF2B5EF4-FFF2-40B4-BE49-F238E27FC236}">
                  <a16:creationId xmlns:a16="http://schemas.microsoft.com/office/drawing/2014/main" id="{02A48EDE-A06F-4DC0-97CC-6B34B7F93D1E}"/>
                </a:ext>
              </a:extLst>
            </p:cNvPr>
            <p:cNvSpPr/>
            <p:nvPr/>
          </p:nvSpPr>
          <p:spPr>
            <a:xfrm>
              <a:off x="10112043" y="4570314"/>
              <a:ext cx="644424" cy="3579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43" name="Rectangle 742">
              <a:extLst>
                <a:ext uri="{FF2B5EF4-FFF2-40B4-BE49-F238E27FC236}">
                  <a16:creationId xmlns:a16="http://schemas.microsoft.com/office/drawing/2014/main" id="{D96B1370-29A8-4776-8267-119A42B6269A}"/>
                </a:ext>
              </a:extLst>
            </p:cNvPr>
            <p:cNvSpPr/>
            <p:nvPr/>
          </p:nvSpPr>
          <p:spPr>
            <a:xfrm>
              <a:off x="9467397" y="4922378"/>
              <a:ext cx="644425" cy="37550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12" name="Rectangle 811">
              <a:extLst>
                <a:ext uri="{FF2B5EF4-FFF2-40B4-BE49-F238E27FC236}">
                  <a16:creationId xmlns:a16="http://schemas.microsoft.com/office/drawing/2014/main" id="{140E5960-63DC-440E-9B3B-BBA4D2085DAD}"/>
                </a:ext>
              </a:extLst>
            </p:cNvPr>
            <p:cNvSpPr/>
            <p:nvPr/>
          </p:nvSpPr>
          <p:spPr>
            <a:xfrm>
              <a:off x="8845860" y="4921534"/>
              <a:ext cx="635906" cy="3732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13" name="Rectangle 812">
              <a:extLst>
                <a:ext uri="{FF2B5EF4-FFF2-40B4-BE49-F238E27FC236}">
                  <a16:creationId xmlns:a16="http://schemas.microsoft.com/office/drawing/2014/main" id="{6FF4A756-0FB2-424B-AD0B-DD9B4D91D8B5}"/>
                </a:ext>
              </a:extLst>
            </p:cNvPr>
            <p:cNvSpPr/>
            <p:nvPr/>
          </p:nvSpPr>
          <p:spPr>
            <a:xfrm>
              <a:off x="10746903" y="4922717"/>
              <a:ext cx="636973" cy="3751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14" name="Rectangle 813">
              <a:extLst>
                <a:ext uri="{FF2B5EF4-FFF2-40B4-BE49-F238E27FC236}">
                  <a16:creationId xmlns:a16="http://schemas.microsoft.com/office/drawing/2014/main" id="{D60EB961-090E-4745-92EC-115D9D735DB9}"/>
                </a:ext>
              </a:extLst>
            </p:cNvPr>
            <p:cNvSpPr/>
            <p:nvPr/>
          </p:nvSpPr>
          <p:spPr>
            <a:xfrm>
              <a:off x="10112043" y="4919954"/>
              <a:ext cx="644424" cy="3767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815" name="Straight Arrow Connector 814">
              <a:extLst>
                <a:ext uri="{FF2B5EF4-FFF2-40B4-BE49-F238E27FC236}">
                  <a16:creationId xmlns:a16="http://schemas.microsoft.com/office/drawing/2014/main" id="{F9F4A5D1-3FEB-4ACC-8C77-78E18698AFF5}"/>
                </a:ext>
              </a:extLst>
            </p:cNvPr>
            <p:cNvCxnSpPr>
              <a:cxnSpLocks/>
            </p:cNvCxnSpPr>
            <p:nvPr/>
          </p:nvCxnSpPr>
          <p:spPr>
            <a:xfrm>
              <a:off x="11484339" y="4542963"/>
              <a:ext cx="6512" cy="7616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4950E1D-C257-4785-8043-082D730DEFC4}"/>
              </a:ext>
            </a:extLst>
          </p:cNvPr>
          <p:cNvCxnSpPr>
            <a:stCxn id="741" idx="0"/>
          </p:cNvCxnSpPr>
          <p:nvPr/>
        </p:nvCxnSpPr>
        <p:spPr>
          <a:xfrm flipH="1" flipV="1">
            <a:off x="12770193" y="3288283"/>
            <a:ext cx="1" cy="2600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7" name="Straight Arrow Connector 816">
            <a:extLst>
              <a:ext uri="{FF2B5EF4-FFF2-40B4-BE49-F238E27FC236}">
                <a16:creationId xmlns:a16="http://schemas.microsoft.com/office/drawing/2014/main" id="{8D4DFA01-9408-47B5-A847-49A46F8D7223}"/>
              </a:ext>
            </a:extLst>
          </p:cNvPr>
          <p:cNvCxnSpPr/>
          <p:nvPr/>
        </p:nvCxnSpPr>
        <p:spPr>
          <a:xfrm flipH="1" flipV="1">
            <a:off x="12145139" y="3293396"/>
            <a:ext cx="1" cy="2600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0" name="TextBox 819">
            <a:extLst>
              <a:ext uri="{FF2B5EF4-FFF2-40B4-BE49-F238E27FC236}">
                <a16:creationId xmlns:a16="http://schemas.microsoft.com/office/drawing/2014/main" id="{434A0430-3D54-419B-B289-0E78AAB668ED}"/>
              </a:ext>
            </a:extLst>
          </p:cNvPr>
          <p:cNvSpPr txBox="1"/>
          <p:nvPr/>
        </p:nvSpPr>
        <p:spPr>
          <a:xfrm>
            <a:off x="12397146" y="2579674"/>
            <a:ext cx="10005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/>
              <a:t>State of Address 0 in SRAM1</a:t>
            </a:r>
          </a:p>
        </p:txBody>
      </p:sp>
      <p:sp>
        <p:nvSpPr>
          <p:cNvPr id="821" name="TextBox 820">
            <a:extLst>
              <a:ext uri="{FF2B5EF4-FFF2-40B4-BE49-F238E27FC236}">
                <a16:creationId xmlns:a16="http://schemas.microsoft.com/office/drawing/2014/main" id="{6A6BF9BE-0BBD-498A-9A39-44303DF9A96D}"/>
              </a:ext>
            </a:extLst>
          </p:cNvPr>
          <p:cNvSpPr txBox="1"/>
          <p:nvPr/>
        </p:nvSpPr>
        <p:spPr>
          <a:xfrm>
            <a:off x="11598277" y="2579674"/>
            <a:ext cx="10005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/>
              <a:t>State of Address 1 in SRAM1</a:t>
            </a:r>
          </a:p>
        </p:txBody>
      </p:sp>
      <p:sp>
        <p:nvSpPr>
          <p:cNvPr id="822" name="TextBox 821">
            <a:extLst>
              <a:ext uri="{FF2B5EF4-FFF2-40B4-BE49-F238E27FC236}">
                <a16:creationId xmlns:a16="http://schemas.microsoft.com/office/drawing/2014/main" id="{16432D43-5A15-4E6A-B871-F66A3D2AAE65}"/>
              </a:ext>
            </a:extLst>
          </p:cNvPr>
          <p:cNvSpPr txBox="1"/>
          <p:nvPr/>
        </p:nvSpPr>
        <p:spPr>
          <a:xfrm>
            <a:off x="12269934" y="4513715"/>
            <a:ext cx="10005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/>
              <a:t>State of Address 4 in SRAM1</a:t>
            </a:r>
          </a:p>
        </p:txBody>
      </p:sp>
      <p:sp>
        <p:nvSpPr>
          <p:cNvPr id="823" name="TextBox 822">
            <a:extLst>
              <a:ext uri="{FF2B5EF4-FFF2-40B4-BE49-F238E27FC236}">
                <a16:creationId xmlns:a16="http://schemas.microsoft.com/office/drawing/2014/main" id="{119280FE-E49B-4414-AB94-0E58298FD79F}"/>
              </a:ext>
            </a:extLst>
          </p:cNvPr>
          <p:cNvSpPr txBox="1"/>
          <p:nvPr/>
        </p:nvSpPr>
        <p:spPr>
          <a:xfrm>
            <a:off x="10353455" y="4506799"/>
            <a:ext cx="10005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/>
              <a:t>State of Address 7 in SRAM1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C059A3-E427-4FFA-9AA7-8FE597F6AE1D}"/>
              </a:ext>
            </a:extLst>
          </p:cNvPr>
          <p:cNvCxnSpPr>
            <a:stCxn id="813" idx="2"/>
            <a:endCxn id="822" idx="0"/>
          </p:cNvCxnSpPr>
          <p:nvPr/>
        </p:nvCxnSpPr>
        <p:spPr>
          <a:xfrm flipH="1">
            <a:off x="12770193" y="4273243"/>
            <a:ext cx="1" cy="240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4" name="Straight Arrow Connector 823">
            <a:extLst>
              <a:ext uri="{FF2B5EF4-FFF2-40B4-BE49-F238E27FC236}">
                <a16:creationId xmlns:a16="http://schemas.microsoft.com/office/drawing/2014/main" id="{977F0B0F-FA38-44A9-817E-5CB4D5A863F5}"/>
              </a:ext>
            </a:extLst>
          </p:cNvPr>
          <p:cNvCxnSpPr/>
          <p:nvPr/>
        </p:nvCxnSpPr>
        <p:spPr>
          <a:xfrm flipH="1">
            <a:off x="10853714" y="4273243"/>
            <a:ext cx="1" cy="240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25" name="Group 824">
            <a:extLst>
              <a:ext uri="{FF2B5EF4-FFF2-40B4-BE49-F238E27FC236}">
                <a16:creationId xmlns:a16="http://schemas.microsoft.com/office/drawing/2014/main" id="{D6F72F4A-997A-4761-9A9C-853F5B37D9F1}"/>
              </a:ext>
            </a:extLst>
          </p:cNvPr>
          <p:cNvGrpSpPr/>
          <p:nvPr/>
        </p:nvGrpSpPr>
        <p:grpSpPr>
          <a:xfrm>
            <a:off x="13167647" y="9932190"/>
            <a:ext cx="2641297" cy="363216"/>
            <a:chOff x="20978493" y="7292698"/>
            <a:chExt cx="2641297" cy="363216"/>
          </a:xfrm>
        </p:grpSpPr>
        <p:sp>
          <p:nvSpPr>
            <p:cNvPr id="826" name="Rectangle 825">
              <a:extLst>
                <a:ext uri="{FF2B5EF4-FFF2-40B4-BE49-F238E27FC236}">
                  <a16:creationId xmlns:a16="http://schemas.microsoft.com/office/drawing/2014/main" id="{79D981FE-7D5F-436A-8662-B333AE86CAEB}"/>
                </a:ext>
              </a:extLst>
            </p:cNvPr>
            <p:cNvSpPr/>
            <p:nvPr/>
          </p:nvSpPr>
          <p:spPr>
            <a:xfrm>
              <a:off x="21600030" y="7295326"/>
              <a:ext cx="673045" cy="36058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27" name="Rectangle 826">
              <a:extLst>
                <a:ext uri="{FF2B5EF4-FFF2-40B4-BE49-F238E27FC236}">
                  <a16:creationId xmlns:a16="http://schemas.microsoft.com/office/drawing/2014/main" id="{F4EA71B6-CD41-4F9F-8278-0AF9D2F40695}"/>
                </a:ext>
              </a:extLst>
            </p:cNvPr>
            <p:cNvSpPr/>
            <p:nvPr/>
          </p:nvSpPr>
          <p:spPr>
            <a:xfrm>
              <a:off x="20978493" y="7294524"/>
              <a:ext cx="635906" cy="36139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28" name="Rectangle 827">
              <a:extLst>
                <a:ext uri="{FF2B5EF4-FFF2-40B4-BE49-F238E27FC236}">
                  <a16:creationId xmlns:a16="http://schemas.microsoft.com/office/drawing/2014/main" id="{90166A50-2771-4E99-85D8-03AF7360E1E4}"/>
                </a:ext>
              </a:extLst>
            </p:cNvPr>
            <p:cNvSpPr/>
            <p:nvPr/>
          </p:nvSpPr>
          <p:spPr>
            <a:xfrm>
              <a:off x="22940379" y="7293459"/>
              <a:ext cx="679411" cy="3624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29" name="Rectangle 828">
              <a:extLst>
                <a:ext uri="{FF2B5EF4-FFF2-40B4-BE49-F238E27FC236}">
                  <a16:creationId xmlns:a16="http://schemas.microsoft.com/office/drawing/2014/main" id="{21ABF85C-0FBE-4EA5-98EA-E049D67427AD}"/>
                </a:ext>
              </a:extLst>
            </p:cNvPr>
            <p:cNvSpPr/>
            <p:nvPr/>
          </p:nvSpPr>
          <p:spPr>
            <a:xfrm>
              <a:off x="22275194" y="7292698"/>
              <a:ext cx="663066" cy="36321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10" name="Rectangle 609">
                <a:extLst>
                  <a:ext uri="{FF2B5EF4-FFF2-40B4-BE49-F238E27FC236}">
                    <a16:creationId xmlns:a16="http://schemas.microsoft.com/office/drawing/2014/main" id="{0CC5AF7C-9FDB-4B85-B217-231048398ED3}"/>
                  </a:ext>
                </a:extLst>
              </p:cNvPr>
              <p:cNvSpPr/>
              <p:nvPr/>
            </p:nvSpPr>
            <p:spPr>
              <a:xfrm>
                <a:off x="13165318" y="9259572"/>
                <a:ext cx="2645354" cy="320791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953" dirty="0">
                        <a:solidFill>
                          <a:schemeClr val="tx1"/>
                        </a:solidFill>
                      </a:rPr>
                      <m:t>peakResult</m:t>
                    </m:r>
                    <m:r>
                      <a:rPr lang="en-US" sz="1953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953">
                    <a:solidFill>
                      <a:schemeClr val="tx1"/>
                    </a:solidFill>
                  </a:rPr>
                  <a:t>-&gt; 0 </a:t>
                </a:r>
              </a:p>
            </p:txBody>
          </p:sp>
        </mc:Choice>
        <mc:Fallback>
          <p:sp>
            <p:nvSpPr>
              <p:cNvPr id="610" name="Rectangle 609">
                <a:extLst>
                  <a:ext uri="{FF2B5EF4-FFF2-40B4-BE49-F238E27FC236}">
                    <a16:creationId xmlns:a16="http://schemas.microsoft.com/office/drawing/2014/main" id="{0CC5AF7C-9FDB-4B85-B217-231048398E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5318" y="9259572"/>
                <a:ext cx="2645354" cy="320791"/>
              </a:xfrm>
              <a:prstGeom prst="rect">
                <a:avLst/>
              </a:prstGeom>
              <a:blipFill>
                <a:blip r:embed="rId11"/>
                <a:stretch>
                  <a:fillRect t="-18182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0" name="TextBox 829">
                <a:extLst>
                  <a:ext uri="{FF2B5EF4-FFF2-40B4-BE49-F238E27FC236}">
                    <a16:creationId xmlns:a16="http://schemas.microsoft.com/office/drawing/2014/main" id="{E3AF0315-4905-4135-8A83-22035A8D6BE8}"/>
                  </a:ext>
                </a:extLst>
              </p:cNvPr>
              <p:cNvSpPr txBox="1"/>
              <p:nvPr/>
            </p:nvSpPr>
            <p:spPr>
              <a:xfrm>
                <a:off x="18533816" y="7291745"/>
                <a:ext cx="5271061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[1] Each Address in SRAM1 counts the number of time that this address is been read.</a:t>
                </a:r>
              </a:p>
              <a:p>
                <a:r>
                  <a:rPr lang="en-US"/>
                  <a:t>[2] TH-: The lower bound of second histogram’s filter, calculated using the peak value of first histogram. An input smaller than this value will be ignored.</a:t>
                </a:r>
              </a:p>
              <a:p>
                <a:r>
                  <a:rPr lang="en-US"/>
                  <a:t>[3] TH+: The upper bound of second histogram’s filter, calculated using the peak value of first histogram. An input larger than this value will be ignored.</a:t>
                </a:r>
              </a:p>
              <a:p>
                <a:r>
                  <a:rPr lang="en-US"/>
                  <a:t>[4] CH: The peak value of first histogram.</a:t>
                </a:r>
              </a:p>
              <a:p>
                <a:r>
                  <a:rPr lang="en-US"/>
                  <a:t>[5]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dirty="0" smtClean="0">
                        <a:solidFill>
                          <a:schemeClr val="tx1"/>
                        </a:solidFill>
                      </a:rPr>
                      <m:t>addrSaver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/>
                  <a:t>: The address of current max value in SRAM1</a:t>
                </a:r>
              </a:p>
              <a:p>
                <a:r>
                  <a:rPr lang="en-US"/>
                  <a:t>[6]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dirty="0" smtClean="0">
                        <a:solidFill>
                          <a:schemeClr val="tx1"/>
                        </a:solidFill>
                      </a:rPr>
                      <m:t>peakResult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/>
                  <a:t>: The current max value in SRAM1</a:t>
                </a:r>
              </a:p>
            </p:txBody>
          </p:sp>
        </mc:Choice>
        <mc:Fallback>
          <p:sp>
            <p:nvSpPr>
              <p:cNvPr id="830" name="TextBox 829">
                <a:extLst>
                  <a:ext uri="{FF2B5EF4-FFF2-40B4-BE49-F238E27FC236}">
                    <a16:creationId xmlns:a16="http://schemas.microsoft.com/office/drawing/2014/main" id="{E3AF0315-4905-4135-8A83-22035A8D6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33816" y="7291745"/>
                <a:ext cx="5271061" cy="3416320"/>
              </a:xfrm>
              <a:prstGeom prst="rect">
                <a:avLst/>
              </a:prstGeom>
              <a:blipFill>
                <a:blip r:embed="rId12"/>
                <a:stretch>
                  <a:fillRect l="-925" t="-891" r="-925" b="-1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6" name="TextBox 375">
            <a:extLst>
              <a:ext uri="{FF2B5EF4-FFF2-40B4-BE49-F238E27FC236}">
                <a16:creationId xmlns:a16="http://schemas.microsoft.com/office/drawing/2014/main" id="{CAFA6E85-C14E-4618-9E42-1BC88C444EEC}"/>
              </a:ext>
            </a:extLst>
          </p:cNvPr>
          <p:cNvSpPr txBox="1"/>
          <p:nvPr/>
        </p:nvSpPr>
        <p:spPr>
          <a:xfrm>
            <a:off x="8418456" y="14822043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15(b’1111) 	11(b’1011)</a:t>
            </a:r>
          </a:p>
        </p:txBody>
      </p:sp>
      <p:sp>
        <p:nvSpPr>
          <p:cNvPr id="377" name="TextBox 376">
            <a:extLst>
              <a:ext uri="{FF2B5EF4-FFF2-40B4-BE49-F238E27FC236}">
                <a16:creationId xmlns:a16="http://schemas.microsoft.com/office/drawing/2014/main" id="{AECC4CAA-56D9-4A1D-9FEF-C68BF44E91E7}"/>
              </a:ext>
            </a:extLst>
          </p:cNvPr>
          <p:cNvSpPr txBox="1"/>
          <p:nvPr/>
        </p:nvSpPr>
        <p:spPr>
          <a:xfrm>
            <a:off x="8616797" y="15410320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Acquisition2 in serial</a:t>
            </a:r>
            <a:endParaRPr lang="en-US" dirty="0"/>
          </a:p>
        </p:txBody>
      </p:sp>
      <p:grpSp>
        <p:nvGrpSpPr>
          <p:cNvPr id="378" name="Group 377">
            <a:extLst>
              <a:ext uri="{FF2B5EF4-FFF2-40B4-BE49-F238E27FC236}">
                <a16:creationId xmlns:a16="http://schemas.microsoft.com/office/drawing/2014/main" id="{02BB4F7A-EB1B-4D1C-B053-42714BFD44BB}"/>
              </a:ext>
            </a:extLst>
          </p:cNvPr>
          <p:cNvGrpSpPr/>
          <p:nvPr/>
        </p:nvGrpSpPr>
        <p:grpSpPr>
          <a:xfrm>
            <a:off x="7256512" y="18447745"/>
            <a:ext cx="4500507" cy="3742210"/>
            <a:chOff x="8590157" y="12547048"/>
            <a:chExt cx="4500506" cy="3742212"/>
          </a:xfrm>
        </p:grpSpPr>
        <p:sp>
          <p:nvSpPr>
            <p:cNvPr id="384" name="TextBox 383">
              <a:extLst>
                <a:ext uri="{FF2B5EF4-FFF2-40B4-BE49-F238E27FC236}">
                  <a16:creationId xmlns:a16="http://schemas.microsoft.com/office/drawing/2014/main" id="{A2D09D11-30B1-4BBB-9111-0B5D581F7706}"/>
                </a:ext>
              </a:extLst>
            </p:cNvPr>
            <p:cNvSpPr txBox="1"/>
            <p:nvPr/>
          </p:nvSpPr>
          <p:spPr>
            <a:xfrm>
              <a:off x="9942290" y="15896396"/>
              <a:ext cx="2766047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1 in SRAM1</a:t>
              </a:r>
            </a:p>
          </p:txBody>
        </p:sp>
        <p:grpSp>
          <p:nvGrpSpPr>
            <p:cNvPr id="388" name="Group 387">
              <a:extLst>
                <a:ext uri="{FF2B5EF4-FFF2-40B4-BE49-F238E27FC236}">
                  <a16:creationId xmlns:a16="http://schemas.microsoft.com/office/drawing/2014/main" id="{272DBA96-3CA9-4956-AAFB-EC0CCED5CF12}"/>
                </a:ext>
              </a:extLst>
            </p:cNvPr>
            <p:cNvGrpSpPr/>
            <p:nvPr/>
          </p:nvGrpSpPr>
          <p:grpSpPr>
            <a:xfrm>
              <a:off x="8590157" y="12547048"/>
              <a:ext cx="4500506" cy="3318953"/>
              <a:chOff x="5158078" y="5798771"/>
              <a:chExt cx="4500506" cy="3318953"/>
            </a:xfrm>
          </p:grpSpPr>
          <p:sp>
            <p:nvSpPr>
              <p:cNvPr id="389" name="Rectangle 388">
                <a:extLst>
                  <a:ext uri="{FF2B5EF4-FFF2-40B4-BE49-F238E27FC236}">
                    <a16:creationId xmlns:a16="http://schemas.microsoft.com/office/drawing/2014/main" id="{A55BCDC3-F40A-49A2-9ADF-65554EA7DFE9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73056EC2-E89C-4EE4-9DBE-0446BD13D67A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id="{BBA11B23-914A-4358-9BA6-6B3A87B67D2C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0415B994-FFE8-4A35-86F9-1DC45F1DEE11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550B8FA5-84A2-4B8C-A912-B893FE70971F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1 (b’001)</a:t>
                </a:r>
              </a:p>
            </p:txBody>
          </p:sp>
          <p:cxnSp>
            <p:nvCxnSpPr>
              <p:cNvPr id="394" name="Straight Arrow Connector 393">
                <a:extLst>
                  <a:ext uri="{FF2B5EF4-FFF2-40B4-BE49-F238E27FC236}">
                    <a16:creationId xmlns:a16="http://schemas.microsoft.com/office/drawing/2014/main" id="{2DBEB643-25F1-4950-8E7B-31F5A8BBA1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5" name="TextBox 394">
                <a:extLst>
                  <a:ext uri="{FF2B5EF4-FFF2-40B4-BE49-F238E27FC236}">
                    <a16:creationId xmlns:a16="http://schemas.microsoft.com/office/drawing/2014/main" id="{FE53770A-FBF3-4194-8662-C786D1EB5605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 dirty="0"/>
                  <a:t>3 bits wide</a:t>
                </a:r>
              </a:p>
            </p:txBody>
          </p:sp>
          <p:cxnSp>
            <p:nvCxnSpPr>
              <p:cNvPr id="396" name="Straight Arrow Connector 395">
                <a:extLst>
                  <a:ext uri="{FF2B5EF4-FFF2-40B4-BE49-F238E27FC236}">
                    <a16:creationId xmlns:a16="http://schemas.microsoft.com/office/drawing/2014/main" id="{A2A677AF-F40D-4B88-8C44-D4000E6035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7" name="TextBox 396">
                <a:extLst>
                  <a:ext uri="{FF2B5EF4-FFF2-40B4-BE49-F238E27FC236}">
                    <a16:creationId xmlns:a16="http://schemas.microsoft.com/office/drawing/2014/main" id="{82151D05-1736-4798-ACE6-C11F3B8CB20F}"/>
                  </a:ext>
                </a:extLst>
              </p:cNvPr>
              <p:cNvSpPr txBox="1"/>
              <p:nvPr/>
            </p:nvSpPr>
            <p:spPr>
              <a:xfrm>
                <a:off x="8699124" y="7497205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398" name="Rectangle 397">
                <a:extLst>
                  <a:ext uri="{FF2B5EF4-FFF2-40B4-BE49-F238E27FC236}">
                    <a16:creationId xmlns:a16="http://schemas.microsoft.com/office/drawing/2014/main" id="{C1BB34F2-DE17-48E4-AA73-08476B0212C5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2 (b’010)</a:t>
                </a:r>
              </a:p>
            </p:txBody>
          </p:sp>
          <p:sp>
            <p:nvSpPr>
              <p:cNvPr id="399" name="TextBox 398">
                <a:extLst>
                  <a:ext uri="{FF2B5EF4-FFF2-40B4-BE49-F238E27FC236}">
                    <a16:creationId xmlns:a16="http://schemas.microsoft.com/office/drawing/2014/main" id="{7EF5A3E7-3D07-432A-9FCB-3B2A66540069}"/>
                  </a:ext>
                </a:extLst>
              </p:cNvPr>
              <p:cNvSpPr txBox="1"/>
              <p:nvPr/>
            </p:nvSpPr>
            <p:spPr>
              <a:xfrm>
                <a:off x="5175151" y="6393151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400" name="TextBox 399">
                <a:extLst>
                  <a:ext uri="{FF2B5EF4-FFF2-40B4-BE49-F238E27FC236}">
                    <a16:creationId xmlns:a16="http://schemas.microsoft.com/office/drawing/2014/main" id="{B16F2186-A87E-4A86-9728-933A548E655F}"/>
                  </a:ext>
                </a:extLst>
              </p:cNvPr>
              <p:cNvSpPr txBox="1"/>
              <p:nvPr/>
            </p:nvSpPr>
            <p:spPr>
              <a:xfrm>
                <a:off x="5167145" y="708035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401" name="TextBox 400">
                <a:extLst>
                  <a:ext uri="{FF2B5EF4-FFF2-40B4-BE49-F238E27FC236}">
                    <a16:creationId xmlns:a16="http://schemas.microsoft.com/office/drawing/2014/main" id="{BB41C1EB-1AD0-449D-A96B-B065B0BE2A71}"/>
                  </a:ext>
                </a:extLst>
              </p:cNvPr>
              <p:cNvSpPr txBox="1"/>
              <p:nvPr/>
            </p:nvSpPr>
            <p:spPr>
              <a:xfrm>
                <a:off x="5175151" y="673209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402" name="TextBox 401">
                <a:extLst>
                  <a:ext uri="{FF2B5EF4-FFF2-40B4-BE49-F238E27FC236}">
                    <a16:creationId xmlns:a16="http://schemas.microsoft.com/office/drawing/2014/main" id="{93A30259-5228-4C7A-9B85-B00E7A5BE2F6}"/>
                  </a:ext>
                </a:extLst>
              </p:cNvPr>
              <p:cNvSpPr txBox="1"/>
              <p:nvPr/>
            </p:nvSpPr>
            <p:spPr>
              <a:xfrm>
                <a:off x="5167151" y="7421405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403" name="TextBox 402">
                <a:extLst>
                  <a:ext uri="{FF2B5EF4-FFF2-40B4-BE49-F238E27FC236}">
                    <a16:creationId xmlns:a16="http://schemas.microsoft.com/office/drawing/2014/main" id="{8A289B87-6B29-4536-888F-77CDEBD8B3EA}"/>
                  </a:ext>
                </a:extLst>
              </p:cNvPr>
              <p:cNvSpPr txBox="1"/>
              <p:nvPr/>
            </p:nvSpPr>
            <p:spPr>
              <a:xfrm>
                <a:off x="5175151" y="7751085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404" name="TextBox 403">
                <a:extLst>
                  <a:ext uri="{FF2B5EF4-FFF2-40B4-BE49-F238E27FC236}">
                    <a16:creationId xmlns:a16="http://schemas.microsoft.com/office/drawing/2014/main" id="{4BFF6EE9-4B0C-4C50-9935-30E87208E890}"/>
                  </a:ext>
                </a:extLst>
              </p:cNvPr>
              <p:cNvSpPr txBox="1"/>
              <p:nvPr/>
            </p:nvSpPr>
            <p:spPr>
              <a:xfrm>
                <a:off x="5160391" y="8090719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405" name="Rectangle 404">
                <a:extLst>
                  <a:ext uri="{FF2B5EF4-FFF2-40B4-BE49-F238E27FC236}">
                    <a16:creationId xmlns:a16="http://schemas.microsoft.com/office/drawing/2014/main" id="{3FAB0FDE-2B3A-4A30-B623-67AF8D619EED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406" name="Rectangle 405">
                <a:extLst>
                  <a:ext uri="{FF2B5EF4-FFF2-40B4-BE49-F238E27FC236}">
                    <a16:creationId xmlns:a16="http://schemas.microsoft.com/office/drawing/2014/main" id="{CED7B302-AF35-4198-96EB-389232C6A7BC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407" name="TextBox 406">
                <a:extLst>
                  <a:ext uri="{FF2B5EF4-FFF2-40B4-BE49-F238E27FC236}">
                    <a16:creationId xmlns:a16="http://schemas.microsoft.com/office/drawing/2014/main" id="{B5DD0403-D781-411C-BD35-842A63F91193}"/>
                  </a:ext>
                </a:extLst>
              </p:cNvPr>
              <p:cNvSpPr txBox="1"/>
              <p:nvPr/>
            </p:nvSpPr>
            <p:spPr>
              <a:xfrm>
                <a:off x="5160385" y="8419732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408" name="TextBox 407">
                <a:extLst>
                  <a:ext uri="{FF2B5EF4-FFF2-40B4-BE49-F238E27FC236}">
                    <a16:creationId xmlns:a16="http://schemas.microsoft.com/office/drawing/2014/main" id="{7E70AC00-BDBF-44A3-A14B-3607AC2733CC}"/>
                  </a:ext>
                </a:extLst>
              </p:cNvPr>
              <p:cNvSpPr txBox="1"/>
              <p:nvPr/>
            </p:nvSpPr>
            <p:spPr>
              <a:xfrm>
                <a:off x="5158078" y="8748392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</p:grpSp>
      <p:sp>
        <p:nvSpPr>
          <p:cNvPr id="409" name="TextBox 408">
            <a:extLst>
              <a:ext uri="{FF2B5EF4-FFF2-40B4-BE49-F238E27FC236}">
                <a16:creationId xmlns:a16="http://schemas.microsoft.com/office/drawing/2014/main" id="{C6E79A3E-121B-4FB5-842B-EAA6783E4B64}"/>
              </a:ext>
            </a:extLst>
          </p:cNvPr>
          <p:cNvSpPr txBox="1"/>
          <p:nvPr/>
        </p:nvSpPr>
        <p:spPr>
          <a:xfrm>
            <a:off x="11827448" y="19439213"/>
            <a:ext cx="208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Peak value of first histogram (5(b’101))</a:t>
            </a:r>
          </a:p>
        </p:txBody>
      </p:sp>
      <p:grpSp>
        <p:nvGrpSpPr>
          <p:cNvPr id="410" name="Group 409">
            <a:extLst>
              <a:ext uri="{FF2B5EF4-FFF2-40B4-BE49-F238E27FC236}">
                <a16:creationId xmlns:a16="http://schemas.microsoft.com/office/drawing/2014/main" id="{1FA5B8AE-37DF-4E5E-9797-A07F077E6658}"/>
              </a:ext>
            </a:extLst>
          </p:cNvPr>
          <p:cNvGrpSpPr/>
          <p:nvPr/>
        </p:nvGrpSpPr>
        <p:grpSpPr>
          <a:xfrm>
            <a:off x="14434284" y="18399320"/>
            <a:ext cx="4500507" cy="3742210"/>
            <a:chOff x="8590157" y="12547048"/>
            <a:chExt cx="4500506" cy="3742212"/>
          </a:xfrm>
        </p:grpSpPr>
        <p:sp>
          <p:nvSpPr>
            <p:cNvPr id="411" name="TextBox 410">
              <a:extLst>
                <a:ext uri="{FF2B5EF4-FFF2-40B4-BE49-F238E27FC236}">
                  <a16:creationId xmlns:a16="http://schemas.microsoft.com/office/drawing/2014/main" id="{F328C73B-B47E-45A6-AFCE-D638197C10EC}"/>
                </a:ext>
              </a:extLst>
            </p:cNvPr>
            <p:cNvSpPr txBox="1"/>
            <p:nvPr/>
          </p:nvSpPr>
          <p:spPr>
            <a:xfrm>
              <a:off x="9942290" y="15896396"/>
              <a:ext cx="2766047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1 in SRAM1</a:t>
              </a:r>
            </a:p>
          </p:txBody>
        </p:sp>
        <p:grpSp>
          <p:nvGrpSpPr>
            <p:cNvPr id="412" name="Group 411">
              <a:extLst>
                <a:ext uri="{FF2B5EF4-FFF2-40B4-BE49-F238E27FC236}">
                  <a16:creationId xmlns:a16="http://schemas.microsoft.com/office/drawing/2014/main" id="{5C7D170A-FAFC-44A2-B4B2-F66819BC4142}"/>
                </a:ext>
              </a:extLst>
            </p:cNvPr>
            <p:cNvGrpSpPr/>
            <p:nvPr/>
          </p:nvGrpSpPr>
          <p:grpSpPr>
            <a:xfrm>
              <a:off x="8590157" y="12547048"/>
              <a:ext cx="4500506" cy="3318953"/>
              <a:chOff x="5158078" y="5798771"/>
              <a:chExt cx="4500506" cy="3318953"/>
            </a:xfrm>
          </p:grpSpPr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9C7427AC-C964-452A-8B90-F04AC9CF7FAF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EC15E8B5-9677-4FD0-B029-95EC1F9CCCB9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dirty="0">
                    <a:solidFill>
                      <a:schemeClr val="tx1"/>
                    </a:solidFill>
                  </a:rPr>
                  <a:t>5(b’101)</a:t>
                </a:r>
              </a:p>
            </p:txBody>
          </p:sp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ABF1E03C-8F67-4EE8-8A60-E935416B8665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F0ACE182-0601-4591-9369-E992622D12D1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8426E66E-3B42-4C3C-A9AD-DF951F1A3415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1 (b’001)</a:t>
                </a:r>
              </a:p>
            </p:txBody>
          </p:sp>
          <p:cxnSp>
            <p:nvCxnSpPr>
              <p:cNvPr id="418" name="Straight Arrow Connector 417">
                <a:extLst>
                  <a:ext uri="{FF2B5EF4-FFF2-40B4-BE49-F238E27FC236}">
                    <a16:creationId xmlns:a16="http://schemas.microsoft.com/office/drawing/2014/main" id="{8E7D2F11-A5D6-422F-98BB-0D7D11DBBB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9" name="TextBox 418">
                <a:extLst>
                  <a:ext uri="{FF2B5EF4-FFF2-40B4-BE49-F238E27FC236}">
                    <a16:creationId xmlns:a16="http://schemas.microsoft.com/office/drawing/2014/main" id="{0AD1E5D0-75D6-4930-8CFE-451F64D64E7A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693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 dirty="0"/>
                  <a:t>3 bits wide</a:t>
                </a:r>
              </a:p>
              <a:p>
                <a:endParaRPr lang="en-US" sz="1953" dirty="0"/>
              </a:p>
            </p:txBody>
          </p:sp>
          <p:cxnSp>
            <p:nvCxnSpPr>
              <p:cNvPr id="420" name="Straight Arrow Connector 419">
                <a:extLst>
                  <a:ext uri="{FF2B5EF4-FFF2-40B4-BE49-F238E27FC236}">
                    <a16:creationId xmlns:a16="http://schemas.microsoft.com/office/drawing/2014/main" id="{0C8D657B-4FD3-429D-B407-B1190C2C07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1" name="TextBox 420">
                <a:extLst>
                  <a:ext uri="{FF2B5EF4-FFF2-40B4-BE49-F238E27FC236}">
                    <a16:creationId xmlns:a16="http://schemas.microsoft.com/office/drawing/2014/main" id="{D33608F5-7A3D-463F-94E3-F644836F7307}"/>
                  </a:ext>
                </a:extLst>
              </p:cNvPr>
              <p:cNvSpPr txBox="1"/>
              <p:nvPr/>
            </p:nvSpPr>
            <p:spPr>
              <a:xfrm>
                <a:off x="8699124" y="7497205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422" name="Rectangle 421">
                <a:extLst>
                  <a:ext uri="{FF2B5EF4-FFF2-40B4-BE49-F238E27FC236}">
                    <a16:creationId xmlns:a16="http://schemas.microsoft.com/office/drawing/2014/main" id="{19D3FB77-2E62-479D-99FB-632F30B9C3A2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2 (b’010)</a:t>
                </a:r>
              </a:p>
            </p:txBody>
          </p:sp>
          <p:sp>
            <p:nvSpPr>
              <p:cNvPr id="423" name="TextBox 422">
                <a:extLst>
                  <a:ext uri="{FF2B5EF4-FFF2-40B4-BE49-F238E27FC236}">
                    <a16:creationId xmlns:a16="http://schemas.microsoft.com/office/drawing/2014/main" id="{083EE7FD-C310-4D68-B4E8-C8EDB9D4C321}"/>
                  </a:ext>
                </a:extLst>
              </p:cNvPr>
              <p:cNvSpPr txBox="1"/>
              <p:nvPr/>
            </p:nvSpPr>
            <p:spPr>
              <a:xfrm>
                <a:off x="5175151" y="6393151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424" name="TextBox 423">
                <a:extLst>
                  <a:ext uri="{FF2B5EF4-FFF2-40B4-BE49-F238E27FC236}">
                    <a16:creationId xmlns:a16="http://schemas.microsoft.com/office/drawing/2014/main" id="{DE4620D6-0EE1-42E4-B847-7B4D2FBCF39A}"/>
                  </a:ext>
                </a:extLst>
              </p:cNvPr>
              <p:cNvSpPr txBox="1"/>
              <p:nvPr/>
            </p:nvSpPr>
            <p:spPr>
              <a:xfrm>
                <a:off x="5167145" y="708035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425" name="TextBox 424">
                <a:extLst>
                  <a:ext uri="{FF2B5EF4-FFF2-40B4-BE49-F238E27FC236}">
                    <a16:creationId xmlns:a16="http://schemas.microsoft.com/office/drawing/2014/main" id="{5E77A3D8-23B9-40B0-BCE2-B175D755D636}"/>
                  </a:ext>
                </a:extLst>
              </p:cNvPr>
              <p:cNvSpPr txBox="1"/>
              <p:nvPr/>
            </p:nvSpPr>
            <p:spPr>
              <a:xfrm>
                <a:off x="5175151" y="673209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426" name="TextBox 425">
                <a:extLst>
                  <a:ext uri="{FF2B5EF4-FFF2-40B4-BE49-F238E27FC236}">
                    <a16:creationId xmlns:a16="http://schemas.microsoft.com/office/drawing/2014/main" id="{880E5B43-15AF-4F35-9137-04328B20D7C9}"/>
                  </a:ext>
                </a:extLst>
              </p:cNvPr>
              <p:cNvSpPr txBox="1"/>
              <p:nvPr/>
            </p:nvSpPr>
            <p:spPr>
              <a:xfrm>
                <a:off x="5167151" y="7421405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427" name="TextBox 426">
                <a:extLst>
                  <a:ext uri="{FF2B5EF4-FFF2-40B4-BE49-F238E27FC236}">
                    <a16:creationId xmlns:a16="http://schemas.microsoft.com/office/drawing/2014/main" id="{F3A6DF02-C698-4382-B7D0-A2803081A5AC}"/>
                  </a:ext>
                </a:extLst>
              </p:cNvPr>
              <p:cNvSpPr txBox="1"/>
              <p:nvPr/>
            </p:nvSpPr>
            <p:spPr>
              <a:xfrm>
                <a:off x="5175151" y="7751085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428" name="TextBox 427">
                <a:extLst>
                  <a:ext uri="{FF2B5EF4-FFF2-40B4-BE49-F238E27FC236}">
                    <a16:creationId xmlns:a16="http://schemas.microsoft.com/office/drawing/2014/main" id="{DA4D0981-CB3B-474F-A09E-5650AEC1F3C9}"/>
                  </a:ext>
                </a:extLst>
              </p:cNvPr>
              <p:cNvSpPr txBox="1"/>
              <p:nvPr/>
            </p:nvSpPr>
            <p:spPr>
              <a:xfrm>
                <a:off x="5160391" y="8090719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Address 5(b’101)</a:t>
                </a:r>
              </a:p>
            </p:txBody>
          </p:sp>
          <p:sp>
            <p:nvSpPr>
              <p:cNvPr id="429" name="Rectangle 428">
                <a:extLst>
                  <a:ext uri="{FF2B5EF4-FFF2-40B4-BE49-F238E27FC236}">
                    <a16:creationId xmlns:a16="http://schemas.microsoft.com/office/drawing/2014/main" id="{314ACF40-9FD5-40B9-B6CB-C0A4068A7EE4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430" name="Rectangle 429">
                <a:extLst>
                  <a:ext uri="{FF2B5EF4-FFF2-40B4-BE49-F238E27FC236}">
                    <a16:creationId xmlns:a16="http://schemas.microsoft.com/office/drawing/2014/main" id="{3441829F-9E58-49C9-B902-E6195A4E599B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431" name="TextBox 430">
                <a:extLst>
                  <a:ext uri="{FF2B5EF4-FFF2-40B4-BE49-F238E27FC236}">
                    <a16:creationId xmlns:a16="http://schemas.microsoft.com/office/drawing/2014/main" id="{2F7F1CFF-0BAF-4632-A79C-4FF1B2188E62}"/>
                  </a:ext>
                </a:extLst>
              </p:cNvPr>
              <p:cNvSpPr txBox="1"/>
              <p:nvPr/>
            </p:nvSpPr>
            <p:spPr>
              <a:xfrm>
                <a:off x="5160385" y="8419732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432" name="TextBox 431">
                <a:extLst>
                  <a:ext uri="{FF2B5EF4-FFF2-40B4-BE49-F238E27FC236}">
                    <a16:creationId xmlns:a16="http://schemas.microsoft.com/office/drawing/2014/main" id="{49550EA3-8171-412F-AFAD-DC1268E1CD7D}"/>
                  </a:ext>
                </a:extLst>
              </p:cNvPr>
              <p:cNvSpPr txBox="1"/>
              <p:nvPr/>
            </p:nvSpPr>
            <p:spPr>
              <a:xfrm>
                <a:off x="5158078" y="8748392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</p:grpSp>
      <p:sp>
        <p:nvSpPr>
          <p:cNvPr id="433" name="Arrow: Right 432">
            <a:extLst>
              <a:ext uri="{FF2B5EF4-FFF2-40B4-BE49-F238E27FC236}">
                <a16:creationId xmlns:a16="http://schemas.microsoft.com/office/drawing/2014/main" id="{52890882-D7C2-46C1-A3A7-5809132A48ED}"/>
              </a:ext>
            </a:extLst>
          </p:cNvPr>
          <p:cNvSpPr/>
          <p:nvPr/>
        </p:nvSpPr>
        <p:spPr>
          <a:xfrm>
            <a:off x="11853333" y="25060561"/>
            <a:ext cx="2089200" cy="2556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TextBox 433">
            <a:extLst>
              <a:ext uri="{FF2B5EF4-FFF2-40B4-BE49-F238E27FC236}">
                <a16:creationId xmlns:a16="http://schemas.microsoft.com/office/drawing/2014/main" id="{0E7E37DA-5166-496D-A019-2C65A5E09455}"/>
              </a:ext>
            </a:extLst>
          </p:cNvPr>
          <p:cNvSpPr txBox="1"/>
          <p:nvPr/>
        </p:nvSpPr>
        <p:spPr>
          <a:xfrm>
            <a:off x="11827341" y="25336351"/>
            <a:ext cx="208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Save the peak value of first histogram in first Address</a:t>
            </a:r>
          </a:p>
        </p:txBody>
      </p:sp>
      <p:sp>
        <p:nvSpPr>
          <p:cNvPr id="435" name="TextBox 434">
            <a:extLst>
              <a:ext uri="{FF2B5EF4-FFF2-40B4-BE49-F238E27FC236}">
                <a16:creationId xmlns:a16="http://schemas.microsoft.com/office/drawing/2014/main" id="{47DD95C5-2DCC-4AED-A031-2C90BD2AA058}"/>
              </a:ext>
            </a:extLst>
          </p:cNvPr>
          <p:cNvSpPr txBox="1"/>
          <p:nvPr/>
        </p:nvSpPr>
        <p:spPr>
          <a:xfrm>
            <a:off x="4358686" y="23421314"/>
            <a:ext cx="2051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Finish building histogram1</a:t>
            </a:r>
          </a:p>
        </p:txBody>
      </p:sp>
      <p:grpSp>
        <p:nvGrpSpPr>
          <p:cNvPr id="436" name="Group 435">
            <a:extLst>
              <a:ext uri="{FF2B5EF4-FFF2-40B4-BE49-F238E27FC236}">
                <a16:creationId xmlns:a16="http://schemas.microsoft.com/office/drawing/2014/main" id="{7B8596F9-260C-4735-A515-D9C1998AF4EF}"/>
              </a:ext>
            </a:extLst>
          </p:cNvPr>
          <p:cNvGrpSpPr/>
          <p:nvPr/>
        </p:nvGrpSpPr>
        <p:grpSpPr>
          <a:xfrm>
            <a:off x="5246684" y="22860929"/>
            <a:ext cx="1855740" cy="4423536"/>
            <a:chOff x="13354331" y="10917878"/>
            <a:chExt cx="1686444" cy="7912690"/>
          </a:xfrm>
        </p:grpSpPr>
        <p:sp>
          <p:nvSpPr>
            <p:cNvPr id="437" name="TextBox 436">
              <a:extLst>
                <a:ext uri="{FF2B5EF4-FFF2-40B4-BE49-F238E27FC236}">
                  <a16:creationId xmlns:a16="http://schemas.microsoft.com/office/drawing/2014/main" id="{EDB80272-003D-4C69-BF1C-CC78C5F1C81C}"/>
                </a:ext>
              </a:extLst>
            </p:cNvPr>
            <p:cNvSpPr txBox="1"/>
            <p:nvPr/>
          </p:nvSpPr>
          <p:spPr>
            <a:xfrm>
              <a:off x="13354331" y="10917878"/>
              <a:ext cx="1686444" cy="2998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/>
                <a:t>Timeline</a:t>
              </a:r>
            </a:p>
          </p:txBody>
        </p:sp>
        <p:cxnSp>
          <p:nvCxnSpPr>
            <p:cNvPr id="438" name="Straight Arrow Connector 437">
              <a:extLst>
                <a:ext uri="{FF2B5EF4-FFF2-40B4-BE49-F238E27FC236}">
                  <a16:creationId xmlns:a16="http://schemas.microsoft.com/office/drawing/2014/main" id="{92FE78E0-25A6-4F56-A715-E0C0EB4669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89636" y="12319386"/>
              <a:ext cx="609" cy="6511182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7" name="TextBox 466">
            <a:extLst>
              <a:ext uri="{FF2B5EF4-FFF2-40B4-BE49-F238E27FC236}">
                <a16:creationId xmlns:a16="http://schemas.microsoft.com/office/drawing/2014/main" id="{E9E93921-7BC5-4408-8664-65D66C3EC412}"/>
              </a:ext>
            </a:extLst>
          </p:cNvPr>
          <p:cNvSpPr txBox="1"/>
          <p:nvPr/>
        </p:nvSpPr>
        <p:spPr>
          <a:xfrm>
            <a:off x="11836515" y="24399279"/>
            <a:ext cx="208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Peak value of first histogram (5(b’101))</a:t>
            </a:r>
          </a:p>
        </p:txBody>
      </p:sp>
      <p:grpSp>
        <p:nvGrpSpPr>
          <p:cNvPr id="468" name="Group 467">
            <a:extLst>
              <a:ext uri="{FF2B5EF4-FFF2-40B4-BE49-F238E27FC236}">
                <a16:creationId xmlns:a16="http://schemas.microsoft.com/office/drawing/2014/main" id="{31B681F9-E661-4216-9F6E-A34E7030E7B4}"/>
              </a:ext>
            </a:extLst>
          </p:cNvPr>
          <p:cNvGrpSpPr/>
          <p:nvPr/>
        </p:nvGrpSpPr>
        <p:grpSpPr>
          <a:xfrm>
            <a:off x="7273585" y="23534411"/>
            <a:ext cx="4500507" cy="3742210"/>
            <a:chOff x="8590157" y="12547048"/>
            <a:chExt cx="4500506" cy="3742212"/>
          </a:xfrm>
        </p:grpSpPr>
        <p:sp>
          <p:nvSpPr>
            <p:cNvPr id="469" name="TextBox 468">
              <a:extLst>
                <a:ext uri="{FF2B5EF4-FFF2-40B4-BE49-F238E27FC236}">
                  <a16:creationId xmlns:a16="http://schemas.microsoft.com/office/drawing/2014/main" id="{78E5C322-8AF6-4CB3-A114-42257C024DBE}"/>
                </a:ext>
              </a:extLst>
            </p:cNvPr>
            <p:cNvSpPr txBox="1"/>
            <p:nvPr/>
          </p:nvSpPr>
          <p:spPr>
            <a:xfrm>
              <a:off x="9942290" y="15896396"/>
              <a:ext cx="2766047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 dirty="0"/>
                <a:t>Histogram 1 in SRAM1</a:t>
              </a:r>
            </a:p>
          </p:txBody>
        </p:sp>
        <p:grpSp>
          <p:nvGrpSpPr>
            <p:cNvPr id="470" name="Group 469">
              <a:extLst>
                <a:ext uri="{FF2B5EF4-FFF2-40B4-BE49-F238E27FC236}">
                  <a16:creationId xmlns:a16="http://schemas.microsoft.com/office/drawing/2014/main" id="{43B70968-4CD7-4B07-8C3E-717474D61584}"/>
                </a:ext>
              </a:extLst>
            </p:cNvPr>
            <p:cNvGrpSpPr/>
            <p:nvPr/>
          </p:nvGrpSpPr>
          <p:grpSpPr>
            <a:xfrm>
              <a:off x="8590157" y="12547048"/>
              <a:ext cx="4500506" cy="3318953"/>
              <a:chOff x="5158078" y="5798771"/>
              <a:chExt cx="4500506" cy="3318953"/>
            </a:xfrm>
          </p:grpSpPr>
          <p:sp>
            <p:nvSpPr>
              <p:cNvPr id="471" name="Rectangle 470">
                <a:extLst>
                  <a:ext uri="{FF2B5EF4-FFF2-40B4-BE49-F238E27FC236}">
                    <a16:creationId xmlns:a16="http://schemas.microsoft.com/office/drawing/2014/main" id="{AD5D2147-22D2-4E8A-A36F-46EEFE867861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472" name="Rectangle 471">
                <a:extLst>
                  <a:ext uri="{FF2B5EF4-FFF2-40B4-BE49-F238E27FC236}">
                    <a16:creationId xmlns:a16="http://schemas.microsoft.com/office/drawing/2014/main" id="{7BF4B5EC-4358-4411-91C6-A59414A83DDB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dirty="0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473" name="Rectangle 472">
                <a:extLst>
                  <a:ext uri="{FF2B5EF4-FFF2-40B4-BE49-F238E27FC236}">
                    <a16:creationId xmlns:a16="http://schemas.microsoft.com/office/drawing/2014/main" id="{5DE72570-DF32-49C1-8C85-4FE6EA053B89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474" name="Rectangle 473">
                <a:extLst>
                  <a:ext uri="{FF2B5EF4-FFF2-40B4-BE49-F238E27FC236}">
                    <a16:creationId xmlns:a16="http://schemas.microsoft.com/office/drawing/2014/main" id="{4C22A006-D56A-4F6A-8CD1-652444D1C312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475" name="Rectangle 474">
                <a:extLst>
                  <a:ext uri="{FF2B5EF4-FFF2-40B4-BE49-F238E27FC236}">
                    <a16:creationId xmlns:a16="http://schemas.microsoft.com/office/drawing/2014/main" id="{8B96030D-5659-485A-A8C9-8AACCF729CDC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1 (b’001)</a:t>
                </a:r>
              </a:p>
            </p:txBody>
          </p:sp>
          <p:cxnSp>
            <p:nvCxnSpPr>
              <p:cNvPr id="476" name="Straight Arrow Connector 475">
                <a:extLst>
                  <a:ext uri="{FF2B5EF4-FFF2-40B4-BE49-F238E27FC236}">
                    <a16:creationId xmlns:a16="http://schemas.microsoft.com/office/drawing/2014/main" id="{A488229D-FB51-47BC-942A-C0AED01A60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77" name="TextBox 476">
                <a:extLst>
                  <a:ext uri="{FF2B5EF4-FFF2-40B4-BE49-F238E27FC236}">
                    <a16:creationId xmlns:a16="http://schemas.microsoft.com/office/drawing/2014/main" id="{4C24F8BD-34C9-4AE4-BDA3-12BCDA5BD70B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5(b’101)</a:t>
                </a:r>
                <a:endParaRPr lang="en-US" sz="1953" dirty="0"/>
              </a:p>
            </p:txBody>
          </p:sp>
          <p:cxnSp>
            <p:nvCxnSpPr>
              <p:cNvPr id="478" name="Straight Arrow Connector 477">
                <a:extLst>
                  <a:ext uri="{FF2B5EF4-FFF2-40B4-BE49-F238E27FC236}">
                    <a16:creationId xmlns:a16="http://schemas.microsoft.com/office/drawing/2014/main" id="{7C5164C9-962E-44E0-8AC1-64E3AA21A0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79" name="TextBox 478">
                <a:extLst>
                  <a:ext uri="{FF2B5EF4-FFF2-40B4-BE49-F238E27FC236}">
                    <a16:creationId xmlns:a16="http://schemas.microsoft.com/office/drawing/2014/main" id="{54589C93-C28C-497D-BB74-5AB21656FFA0}"/>
                  </a:ext>
                </a:extLst>
              </p:cNvPr>
              <p:cNvSpPr txBox="1"/>
              <p:nvPr/>
            </p:nvSpPr>
            <p:spPr>
              <a:xfrm>
                <a:off x="8699124" y="7497205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480" name="Rectangle 479">
                <a:extLst>
                  <a:ext uri="{FF2B5EF4-FFF2-40B4-BE49-F238E27FC236}">
                    <a16:creationId xmlns:a16="http://schemas.microsoft.com/office/drawing/2014/main" id="{8DF975BC-D9A1-4370-94C7-BCADA0737395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2 (b’010)</a:t>
                </a:r>
              </a:p>
            </p:txBody>
          </p:sp>
          <p:sp>
            <p:nvSpPr>
              <p:cNvPr id="481" name="TextBox 480">
                <a:extLst>
                  <a:ext uri="{FF2B5EF4-FFF2-40B4-BE49-F238E27FC236}">
                    <a16:creationId xmlns:a16="http://schemas.microsoft.com/office/drawing/2014/main" id="{5587415D-FFEF-47E1-8BF9-43D04791822F}"/>
                  </a:ext>
                </a:extLst>
              </p:cNvPr>
              <p:cNvSpPr txBox="1"/>
              <p:nvPr/>
            </p:nvSpPr>
            <p:spPr>
              <a:xfrm>
                <a:off x="5175151" y="6393151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482" name="TextBox 481">
                <a:extLst>
                  <a:ext uri="{FF2B5EF4-FFF2-40B4-BE49-F238E27FC236}">
                    <a16:creationId xmlns:a16="http://schemas.microsoft.com/office/drawing/2014/main" id="{0F703C7A-0DEE-4EDF-A843-138721C33BA8}"/>
                  </a:ext>
                </a:extLst>
              </p:cNvPr>
              <p:cNvSpPr txBox="1"/>
              <p:nvPr/>
            </p:nvSpPr>
            <p:spPr>
              <a:xfrm>
                <a:off x="5167145" y="708035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483" name="TextBox 482">
                <a:extLst>
                  <a:ext uri="{FF2B5EF4-FFF2-40B4-BE49-F238E27FC236}">
                    <a16:creationId xmlns:a16="http://schemas.microsoft.com/office/drawing/2014/main" id="{BC622BEB-4A21-4B27-8F79-D10F91B639A2}"/>
                  </a:ext>
                </a:extLst>
              </p:cNvPr>
              <p:cNvSpPr txBox="1"/>
              <p:nvPr/>
            </p:nvSpPr>
            <p:spPr>
              <a:xfrm>
                <a:off x="5175151" y="673209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484" name="TextBox 483">
                <a:extLst>
                  <a:ext uri="{FF2B5EF4-FFF2-40B4-BE49-F238E27FC236}">
                    <a16:creationId xmlns:a16="http://schemas.microsoft.com/office/drawing/2014/main" id="{D2446034-15C6-4268-B845-75164F8C7AC6}"/>
                  </a:ext>
                </a:extLst>
              </p:cNvPr>
              <p:cNvSpPr txBox="1"/>
              <p:nvPr/>
            </p:nvSpPr>
            <p:spPr>
              <a:xfrm>
                <a:off x="5167151" y="7421405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485" name="TextBox 484">
                <a:extLst>
                  <a:ext uri="{FF2B5EF4-FFF2-40B4-BE49-F238E27FC236}">
                    <a16:creationId xmlns:a16="http://schemas.microsoft.com/office/drawing/2014/main" id="{C1859579-40D5-48E5-8A00-6149AFBFBBDC}"/>
                  </a:ext>
                </a:extLst>
              </p:cNvPr>
              <p:cNvSpPr txBox="1"/>
              <p:nvPr/>
            </p:nvSpPr>
            <p:spPr>
              <a:xfrm>
                <a:off x="5175151" y="7751085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486" name="TextBox 485">
                <a:extLst>
                  <a:ext uri="{FF2B5EF4-FFF2-40B4-BE49-F238E27FC236}">
                    <a16:creationId xmlns:a16="http://schemas.microsoft.com/office/drawing/2014/main" id="{9A07A94E-6103-42ED-B909-FC5F4998FA41}"/>
                  </a:ext>
                </a:extLst>
              </p:cNvPr>
              <p:cNvSpPr txBox="1"/>
              <p:nvPr/>
            </p:nvSpPr>
            <p:spPr>
              <a:xfrm>
                <a:off x="5160391" y="8090719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Address 5(b’101)</a:t>
                </a:r>
              </a:p>
            </p:txBody>
          </p:sp>
          <p:sp>
            <p:nvSpPr>
              <p:cNvPr id="487" name="Rectangle 486">
                <a:extLst>
                  <a:ext uri="{FF2B5EF4-FFF2-40B4-BE49-F238E27FC236}">
                    <a16:creationId xmlns:a16="http://schemas.microsoft.com/office/drawing/2014/main" id="{1B8EF425-2EA0-43DD-8D53-E6FFEE7D8617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488" name="Rectangle 487">
                <a:extLst>
                  <a:ext uri="{FF2B5EF4-FFF2-40B4-BE49-F238E27FC236}">
                    <a16:creationId xmlns:a16="http://schemas.microsoft.com/office/drawing/2014/main" id="{41C22516-1620-415D-81DF-4DE97807B852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489" name="TextBox 488">
                <a:extLst>
                  <a:ext uri="{FF2B5EF4-FFF2-40B4-BE49-F238E27FC236}">
                    <a16:creationId xmlns:a16="http://schemas.microsoft.com/office/drawing/2014/main" id="{01359214-E8C6-4F92-A6F0-681A0ABAC43C}"/>
                  </a:ext>
                </a:extLst>
              </p:cNvPr>
              <p:cNvSpPr txBox="1"/>
              <p:nvPr/>
            </p:nvSpPr>
            <p:spPr>
              <a:xfrm>
                <a:off x="5160385" y="8419732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498" name="TextBox 497">
                <a:extLst>
                  <a:ext uri="{FF2B5EF4-FFF2-40B4-BE49-F238E27FC236}">
                    <a16:creationId xmlns:a16="http://schemas.microsoft.com/office/drawing/2014/main" id="{D131F223-B03D-4358-B013-85D0575A82C4}"/>
                  </a:ext>
                </a:extLst>
              </p:cNvPr>
              <p:cNvSpPr txBox="1"/>
              <p:nvPr/>
            </p:nvSpPr>
            <p:spPr>
              <a:xfrm>
                <a:off x="5158078" y="8748392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</p:grpSp>
      <p:sp>
        <p:nvSpPr>
          <p:cNvPr id="500" name="Arrow: Right 499">
            <a:extLst>
              <a:ext uri="{FF2B5EF4-FFF2-40B4-BE49-F238E27FC236}">
                <a16:creationId xmlns:a16="http://schemas.microsoft.com/office/drawing/2014/main" id="{A6082EDC-7114-40D4-9DB0-0C2A056A44D5}"/>
              </a:ext>
            </a:extLst>
          </p:cNvPr>
          <p:cNvSpPr/>
          <p:nvPr/>
        </p:nvSpPr>
        <p:spPr>
          <a:xfrm>
            <a:off x="19376955" y="25054510"/>
            <a:ext cx="1476578" cy="27225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" name="TextBox 500">
            <a:extLst>
              <a:ext uri="{FF2B5EF4-FFF2-40B4-BE49-F238E27FC236}">
                <a16:creationId xmlns:a16="http://schemas.microsoft.com/office/drawing/2014/main" id="{5F964863-113C-45C2-AFC1-BD8A27FC9EBD}"/>
              </a:ext>
            </a:extLst>
          </p:cNvPr>
          <p:cNvSpPr txBox="1"/>
          <p:nvPr/>
        </p:nvSpPr>
        <p:spPr>
          <a:xfrm>
            <a:off x="18922494" y="25322441"/>
            <a:ext cx="23542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All the other parameters will be reset</a:t>
            </a:r>
          </a:p>
        </p:txBody>
      </p:sp>
      <p:sp>
        <p:nvSpPr>
          <p:cNvPr id="502" name="TextBox 501">
            <a:extLst>
              <a:ext uri="{FF2B5EF4-FFF2-40B4-BE49-F238E27FC236}">
                <a16:creationId xmlns:a16="http://schemas.microsoft.com/office/drawing/2014/main" id="{3E342C58-0E9D-4F2F-9523-CCD214680CEE}"/>
              </a:ext>
            </a:extLst>
          </p:cNvPr>
          <p:cNvSpPr txBox="1"/>
          <p:nvPr/>
        </p:nvSpPr>
        <p:spPr>
          <a:xfrm>
            <a:off x="19292285" y="24634533"/>
            <a:ext cx="208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TH- TH+ and CH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0D21CE0-E481-4D1C-817E-1FF96155C0E0}"/>
              </a:ext>
            </a:extLst>
          </p:cNvPr>
          <p:cNvGrpSpPr/>
          <p:nvPr/>
        </p:nvGrpSpPr>
        <p:grpSpPr>
          <a:xfrm>
            <a:off x="20910152" y="24212731"/>
            <a:ext cx="5387914" cy="1575864"/>
            <a:chOff x="21020968" y="23660388"/>
            <a:chExt cx="5387914" cy="1575864"/>
          </a:xfrm>
        </p:grpSpPr>
        <p:sp>
          <p:nvSpPr>
            <p:cNvPr id="530" name="Rectangle 529">
              <a:extLst>
                <a:ext uri="{FF2B5EF4-FFF2-40B4-BE49-F238E27FC236}">
                  <a16:creationId xmlns:a16="http://schemas.microsoft.com/office/drawing/2014/main" id="{7C3DF7BC-8DEE-471E-8573-2182C11611E0}"/>
                </a:ext>
              </a:extLst>
            </p:cNvPr>
            <p:cNvSpPr/>
            <p:nvPr/>
          </p:nvSpPr>
          <p:spPr>
            <a:xfrm>
              <a:off x="22771128" y="24202586"/>
              <a:ext cx="2542991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dirty="0">
                  <a:solidFill>
                    <a:schemeClr val="tx1"/>
                  </a:solidFill>
                </a:rPr>
                <a:t>TH- -&gt; 6</a:t>
              </a:r>
            </a:p>
          </p:txBody>
        </p:sp>
        <p:sp>
          <p:nvSpPr>
            <p:cNvPr id="531" name="Rectangle 530">
              <a:extLst>
                <a:ext uri="{FF2B5EF4-FFF2-40B4-BE49-F238E27FC236}">
                  <a16:creationId xmlns:a16="http://schemas.microsoft.com/office/drawing/2014/main" id="{9AF6E536-E165-4047-AE4E-96EA4AE31402}"/>
                </a:ext>
              </a:extLst>
            </p:cNvPr>
            <p:cNvSpPr/>
            <p:nvPr/>
          </p:nvSpPr>
          <p:spPr>
            <a:xfrm>
              <a:off x="22771128" y="24547142"/>
              <a:ext cx="2542993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dirty="0">
                  <a:solidFill>
                    <a:schemeClr val="tx1"/>
                  </a:solidFill>
                </a:rPr>
                <a:t>TH+ -&gt; 14</a:t>
              </a:r>
            </a:p>
          </p:txBody>
        </p:sp>
        <p:sp>
          <p:nvSpPr>
            <p:cNvPr id="532" name="Rectangle 531">
              <a:extLst>
                <a:ext uri="{FF2B5EF4-FFF2-40B4-BE49-F238E27FC236}">
                  <a16:creationId xmlns:a16="http://schemas.microsoft.com/office/drawing/2014/main" id="{67B52AB4-DB55-429F-91C9-1B9474686674}"/>
                </a:ext>
              </a:extLst>
            </p:cNvPr>
            <p:cNvSpPr/>
            <p:nvPr/>
          </p:nvSpPr>
          <p:spPr>
            <a:xfrm>
              <a:off x="22771129" y="24891697"/>
              <a:ext cx="2542993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dirty="0">
                  <a:solidFill>
                    <a:schemeClr val="tx1"/>
                  </a:solidFill>
                </a:rPr>
                <a:t>CH -&gt; 5(b’101)</a:t>
              </a:r>
            </a:p>
          </p:txBody>
        </p:sp>
        <p:cxnSp>
          <p:nvCxnSpPr>
            <p:cNvPr id="533" name="Straight Arrow Connector 532">
              <a:extLst>
                <a:ext uri="{FF2B5EF4-FFF2-40B4-BE49-F238E27FC236}">
                  <a16:creationId xmlns:a16="http://schemas.microsoft.com/office/drawing/2014/main" id="{2839A496-5E31-49BC-8437-075BB1ACC510}"/>
                </a:ext>
              </a:extLst>
            </p:cNvPr>
            <p:cNvCxnSpPr>
              <a:cxnSpLocks/>
            </p:cNvCxnSpPr>
            <p:nvPr/>
          </p:nvCxnSpPr>
          <p:spPr>
            <a:xfrm>
              <a:off x="22609547" y="24069627"/>
              <a:ext cx="2811197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34" name="TextBox 533">
              <a:extLst>
                <a:ext uri="{FF2B5EF4-FFF2-40B4-BE49-F238E27FC236}">
                  <a16:creationId xmlns:a16="http://schemas.microsoft.com/office/drawing/2014/main" id="{8B359A96-B30B-4C17-B46F-25412604648E}"/>
                </a:ext>
              </a:extLst>
            </p:cNvPr>
            <p:cNvSpPr txBox="1"/>
            <p:nvPr/>
          </p:nvSpPr>
          <p:spPr>
            <a:xfrm>
              <a:off x="23444549" y="23660388"/>
              <a:ext cx="1530607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4 bits wide</a:t>
              </a:r>
            </a:p>
          </p:txBody>
        </p:sp>
        <p:cxnSp>
          <p:nvCxnSpPr>
            <p:cNvPr id="535" name="Straight Arrow Connector 534">
              <a:extLst>
                <a:ext uri="{FF2B5EF4-FFF2-40B4-BE49-F238E27FC236}">
                  <a16:creationId xmlns:a16="http://schemas.microsoft.com/office/drawing/2014/main" id="{38E093D5-90CA-47E9-8B48-CB1D53C09F18}"/>
                </a:ext>
              </a:extLst>
            </p:cNvPr>
            <p:cNvCxnSpPr>
              <a:cxnSpLocks/>
            </p:cNvCxnSpPr>
            <p:nvPr/>
          </p:nvCxnSpPr>
          <p:spPr>
            <a:xfrm>
              <a:off x="25421130" y="24205168"/>
              <a:ext cx="0" cy="100788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36" name="TextBox 535">
              <a:extLst>
                <a:ext uri="{FF2B5EF4-FFF2-40B4-BE49-F238E27FC236}">
                  <a16:creationId xmlns:a16="http://schemas.microsoft.com/office/drawing/2014/main" id="{278B83C0-9E86-4CDD-9637-98BD6DCC6BF7}"/>
                </a:ext>
              </a:extLst>
            </p:cNvPr>
            <p:cNvSpPr txBox="1"/>
            <p:nvPr/>
          </p:nvSpPr>
          <p:spPr>
            <a:xfrm>
              <a:off x="25421129" y="24549722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cxnSp>
          <p:nvCxnSpPr>
            <p:cNvPr id="542" name="Straight Arrow Connector 541">
              <a:extLst>
                <a:ext uri="{FF2B5EF4-FFF2-40B4-BE49-F238E27FC236}">
                  <a16:creationId xmlns:a16="http://schemas.microsoft.com/office/drawing/2014/main" id="{88896B33-0333-4374-9169-E3248C6C06DB}"/>
                </a:ext>
              </a:extLst>
            </p:cNvPr>
            <p:cNvCxnSpPr>
              <a:cxnSpLocks/>
            </p:cNvCxnSpPr>
            <p:nvPr/>
          </p:nvCxnSpPr>
          <p:spPr>
            <a:xfrm>
              <a:off x="22645695" y="24176864"/>
              <a:ext cx="0" cy="102185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43" name="TextBox 542">
              <a:extLst>
                <a:ext uri="{FF2B5EF4-FFF2-40B4-BE49-F238E27FC236}">
                  <a16:creationId xmlns:a16="http://schemas.microsoft.com/office/drawing/2014/main" id="{3B68AA40-FFE0-40BC-82EA-C9BF28A0BACB}"/>
                </a:ext>
              </a:extLst>
            </p:cNvPr>
            <p:cNvSpPr txBox="1"/>
            <p:nvPr/>
          </p:nvSpPr>
          <p:spPr>
            <a:xfrm>
              <a:off x="21020968" y="24140661"/>
              <a:ext cx="1703207" cy="993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dirty="0"/>
                <a:t>Filter parameter</a:t>
              </a:r>
            </a:p>
            <a:p>
              <a:pPr algn="ctr"/>
              <a:r>
                <a:rPr lang="en-US" sz="1953" dirty="0"/>
                <a:t>part</a:t>
              </a:r>
            </a:p>
          </p:txBody>
        </p:sp>
      </p:grpSp>
      <p:sp>
        <p:nvSpPr>
          <p:cNvPr id="544" name="TextBox 543">
            <a:extLst>
              <a:ext uri="{FF2B5EF4-FFF2-40B4-BE49-F238E27FC236}">
                <a16:creationId xmlns:a16="http://schemas.microsoft.com/office/drawing/2014/main" id="{EFCBDC77-7ADD-4885-B0AF-C1B18571054B}"/>
              </a:ext>
            </a:extLst>
          </p:cNvPr>
          <p:cNvSpPr txBox="1"/>
          <p:nvPr/>
        </p:nvSpPr>
        <p:spPr>
          <a:xfrm>
            <a:off x="22592043" y="25954681"/>
            <a:ext cx="2889347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3" dirty="0"/>
              <a:t>Current value in SRAM2</a:t>
            </a:r>
          </a:p>
        </p:txBody>
      </p:sp>
    </p:spTree>
    <p:extLst>
      <p:ext uri="{BB962C8B-B14F-4D97-AF65-F5344CB8AC3E}">
        <p14:creationId xmlns:p14="http://schemas.microsoft.com/office/powerpoint/2010/main" val="130794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A7B8A012-6B06-469D-B0D4-29E8FA470B9C}"/>
              </a:ext>
            </a:extLst>
          </p:cNvPr>
          <p:cNvSpPr txBox="1"/>
          <p:nvPr/>
        </p:nvSpPr>
        <p:spPr>
          <a:xfrm>
            <a:off x="17833996" y="1996338"/>
            <a:ext cx="1782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Np = 4, Nb = 3,</a:t>
            </a:r>
          </a:p>
          <a:p>
            <a:r>
              <a:rPr lang="en-US" err="1"/>
              <a:t>peakMax</a:t>
            </a:r>
            <a:r>
              <a:rPr lang="en-US"/>
              <a:t>=5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0ED4F2F1-CA76-4764-9B9D-76BBF8010AA6}"/>
              </a:ext>
            </a:extLst>
          </p:cNvPr>
          <p:cNvSpPr txBox="1"/>
          <p:nvPr/>
        </p:nvSpPr>
        <p:spPr>
          <a:xfrm>
            <a:off x="7613284" y="7816404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10(b’1010) 	10(b’1010)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5655E175-ED29-4473-8083-CD8F4D19121B}"/>
              </a:ext>
            </a:extLst>
          </p:cNvPr>
          <p:cNvSpPr txBox="1"/>
          <p:nvPr/>
        </p:nvSpPr>
        <p:spPr>
          <a:xfrm>
            <a:off x="7786321" y="8259194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Acquisition1 in serial</a:t>
            </a:r>
          </a:p>
        </p:txBody>
      </p: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AE0187DB-E862-47D8-8291-F657B77A7E41}"/>
              </a:ext>
            </a:extLst>
          </p:cNvPr>
          <p:cNvGrpSpPr/>
          <p:nvPr/>
        </p:nvGrpSpPr>
        <p:grpSpPr>
          <a:xfrm>
            <a:off x="5022374" y="552129"/>
            <a:ext cx="4500507" cy="3758438"/>
            <a:chOff x="4089120" y="12545560"/>
            <a:chExt cx="4500506" cy="3758434"/>
          </a:xfrm>
        </p:grpSpPr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60D9E195-A24A-4823-BF4B-1305B46325FF}"/>
                </a:ext>
              </a:extLst>
            </p:cNvPr>
            <p:cNvGrpSpPr/>
            <p:nvPr/>
          </p:nvGrpSpPr>
          <p:grpSpPr>
            <a:xfrm>
              <a:off x="4089120" y="12545560"/>
              <a:ext cx="4500506" cy="3318956"/>
              <a:chOff x="5158078" y="5798771"/>
              <a:chExt cx="4500506" cy="3318956"/>
            </a:xfrm>
          </p:grpSpPr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5619A5D2-3585-46B8-A509-11365BFCF8A2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6E670C26-51F2-4F59-9F43-CB1D4377874E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ED53B80E-A555-4D2B-8736-75C5A4EF145D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BF5DADE5-9792-4F65-BBB5-ABFCD6D78EA5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0DCB1B77-5139-460D-95EF-B32907E4FA43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cxnSp>
            <p:nvCxnSpPr>
              <p:cNvPr id="293" name="Straight Arrow Connector 292">
                <a:extLst>
                  <a:ext uri="{FF2B5EF4-FFF2-40B4-BE49-F238E27FC236}">
                    <a16:creationId xmlns:a16="http://schemas.microsoft.com/office/drawing/2014/main" id="{9AE210F8-C8D5-4DE9-9297-11F8C64977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E1ACB970-1D11-4FCE-BB04-8F9338AF4CFF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295" name="Straight Arrow Connector 294">
                <a:extLst>
                  <a:ext uri="{FF2B5EF4-FFF2-40B4-BE49-F238E27FC236}">
                    <a16:creationId xmlns:a16="http://schemas.microsoft.com/office/drawing/2014/main" id="{A2A8B8D7-AE27-49FC-ADCE-A0B4F882B3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8C3ECED9-0001-49F3-8EB7-B314FDDAAB34}"/>
                  </a:ext>
                </a:extLst>
              </p:cNvPr>
              <p:cNvSpPr txBox="1"/>
              <p:nvPr/>
            </p:nvSpPr>
            <p:spPr>
              <a:xfrm>
                <a:off x="8699124" y="7497203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26064F1C-946D-4F75-A091-38C1485A1AE3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C63EDD2A-4CC9-4AF2-8BC9-A76B377F0AEA}"/>
                  </a:ext>
                </a:extLst>
              </p:cNvPr>
              <p:cNvSpPr txBox="1"/>
              <p:nvPr/>
            </p:nvSpPr>
            <p:spPr>
              <a:xfrm>
                <a:off x="5175151" y="6393150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0DABAE91-73E0-47AE-8BA2-575F6396746C}"/>
                  </a:ext>
                </a:extLst>
              </p:cNvPr>
              <p:cNvSpPr txBox="1"/>
              <p:nvPr/>
            </p:nvSpPr>
            <p:spPr>
              <a:xfrm>
                <a:off x="5167145" y="7080356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1717B995-5847-4085-8434-14153F66DCD9}"/>
                  </a:ext>
                </a:extLst>
              </p:cNvPr>
              <p:cNvSpPr txBox="1"/>
              <p:nvPr/>
            </p:nvSpPr>
            <p:spPr>
              <a:xfrm>
                <a:off x="5175151" y="6732097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78114CA0-8AC0-45C9-962F-435C16FB466A}"/>
                  </a:ext>
                </a:extLst>
              </p:cNvPr>
              <p:cNvSpPr txBox="1"/>
              <p:nvPr/>
            </p:nvSpPr>
            <p:spPr>
              <a:xfrm>
                <a:off x="5167151" y="7421403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EEBE2857-6069-4235-B3BF-4B02837B0AA8}"/>
                  </a:ext>
                </a:extLst>
              </p:cNvPr>
              <p:cNvSpPr txBox="1"/>
              <p:nvPr/>
            </p:nvSpPr>
            <p:spPr>
              <a:xfrm>
                <a:off x="5175151" y="7751083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30CB6C7E-A954-481E-AD58-46AC9D8E28C0}"/>
                  </a:ext>
                </a:extLst>
              </p:cNvPr>
              <p:cNvSpPr txBox="1"/>
              <p:nvPr/>
            </p:nvSpPr>
            <p:spPr>
              <a:xfrm>
                <a:off x="5160391" y="8090716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CAD09D80-7631-4677-B150-F88F50D6BF07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05" name="Rectangle 304">
                <a:extLst>
                  <a:ext uri="{FF2B5EF4-FFF2-40B4-BE49-F238E27FC236}">
                    <a16:creationId xmlns:a16="http://schemas.microsoft.com/office/drawing/2014/main" id="{BEF21F56-B941-420A-B586-698F8C98B1CE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9BFBCBA3-7523-4C53-A4BD-38B33CA787E9}"/>
                  </a:ext>
                </a:extLst>
              </p:cNvPr>
              <p:cNvSpPr txBox="1"/>
              <p:nvPr/>
            </p:nvSpPr>
            <p:spPr>
              <a:xfrm>
                <a:off x="5160385" y="8419735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A9F3EDBA-D5DF-4224-8D24-7CE412C2644B}"/>
                  </a:ext>
                </a:extLst>
              </p:cNvPr>
              <p:cNvSpPr txBox="1"/>
              <p:nvPr/>
            </p:nvSpPr>
            <p:spPr>
              <a:xfrm>
                <a:off x="5158078" y="8748395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22EACF2B-7322-4804-854B-354A97CE504E}"/>
                </a:ext>
              </a:extLst>
            </p:cNvPr>
            <p:cNvSpPr txBox="1"/>
            <p:nvPr/>
          </p:nvSpPr>
          <p:spPr>
            <a:xfrm>
              <a:off x="5246573" y="15911130"/>
              <a:ext cx="288934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The initial value in SRAM1</a:t>
              </a:r>
            </a:p>
          </p:txBody>
        </p:sp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757B0C44-E4F3-46EE-8064-9B41E90E4273}"/>
              </a:ext>
            </a:extLst>
          </p:cNvPr>
          <p:cNvGrpSpPr/>
          <p:nvPr/>
        </p:nvGrpSpPr>
        <p:grpSpPr>
          <a:xfrm>
            <a:off x="10718154" y="795569"/>
            <a:ext cx="5458527" cy="3394380"/>
            <a:chOff x="17180369" y="4593834"/>
            <a:chExt cx="5458525" cy="3394379"/>
          </a:xfrm>
        </p:grpSpPr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7832E607-1CBA-452C-9977-63FFBCEA6EAA}"/>
                </a:ext>
              </a:extLst>
            </p:cNvPr>
            <p:cNvSpPr/>
            <p:nvPr/>
          </p:nvSpPr>
          <p:spPr>
            <a:xfrm>
              <a:off x="18984481" y="5136032"/>
              <a:ext cx="2542990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TH- -&gt; x</a:t>
              </a:r>
            </a:p>
          </p:txBody>
        </p:sp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CDDDB4D0-0F2C-4217-B63B-42A0B73BE52B}"/>
                </a:ext>
              </a:extLst>
            </p:cNvPr>
            <p:cNvSpPr/>
            <p:nvPr/>
          </p:nvSpPr>
          <p:spPr>
            <a:xfrm>
              <a:off x="18984481" y="5480587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TH+ -&gt; x</a:t>
              </a:r>
            </a:p>
          </p:txBody>
        </p:sp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2BBD266D-09AE-4E2F-8DFE-14312AE6EAE2}"/>
                </a:ext>
              </a:extLst>
            </p:cNvPr>
            <p:cNvSpPr/>
            <p:nvPr/>
          </p:nvSpPr>
          <p:spPr>
            <a:xfrm>
              <a:off x="18984482" y="5825142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CH -&gt; x</a:t>
              </a:r>
            </a:p>
          </p:txBody>
        </p:sp>
        <p:cxnSp>
          <p:nvCxnSpPr>
            <p:cNvPr id="312" name="Straight Arrow Connector 311">
              <a:extLst>
                <a:ext uri="{FF2B5EF4-FFF2-40B4-BE49-F238E27FC236}">
                  <a16:creationId xmlns:a16="http://schemas.microsoft.com/office/drawing/2014/main" id="{9B75544C-57C9-4B2D-A9D9-30ACB928CAC6}"/>
                </a:ext>
              </a:extLst>
            </p:cNvPr>
            <p:cNvCxnSpPr>
              <a:cxnSpLocks/>
            </p:cNvCxnSpPr>
            <p:nvPr/>
          </p:nvCxnSpPr>
          <p:spPr>
            <a:xfrm>
              <a:off x="18822900" y="5003073"/>
              <a:ext cx="281119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83AC6EFF-D067-4D84-8A0B-2DAEDCA36562}"/>
                </a:ext>
              </a:extLst>
            </p:cNvPr>
            <p:cNvSpPr txBox="1"/>
            <p:nvPr/>
          </p:nvSpPr>
          <p:spPr>
            <a:xfrm>
              <a:off x="19657902" y="4593834"/>
              <a:ext cx="153060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4 bits wide</a:t>
              </a:r>
            </a:p>
          </p:txBody>
        </p:sp>
        <p:cxnSp>
          <p:nvCxnSpPr>
            <p:cNvPr id="314" name="Straight Arrow Connector 313">
              <a:extLst>
                <a:ext uri="{FF2B5EF4-FFF2-40B4-BE49-F238E27FC236}">
                  <a16:creationId xmlns:a16="http://schemas.microsoft.com/office/drawing/2014/main" id="{81966F7A-6315-4BE7-B532-FD4121E6F9C3}"/>
                </a:ext>
              </a:extLst>
            </p:cNvPr>
            <p:cNvCxnSpPr>
              <a:cxnSpLocks/>
            </p:cNvCxnSpPr>
            <p:nvPr/>
          </p:nvCxnSpPr>
          <p:spPr>
            <a:xfrm>
              <a:off x="21634482" y="5138614"/>
              <a:ext cx="0" cy="100788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D2725759-2E80-4362-BF4C-E3D586FA2AC9}"/>
                </a:ext>
              </a:extLst>
            </p:cNvPr>
            <p:cNvSpPr txBox="1"/>
            <p:nvPr/>
          </p:nvSpPr>
          <p:spPr>
            <a:xfrm>
              <a:off x="21634481" y="5483167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0D2E6D56-CE82-4E1B-8C3B-9A1DC591778D}"/>
                </a:ext>
              </a:extLst>
            </p:cNvPr>
            <p:cNvSpPr/>
            <p:nvPr/>
          </p:nvSpPr>
          <p:spPr>
            <a:xfrm>
              <a:off x="18984265" y="6167376"/>
              <a:ext cx="2542220" cy="342536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addrSaver</a:t>
              </a:r>
              <a:r>
                <a:rPr lang="en-US" sz="1953">
                  <a:solidFill>
                    <a:schemeClr val="tx1"/>
                  </a:solidFill>
                </a:rPr>
                <a:t> -&gt; x</a:t>
              </a:r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1266580B-2D67-4913-A607-679C019735B9}"/>
                </a:ext>
              </a:extLst>
            </p:cNvPr>
            <p:cNvSpPr/>
            <p:nvPr/>
          </p:nvSpPr>
          <p:spPr>
            <a:xfrm>
              <a:off x="18983493" y="6505434"/>
              <a:ext cx="2542992" cy="320791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peakResult</a:t>
              </a:r>
              <a:r>
                <a:rPr lang="en-US" sz="1953">
                  <a:solidFill>
                    <a:schemeClr val="tx1"/>
                  </a:solidFill>
                </a:rPr>
                <a:t> -&gt; x </a:t>
              </a:r>
            </a:p>
          </p:txBody>
        </p:sp>
        <p:cxnSp>
          <p:nvCxnSpPr>
            <p:cNvPr id="318" name="Straight Arrow Connector 317">
              <a:extLst>
                <a:ext uri="{FF2B5EF4-FFF2-40B4-BE49-F238E27FC236}">
                  <a16:creationId xmlns:a16="http://schemas.microsoft.com/office/drawing/2014/main" id="{8D7467AF-AD0B-4134-9435-8AFCD8F162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33493" y="6140605"/>
              <a:ext cx="769" cy="70089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048DFB4A-6589-45E2-AA5E-5F87BC06B130}"/>
                </a:ext>
              </a:extLst>
            </p:cNvPr>
            <p:cNvSpPr txBox="1"/>
            <p:nvPr/>
          </p:nvSpPr>
          <p:spPr>
            <a:xfrm>
              <a:off x="21651141" y="6287540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cxnSp>
          <p:nvCxnSpPr>
            <p:cNvPr id="320" name="Straight Arrow Connector 319">
              <a:extLst>
                <a:ext uri="{FF2B5EF4-FFF2-40B4-BE49-F238E27FC236}">
                  <a16:creationId xmlns:a16="http://schemas.microsoft.com/office/drawing/2014/main" id="{51FE199E-71A4-4083-9B9D-CA144209DFFB}"/>
                </a:ext>
              </a:extLst>
            </p:cNvPr>
            <p:cNvCxnSpPr>
              <a:cxnSpLocks/>
            </p:cNvCxnSpPr>
            <p:nvPr/>
          </p:nvCxnSpPr>
          <p:spPr>
            <a:xfrm>
              <a:off x="18858837" y="6130422"/>
              <a:ext cx="0" cy="72272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7B68C1AF-B2D8-4A3C-9017-87570D8604B7}"/>
                </a:ext>
              </a:extLst>
            </p:cNvPr>
            <p:cNvSpPr txBox="1"/>
            <p:nvPr/>
          </p:nvSpPr>
          <p:spPr>
            <a:xfrm>
              <a:off x="17180369" y="6174080"/>
              <a:ext cx="1850113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Result saving part</a:t>
              </a:r>
            </a:p>
          </p:txBody>
        </p:sp>
        <p:cxnSp>
          <p:nvCxnSpPr>
            <p:cNvPr id="322" name="Straight Arrow Connector 321">
              <a:extLst>
                <a:ext uri="{FF2B5EF4-FFF2-40B4-BE49-F238E27FC236}">
                  <a16:creationId xmlns:a16="http://schemas.microsoft.com/office/drawing/2014/main" id="{288E6D97-561E-494B-A234-4612D22475E9}"/>
                </a:ext>
              </a:extLst>
            </p:cNvPr>
            <p:cNvCxnSpPr>
              <a:cxnSpLocks/>
            </p:cNvCxnSpPr>
            <p:nvPr/>
          </p:nvCxnSpPr>
          <p:spPr>
            <a:xfrm>
              <a:off x="18859048" y="5110310"/>
              <a:ext cx="0" cy="102185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72527402-34A5-4FD7-A6CF-3B744C6733BE}"/>
                </a:ext>
              </a:extLst>
            </p:cNvPr>
            <p:cNvSpPr txBox="1"/>
            <p:nvPr/>
          </p:nvSpPr>
          <p:spPr>
            <a:xfrm>
              <a:off x="17234322" y="5074107"/>
              <a:ext cx="1703206" cy="9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Filter parameter</a:t>
              </a:r>
            </a:p>
            <a:p>
              <a:pPr algn="ctr"/>
              <a:r>
                <a:rPr lang="en-US" sz="1953"/>
                <a:t>part</a:t>
              </a:r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4C593BC4-D294-41BD-BC35-3D42AEE18D14}"/>
                </a:ext>
              </a:extLst>
            </p:cNvPr>
            <p:cNvSpPr txBox="1"/>
            <p:nvPr/>
          </p:nvSpPr>
          <p:spPr>
            <a:xfrm>
              <a:off x="18889108" y="6994287"/>
              <a:ext cx="2809192" cy="9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The initial value in SRAM2</a:t>
              </a:r>
            </a:p>
            <a:p>
              <a:pPr algn="ctr"/>
              <a:r>
                <a:rPr lang="en-US" sz="1953"/>
                <a:t>x means high impedance, no data is saved</a:t>
              </a:r>
            </a:p>
          </p:txBody>
        </p:sp>
      </p:grpSp>
      <p:grpSp>
        <p:nvGrpSpPr>
          <p:cNvPr id="385" name="Group 384">
            <a:extLst>
              <a:ext uri="{FF2B5EF4-FFF2-40B4-BE49-F238E27FC236}">
                <a16:creationId xmlns:a16="http://schemas.microsoft.com/office/drawing/2014/main" id="{4FB384F1-36CA-4700-8E4D-65993248D912}"/>
              </a:ext>
            </a:extLst>
          </p:cNvPr>
          <p:cNvGrpSpPr/>
          <p:nvPr/>
        </p:nvGrpSpPr>
        <p:grpSpPr>
          <a:xfrm>
            <a:off x="1902286" y="6114481"/>
            <a:ext cx="1855740" cy="3867719"/>
            <a:chOff x="13339915" y="11456954"/>
            <a:chExt cx="1686444" cy="9106046"/>
          </a:xfrm>
        </p:grpSpPr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C2915140-3085-4B52-8F3C-9B978644DF9B}"/>
                </a:ext>
              </a:extLst>
            </p:cNvPr>
            <p:cNvSpPr txBox="1"/>
            <p:nvPr/>
          </p:nvSpPr>
          <p:spPr>
            <a:xfrm>
              <a:off x="13339915" y="11456954"/>
              <a:ext cx="1686444" cy="29988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/>
                <a:t>Timeline</a:t>
              </a:r>
            </a:p>
          </p:txBody>
        </p:sp>
        <p:cxnSp>
          <p:nvCxnSpPr>
            <p:cNvPr id="387" name="Straight Arrow Connector 386">
              <a:extLst>
                <a:ext uri="{FF2B5EF4-FFF2-40B4-BE49-F238E27FC236}">
                  <a16:creationId xmlns:a16="http://schemas.microsoft.com/office/drawing/2014/main" id="{560ADCA6-EA6A-45FC-83D6-A7726B3F5259}"/>
                </a:ext>
              </a:extLst>
            </p:cNvPr>
            <p:cNvCxnSpPr>
              <a:cxnSpLocks/>
            </p:cNvCxnSpPr>
            <p:nvPr/>
          </p:nvCxnSpPr>
          <p:spPr>
            <a:xfrm>
              <a:off x="14055000" y="12608084"/>
              <a:ext cx="0" cy="7954916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7" name="TextBox 516">
            <a:extLst>
              <a:ext uri="{FF2B5EF4-FFF2-40B4-BE49-F238E27FC236}">
                <a16:creationId xmlns:a16="http://schemas.microsoft.com/office/drawing/2014/main" id="{C73C4923-37E2-4620-84C1-B0997CF91B84}"/>
              </a:ext>
            </a:extLst>
          </p:cNvPr>
          <p:cNvSpPr txBox="1"/>
          <p:nvPr/>
        </p:nvSpPr>
        <p:spPr>
          <a:xfrm>
            <a:off x="2716257" y="7122126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Acquisition1</a:t>
            </a:r>
          </a:p>
        </p:txBody>
      </p:sp>
      <p:sp>
        <p:nvSpPr>
          <p:cNvPr id="520" name="TextBox 519">
            <a:extLst>
              <a:ext uri="{FF2B5EF4-FFF2-40B4-BE49-F238E27FC236}">
                <a16:creationId xmlns:a16="http://schemas.microsoft.com/office/drawing/2014/main" id="{C4E8CC64-C39C-4823-ABDD-E927737E1FBA}"/>
              </a:ext>
            </a:extLst>
          </p:cNvPr>
          <p:cNvSpPr txBox="1"/>
          <p:nvPr/>
        </p:nvSpPr>
        <p:spPr>
          <a:xfrm>
            <a:off x="1197838" y="6983626"/>
            <a:ext cx="1510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Start building histogram2</a:t>
            </a:r>
          </a:p>
        </p:txBody>
      </p:sp>
      <p:sp>
        <p:nvSpPr>
          <p:cNvPr id="576" name="TextBox 575">
            <a:extLst>
              <a:ext uri="{FF2B5EF4-FFF2-40B4-BE49-F238E27FC236}">
                <a16:creationId xmlns:a16="http://schemas.microsoft.com/office/drawing/2014/main" id="{CF666B7E-01E1-407D-8D61-B9090B1C0101}"/>
              </a:ext>
            </a:extLst>
          </p:cNvPr>
          <p:cNvSpPr txBox="1"/>
          <p:nvPr/>
        </p:nvSpPr>
        <p:spPr>
          <a:xfrm>
            <a:off x="1902286" y="6114480"/>
            <a:ext cx="1855740" cy="72846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3200"/>
              <a:t>Timeline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8" name="Rectangle 397">
                <a:extLst>
                  <a:ext uri="{FF2B5EF4-FFF2-40B4-BE49-F238E27FC236}">
                    <a16:creationId xmlns:a16="http://schemas.microsoft.com/office/drawing/2014/main" id="{297B8B0F-CCF7-451E-A902-E2201ACE9FFB}"/>
                  </a:ext>
                </a:extLst>
              </p:cNvPr>
              <p:cNvSpPr/>
              <p:nvPr/>
            </p:nvSpPr>
            <p:spPr>
              <a:xfrm>
                <a:off x="10537737" y="7296440"/>
                <a:ext cx="2953928" cy="224911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Data Filter</a:t>
                </a:r>
              </a:p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Second histogram</a:t>
                </a:r>
              </a:p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If(6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rough data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14)</a:t>
                </a:r>
              </a:p>
              <a:p>
                <a:pPr algn="ctr"/>
                <a:r>
                  <a:rPr lang="en-US" sz="2000" dirty="0" err="1">
                    <a:solidFill>
                      <a:schemeClr val="tx1"/>
                    </a:solidFill>
                  </a:rPr>
                  <a:t>addr</a:t>
                </a:r>
                <a:r>
                  <a:rPr lang="en-US" sz="2000" dirty="0">
                    <a:solidFill>
                      <a:schemeClr val="tx1"/>
                    </a:solidFill>
                  </a:rPr>
                  <a:t> = rough data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6</a:t>
                </a:r>
              </a:p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Else</a:t>
                </a:r>
              </a:p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Do nothing</a:t>
                </a:r>
              </a:p>
            </p:txBody>
          </p:sp>
        </mc:Choice>
        <mc:Fallback>
          <p:sp>
            <p:nvSpPr>
              <p:cNvPr id="398" name="Rectangle 397">
                <a:extLst>
                  <a:ext uri="{FF2B5EF4-FFF2-40B4-BE49-F238E27FC236}">
                    <a16:creationId xmlns:a16="http://schemas.microsoft.com/office/drawing/2014/main" id="{297B8B0F-CCF7-451E-A902-E2201ACE9F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7737" y="7296440"/>
                <a:ext cx="2953928" cy="22491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4" name="Group 403">
            <a:extLst>
              <a:ext uri="{FF2B5EF4-FFF2-40B4-BE49-F238E27FC236}">
                <a16:creationId xmlns:a16="http://schemas.microsoft.com/office/drawing/2014/main" id="{A7282631-9A2F-45CE-8B20-D40271A2966A}"/>
              </a:ext>
            </a:extLst>
          </p:cNvPr>
          <p:cNvGrpSpPr/>
          <p:nvPr/>
        </p:nvGrpSpPr>
        <p:grpSpPr>
          <a:xfrm>
            <a:off x="15376490" y="6490894"/>
            <a:ext cx="4500507" cy="3742210"/>
            <a:chOff x="8590157" y="12547048"/>
            <a:chExt cx="4500506" cy="3742212"/>
          </a:xfrm>
        </p:grpSpPr>
        <p:sp>
          <p:nvSpPr>
            <p:cNvPr id="405" name="TextBox 404">
              <a:extLst>
                <a:ext uri="{FF2B5EF4-FFF2-40B4-BE49-F238E27FC236}">
                  <a16:creationId xmlns:a16="http://schemas.microsoft.com/office/drawing/2014/main" id="{AA2263BB-F7CE-499E-BA0B-4FBEBDC37810}"/>
                </a:ext>
              </a:extLst>
            </p:cNvPr>
            <p:cNvSpPr txBox="1"/>
            <p:nvPr/>
          </p:nvSpPr>
          <p:spPr>
            <a:xfrm>
              <a:off x="9942290" y="15896396"/>
              <a:ext cx="2525097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 dirty="0"/>
                <a:t>Histogram 1 in SRAM1</a:t>
              </a:r>
            </a:p>
          </p:txBody>
        </p:sp>
        <p:grpSp>
          <p:nvGrpSpPr>
            <p:cNvPr id="406" name="Group 405">
              <a:extLst>
                <a:ext uri="{FF2B5EF4-FFF2-40B4-BE49-F238E27FC236}">
                  <a16:creationId xmlns:a16="http://schemas.microsoft.com/office/drawing/2014/main" id="{76DC1701-C8F4-4F89-9404-8C7CF7510A7A}"/>
                </a:ext>
              </a:extLst>
            </p:cNvPr>
            <p:cNvGrpSpPr/>
            <p:nvPr/>
          </p:nvGrpSpPr>
          <p:grpSpPr>
            <a:xfrm>
              <a:off x="8590157" y="12547048"/>
              <a:ext cx="4500506" cy="3318953"/>
              <a:chOff x="5158078" y="5798771"/>
              <a:chExt cx="4500506" cy="3318953"/>
            </a:xfrm>
          </p:grpSpPr>
          <p:sp>
            <p:nvSpPr>
              <p:cNvPr id="407" name="Rectangle 406">
                <a:extLst>
                  <a:ext uri="{FF2B5EF4-FFF2-40B4-BE49-F238E27FC236}">
                    <a16:creationId xmlns:a16="http://schemas.microsoft.com/office/drawing/2014/main" id="{3ACBBAD9-D4F1-48E3-8B92-3670069E40CF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F0B5837D-B051-4508-A176-30A13BA7D78B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E7212F36-EF20-4AFF-AD3A-F603BEB34265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410" name="Rectangle 409">
                <a:extLst>
                  <a:ext uri="{FF2B5EF4-FFF2-40B4-BE49-F238E27FC236}">
                    <a16:creationId xmlns:a16="http://schemas.microsoft.com/office/drawing/2014/main" id="{3E6B444F-C89A-4594-AA0C-8D8B58CC2D27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411" name="Rectangle 410">
                <a:extLst>
                  <a:ext uri="{FF2B5EF4-FFF2-40B4-BE49-F238E27FC236}">
                    <a16:creationId xmlns:a16="http://schemas.microsoft.com/office/drawing/2014/main" id="{7F294620-5EDB-4505-A3ED-90D1856CF427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2 (b’010)</a:t>
                </a:r>
              </a:p>
            </p:txBody>
          </p:sp>
          <p:cxnSp>
            <p:nvCxnSpPr>
              <p:cNvPr id="412" name="Straight Arrow Connector 411">
                <a:extLst>
                  <a:ext uri="{FF2B5EF4-FFF2-40B4-BE49-F238E27FC236}">
                    <a16:creationId xmlns:a16="http://schemas.microsoft.com/office/drawing/2014/main" id="{92D30C7A-EDBE-4039-90C5-01C4CA11C9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3" name="TextBox 412">
                <a:extLst>
                  <a:ext uri="{FF2B5EF4-FFF2-40B4-BE49-F238E27FC236}">
                    <a16:creationId xmlns:a16="http://schemas.microsoft.com/office/drawing/2014/main" id="{A2D5E771-0CBC-42C6-A543-B5775839F652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414" name="Straight Arrow Connector 413">
                <a:extLst>
                  <a:ext uri="{FF2B5EF4-FFF2-40B4-BE49-F238E27FC236}">
                    <a16:creationId xmlns:a16="http://schemas.microsoft.com/office/drawing/2014/main" id="{D20E4BCD-DB1A-4FF7-A07C-53A0996E2D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5" name="TextBox 414">
                <a:extLst>
                  <a:ext uri="{FF2B5EF4-FFF2-40B4-BE49-F238E27FC236}">
                    <a16:creationId xmlns:a16="http://schemas.microsoft.com/office/drawing/2014/main" id="{EA24F5B8-48D2-45C6-B7A9-E4938E29BA11}"/>
                  </a:ext>
                </a:extLst>
              </p:cNvPr>
              <p:cNvSpPr txBox="1"/>
              <p:nvPr/>
            </p:nvSpPr>
            <p:spPr>
              <a:xfrm>
                <a:off x="8699124" y="7497205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B54CA40F-5D09-425B-94FF-F681A5CF6E8B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1 (b’001)</a:t>
                </a:r>
              </a:p>
            </p:txBody>
          </p:sp>
          <p:sp>
            <p:nvSpPr>
              <p:cNvPr id="417" name="TextBox 416">
                <a:extLst>
                  <a:ext uri="{FF2B5EF4-FFF2-40B4-BE49-F238E27FC236}">
                    <a16:creationId xmlns:a16="http://schemas.microsoft.com/office/drawing/2014/main" id="{BDD59A7C-E6B4-4807-AF0A-1038E1DBE62C}"/>
                  </a:ext>
                </a:extLst>
              </p:cNvPr>
              <p:cNvSpPr txBox="1"/>
              <p:nvPr/>
            </p:nvSpPr>
            <p:spPr>
              <a:xfrm>
                <a:off x="5175151" y="6393151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418" name="TextBox 417">
                <a:extLst>
                  <a:ext uri="{FF2B5EF4-FFF2-40B4-BE49-F238E27FC236}">
                    <a16:creationId xmlns:a16="http://schemas.microsoft.com/office/drawing/2014/main" id="{DEE7F96E-AC6C-49E1-9CC4-A7776C137261}"/>
                  </a:ext>
                </a:extLst>
              </p:cNvPr>
              <p:cNvSpPr txBox="1"/>
              <p:nvPr/>
            </p:nvSpPr>
            <p:spPr>
              <a:xfrm>
                <a:off x="5167145" y="708035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419" name="TextBox 418">
                <a:extLst>
                  <a:ext uri="{FF2B5EF4-FFF2-40B4-BE49-F238E27FC236}">
                    <a16:creationId xmlns:a16="http://schemas.microsoft.com/office/drawing/2014/main" id="{BD679336-E19A-4172-98FE-2C9C65EB0309}"/>
                  </a:ext>
                </a:extLst>
              </p:cNvPr>
              <p:cNvSpPr txBox="1"/>
              <p:nvPr/>
            </p:nvSpPr>
            <p:spPr>
              <a:xfrm>
                <a:off x="5175151" y="673209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420" name="TextBox 419">
                <a:extLst>
                  <a:ext uri="{FF2B5EF4-FFF2-40B4-BE49-F238E27FC236}">
                    <a16:creationId xmlns:a16="http://schemas.microsoft.com/office/drawing/2014/main" id="{2974EBCE-B59A-42A7-96D4-C42817C3CDF1}"/>
                  </a:ext>
                </a:extLst>
              </p:cNvPr>
              <p:cNvSpPr txBox="1"/>
              <p:nvPr/>
            </p:nvSpPr>
            <p:spPr>
              <a:xfrm>
                <a:off x="5167151" y="7421405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421" name="TextBox 420">
                <a:extLst>
                  <a:ext uri="{FF2B5EF4-FFF2-40B4-BE49-F238E27FC236}">
                    <a16:creationId xmlns:a16="http://schemas.microsoft.com/office/drawing/2014/main" id="{C7637AB5-7A69-4186-A52D-5BA85E488A7D}"/>
                  </a:ext>
                </a:extLst>
              </p:cNvPr>
              <p:cNvSpPr txBox="1"/>
              <p:nvPr/>
            </p:nvSpPr>
            <p:spPr>
              <a:xfrm>
                <a:off x="5175151" y="7751085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Address 4(b’100)</a:t>
                </a:r>
              </a:p>
            </p:txBody>
          </p:sp>
          <p:sp>
            <p:nvSpPr>
              <p:cNvPr id="422" name="TextBox 421">
                <a:extLst>
                  <a:ext uri="{FF2B5EF4-FFF2-40B4-BE49-F238E27FC236}">
                    <a16:creationId xmlns:a16="http://schemas.microsoft.com/office/drawing/2014/main" id="{C4D28A74-1A40-4F27-8599-2C3561970523}"/>
                  </a:ext>
                </a:extLst>
              </p:cNvPr>
              <p:cNvSpPr txBox="1"/>
              <p:nvPr/>
            </p:nvSpPr>
            <p:spPr>
              <a:xfrm>
                <a:off x="5160391" y="8090719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423" name="Rectangle 422">
                <a:extLst>
                  <a:ext uri="{FF2B5EF4-FFF2-40B4-BE49-F238E27FC236}">
                    <a16:creationId xmlns:a16="http://schemas.microsoft.com/office/drawing/2014/main" id="{94E8B32C-D978-4498-98DF-B464AC59DCA9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424" name="Rectangle 423">
                <a:extLst>
                  <a:ext uri="{FF2B5EF4-FFF2-40B4-BE49-F238E27FC236}">
                    <a16:creationId xmlns:a16="http://schemas.microsoft.com/office/drawing/2014/main" id="{81548167-AF60-4444-A9A7-BD5AC53DB818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425" name="TextBox 424">
                <a:extLst>
                  <a:ext uri="{FF2B5EF4-FFF2-40B4-BE49-F238E27FC236}">
                    <a16:creationId xmlns:a16="http://schemas.microsoft.com/office/drawing/2014/main" id="{5774F7C0-402E-4DC8-A4BE-34274696F2DE}"/>
                  </a:ext>
                </a:extLst>
              </p:cNvPr>
              <p:cNvSpPr txBox="1"/>
              <p:nvPr/>
            </p:nvSpPr>
            <p:spPr>
              <a:xfrm>
                <a:off x="5160385" y="8419732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426" name="TextBox 425">
                <a:extLst>
                  <a:ext uri="{FF2B5EF4-FFF2-40B4-BE49-F238E27FC236}">
                    <a16:creationId xmlns:a16="http://schemas.microsoft.com/office/drawing/2014/main" id="{846223B0-10DC-472E-AF60-02E8E13DBD58}"/>
                  </a:ext>
                </a:extLst>
              </p:cNvPr>
              <p:cNvSpPr txBox="1"/>
              <p:nvPr/>
            </p:nvSpPr>
            <p:spPr>
              <a:xfrm>
                <a:off x="5158078" y="8748392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</p:grpSp>
      <p:sp>
        <p:nvSpPr>
          <p:cNvPr id="427" name="Arrow: Right 426">
            <a:extLst>
              <a:ext uri="{FF2B5EF4-FFF2-40B4-BE49-F238E27FC236}">
                <a16:creationId xmlns:a16="http://schemas.microsoft.com/office/drawing/2014/main" id="{617C306E-69F4-4632-89FA-B1C91F16F36D}"/>
              </a:ext>
            </a:extLst>
          </p:cNvPr>
          <p:cNvSpPr/>
          <p:nvPr/>
        </p:nvSpPr>
        <p:spPr>
          <a:xfrm>
            <a:off x="13654514" y="8127328"/>
            <a:ext cx="1629560" cy="21173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Arrow: Bent 427">
            <a:extLst>
              <a:ext uri="{FF2B5EF4-FFF2-40B4-BE49-F238E27FC236}">
                <a16:creationId xmlns:a16="http://schemas.microsoft.com/office/drawing/2014/main" id="{BEEA3697-D22F-4581-B7E4-47ABA8F78B19}"/>
              </a:ext>
            </a:extLst>
          </p:cNvPr>
          <p:cNvSpPr/>
          <p:nvPr/>
        </p:nvSpPr>
        <p:spPr>
          <a:xfrm rot="10800000" flipH="1">
            <a:off x="4045104" y="6506885"/>
            <a:ext cx="6370894" cy="1810868"/>
          </a:xfrm>
          <a:prstGeom prst="bentArrow">
            <a:avLst>
              <a:gd name="adj1" fmla="val 6323"/>
              <a:gd name="adj2" fmla="val 6061"/>
              <a:gd name="adj3" fmla="val 8962"/>
              <a:gd name="adj4" fmla="val 4177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1" name="TextBox 430">
            <a:extLst>
              <a:ext uri="{FF2B5EF4-FFF2-40B4-BE49-F238E27FC236}">
                <a16:creationId xmlns:a16="http://schemas.microsoft.com/office/drawing/2014/main" id="{E4628E16-C0AB-4EA8-8BA9-87FAD6239EAF}"/>
              </a:ext>
            </a:extLst>
          </p:cNvPr>
          <p:cNvSpPr txBox="1"/>
          <p:nvPr/>
        </p:nvSpPr>
        <p:spPr>
          <a:xfrm>
            <a:off x="13071171" y="7800348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….5b’101)</a:t>
            </a:r>
          </a:p>
        </p:txBody>
      </p:sp>
      <p:sp>
        <p:nvSpPr>
          <p:cNvPr id="432" name="TextBox 431">
            <a:extLst>
              <a:ext uri="{FF2B5EF4-FFF2-40B4-BE49-F238E27FC236}">
                <a16:creationId xmlns:a16="http://schemas.microsoft.com/office/drawing/2014/main" id="{7B08F081-D0B9-4E0F-847D-16DD8A6EE3A1}"/>
              </a:ext>
            </a:extLst>
          </p:cNvPr>
          <p:cNvSpPr txBox="1"/>
          <p:nvPr/>
        </p:nvSpPr>
        <p:spPr>
          <a:xfrm>
            <a:off x="13337542" y="8433388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addr</a:t>
            </a:r>
            <a:endParaRPr lang="en-US" dirty="0"/>
          </a:p>
        </p:txBody>
      </p:sp>
      <p:sp>
        <p:nvSpPr>
          <p:cNvPr id="433" name="TextBox 432">
            <a:extLst>
              <a:ext uri="{FF2B5EF4-FFF2-40B4-BE49-F238E27FC236}">
                <a16:creationId xmlns:a16="http://schemas.microsoft.com/office/drawing/2014/main" id="{83930E34-90AF-4495-825D-32FAB083BFA0}"/>
              </a:ext>
            </a:extLst>
          </p:cNvPr>
          <p:cNvSpPr txBox="1"/>
          <p:nvPr/>
        </p:nvSpPr>
        <p:spPr>
          <a:xfrm>
            <a:off x="4857401" y="7791520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11(b’1011)	15(b’1111) </a:t>
            </a:r>
          </a:p>
        </p:txBody>
      </p:sp>
      <p:sp>
        <p:nvSpPr>
          <p:cNvPr id="434" name="TextBox 433">
            <a:extLst>
              <a:ext uri="{FF2B5EF4-FFF2-40B4-BE49-F238E27FC236}">
                <a16:creationId xmlns:a16="http://schemas.microsoft.com/office/drawing/2014/main" id="{799AC3B7-3BF1-48E7-84BC-85340D401226}"/>
              </a:ext>
            </a:extLst>
          </p:cNvPr>
          <p:cNvSpPr txBox="1"/>
          <p:nvPr/>
        </p:nvSpPr>
        <p:spPr>
          <a:xfrm>
            <a:off x="5013165" y="8364600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Acquisition2 in serial</a:t>
            </a:r>
            <a:endParaRPr lang="en-US"/>
          </a:p>
        </p:txBody>
      </p:sp>
      <p:sp>
        <p:nvSpPr>
          <p:cNvPr id="439" name="Arrow: Right 438">
            <a:extLst>
              <a:ext uri="{FF2B5EF4-FFF2-40B4-BE49-F238E27FC236}">
                <a16:creationId xmlns:a16="http://schemas.microsoft.com/office/drawing/2014/main" id="{D26A89E2-F6C9-4F73-8F10-9406A870B88C}"/>
              </a:ext>
            </a:extLst>
          </p:cNvPr>
          <p:cNvSpPr/>
          <p:nvPr/>
        </p:nvSpPr>
        <p:spPr>
          <a:xfrm>
            <a:off x="13909743" y="17729385"/>
            <a:ext cx="1476578" cy="27225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E588DAF9-2A3A-46EA-AE98-78B92052E052}"/>
              </a:ext>
            </a:extLst>
          </p:cNvPr>
          <p:cNvSpPr txBox="1"/>
          <p:nvPr/>
        </p:nvSpPr>
        <p:spPr>
          <a:xfrm>
            <a:off x="874052" y="16660208"/>
            <a:ext cx="1529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Finish building histogram2</a:t>
            </a:r>
          </a:p>
        </p:txBody>
      </p:sp>
      <p:grpSp>
        <p:nvGrpSpPr>
          <p:cNvPr id="441" name="Group 440">
            <a:extLst>
              <a:ext uri="{FF2B5EF4-FFF2-40B4-BE49-F238E27FC236}">
                <a16:creationId xmlns:a16="http://schemas.microsoft.com/office/drawing/2014/main" id="{2668780D-8D07-4C06-B27D-32887544FBAD}"/>
              </a:ext>
            </a:extLst>
          </p:cNvPr>
          <p:cNvGrpSpPr/>
          <p:nvPr/>
        </p:nvGrpSpPr>
        <p:grpSpPr>
          <a:xfrm>
            <a:off x="1762050" y="16099823"/>
            <a:ext cx="1855740" cy="3529955"/>
            <a:chOff x="13354331" y="10917878"/>
            <a:chExt cx="1686444" cy="7912690"/>
          </a:xfrm>
        </p:grpSpPr>
        <p:sp>
          <p:nvSpPr>
            <p:cNvPr id="442" name="TextBox 441">
              <a:extLst>
                <a:ext uri="{FF2B5EF4-FFF2-40B4-BE49-F238E27FC236}">
                  <a16:creationId xmlns:a16="http://schemas.microsoft.com/office/drawing/2014/main" id="{E74C9E8C-51C1-417D-85DD-5793D6CA5727}"/>
                </a:ext>
              </a:extLst>
            </p:cNvPr>
            <p:cNvSpPr txBox="1"/>
            <p:nvPr/>
          </p:nvSpPr>
          <p:spPr>
            <a:xfrm>
              <a:off x="13354331" y="10917878"/>
              <a:ext cx="1686444" cy="2998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/>
                <a:t>Timeline</a:t>
              </a:r>
            </a:p>
          </p:txBody>
        </p:sp>
        <p:cxnSp>
          <p:nvCxnSpPr>
            <p:cNvPr id="443" name="Straight Arrow Connector 442">
              <a:extLst>
                <a:ext uri="{FF2B5EF4-FFF2-40B4-BE49-F238E27FC236}">
                  <a16:creationId xmlns:a16="http://schemas.microsoft.com/office/drawing/2014/main" id="{DCCF3A1E-B47E-4DD0-98B8-0271812210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89636" y="12319386"/>
              <a:ext cx="609" cy="6511182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4" name="TextBox 443">
            <a:extLst>
              <a:ext uri="{FF2B5EF4-FFF2-40B4-BE49-F238E27FC236}">
                <a16:creationId xmlns:a16="http://schemas.microsoft.com/office/drawing/2014/main" id="{DDCDDF88-513C-4A9D-8DD9-C741F32D0059}"/>
              </a:ext>
            </a:extLst>
          </p:cNvPr>
          <p:cNvSpPr txBox="1"/>
          <p:nvPr/>
        </p:nvSpPr>
        <p:spPr>
          <a:xfrm>
            <a:off x="15537965" y="17677054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Result = 10(b’1010)</a:t>
            </a:r>
          </a:p>
        </p:txBody>
      </p:sp>
      <p:sp>
        <p:nvSpPr>
          <p:cNvPr id="447" name="TextBox 446">
            <a:extLst>
              <a:ext uri="{FF2B5EF4-FFF2-40B4-BE49-F238E27FC236}">
                <a16:creationId xmlns:a16="http://schemas.microsoft.com/office/drawing/2014/main" id="{7CF73121-505E-4B55-B9E4-0E4268C80E9F}"/>
              </a:ext>
            </a:extLst>
          </p:cNvPr>
          <p:cNvSpPr txBox="1"/>
          <p:nvPr/>
        </p:nvSpPr>
        <p:spPr>
          <a:xfrm>
            <a:off x="2713012" y="16660208"/>
            <a:ext cx="1529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Final result calculation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A70F5E4-4772-4B9D-BD79-8AF8C121AA0D}"/>
              </a:ext>
            </a:extLst>
          </p:cNvPr>
          <p:cNvGrpSpPr/>
          <p:nvPr/>
        </p:nvGrpSpPr>
        <p:grpSpPr>
          <a:xfrm>
            <a:off x="8442916" y="16829767"/>
            <a:ext cx="5387914" cy="2134814"/>
            <a:chOff x="7989955" y="16437554"/>
            <a:chExt cx="5387914" cy="2134814"/>
          </a:xfrm>
        </p:grpSpPr>
        <p:grpSp>
          <p:nvGrpSpPr>
            <p:cNvPr id="501" name="Group 500">
              <a:extLst>
                <a:ext uri="{FF2B5EF4-FFF2-40B4-BE49-F238E27FC236}">
                  <a16:creationId xmlns:a16="http://schemas.microsoft.com/office/drawing/2014/main" id="{69B43363-58BD-4598-9F18-3924BE938DF2}"/>
                </a:ext>
              </a:extLst>
            </p:cNvPr>
            <p:cNvGrpSpPr/>
            <p:nvPr/>
          </p:nvGrpSpPr>
          <p:grpSpPr>
            <a:xfrm>
              <a:off x="7989955" y="16437554"/>
              <a:ext cx="5387914" cy="1575864"/>
              <a:chOff x="21020968" y="23660388"/>
              <a:chExt cx="5387914" cy="1575864"/>
            </a:xfrm>
          </p:grpSpPr>
          <p:sp>
            <p:nvSpPr>
              <p:cNvPr id="502" name="Rectangle 501">
                <a:extLst>
                  <a:ext uri="{FF2B5EF4-FFF2-40B4-BE49-F238E27FC236}">
                    <a16:creationId xmlns:a16="http://schemas.microsoft.com/office/drawing/2014/main" id="{499DF2E8-97FA-4FD5-AE2A-CA196C54CF86}"/>
                  </a:ext>
                </a:extLst>
              </p:cNvPr>
              <p:cNvSpPr/>
              <p:nvPr/>
            </p:nvSpPr>
            <p:spPr>
              <a:xfrm>
                <a:off x="22771128" y="24202586"/>
                <a:ext cx="2542991" cy="34455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dirty="0">
                    <a:solidFill>
                      <a:schemeClr val="tx1"/>
                    </a:solidFill>
                  </a:rPr>
                  <a:t>TH- -&gt; 6</a:t>
                </a:r>
              </a:p>
            </p:txBody>
          </p:sp>
          <p:sp>
            <p:nvSpPr>
              <p:cNvPr id="503" name="Rectangle 502">
                <a:extLst>
                  <a:ext uri="{FF2B5EF4-FFF2-40B4-BE49-F238E27FC236}">
                    <a16:creationId xmlns:a16="http://schemas.microsoft.com/office/drawing/2014/main" id="{77FAC888-7FC5-4249-BC62-A1D07ECBD106}"/>
                  </a:ext>
                </a:extLst>
              </p:cNvPr>
              <p:cNvSpPr/>
              <p:nvPr/>
            </p:nvSpPr>
            <p:spPr>
              <a:xfrm>
                <a:off x="22771128" y="24547142"/>
                <a:ext cx="2542993" cy="34455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dirty="0">
                    <a:solidFill>
                      <a:schemeClr val="tx1"/>
                    </a:solidFill>
                  </a:rPr>
                  <a:t>TH+ -&gt; 14</a:t>
                </a:r>
              </a:p>
            </p:txBody>
          </p:sp>
          <p:sp>
            <p:nvSpPr>
              <p:cNvPr id="504" name="Rectangle 503">
                <a:extLst>
                  <a:ext uri="{FF2B5EF4-FFF2-40B4-BE49-F238E27FC236}">
                    <a16:creationId xmlns:a16="http://schemas.microsoft.com/office/drawing/2014/main" id="{5FDBD0B5-AED3-404C-A358-16B19E470353}"/>
                  </a:ext>
                </a:extLst>
              </p:cNvPr>
              <p:cNvSpPr/>
              <p:nvPr/>
            </p:nvSpPr>
            <p:spPr>
              <a:xfrm>
                <a:off x="22771129" y="24891697"/>
                <a:ext cx="2542993" cy="34455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dirty="0">
                    <a:solidFill>
                      <a:schemeClr val="tx1"/>
                    </a:solidFill>
                  </a:rPr>
                  <a:t>CH -&gt; 5(b’101)</a:t>
                </a:r>
              </a:p>
            </p:txBody>
          </p:sp>
          <p:cxnSp>
            <p:nvCxnSpPr>
              <p:cNvPr id="505" name="Straight Arrow Connector 504">
                <a:extLst>
                  <a:ext uri="{FF2B5EF4-FFF2-40B4-BE49-F238E27FC236}">
                    <a16:creationId xmlns:a16="http://schemas.microsoft.com/office/drawing/2014/main" id="{31C61C1A-8795-480E-BEB2-CC1C67A7C1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609547" y="24069627"/>
                <a:ext cx="281119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6" name="TextBox 505">
                <a:extLst>
                  <a:ext uri="{FF2B5EF4-FFF2-40B4-BE49-F238E27FC236}">
                    <a16:creationId xmlns:a16="http://schemas.microsoft.com/office/drawing/2014/main" id="{AC8957DF-EEDA-4DB7-AAE4-503C14E127A9}"/>
                  </a:ext>
                </a:extLst>
              </p:cNvPr>
              <p:cNvSpPr txBox="1"/>
              <p:nvPr/>
            </p:nvSpPr>
            <p:spPr>
              <a:xfrm>
                <a:off x="23444549" y="23660388"/>
                <a:ext cx="1530607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4 bits wide</a:t>
                </a:r>
              </a:p>
            </p:txBody>
          </p:sp>
          <p:cxnSp>
            <p:nvCxnSpPr>
              <p:cNvPr id="507" name="Straight Arrow Connector 506">
                <a:extLst>
                  <a:ext uri="{FF2B5EF4-FFF2-40B4-BE49-F238E27FC236}">
                    <a16:creationId xmlns:a16="http://schemas.microsoft.com/office/drawing/2014/main" id="{3892DE72-FC35-4E33-B00F-0B453E8F72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421130" y="24205168"/>
                <a:ext cx="0" cy="100788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8" name="TextBox 507">
                <a:extLst>
                  <a:ext uri="{FF2B5EF4-FFF2-40B4-BE49-F238E27FC236}">
                    <a16:creationId xmlns:a16="http://schemas.microsoft.com/office/drawing/2014/main" id="{07838B55-A523-4170-964F-F5DB23AE89D0}"/>
                  </a:ext>
                </a:extLst>
              </p:cNvPr>
              <p:cNvSpPr txBox="1"/>
              <p:nvPr/>
            </p:nvSpPr>
            <p:spPr>
              <a:xfrm>
                <a:off x="25421129" y="24549722"/>
                <a:ext cx="987753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cxnSp>
            <p:nvCxnSpPr>
              <p:cNvPr id="509" name="Straight Arrow Connector 508">
                <a:extLst>
                  <a:ext uri="{FF2B5EF4-FFF2-40B4-BE49-F238E27FC236}">
                    <a16:creationId xmlns:a16="http://schemas.microsoft.com/office/drawing/2014/main" id="{3396AFE9-DE14-45DB-824F-EB1AF8023E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645695" y="24176864"/>
                <a:ext cx="0" cy="102185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0" name="TextBox 509">
                <a:extLst>
                  <a:ext uri="{FF2B5EF4-FFF2-40B4-BE49-F238E27FC236}">
                    <a16:creationId xmlns:a16="http://schemas.microsoft.com/office/drawing/2014/main" id="{E53D5DBC-DDB7-42BB-B3A4-88A8CFBEDEFD}"/>
                  </a:ext>
                </a:extLst>
              </p:cNvPr>
              <p:cNvSpPr txBox="1"/>
              <p:nvPr/>
            </p:nvSpPr>
            <p:spPr>
              <a:xfrm>
                <a:off x="21020968" y="24140661"/>
                <a:ext cx="1703207" cy="993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53" dirty="0"/>
                  <a:t>Filter parameter</a:t>
                </a:r>
              </a:p>
              <a:p>
                <a:pPr algn="ctr"/>
                <a:r>
                  <a:rPr lang="en-US" sz="1953" dirty="0"/>
                  <a:t>part</a:t>
                </a:r>
              </a:p>
            </p:txBody>
          </p:sp>
        </p:grpSp>
        <p:sp>
          <p:nvSpPr>
            <p:cNvPr id="511" name="TextBox 510">
              <a:extLst>
                <a:ext uri="{FF2B5EF4-FFF2-40B4-BE49-F238E27FC236}">
                  <a16:creationId xmlns:a16="http://schemas.microsoft.com/office/drawing/2014/main" id="{8B67A2CC-7BCA-452A-92F9-3BF34FD6F7F1}"/>
                </a:ext>
              </a:extLst>
            </p:cNvPr>
            <p:cNvSpPr txBox="1"/>
            <p:nvPr/>
          </p:nvSpPr>
          <p:spPr>
            <a:xfrm>
              <a:off x="9671846" y="18179504"/>
              <a:ext cx="2889347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 dirty="0"/>
                <a:t>Current value in SRAM2</a:t>
              </a:r>
            </a:p>
          </p:txBody>
        </p:sp>
      </p:grpSp>
      <p:sp>
        <p:nvSpPr>
          <p:cNvPr id="512" name="Arrow: Right 511">
            <a:extLst>
              <a:ext uri="{FF2B5EF4-FFF2-40B4-BE49-F238E27FC236}">
                <a16:creationId xmlns:a16="http://schemas.microsoft.com/office/drawing/2014/main" id="{44A18DA6-99DA-4FFC-A49A-0FE9ABE394D9}"/>
              </a:ext>
            </a:extLst>
          </p:cNvPr>
          <p:cNvSpPr/>
          <p:nvPr/>
        </p:nvSpPr>
        <p:spPr>
          <a:xfrm>
            <a:off x="8488315" y="13049857"/>
            <a:ext cx="2089200" cy="2556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" name="TextBox 512">
            <a:extLst>
              <a:ext uri="{FF2B5EF4-FFF2-40B4-BE49-F238E27FC236}">
                <a16:creationId xmlns:a16="http://schemas.microsoft.com/office/drawing/2014/main" id="{408D6244-E79F-48A1-BC24-FC8BFA86D94A}"/>
              </a:ext>
            </a:extLst>
          </p:cNvPr>
          <p:cNvSpPr txBox="1"/>
          <p:nvPr/>
        </p:nvSpPr>
        <p:spPr>
          <a:xfrm>
            <a:off x="8462323" y="13325647"/>
            <a:ext cx="208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Save the peak value of first histogram in first Address</a:t>
            </a:r>
          </a:p>
        </p:txBody>
      </p:sp>
      <p:sp>
        <p:nvSpPr>
          <p:cNvPr id="514" name="TextBox 513">
            <a:extLst>
              <a:ext uri="{FF2B5EF4-FFF2-40B4-BE49-F238E27FC236}">
                <a16:creationId xmlns:a16="http://schemas.microsoft.com/office/drawing/2014/main" id="{3E2F0BBA-B8F9-4D8B-AEA8-FD5A16015AB2}"/>
              </a:ext>
            </a:extLst>
          </p:cNvPr>
          <p:cNvSpPr txBox="1"/>
          <p:nvPr/>
        </p:nvSpPr>
        <p:spPr>
          <a:xfrm>
            <a:off x="993668" y="11410610"/>
            <a:ext cx="17387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Finish building histogram2</a:t>
            </a:r>
          </a:p>
          <a:p>
            <a:endParaRPr lang="en-US" altLang="zh-CN" dirty="0"/>
          </a:p>
          <a:p>
            <a:r>
              <a:rPr lang="en-US" altLang="zh-CN" dirty="0"/>
              <a:t>Find out the peak value</a:t>
            </a:r>
          </a:p>
        </p:txBody>
      </p:sp>
      <p:grpSp>
        <p:nvGrpSpPr>
          <p:cNvPr id="515" name="Group 514">
            <a:extLst>
              <a:ext uri="{FF2B5EF4-FFF2-40B4-BE49-F238E27FC236}">
                <a16:creationId xmlns:a16="http://schemas.microsoft.com/office/drawing/2014/main" id="{F35B4861-55D4-423A-BB9C-CC52A7E62603}"/>
              </a:ext>
            </a:extLst>
          </p:cNvPr>
          <p:cNvGrpSpPr/>
          <p:nvPr/>
        </p:nvGrpSpPr>
        <p:grpSpPr>
          <a:xfrm>
            <a:off x="1881666" y="10850225"/>
            <a:ext cx="1855740" cy="4423536"/>
            <a:chOff x="13354331" y="10917878"/>
            <a:chExt cx="1686444" cy="7912690"/>
          </a:xfrm>
        </p:grpSpPr>
        <p:sp>
          <p:nvSpPr>
            <p:cNvPr id="516" name="TextBox 515">
              <a:extLst>
                <a:ext uri="{FF2B5EF4-FFF2-40B4-BE49-F238E27FC236}">
                  <a16:creationId xmlns:a16="http://schemas.microsoft.com/office/drawing/2014/main" id="{EAD8740A-322C-42DF-97B7-25DB219FA3CF}"/>
                </a:ext>
              </a:extLst>
            </p:cNvPr>
            <p:cNvSpPr txBox="1"/>
            <p:nvPr/>
          </p:nvSpPr>
          <p:spPr>
            <a:xfrm>
              <a:off x="13354331" y="10917878"/>
              <a:ext cx="1686444" cy="2998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/>
                <a:t>Timeline</a:t>
              </a:r>
            </a:p>
          </p:txBody>
        </p:sp>
        <p:cxnSp>
          <p:nvCxnSpPr>
            <p:cNvPr id="519" name="Straight Arrow Connector 518">
              <a:extLst>
                <a:ext uri="{FF2B5EF4-FFF2-40B4-BE49-F238E27FC236}">
                  <a16:creationId xmlns:a16="http://schemas.microsoft.com/office/drawing/2014/main" id="{8C8D45F5-1743-4DCA-B887-CBC611F169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89636" y="12319386"/>
              <a:ext cx="609" cy="6511182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8" name="TextBox 637">
            <a:extLst>
              <a:ext uri="{FF2B5EF4-FFF2-40B4-BE49-F238E27FC236}">
                <a16:creationId xmlns:a16="http://schemas.microsoft.com/office/drawing/2014/main" id="{FEFCD44F-1B71-4F25-AA26-88A05F84A916}"/>
              </a:ext>
            </a:extLst>
          </p:cNvPr>
          <p:cNvSpPr txBox="1"/>
          <p:nvPr/>
        </p:nvSpPr>
        <p:spPr>
          <a:xfrm>
            <a:off x="8471497" y="12388575"/>
            <a:ext cx="208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Peak value of first histogram (4(b’100))</a:t>
            </a:r>
          </a:p>
        </p:txBody>
      </p:sp>
      <p:grpSp>
        <p:nvGrpSpPr>
          <p:cNvPr id="663" name="Group 662">
            <a:extLst>
              <a:ext uri="{FF2B5EF4-FFF2-40B4-BE49-F238E27FC236}">
                <a16:creationId xmlns:a16="http://schemas.microsoft.com/office/drawing/2014/main" id="{C090CD81-0A3A-4A94-9B81-E1DB7AC5454F}"/>
              </a:ext>
            </a:extLst>
          </p:cNvPr>
          <p:cNvGrpSpPr/>
          <p:nvPr/>
        </p:nvGrpSpPr>
        <p:grpSpPr>
          <a:xfrm>
            <a:off x="4032333" y="11424245"/>
            <a:ext cx="4500507" cy="3742210"/>
            <a:chOff x="8590157" y="12547048"/>
            <a:chExt cx="4500506" cy="3742212"/>
          </a:xfrm>
        </p:grpSpPr>
        <p:sp>
          <p:nvSpPr>
            <p:cNvPr id="664" name="TextBox 663">
              <a:extLst>
                <a:ext uri="{FF2B5EF4-FFF2-40B4-BE49-F238E27FC236}">
                  <a16:creationId xmlns:a16="http://schemas.microsoft.com/office/drawing/2014/main" id="{3FE4A633-C0B3-43D2-9F83-6D534DD7B737}"/>
                </a:ext>
              </a:extLst>
            </p:cNvPr>
            <p:cNvSpPr txBox="1"/>
            <p:nvPr/>
          </p:nvSpPr>
          <p:spPr>
            <a:xfrm>
              <a:off x="9942290" y="15896396"/>
              <a:ext cx="2525097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 dirty="0"/>
                <a:t>Histogram 1 in SRAM1</a:t>
              </a:r>
            </a:p>
          </p:txBody>
        </p:sp>
        <p:grpSp>
          <p:nvGrpSpPr>
            <p:cNvPr id="665" name="Group 664">
              <a:extLst>
                <a:ext uri="{FF2B5EF4-FFF2-40B4-BE49-F238E27FC236}">
                  <a16:creationId xmlns:a16="http://schemas.microsoft.com/office/drawing/2014/main" id="{7385311A-460A-4658-B993-A3BE9A80EE3A}"/>
                </a:ext>
              </a:extLst>
            </p:cNvPr>
            <p:cNvGrpSpPr/>
            <p:nvPr/>
          </p:nvGrpSpPr>
          <p:grpSpPr>
            <a:xfrm>
              <a:off x="8590157" y="12547048"/>
              <a:ext cx="4500506" cy="3318953"/>
              <a:chOff x="5158078" y="5798771"/>
              <a:chExt cx="4500506" cy="3318953"/>
            </a:xfrm>
          </p:grpSpPr>
          <p:sp>
            <p:nvSpPr>
              <p:cNvPr id="666" name="Rectangle 665">
                <a:extLst>
                  <a:ext uri="{FF2B5EF4-FFF2-40B4-BE49-F238E27FC236}">
                    <a16:creationId xmlns:a16="http://schemas.microsoft.com/office/drawing/2014/main" id="{BA2F2F4E-F5FE-4600-99A0-8CA826484B97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667" name="Rectangle 666">
                <a:extLst>
                  <a:ext uri="{FF2B5EF4-FFF2-40B4-BE49-F238E27FC236}">
                    <a16:creationId xmlns:a16="http://schemas.microsoft.com/office/drawing/2014/main" id="{DED4F08C-FDCD-477A-8504-9A5A751CF774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668" name="Rectangle 667">
                <a:extLst>
                  <a:ext uri="{FF2B5EF4-FFF2-40B4-BE49-F238E27FC236}">
                    <a16:creationId xmlns:a16="http://schemas.microsoft.com/office/drawing/2014/main" id="{106B5A91-D471-4959-8577-0C4B4D8FF9A9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669" name="Rectangle 668">
                <a:extLst>
                  <a:ext uri="{FF2B5EF4-FFF2-40B4-BE49-F238E27FC236}">
                    <a16:creationId xmlns:a16="http://schemas.microsoft.com/office/drawing/2014/main" id="{03916F5E-5E75-4C8F-9B84-F787644FE4ED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670" name="Rectangle 669">
                <a:extLst>
                  <a:ext uri="{FF2B5EF4-FFF2-40B4-BE49-F238E27FC236}">
                    <a16:creationId xmlns:a16="http://schemas.microsoft.com/office/drawing/2014/main" id="{1A444952-F19B-4F91-9D7F-C4DEB0025021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dirty="0">
                    <a:solidFill>
                      <a:schemeClr val="tx1"/>
                    </a:solidFill>
                  </a:rPr>
                  <a:t>2 (b’010)</a:t>
                </a:r>
              </a:p>
            </p:txBody>
          </p:sp>
          <p:cxnSp>
            <p:nvCxnSpPr>
              <p:cNvPr id="671" name="Straight Arrow Connector 670">
                <a:extLst>
                  <a:ext uri="{FF2B5EF4-FFF2-40B4-BE49-F238E27FC236}">
                    <a16:creationId xmlns:a16="http://schemas.microsoft.com/office/drawing/2014/main" id="{338CDB4D-6C97-45E5-A1AB-546FC3EBAE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72" name="TextBox 671">
                <a:extLst>
                  <a:ext uri="{FF2B5EF4-FFF2-40B4-BE49-F238E27FC236}">
                    <a16:creationId xmlns:a16="http://schemas.microsoft.com/office/drawing/2014/main" id="{E0791D18-9ABB-41E9-BDC9-88B51AB9E736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 dirty="0"/>
                  <a:t>3 bits wide</a:t>
                </a:r>
              </a:p>
            </p:txBody>
          </p:sp>
          <p:cxnSp>
            <p:nvCxnSpPr>
              <p:cNvPr id="673" name="Straight Arrow Connector 672">
                <a:extLst>
                  <a:ext uri="{FF2B5EF4-FFF2-40B4-BE49-F238E27FC236}">
                    <a16:creationId xmlns:a16="http://schemas.microsoft.com/office/drawing/2014/main" id="{1F3EA089-6936-48D3-B7EC-C25C26B38F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74" name="TextBox 673">
                <a:extLst>
                  <a:ext uri="{FF2B5EF4-FFF2-40B4-BE49-F238E27FC236}">
                    <a16:creationId xmlns:a16="http://schemas.microsoft.com/office/drawing/2014/main" id="{6193FDFE-227A-4C50-8663-5344E29761CE}"/>
                  </a:ext>
                </a:extLst>
              </p:cNvPr>
              <p:cNvSpPr txBox="1"/>
              <p:nvPr/>
            </p:nvSpPr>
            <p:spPr>
              <a:xfrm>
                <a:off x="8699124" y="7497205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675" name="Rectangle 674">
                <a:extLst>
                  <a:ext uri="{FF2B5EF4-FFF2-40B4-BE49-F238E27FC236}">
                    <a16:creationId xmlns:a16="http://schemas.microsoft.com/office/drawing/2014/main" id="{819F08BD-E8C5-4A92-B004-7F764FA15972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1 (b’001)</a:t>
                </a:r>
              </a:p>
            </p:txBody>
          </p:sp>
          <p:sp>
            <p:nvSpPr>
              <p:cNvPr id="676" name="TextBox 675">
                <a:extLst>
                  <a:ext uri="{FF2B5EF4-FFF2-40B4-BE49-F238E27FC236}">
                    <a16:creationId xmlns:a16="http://schemas.microsoft.com/office/drawing/2014/main" id="{0076A904-3891-446A-AE14-24AD7CDE76BD}"/>
                  </a:ext>
                </a:extLst>
              </p:cNvPr>
              <p:cNvSpPr txBox="1"/>
              <p:nvPr/>
            </p:nvSpPr>
            <p:spPr>
              <a:xfrm>
                <a:off x="5175151" y="6393151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677" name="TextBox 676">
                <a:extLst>
                  <a:ext uri="{FF2B5EF4-FFF2-40B4-BE49-F238E27FC236}">
                    <a16:creationId xmlns:a16="http://schemas.microsoft.com/office/drawing/2014/main" id="{7D53EDB1-03BE-4629-B47A-D9A43B7294EF}"/>
                  </a:ext>
                </a:extLst>
              </p:cNvPr>
              <p:cNvSpPr txBox="1"/>
              <p:nvPr/>
            </p:nvSpPr>
            <p:spPr>
              <a:xfrm>
                <a:off x="5167145" y="708035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678" name="TextBox 677">
                <a:extLst>
                  <a:ext uri="{FF2B5EF4-FFF2-40B4-BE49-F238E27FC236}">
                    <a16:creationId xmlns:a16="http://schemas.microsoft.com/office/drawing/2014/main" id="{C5428CE2-19BF-4A20-8386-A274C7FACE72}"/>
                  </a:ext>
                </a:extLst>
              </p:cNvPr>
              <p:cNvSpPr txBox="1"/>
              <p:nvPr/>
            </p:nvSpPr>
            <p:spPr>
              <a:xfrm>
                <a:off x="5175151" y="673209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679" name="TextBox 678">
                <a:extLst>
                  <a:ext uri="{FF2B5EF4-FFF2-40B4-BE49-F238E27FC236}">
                    <a16:creationId xmlns:a16="http://schemas.microsoft.com/office/drawing/2014/main" id="{74AD774C-B5E6-4CDE-AEE1-EA59BE3C0FE2}"/>
                  </a:ext>
                </a:extLst>
              </p:cNvPr>
              <p:cNvSpPr txBox="1"/>
              <p:nvPr/>
            </p:nvSpPr>
            <p:spPr>
              <a:xfrm>
                <a:off x="5167151" y="7421405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680" name="TextBox 679">
                <a:extLst>
                  <a:ext uri="{FF2B5EF4-FFF2-40B4-BE49-F238E27FC236}">
                    <a16:creationId xmlns:a16="http://schemas.microsoft.com/office/drawing/2014/main" id="{FE8A1785-8127-4EF6-8DEA-E3069B3FFBAF}"/>
                  </a:ext>
                </a:extLst>
              </p:cNvPr>
              <p:cNvSpPr txBox="1"/>
              <p:nvPr/>
            </p:nvSpPr>
            <p:spPr>
              <a:xfrm>
                <a:off x="5175151" y="7751085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Address 4(b’100)</a:t>
                </a:r>
              </a:p>
            </p:txBody>
          </p:sp>
          <p:sp>
            <p:nvSpPr>
              <p:cNvPr id="681" name="TextBox 680">
                <a:extLst>
                  <a:ext uri="{FF2B5EF4-FFF2-40B4-BE49-F238E27FC236}">
                    <a16:creationId xmlns:a16="http://schemas.microsoft.com/office/drawing/2014/main" id="{1585489F-F1B4-430E-B12F-17D075D10C9F}"/>
                  </a:ext>
                </a:extLst>
              </p:cNvPr>
              <p:cNvSpPr txBox="1"/>
              <p:nvPr/>
            </p:nvSpPr>
            <p:spPr>
              <a:xfrm>
                <a:off x="5160391" y="8090719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682" name="Rectangle 681">
                <a:extLst>
                  <a:ext uri="{FF2B5EF4-FFF2-40B4-BE49-F238E27FC236}">
                    <a16:creationId xmlns:a16="http://schemas.microsoft.com/office/drawing/2014/main" id="{0046C55A-E211-4CB4-A782-67D583FF33FA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683" name="Rectangle 682">
                <a:extLst>
                  <a:ext uri="{FF2B5EF4-FFF2-40B4-BE49-F238E27FC236}">
                    <a16:creationId xmlns:a16="http://schemas.microsoft.com/office/drawing/2014/main" id="{18AD46AF-A06E-4090-BD9D-F483CC26DC67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684" name="TextBox 683">
                <a:extLst>
                  <a:ext uri="{FF2B5EF4-FFF2-40B4-BE49-F238E27FC236}">
                    <a16:creationId xmlns:a16="http://schemas.microsoft.com/office/drawing/2014/main" id="{4132AB01-5558-4409-AD07-B593C4889335}"/>
                  </a:ext>
                </a:extLst>
              </p:cNvPr>
              <p:cNvSpPr txBox="1"/>
              <p:nvPr/>
            </p:nvSpPr>
            <p:spPr>
              <a:xfrm>
                <a:off x="5160385" y="8419732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685" name="TextBox 684">
                <a:extLst>
                  <a:ext uri="{FF2B5EF4-FFF2-40B4-BE49-F238E27FC236}">
                    <a16:creationId xmlns:a16="http://schemas.microsoft.com/office/drawing/2014/main" id="{5039E017-392A-496F-B6B7-07181F977D43}"/>
                  </a:ext>
                </a:extLst>
              </p:cNvPr>
              <p:cNvSpPr txBox="1"/>
              <p:nvPr/>
            </p:nvSpPr>
            <p:spPr>
              <a:xfrm>
                <a:off x="5158078" y="8748392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</p:grpSp>
      <p:grpSp>
        <p:nvGrpSpPr>
          <p:cNvPr id="686" name="Group 685">
            <a:extLst>
              <a:ext uri="{FF2B5EF4-FFF2-40B4-BE49-F238E27FC236}">
                <a16:creationId xmlns:a16="http://schemas.microsoft.com/office/drawing/2014/main" id="{11F2A3DF-E125-41DF-9799-D0FB53F4F175}"/>
              </a:ext>
            </a:extLst>
          </p:cNvPr>
          <p:cNvGrpSpPr/>
          <p:nvPr/>
        </p:nvGrpSpPr>
        <p:grpSpPr>
          <a:xfrm>
            <a:off x="11128379" y="11400255"/>
            <a:ext cx="4500507" cy="3742210"/>
            <a:chOff x="8590157" y="12547048"/>
            <a:chExt cx="4500506" cy="3742212"/>
          </a:xfrm>
        </p:grpSpPr>
        <p:sp>
          <p:nvSpPr>
            <p:cNvPr id="724" name="TextBox 723">
              <a:extLst>
                <a:ext uri="{FF2B5EF4-FFF2-40B4-BE49-F238E27FC236}">
                  <a16:creationId xmlns:a16="http://schemas.microsoft.com/office/drawing/2014/main" id="{0EF00360-43A2-4189-A338-02C8CFD440E9}"/>
                </a:ext>
              </a:extLst>
            </p:cNvPr>
            <p:cNvSpPr txBox="1"/>
            <p:nvPr/>
          </p:nvSpPr>
          <p:spPr>
            <a:xfrm>
              <a:off x="9942290" y="15896396"/>
              <a:ext cx="2525097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 dirty="0"/>
                <a:t>Histogram 1 in SRAM1</a:t>
              </a:r>
            </a:p>
          </p:txBody>
        </p:sp>
        <p:grpSp>
          <p:nvGrpSpPr>
            <p:cNvPr id="725" name="Group 724">
              <a:extLst>
                <a:ext uri="{FF2B5EF4-FFF2-40B4-BE49-F238E27FC236}">
                  <a16:creationId xmlns:a16="http://schemas.microsoft.com/office/drawing/2014/main" id="{3F399F66-A55E-4E93-A009-00FBED364C5F}"/>
                </a:ext>
              </a:extLst>
            </p:cNvPr>
            <p:cNvGrpSpPr/>
            <p:nvPr/>
          </p:nvGrpSpPr>
          <p:grpSpPr>
            <a:xfrm>
              <a:off x="8590157" y="12547048"/>
              <a:ext cx="4500506" cy="3318953"/>
              <a:chOff x="5158078" y="5798771"/>
              <a:chExt cx="4500506" cy="3318953"/>
            </a:xfrm>
          </p:grpSpPr>
          <p:sp>
            <p:nvSpPr>
              <p:cNvPr id="726" name="Rectangle 725">
                <a:extLst>
                  <a:ext uri="{FF2B5EF4-FFF2-40B4-BE49-F238E27FC236}">
                    <a16:creationId xmlns:a16="http://schemas.microsoft.com/office/drawing/2014/main" id="{21731DA8-0565-42B2-81FB-ACC07BFECA53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727" name="Rectangle 726">
                <a:extLst>
                  <a:ext uri="{FF2B5EF4-FFF2-40B4-BE49-F238E27FC236}">
                    <a16:creationId xmlns:a16="http://schemas.microsoft.com/office/drawing/2014/main" id="{8D41B4CC-D1B6-4701-BD71-72414977CC7A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dirty="0">
                    <a:solidFill>
                      <a:schemeClr val="tx1"/>
                    </a:solidFill>
                  </a:rPr>
                  <a:t>4(b’100)</a:t>
                </a:r>
              </a:p>
            </p:txBody>
          </p:sp>
          <p:sp>
            <p:nvSpPr>
              <p:cNvPr id="728" name="Rectangle 727">
                <a:extLst>
                  <a:ext uri="{FF2B5EF4-FFF2-40B4-BE49-F238E27FC236}">
                    <a16:creationId xmlns:a16="http://schemas.microsoft.com/office/drawing/2014/main" id="{30B73D84-D52D-463B-93F3-E3E62FFE9476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729" name="Rectangle 728">
                <a:extLst>
                  <a:ext uri="{FF2B5EF4-FFF2-40B4-BE49-F238E27FC236}">
                    <a16:creationId xmlns:a16="http://schemas.microsoft.com/office/drawing/2014/main" id="{ABC7AFB2-ECD0-4B11-96F8-C098B52C11F4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730" name="Rectangle 729">
                <a:extLst>
                  <a:ext uri="{FF2B5EF4-FFF2-40B4-BE49-F238E27FC236}">
                    <a16:creationId xmlns:a16="http://schemas.microsoft.com/office/drawing/2014/main" id="{3F4F815D-B683-4954-BDB3-36476DF9DB99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dirty="0">
                    <a:solidFill>
                      <a:schemeClr val="tx1"/>
                    </a:solidFill>
                  </a:rPr>
                  <a:t>2 (b’010)</a:t>
                </a:r>
              </a:p>
            </p:txBody>
          </p:sp>
          <p:cxnSp>
            <p:nvCxnSpPr>
              <p:cNvPr id="731" name="Straight Arrow Connector 730">
                <a:extLst>
                  <a:ext uri="{FF2B5EF4-FFF2-40B4-BE49-F238E27FC236}">
                    <a16:creationId xmlns:a16="http://schemas.microsoft.com/office/drawing/2014/main" id="{6B975FE3-EE73-442C-99DF-92B3F7DC8B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32" name="TextBox 731">
                <a:extLst>
                  <a:ext uri="{FF2B5EF4-FFF2-40B4-BE49-F238E27FC236}">
                    <a16:creationId xmlns:a16="http://schemas.microsoft.com/office/drawing/2014/main" id="{1B116E28-8BDF-4495-91C3-FC801F8515F4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 dirty="0"/>
                  <a:t>3 bits wide</a:t>
                </a:r>
              </a:p>
            </p:txBody>
          </p:sp>
          <p:cxnSp>
            <p:nvCxnSpPr>
              <p:cNvPr id="733" name="Straight Arrow Connector 732">
                <a:extLst>
                  <a:ext uri="{FF2B5EF4-FFF2-40B4-BE49-F238E27FC236}">
                    <a16:creationId xmlns:a16="http://schemas.microsoft.com/office/drawing/2014/main" id="{8656C088-15BC-49EF-A673-FF38894EBB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34" name="TextBox 733">
                <a:extLst>
                  <a:ext uri="{FF2B5EF4-FFF2-40B4-BE49-F238E27FC236}">
                    <a16:creationId xmlns:a16="http://schemas.microsoft.com/office/drawing/2014/main" id="{5AC8C981-5018-4BA7-8973-C47605CF2039}"/>
                  </a:ext>
                </a:extLst>
              </p:cNvPr>
              <p:cNvSpPr txBox="1"/>
              <p:nvPr/>
            </p:nvSpPr>
            <p:spPr>
              <a:xfrm>
                <a:off x="8699124" y="7497205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735" name="Rectangle 734">
                <a:extLst>
                  <a:ext uri="{FF2B5EF4-FFF2-40B4-BE49-F238E27FC236}">
                    <a16:creationId xmlns:a16="http://schemas.microsoft.com/office/drawing/2014/main" id="{B301A4D2-D6D3-42A0-904F-ACA44AAA098A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1 (b’001)</a:t>
                </a:r>
              </a:p>
            </p:txBody>
          </p:sp>
          <p:sp>
            <p:nvSpPr>
              <p:cNvPr id="736" name="TextBox 735">
                <a:extLst>
                  <a:ext uri="{FF2B5EF4-FFF2-40B4-BE49-F238E27FC236}">
                    <a16:creationId xmlns:a16="http://schemas.microsoft.com/office/drawing/2014/main" id="{F03A4FDA-73F7-4598-8678-B5B39E949F41}"/>
                  </a:ext>
                </a:extLst>
              </p:cNvPr>
              <p:cNvSpPr txBox="1"/>
              <p:nvPr/>
            </p:nvSpPr>
            <p:spPr>
              <a:xfrm>
                <a:off x="5175151" y="6393151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737" name="TextBox 736">
                <a:extLst>
                  <a:ext uri="{FF2B5EF4-FFF2-40B4-BE49-F238E27FC236}">
                    <a16:creationId xmlns:a16="http://schemas.microsoft.com/office/drawing/2014/main" id="{D152180D-A204-430C-ABAA-6DFC4789F76C}"/>
                  </a:ext>
                </a:extLst>
              </p:cNvPr>
              <p:cNvSpPr txBox="1"/>
              <p:nvPr/>
            </p:nvSpPr>
            <p:spPr>
              <a:xfrm>
                <a:off x="5167145" y="708035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738" name="TextBox 737">
                <a:extLst>
                  <a:ext uri="{FF2B5EF4-FFF2-40B4-BE49-F238E27FC236}">
                    <a16:creationId xmlns:a16="http://schemas.microsoft.com/office/drawing/2014/main" id="{6DBBA665-F03D-43DB-AC2A-C87C3609A997}"/>
                  </a:ext>
                </a:extLst>
              </p:cNvPr>
              <p:cNvSpPr txBox="1"/>
              <p:nvPr/>
            </p:nvSpPr>
            <p:spPr>
              <a:xfrm>
                <a:off x="5175151" y="673209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739" name="TextBox 738">
                <a:extLst>
                  <a:ext uri="{FF2B5EF4-FFF2-40B4-BE49-F238E27FC236}">
                    <a16:creationId xmlns:a16="http://schemas.microsoft.com/office/drawing/2014/main" id="{B2D94AD5-0A67-4F04-891B-011FD5FAE40E}"/>
                  </a:ext>
                </a:extLst>
              </p:cNvPr>
              <p:cNvSpPr txBox="1"/>
              <p:nvPr/>
            </p:nvSpPr>
            <p:spPr>
              <a:xfrm>
                <a:off x="5167151" y="7421405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740" name="TextBox 739">
                <a:extLst>
                  <a:ext uri="{FF2B5EF4-FFF2-40B4-BE49-F238E27FC236}">
                    <a16:creationId xmlns:a16="http://schemas.microsoft.com/office/drawing/2014/main" id="{8B416FCD-372A-4A73-9DF5-95BD6A479F5E}"/>
                  </a:ext>
                </a:extLst>
              </p:cNvPr>
              <p:cNvSpPr txBox="1"/>
              <p:nvPr/>
            </p:nvSpPr>
            <p:spPr>
              <a:xfrm>
                <a:off x="5175151" y="7751085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Address 4(b’100)</a:t>
                </a:r>
              </a:p>
            </p:txBody>
          </p:sp>
          <p:sp>
            <p:nvSpPr>
              <p:cNvPr id="741" name="TextBox 740">
                <a:extLst>
                  <a:ext uri="{FF2B5EF4-FFF2-40B4-BE49-F238E27FC236}">
                    <a16:creationId xmlns:a16="http://schemas.microsoft.com/office/drawing/2014/main" id="{72D320A0-80E1-4EC3-8C0D-D37898587C86}"/>
                  </a:ext>
                </a:extLst>
              </p:cNvPr>
              <p:cNvSpPr txBox="1"/>
              <p:nvPr/>
            </p:nvSpPr>
            <p:spPr>
              <a:xfrm>
                <a:off x="5160391" y="8090719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742" name="Rectangle 741">
                <a:extLst>
                  <a:ext uri="{FF2B5EF4-FFF2-40B4-BE49-F238E27FC236}">
                    <a16:creationId xmlns:a16="http://schemas.microsoft.com/office/drawing/2014/main" id="{1A10EC2C-399B-4C26-9400-389DE454FE39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743" name="Rectangle 742">
                <a:extLst>
                  <a:ext uri="{FF2B5EF4-FFF2-40B4-BE49-F238E27FC236}">
                    <a16:creationId xmlns:a16="http://schemas.microsoft.com/office/drawing/2014/main" id="{0A44CBA9-2074-4F40-BAF0-6EFBA0360C8F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744" name="TextBox 743">
                <a:extLst>
                  <a:ext uri="{FF2B5EF4-FFF2-40B4-BE49-F238E27FC236}">
                    <a16:creationId xmlns:a16="http://schemas.microsoft.com/office/drawing/2014/main" id="{3AE465AB-616A-48D6-90D7-7BF335EB07DE}"/>
                  </a:ext>
                </a:extLst>
              </p:cNvPr>
              <p:cNvSpPr txBox="1"/>
              <p:nvPr/>
            </p:nvSpPr>
            <p:spPr>
              <a:xfrm>
                <a:off x="5160385" y="8419732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745" name="TextBox 744">
                <a:extLst>
                  <a:ext uri="{FF2B5EF4-FFF2-40B4-BE49-F238E27FC236}">
                    <a16:creationId xmlns:a16="http://schemas.microsoft.com/office/drawing/2014/main" id="{8C477141-0200-4921-8D4E-27A0094782E9}"/>
                  </a:ext>
                </a:extLst>
              </p:cNvPr>
              <p:cNvSpPr txBox="1"/>
              <p:nvPr/>
            </p:nvSpPr>
            <p:spPr>
              <a:xfrm>
                <a:off x="5158078" y="8748392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</p:grpSp>
      <p:grpSp>
        <p:nvGrpSpPr>
          <p:cNvPr id="746" name="Group 745">
            <a:extLst>
              <a:ext uri="{FF2B5EF4-FFF2-40B4-BE49-F238E27FC236}">
                <a16:creationId xmlns:a16="http://schemas.microsoft.com/office/drawing/2014/main" id="{735EACCD-65FB-4606-9FC2-C7D4E5B0C067}"/>
              </a:ext>
            </a:extLst>
          </p:cNvPr>
          <p:cNvGrpSpPr/>
          <p:nvPr/>
        </p:nvGrpSpPr>
        <p:grpSpPr>
          <a:xfrm>
            <a:off x="4068468" y="15950506"/>
            <a:ext cx="4500507" cy="3742210"/>
            <a:chOff x="8590157" y="12547048"/>
            <a:chExt cx="4500506" cy="3742212"/>
          </a:xfrm>
        </p:grpSpPr>
        <p:sp>
          <p:nvSpPr>
            <p:cNvPr id="747" name="TextBox 746">
              <a:extLst>
                <a:ext uri="{FF2B5EF4-FFF2-40B4-BE49-F238E27FC236}">
                  <a16:creationId xmlns:a16="http://schemas.microsoft.com/office/drawing/2014/main" id="{39254BE6-C61D-487C-80A9-5C84966F9C34}"/>
                </a:ext>
              </a:extLst>
            </p:cNvPr>
            <p:cNvSpPr txBox="1"/>
            <p:nvPr/>
          </p:nvSpPr>
          <p:spPr>
            <a:xfrm>
              <a:off x="9942290" y="15896396"/>
              <a:ext cx="2525097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 dirty="0"/>
                <a:t>Histogram 1 in SRAM1</a:t>
              </a:r>
            </a:p>
          </p:txBody>
        </p:sp>
        <p:grpSp>
          <p:nvGrpSpPr>
            <p:cNvPr id="748" name="Group 747">
              <a:extLst>
                <a:ext uri="{FF2B5EF4-FFF2-40B4-BE49-F238E27FC236}">
                  <a16:creationId xmlns:a16="http://schemas.microsoft.com/office/drawing/2014/main" id="{EBC50AA7-E9CA-4E9D-8B6F-D13B5952D55E}"/>
                </a:ext>
              </a:extLst>
            </p:cNvPr>
            <p:cNvGrpSpPr/>
            <p:nvPr/>
          </p:nvGrpSpPr>
          <p:grpSpPr>
            <a:xfrm>
              <a:off x="8590157" y="12547048"/>
              <a:ext cx="4500506" cy="3318953"/>
              <a:chOff x="5158078" y="5798771"/>
              <a:chExt cx="4500506" cy="3318953"/>
            </a:xfrm>
          </p:grpSpPr>
          <p:sp>
            <p:nvSpPr>
              <p:cNvPr id="749" name="Rectangle 748">
                <a:extLst>
                  <a:ext uri="{FF2B5EF4-FFF2-40B4-BE49-F238E27FC236}">
                    <a16:creationId xmlns:a16="http://schemas.microsoft.com/office/drawing/2014/main" id="{1E8FCFDD-9413-4150-B405-74A3A7D53D3E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750" name="Rectangle 749">
                <a:extLst>
                  <a:ext uri="{FF2B5EF4-FFF2-40B4-BE49-F238E27FC236}">
                    <a16:creationId xmlns:a16="http://schemas.microsoft.com/office/drawing/2014/main" id="{309D5ECB-8D90-4893-B65A-5A75B57A1D9F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dirty="0">
                    <a:solidFill>
                      <a:schemeClr val="tx1"/>
                    </a:solidFill>
                  </a:rPr>
                  <a:t>4(b’100)</a:t>
                </a:r>
              </a:p>
            </p:txBody>
          </p:sp>
          <p:sp>
            <p:nvSpPr>
              <p:cNvPr id="751" name="Rectangle 750">
                <a:extLst>
                  <a:ext uri="{FF2B5EF4-FFF2-40B4-BE49-F238E27FC236}">
                    <a16:creationId xmlns:a16="http://schemas.microsoft.com/office/drawing/2014/main" id="{2E27B3CB-D716-477A-9B1A-C954474F2FF1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752" name="Rectangle 751">
                <a:extLst>
                  <a:ext uri="{FF2B5EF4-FFF2-40B4-BE49-F238E27FC236}">
                    <a16:creationId xmlns:a16="http://schemas.microsoft.com/office/drawing/2014/main" id="{6A2B2190-356D-4B2E-815C-E3E452310123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753" name="Rectangle 752">
                <a:extLst>
                  <a:ext uri="{FF2B5EF4-FFF2-40B4-BE49-F238E27FC236}">
                    <a16:creationId xmlns:a16="http://schemas.microsoft.com/office/drawing/2014/main" id="{04B96E6B-B7A3-4861-9C27-FEF18167EC42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dirty="0">
                    <a:solidFill>
                      <a:schemeClr val="tx1"/>
                    </a:solidFill>
                  </a:rPr>
                  <a:t>2 (b’010)</a:t>
                </a:r>
              </a:p>
            </p:txBody>
          </p:sp>
          <p:cxnSp>
            <p:nvCxnSpPr>
              <p:cNvPr id="754" name="Straight Arrow Connector 753">
                <a:extLst>
                  <a:ext uri="{FF2B5EF4-FFF2-40B4-BE49-F238E27FC236}">
                    <a16:creationId xmlns:a16="http://schemas.microsoft.com/office/drawing/2014/main" id="{5EFF661F-640A-49D0-948F-B6CA827043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55" name="TextBox 754">
                <a:extLst>
                  <a:ext uri="{FF2B5EF4-FFF2-40B4-BE49-F238E27FC236}">
                    <a16:creationId xmlns:a16="http://schemas.microsoft.com/office/drawing/2014/main" id="{A9A3BD3C-A385-48D5-96A9-12692A15CB3D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 dirty="0"/>
                  <a:t>3 bits wide</a:t>
                </a:r>
              </a:p>
            </p:txBody>
          </p:sp>
          <p:cxnSp>
            <p:nvCxnSpPr>
              <p:cNvPr id="756" name="Straight Arrow Connector 755">
                <a:extLst>
                  <a:ext uri="{FF2B5EF4-FFF2-40B4-BE49-F238E27FC236}">
                    <a16:creationId xmlns:a16="http://schemas.microsoft.com/office/drawing/2014/main" id="{994BD57C-7258-4208-985A-625AC72C20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57" name="TextBox 756">
                <a:extLst>
                  <a:ext uri="{FF2B5EF4-FFF2-40B4-BE49-F238E27FC236}">
                    <a16:creationId xmlns:a16="http://schemas.microsoft.com/office/drawing/2014/main" id="{EC823BDA-D166-4DFD-9444-9E79FB81521A}"/>
                  </a:ext>
                </a:extLst>
              </p:cNvPr>
              <p:cNvSpPr txBox="1"/>
              <p:nvPr/>
            </p:nvSpPr>
            <p:spPr>
              <a:xfrm>
                <a:off x="8699124" y="7497205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758" name="Rectangle 757">
                <a:extLst>
                  <a:ext uri="{FF2B5EF4-FFF2-40B4-BE49-F238E27FC236}">
                    <a16:creationId xmlns:a16="http://schemas.microsoft.com/office/drawing/2014/main" id="{FB90DF7A-8D0A-40F9-8046-DA4CB25B82EC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1 (b’001)</a:t>
                </a:r>
              </a:p>
            </p:txBody>
          </p:sp>
          <p:sp>
            <p:nvSpPr>
              <p:cNvPr id="759" name="TextBox 758">
                <a:extLst>
                  <a:ext uri="{FF2B5EF4-FFF2-40B4-BE49-F238E27FC236}">
                    <a16:creationId xmlns:a16="http://schemas.microsoft.com/office/drawing/2014/main" id="{A3A98E52-8503-41A3-8175-044665F548FE}"/>
                  </a:ext>
                </a:extLst>
              </p:cNvPr>
              <p:cNvSpPr txBox="1"/>
              <p:nvPr/>
            </p:nvSpPr>
            <p:spPr>
              <a:xfrm>
                <a:off x="5175151" y="6393151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760" name="TextBox 759">
                <a:extLst>
                  <a:ext uri="{FF2B5EF4-FFF2-40B4-BE49-F238E27FC236}">
                    <a16:creationId xmlns:a16="http://schemas.microsoft.com/office/drawing/2014/main" id="{E3BF4B86-9E4F-4D12-B707-52AF985249E7}"/>
                  </a:ext>
                </a:extLst>
              </p:cNvPr>
              <p:cNvSpPr txBox="1"/>
              <p:nvPr/>
            </p:nvSpPr>
            <p:spPr>
              <a:xfrm>
                <a:off x="5167145" y="708035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761" name="TextBox 760">
                <a:extLst>
                  <a:ext uri="{FF2B5EF4-FFF2-40B4-BE49-F238E27FC236}">
                    <a16:creationId xmlns:a16="http://schemas.microsoft.com/office/drawing/2014/main" id="{04EBC0DB-9DA1-4417-A903-7D0DDB91BAAF}"/>
                  </a:ext>
                </a:extLst>
              </p:cNvPr>
              <p:cNvSpPr txBox="1"/>
              <p:nvPr/>
            </p:nvSpPr>
            <p:spPr>
              <a:xfrm>
                <a:off x="5175151" y="673209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762" name="TextBox 761">
                <a:extLst>
                  <a:ext uri="{FF2B5EF4-FFF2-40B4-BE49-F238E27FC236}">
                    <a16:creationId xmlns:a16="http://schemas.microsoft.com/office/drawing/2014/main" id="{B64EAC62-4704-4917-B17B-CEEC1F09DC75}"/>
                  </a:ext>
                </a:extLst>
              </p:cNvPr>
              <p:cNvSpPr txBox="1"/>
              <p:nvPr/>
            </p:nvSpPr>
            <p:spPr>
              <a:xfrm>
                <a:off x="5167151" y="7421405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763" name="TextBox 762">
                <a:extLst>
                  <a:ext uri="{FF2B5EF4-FFF2-40B4-BE49-F238E27FC236}">
                    <a16:creationId xmlns:a16="http://schemas.microsoft.com/office/drawing/2014/main" id="{9F8B896E-CC2B-4DAA-AEF0-2613C5E7B6FF}"/>
                  </a:ext>
                </a:extLst>
              </p:cNvPr>
              <p:cNvSpPr txBox="1"/>
              <p:nvPr/>
            </p:nvSpPr>
            <p:spPr>
              <a:xfrm>
                <a:off x="5175151" y="7751085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Address 4(b’100)</a:t>
                </a:r>
              </a:p>
            </p:txBody>
          </p:sp>
          <p:sp>
            <p:nvSpPr>
              <p:cNvPr id="764" name="TextBox 763">
                <a:extLst>
                  <a:ext uri="{FF2B5EF4-FFF2-40B4-BE49-F238E27FC236}">
                    <a16:creationId xmlns:a16="http://schemas.microsoft.com/office/drawing/2014/main" id="{C15E62D1-9FA8-4228-A219-E2FD969097A7}"/>
                  </a:ext>
                </a:extLst>
              </p:cNvPr>
              <p:cNvSpPr txBox="1"/>
              <p:nvPr/>
            </p:nvSpPr>
            <p:spPr>
              <a:xfrm>
                <a:off x="5160391" y="8090719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765" name="Rectangle 764">
                <a:extLst>
                  <a:ext uri="{FF2B5EF4-FFF2-40B4-BE49-F238E27FC236}">
                    <a16:creationId xmlns:a16="http://schemas.microsoft.com/office/drawing/2014/main" id="{C2937A4A-50A9-4BC6-97C3-B5A0210F9556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766" name="Rectangle 765">
                <a:extLst>
                  <a:ext uri="{FF2B5EF4-FFF2-40B4-BE49-F238E27FC236}">
                    <a16:creationId xmlns:a16="http://schemas.microsoft.com/office/drawing/2014/main" id="{9DC863D8-2563-4EFE-B2F4-E1A5AAAC38CE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767" name="TextBox 766">
                <a:extLst>
                  <a:ext uri="{FF2B5EF4-FFF2-40B4-BE49-F238E27FC236}">
                    <a16:creationId xmlns:a16="http://schemas.microsoft.com/office/drawing/2014/main" id="{64E8A19B-7443-4D22-B93A-9A13CBBDB686}"/>
                  </a:ext>
                </a:extLst>
              </p:cNvPr>
              <p:cNvSpPr txBox="1"/>
              <p:nvPr/>
            </p:nvSpPr>
            <p:spPr>
              <a:xfrm>
                <a:off x="5160385" y="8419732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768" name="TextBox 767">
                <a:extLst>
                  <a:ext uri="{FF2B5EF4-FFF2-40B4-BE49-F238E27FC236}">
                    <a16:creationId xmlns:a16="http://schemas.microsoft.com/office/drawing/2014/main" id="{875886D0-A09D-48F1-803A-96BBC91F938A}"/>
                  </a:ext>
                </a:extLst>
              </p:cNvPr>
              <p:cNvSpPr txBox="1"/>
              <p:nvPr/>
            </p:nvSpPr>
            <p:spPr>
              <a:xfrm>
                <a:off x="5158078" y="8748392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</p:grpSp>
      <p:sp>
        <p:nvSpPr>
          <p:cNvPr id="769" name="TextBox 768">
            <a:extLst>
              <a:ext uri="{FF2B5EF4-FFF2-40B4-BE49-F238E27FC236}">
                <a16:creationId xmlns:a16="http://schemas.microsoft.com/office/drawing/2014/main" id="{9A9BCD57-89F9-41B6-A99A-25B64ED36EC9}"/>
              </a:ext>
            </a:extLst>
          </p:cNvPr>
          <p:cNvSpPr txBox="1"/>
          <p:nvPr/>
        </p:nvSpPr>
        <p:spPr>
          <a:xfrm>
            <a:off x="13713790" y="17055594"/>
            <a:ext cx="17217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Result calculation</a:t>
            </a:r>
          </a:p>
        </p:txBody>
      </p:sp>
    </p:spTree>
    <p:extLst>
      <p:ext uri="{BB962C8B-B14F-4D97-AF65-F5344CB8AC3E}">
        <p14:creationId xmlns:p14="http://schemas.microsoft.com/office/powerpoint/2010/main" val="2188687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roup 176">
            <a:extLst>
              <a:ext uri="{FF2B5EF4-FFF2-40B4-BE49-F238E27FC236}">
                <a16:creationId xmlns:a16="http://schemas.microsoft.com/office/drawing/2014/main" id="{4BD67C84-95F3-4A53-98D8-2E58902CB3B9}"/>
              </a:ext>
            </a:extLst>
          </p:cNvPr>
          <p:cNvGrpSpPr/>
          <p:nvPr/>
        </p:nvGrpSpPr>
        <p:grpSpPr>
          <a:xfrm>
            <a:off x="8336401" y="8421766"/>
            <a:ext cx="3332894" cy="3815341"/>
            <a:chOff x="4089120" y="12545560"/>
            <a:chExt cx="3332893" cy="3815337"/>
          </a:xfrm>
        </p:grpSpPr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C52AF8DE-D313-41E2-BA72-956B74555B7D}"/>
                </a:ext>
              </a:extLst>
            </p:cNvPr>
            <p:cNvGrpSpPr/>
            <p:nvPr/>
          </p:nvGrpSpPr>
          <p:grpSpPr>
            <a:xfrm>
              <a:off x="4089120" y="12545560"/>
              <a:ext cx="3229362" cy="3318956"/>
              <a:chOff x="5158078" y="5798771"/>
              <a:chExt cx="3229362" cy="3318956"/>
            </a:xfrm>
          </p:grpSpPr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97B32373-15FC-4910-A8B4-8E0D645BA363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1" name="Rectangle 180">
                    <a:extLst>
                      <a:ext uri="{FF2B5EF4-FFF2-40B4-BE49-F238E27FC236}">
                        <a16:creationId xmlns:a16="http://schemas.microsoft.com/office/drawing/2014/main" id="{01B99694-860E-4D22-9179-08F5A060ECB7}"/>
                      </a:ext>
                    </a:extLst>
                  </p:cNvPr>
                  <p:cNvSpPr/>
                  <p:nvPr/>
                </p:nvSpPr>
                <p:spPr>
                  <a:xfrm>
                    <a:off x="6960134" y="6412002"/>
                    <a:ext cx="1427293" cy="338737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sz="1953" dirty="0" smtClean="0">
                              <a:solidFill>
                                <a:schemeClr val="tx1"/>
                              </a:solidFill>
                            </a:rPr>
                            <m:t>0 (</m:t>
                          </m:r>
                          <m:r>
                            <m:rPr>
                              <m:nor/>
                            </m:rPr>
                            <a:rPr lang="en-US" sz="1953" dirty="0" smtClean="0">
                              <a:solidFill>
                                <a:schemeClr val="tx1"/>
                              </a:solidFill>
                            </a:rPr>
                            <m:t>b</m:t>
                          </m:r>
                          <m:r>
                            <m:rPr>
                              <m:nor/>
                            </m:rPr>
                            <a:rPr lang="en-US" sz="1953" dirty="0" smtClean="0">
                              <a:solidFill>
                                <a:schemeClr val="tx1"/>
                              </a:solidFill>
                            </a:rPr>
                            <m:t>’000)</m:t>
                          </m:r>
                        </m:oMath>
                      </m:oMathPara>
                    </a14:m>
                    <a:endParaRPr lang="en-US" sz="1953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81" name="Rectangle 180">
                    <a:extLst>
                      <a:ext uri="{FF2B5EF4-FFF2-40B4-BE49-F238E27FC236}">
                        <a16:creationId xmlns:a16="http://schemas.microsoft.com/office/drawing/2014/main" id="{01B99694-860E-4D22-9179-08F5A060ECB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60134" y="6412002"/>
                    <a:ext cx="1427293" cy="33873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724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F7167AC3-932C-456A-9D90-2D69C92CBB17}"/>
                  </a:ext>
                </a:extLst>
              </p:cNvPr>
              <p:cNvSpPr/>
              <p:nvPr/>
            </p:nvSpPr>
            <p:spPr>
              <a:xfrm>
                <a:off x="6960148" y="6751068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81D2F4CE-6574-4B5B-A0EF-810D09C9409F}"/>
                  </a:ext>
                </a:extLst>
              </p:cNvPr>
              <p:cNvSpPr/>
              <p:nvPr/>
            </p:nvSpPr>
            <p:spPr>
              <a:xfrm>
                <a:off x="6960146" y="7070407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0DFB9541-2E8D-430F-842D-FE4DE3613B48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dirty="0">
                    <a:solidFill>
                      <a:schemeClr val="tx1"/>
                    </a:solidFill>
                  </a:rPr>
                  <a:t>1 (b’010)</a:t>
                </a:r>
              </a:p>
            </p:txBody>
          </p:sp>
          <p:cxnSp>
            <p:nvCxnSpPr>
              <p:cNvPr id="185" name="Straight Arrow Connector 184">
                <a:extLst>
                  <a:ext uri="{FF2B5EF4-FFF2-40B4-BE49-F238E27FC236}">
                    <a16:creationId xmlns:a16="http://schemas.microsoft.com/office/drawing/2014/main" id="{375D1452-2CC2-4AFC-8E52-F442F7170A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CB1AF23A-B9FF-4FD6-9EB5-B3A81007F0E5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EE37B99C-5646-4557-BD8A-728D52A7365E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dirty="0">
                    <a:solidFill>
                      <a:schemeClr val="tx1"/>
                    </a:solidFill>
                  </a:rPr>
                  <a:t>2 (b’010)</a:t>
                </a:r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A9E92B36-55C2-475D-9015-1DF76CA0945A}"/>
                  </a:ext>
                </a:extLst>
              </p:cNvPr>
              <p:cNvSpPr txBox="1"/>
              <p:nvPr/>
            </p:nvSpPr>
            <p:spPr>
              <a:xfrm>
                <a:off x="5175151" y="6393150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00762350-0D9B-41A9-B1EB-FE9F4E3E5AF8}"/>
                  </a:ext>
                </a:extLst>
              </p:cNvPr>
              <p:cNvSpPr txBox="1"/>
              <p:nvPr/>
            </p:nvSpPr>
            <p:spPr>
              <a:xfrm>
                <a:off x="5167145" y="7080356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25356675-B76E-4AB2-AB42-B4892FAEE307}"/>
                  </a:ext>
                </a:extLst>
              </p:cNvPr>
              <p:cNvSpPr txBox="1"/>
              <p:nvPr/>
            </p:nvSpPr>
            <p:spPr>
              <a:xfrm>
                <a:off x="5175151" y="6732097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4289F42F-6C9E-4832-A015-EC54A77E2FFB}"/>
                  </a:ext>
                </a:extLst>
              </p:cNvPr>
              <p:cNvSpPr txBox="1"/>
              <p:nvPr/>
            </p:nvSpPr>
            <p:spPr>
              <a:xfrm>
                <a:off x="5167151" y="7421403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31A34616-1380-4461-A5F5-3AE5F3AC169F}"/>
                  </a:ext>
                </a:extLst>
              </p:cNvPr>
              <p:cNvSpPr txBox="1"/>
              <p:nvPr/>
            </p:nvSpPr>
            <p:spPr>
              <a:xfrm>
                <a:off x="5175151" y="7751083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9EA4F07C-870A-4F68-9CF7-7DC6ADC9D499}"/>
                  </a:ext>
                </a:extLst>
              </p:cNvPr>
              <p:cNvSpPr txBox="1"/>
              <p:nvPr/>
            </p:nvSpPr>
            <p:spPr>
              <a:xfrm>
                <a:off x="5160391" y="8090716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FCCB461F-33A9-4B6A-B72F-3814B1D88B49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08F16392-DDFA-4DC1-8E82-2D40560ED11D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A2E9E331-B489-445E-9420-C39628801BE3}"/>
                  </a:ext>
                </a:extLst>
              </p:cNvPr>
              <p:cNvSpPr txBox="1"/>
              <p:nvPr/>
            </p:nvSpPr>
            <p:spPr>
              <a:xfrm>
                <a:off x="5160385" y="8419735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51C2BE9C-9EBB-49E9-9D6A-6FAF98441D94}"/>
                  </a:ext>
                </a:extLst>
              </p:cNvPr>
              <p:cNvSpPr txBox="1"/>
              <p:nvPr/>
            </p:nvSpPr>
            <p:spPr>
              <a:xfrm>
                <a:off x="5158078" y="8748395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Address 7(b’111)</a:t>
                </a:r>
              </a:p>
            </p:txBody>
          </p:sp>
        </p:grp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54370DC4-2F81-4C37-B646-FCBE616283D9}"/>
                </a:ext>
              </a:extLst>
            </p:cNvPr>
            <p:cNvSpPr txBox="1"/>
            <p:nvPr/>
          </p:nvSpPr>
          <p:spPr>
            <a:xfrm>
              <a:off x="4532667" y="15968033"/>
              <a:ext cx="288934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The initial value in SRAM1</a:t>
              </a:r>
            </a:p>
          </p:txBody>
        </p:sp>
      </p:grpSp>
      <p:sp>
        <p:nvSpPr>
          <p:cNvPr id="203" name="Rectangle 202">
            <a:extLst>
              <a:ext uri="{FF2B5EF4-FFF2-40B4-BE49-F238E27FC236}">
                <a16:creationId xmlns:a16="http://schemas.microsoft.com/office/drawing/2014/main" id="{2926B709-E79C-446C-A3FC-1BBBA84CFA0C}"/>
              </a:ext>
            </a:extLst>
          </p:cNvPr>
          <p:cNvSpPr/>
          <p:nvPr/>
        </p:nvSpPr>
        <p:spPr>
          <a:xfrm>
            <a:off x="16939329" y="10065878"/>
            <a:ext cx="1427283" cy="3387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>
                <a:solidFill>
                  <a:schemeClr val="tx1"/>
                </a:solidFill>
              </a:rPr>
              <a:t>0 (b’000)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0AB83A53-611F-4556-B494-0B362150025D}"/>
                  </a:ext>
                </a:extLst>
              </p:cNvPr>
              <p:cNvSpPr/>
              <p:nvPr/>
            </p:nvSpPr>
            <p:spPr>
              <a:xfrm>
                <a:off x="16939323" y="9049668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953" dirty="0" smtClean="0">
                          <a:solidFill>
                            <a:schemeClr val="tx1"/>
                          </a:solidFill>
                        </a:rPr>
                        <m:t>0 (</m:t>
                      </m:r>
                      <m:r>
                        <m:rPr>
                          <m:nor/>
                        </m:rPr>
                        <a:rPr lang="en-US" sz="1953" dirty="0" smtClean="0">
                          <a:solidFill>
                            <a:schemeClr val="tx1"/>
                          </a:solidFill>
                        </a:rPr>
                        <m:t>b</m:t>
                      </m:r>
                      <m:r>
                        <m:rPr>
                          <m:nor/>
                        </m:rPr>
                        <a:rPr lang="en-US" sz="1953" dirty="0" smtClean="0">
                          <a:solidFill>
                            <a:schemeClr val="tx1"/>
                          </a:solidFill>
                        </a:rPr>
                        <m:t>’000)</m:t>
                      </m:r>
                    </m:oMath>
                  </m:oMathPara>
                </a14:m>
                <a:endParaRPr lang="en-US" sz="1953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0AB83A53-611F-4556-B494-0B3621500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9323" y="9049668"/>
                <a:ext cx="1427293" cy="338737"/>
              </a:xfrm>
              <a:prstGeom prst="rect">
                <a:avLst/>
              </a:prstGeom>
              <a:blipFill>
                <a:blip r:embed="rId4"/>
                <a:stretch>
                  <a:fillRect b="-17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5" name="Rectangle 204">
            <a:extLst>
              <a:ext uri="{FF2B5EF4-FFF2-40B4-BE49-F238E27FC236}">
                <a16:creationId xmlns:a16="http://schemas.microsoft.com/office/drawing/2014/main" id="{84F2704B-850D-4B34-B00A-8548A718B010}"/>
              </a:ext>
            </a:extLst>
          </p:cNvPr>
          <p:cNvSpPr/>
          <p:nvPr/>
        </p:nvSpPr>
        <p:spPr>
          <a:xfrm>
            <a:off x="16939322" y="9388024"/>
            <a:ext cx="1427292" cy="3387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>
                <a:solidFill>
                  <a:schemeClr val="tx1"/>
                </a:solidFill>
              </a:rPr>
              <a:t>0 (b’000)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EBFFDCF9-033E-4F8D-BE0B-C83C0B6EB1CD}"/>
              </a:ext>
            </a:extLst>
          </p:cNvPr>
          <p:cNvSpPr/>
          <p:nvPr/>
        </p:nvSpPr>
        <p:spPr>
          <a:xfrm>
            <a:off x="16939327" y="9727142"/>
            <a:ext cx="1427288" cy="3387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>
                <a:solidFill>
                  <a:schemeClr val="tx1"/>
                </a:solidFill>
              </a:rPr>
              <a:t>0 (b’000)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F4AC22D4-9877-40A0-B4E4-323C83A0E4F3}"/>
              </a:ext>
            </a:extLst>
          </p:cNvPr>
          <p:cNvSpPr/>
          <p:nvPr/>
        </p:nvSpPr>
        <p:spPr>
          <a:xfrm>
            <a:off x="16939331" y="10404616"/>
            <a:ext cx="1427280" cy="3387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 dirty="0">
                <a:solidFill>
                  <a:schemeClr val="tx1"/>
                </a:solidFill>
              </a:rPr>
              <a:t>2 (b’010)</a:t>
            </a:r>
          </a:p>
        </p:txBody>
      </p: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36E51AE0-5768-4580-8722-E9124110DD6C}"/>
              </a:ext>
            </a:extLst>
          </p:cNvPr>
          <p:cNvCxnSpPr>
            <a:cxnSpLocks/>
          </p:cNvCxnSpPr>
          <p:nvPr/>
        </p:nvCxnSpPr>
        <p:spPr>
          <a:xfrm>
            <a:off x="21698647" y="6169440"/>
            <a:ext cx="142727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DAE2AF80-D0A2-48CD-BAC3-EC804E57BFD5}"/>
              </a:ext>
            </a:extLst>
          </p:cNvPr>
          <p:cNvSpPr txBox="1"/>
          <p:nvPr/>
        </p:nvSpPr>
        <p:spPr>
          <a:xfrm>
            <a:off x="21768857" y="5764094"/>
            <a:ext cx="1357046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3"/>
              <a:t>3 bits wide</a:t>
            </a: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9CCAF1DD-CC50-4F45-A4E8-97C9F378D047}"/>
              </a:ext>
            </a:extLst>
          </p:cNvPr>
          <p:cNvSpPr/>
          <p:nvPr/>
        </p:nvSpPr>
        <p:spPr>
          <a:xfrm>
            <a:off x="16939332" y="10743353"/>
            <a:ext cx="1427278" cy="3387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 dirty="0">
                <a:solidFill>
                  <a:schemeClr val="tx1"/>
                </a:solidFill>
              </a:rPr>
              <a:t>1 (b’001)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8795AADD-8229-4FD6-88DB-11432C8F0373}"/>
              </a:ext>
            </a:extLst>
          </p:cNvPr>
          <p:cNvSpPr txBox="1"/>
          <p:nvPr/>
        </p:nvSpPr>
        <p:spPr>
          <a:xfrm>
            <a:off x="15154324" y="9046682"/>
            <a:ext cx="1855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Address 0(b’000)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42A171C1-AC56-41F1-9BF7-2104EAD4868A}"/>
              </a:ext>
            </a:extLst>
          </p:cNvPr>
          <p:cNvSpPr txBox="1"/>
          <p:nvPr/>
        </p:nvSpPr>
        <p:spPr>
          <a:xfrm>
            <a:off x="15146318" y="9733888"/>
            <a:ext cx="1855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 2(b’010)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7A3C69ED-3A5D-4F8E-A942-71E1E3D41007}"/>
              </a:ext>
            </a:extLst>
          </p:cNvPr>
          <p:cNvSpPr txBox="1"/>
          <p:nvPr/>
        </p:nvSpPr>
        <p:spPr>
          <a:xfrm>
            <a:off x="15154324" y="9385629"/>
            <a:ext cx="1855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Address 1(b’001)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C2200B59-2C5E-4EC1-8078-77940C9E7012}"/>
              </a:ext>
            </a:extLst>
          </p:cNvPr>
          <p:cNvSpPr txBox="1"/>
          <p:nvPr/>
        </p:nvSpPr>
        <p:spPr>
          <a:xfrm>
            <a:off x="15146324" y="10074935"/>
            <a:ext cx="1811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Address 3(b’011)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35005724-EA30-4E2F-A871-711258A5CBAD}"/>
              </a:ext>
            </a:extLst>
          </p:cNvPr>
          <p:cNvSpPr txBox="1"/>
          <p:nvPr/>
        </p:nvSpPr>
        <p:spPr>
          <a:xfrm>
            <a:off x="15154324" y="10404616"/>
            <a:ext cx="179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Address 4(b’100)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AB0C79B6-72FC-4799-AE1A-0E21CDE38983}"/>
              </a:ext>
            </a:extLst>
          </p:cNvPr>
          <p:cNvSpPr txBox="1"/>
          <p:nvPr/>
        </p:nvSpPr>
        <p:spPr>
          <a:xfrm>
            <a:off x="15139564" y="10744249"/>
            <a:ext cx="179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Address 5(b’101)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3E088B0F-3730-490F-B090-6001835B61E9}"/>
              </a:ext>
            </a:extLst>
          </p:cNvPr>
          <p:cNvSpPr/>
          <p:nvPr/>
        </p:nvSpPr>
        <p:spPr>
          <a:xfrm>
            <a:off x="16939326" y="11072180"/>
            <a:ext cx="1427275" cy="3387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>
                <a:solidFill>
                  <a:schemeClr val="tx1"/>
                </a:solidFill>
              </a:rPr>
              <a:t>0 (b’000)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83F16BBE-E6BD-4034-89CC-261D7952BB52}"/>
              </a:ext>
            </a:extLst>
          </p:cNvPr>
          <p:cNvSpPr/>
          <p:nvPr/>
        </p:nvSpPr>
        <p:spPr>
          <a:xfrm>
            <a:off x="16939327" y="11410918"/>
            <a:ext cx="1427272" cy="3387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>
                <a:solidFill>
                  <a:schemeClr val="tx1"/>
                </a:solidFill>
              </a:rPr>
              <a:t>0 (b’000)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263A013A-070F-4EA1-A67F-702747119524}"/>
              </a:ext>
            </a:extLst>
          </p:cNvPr>
          <p:cNvSpPr txBox="1"/>
          <p:nvPr/>
        </p:nvSpPr>
        <p:spPr>
          <a:xfrm>
            <a:off x="15139558" y="11073268"/>
            <a:ext cx="1811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Address 6(b’110)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DBF27046-5256-463D-8904-4602A32F9941}"/>
              </a:ext>
            </a:extLst>
          </p:cNvPr>
          <p:cNvSpPr txBox="1"/>
          <p:nvPr/>
        </p:nvSpPr>
        <p:spPr>
          <a:xfrm>
            <a:off x="15137251" y="11401929"/>
            <a:ext cx="182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Address 7(b’111)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79397DC8-7128-44DC-9EB6-8B6D7BE358FD}"/>
              </a:ext>
            </a:extLst>
          </p:cNvPr>
          <p:cNvSpPr txBox="1"/>
          <p:nvPr/>
        </p:nvSpPr>
        <p:spPr>
          <a:xfrm>
            <a:off x="27613856" y="14824878"/>
            <a:ext cx="2889347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3" dirty="0"/>
              <a:t>The initial value in SRAM1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1FAC652-2A07-47DF-846B-8FAB21B7EB75}"/>
              </a:ext>
            </a:extLst>
          </p:cNvPr>
          <p:cNvCxnSpPr>
            <a:cxnSpLocks/>
            <a:stCxn id="184" idx="3"/>
            <a:endCxn id="213" idx="3"/>
          </p:cNvCxnSpPr>
          <p:nvPr/>
        </p:nvCxnSpPr>
        <p:spPr>
          <a:xfrm flipV="1">
            <a:off x="11565761" y="9231348"/>
            <a:ext cx="5444304" cy="13121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DE363C7-11E2-4F40-BA0D-69F0FEA12195}"/>
              </a:ext>
            </a:extLst>
          </p:cNvPr>
          <p:cNvCxnSpPr>
            <a:stCxn id="196" idx="3"/>
            <a:endCxn id="222" idx="3"/>
          </p:cNvCxnSpPr>
          <p:nvPr/>
        </p:nvCxnSpPr>
        <p:spPr>
          <a:xfrm>
            <a:off x="11565751" y="11211013"/>
            <a:ext cx="5391761" cy="3755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9" name="Rectangle 228">
            <a:extLst>
              <a:ext uri="{FF2B5EF4-FFF2-40B4-BE49-F238E27FC236}">
                <a16:creationId xmlns:a16="http://schemas.microsoft.com/office/drawing/2014/main" id="{9E444DEC-1E7B-4FAC-91FF-18EB641E8A46}"/>
              </a:ext>
            </a:extLst>
          </p:cNvPr>
          <p:cNvSpPr/>
          <p:nvPr/>
        </p:nvSpPr>
        <p:spPr>
          <a:xfrm>
            <a:off x="16939320" y="8371218"/>
            <a:ext cx="1427283" cy="338737"/>
          </a:xfrm>
          <a:prstGeom prst="rect">
            <a:avLst/>
          </a:prstGeom>
          <a:solidFill>
            <a:srgbClr val="DAE3F3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>
                <a:solidFill>
                  <a:schemeClr val="tx1"/>
                </a:solidFill>
              </a:rPr>
              <a:t>0 (b’000)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AE8756F2-40E3-405D-A793-8617FFB09C93}"/>
                  </a:ext>
                </a:extLst>
              </p:cNvPr>
              <p:cNvSpPr/>
              <p:nvPr/>
            </p:nvSpPr>
            <p:spPr>
              <a:xfrm>
                <a:off x="16939314" y="7355008"/>
                <a:ext cx="1427293" cy="338737"/>
              </a:xfrm>
              <a:prstGeom prst="rect">
                <a:avLst/>
              </a:prstGeom>
              <a:solidFill>
                <a:srgbClr val="DAE3F3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953" dirty="0" smtClean="0">
                          <a:solidFill>
                            <a:schemeClr val="tx1"/>
                          </a:solidFill>
                        </a:rPr>
                        <m:t>0 (</m:t>
                      </m:r>
                      <m:r>
                        <m:rPr>
                          <m:nor/>
                        </m:rPr>
                        <a:rPr lang="en-US" sz="1953" dirty="0" smtClean="0">
                          <a:solidFill>
                            <a:schemeClr val="tx1"/>
                          </a:solidFill>
                        </a:rPr>
                        <m:t>b</m:t>
                      </m:r>
                      <m:r>
                        <m:rPr>
                          <m:nor/>
                        </m:rPr>
                        <a:rPr lang="en-US" sz="1953" dirty="0" smtClean="0">
                          <a:solidFill>
                            <a:schemeClr val="tx1"/>
                          </a:solidFill>
                        </a:rPr>
                        <m:t>’000)</m:t>
                      </m:r>
                    </m:oMath>
                  </m:oMathPara>
                </a14:m>
                <a:endParaRPr lang="en-US" sz="1953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AE8756F2-40E3-405D-A793-8617FFB09C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9314" y="7355008"/>
                <a:ext cx="1427293" cy="338737"/>
              </a:xfrm>
              <a:prstGeom prst="rect">
                <a:avLst/>
              </a:prstGeom>
              <a:blipFill>
                <a:blip r:embed="rId5"/>
                <a:stretch>
                  <a:fillRect b="-17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1" name="Rectangle 230">
            <a:extLst>
              <a:ext uri="{FF2B5EF4-FFF2-40B4-BE49-F238E27FC236}">
                <a16:creationId xmlns:a16="http://schemas.microsoft.com/office/drawing/2014/main" id="{16845689-AC5E-4E04-860C-A8221B30A1B2}"/>
              </a:ext>
            </a:extLst>
          </p:cNvPr>
          <p:cNvSpPr/>
          <p:nvPr/>
        </p:nvSpPr>
        <p:spPr>
          <a:xfrm>
            <a:off x="16939313" y="7693364"/>
            <a:ext cx="1427292" cy="338737"/>
          </a:xfrm>
          <a:prstGeom prst="rect">
            <a:avLst/>
          </a:prstGeom>
          <a:solidFill>
            <a:srgbClr val="DAE3F3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>
                <a:solidFill>
                  <a:schemeClr val="tx1"/>
                </a:solidFill>
              </a:rPr>
              <a:t>0 (b’000)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BA0E8224-8DAF-4907-87E6-08BD5D9D9FC5}"/>
              </a:ext>
            </a:extLst>
          </p:cNvPr>
          <p:cNvSpPr/>
          <p:nvPr/>
        </p:nvSpPr>
        <p:spPr>
          <a:xfrm>
            <a:off x="16939318" y="8032482"/>
            <a:ext cx="1427288" cy="338737"/>
          </a:xfrm>
          <a:prstGeom prst="rect">
            <a:avLst/>
          </a:prstGeom>
          <a:solidFill>
            <a:srgbClr val="DAE3F3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 dirty="0">
                <a:solidFill>
                  <a:schemeClr val="tx1"/>
                </a:solidFill>
              </a:rPr>
              <a:t>0 (b’000)</a:t>
            </a: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8AC97609-967F-46AE-B87C-0EE881EE3055}"/>
              </a:ext>
            </a:extLst>
          </p:cNvPr>
          <p:cNvSpPr/>
          <p:nvPr/>
        </p:nvSpPr>
        <p:spPr>
          <a:xfrm>
            <a:off x="16939322" y="8709956"/>
            <a:ext cx="1427280" cy="338737"/>
          </a:xfrm>
          <a:prstGeom prst="rect">
            <a:avLst/>
          </a:prstGeom>
          <a:solidFill>
            <a:srgbClr val="DAE3F3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 dirty="0">
                <a:solidFill>
                  <a:schemeClr val="tx1"/>
                </a:solidFill>
              </a:rPr>
              <a:t>0 (b’000)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28EF6BA7-EFD0-4F1E-9D7E-648714E7225C}"/>
              </a:ext>
            </a:extLst>
          </p:cNvPr>
          <p:cNvSpPr txBox="1"/>
          <p:nvPr/>
        </p:nvSpPr>
        <p:spPr>
          <a:xfrm>
            <a:off x="18366599" y="6976620"/>
            <a:ext cx="112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= 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276541CB-9CB0-4599-8218-48354163C8D8}"/>
                  </a:ext>
                </a:extLst>
              </p:cNvPr>
              <p:cNvSpPr txBox="1"/>
              <p:nvPr/>
            </p:nvSpPr>
            <p:spPr>
              <a:xfrm>
                <a:off x="11618315" y="9003818"/>
                <a:ext cx="22311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Input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2</a:t>
                </a:r>
                <a:endParaRPr lang="en-US" dirty="0"/>
              </a:p>
            </p:txBody>
          </p:sp>
        </mc:Choice>
        <mc:Fallback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276541CB-9CB0-4599-8218-48354163C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8315" y="9003818"/>
                <a:ext cx="2231157" cy="369332"/>
              </a:xfrm>
              <a:prstGeom prst="rect">
                <a:avLst/>
              </a:prstGeom>
              <a:blipFill>
                <a:blip r:embed="rId6"/>
                <a:stretch>
                  <a:fillRect l="-245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23DD8D5B-7D78-4D40-96C9-1438ED23718E}"/>
                  </a:ext>
                </a:extLst>
              </p:cNvPr>
              <p:cNvSpPr txBox="1"/>
              <p:nvPr/>
            </p:nvSpPr>
            <p:spPr>
              <a:xfrm>
                <a:off x="11624708" y="9355978"/>
                <a:ext cx="22311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Input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4</a:t>
                </a:r>
                <a:endParaRPr lang="en-US" dirty="0"/>
              </a:p>
            </p:txBody>
          </p:sp>
        </mc:Choice>
        <mc:Fallback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23DD8D5B-7D78-4D40-96C9-1438ED237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4708" y="9355978"/>
                <a:ext cx="2231157" cy="369332"/>
              </a:xfrm>
              <a:prstGeom prst="rect">
                <a:avLst/>
              </a:prstGeom>
              <a:blipFill>
                <a:blip r:embed="rId7"/>
                <a:stretch>
                  <a:fillRect l="-245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FAADEE06-CD01-4A10-8DBD-DCE6E145720E}"/>
                  </a:ext>
                </a:extLst>
              </p:cNvPr>
              <p:cNvSpPr txBox="1"/>
              <p:nvPr/>
            </p:nvSpPr>
            <p:spPr>
              <a:xfrm>
                <a:off x="11616702" y="9665274"/>
                <a:ext cx="22311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4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Input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6</a:t>
                </a:r>
                <a:endParaRPr lang="en-US" dirty="0"/>
              </a:p>
            </p:txBody>
          </p:sp>
        </mc:Choice>
        <mc:Fallback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FAADEE06-CD01-4A10-8DBD-DCE6E1457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6702" y="9665274"/>
                <a:ext cx="2231157" cy="369332"/>
              </a:xfrm>
              <a:prstGeom prst="rect">
                <a:avLst/>
              </a:prstGeom>
              <a:blipFill>
                <a:blip r:embed="rId8"/>
                <a:stretch>
                  <a:fillRect l="-245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87F6B787-89A7-4C0B-8FB5-97CE5F432D4B}"/>
                  </a:ext>
                </a:extLst>
              </p:cNvPr>
              <p:cNvSpPr txBox="1"/>
              <p:nvPr/>
            </p:nvSpPr>
            <p:spPr>
              <a:xfrm>
                <a:off x="11603994" y="10016029"/>
                <a:ext cx="22311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6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Input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8</a:t>
                </a:r>
                <a:endParaRPr lang="en-US" dirty="0"/>
              </a:p>
            </p:txBody>
          </p:sp>
        </mc:Choice>
        <mc:Fallback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87F6B787-89A7-4C0B-8FB5-97CE5F432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3994" y="10016029"/>
                <a:ext cx="2231157" cy="369332"/>
              </a:xfrm>
              <a:prstGeom prst="rect">
                <a:avLst/>
              </a:prstGeom>
              <a:blipFill>
                <a:blip r:embed="rId9"/>
                <a:stretch>
                  <a:fillRect l="-245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E4D36B38-4930-44E6-B70F-7B2699F63136}"/>
                  </a:ext>
                </a:extLst>
              </p:cNvPr>
              <p:cNvSpPr txBox="1"/>
              <p:nvPr/>
            </p:nvSpPr>
            <p:spPr>
              <a:xfrm>
                <a:off x="11594376" y="10358782"/>
                <a:ext cx="22311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8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Input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10</a:t>
                </a:r>
                <a:endParaRPr lang="en-US" dirty="0"/>
              </a:p>
            </p:txBody>
          </p:sp>
        </mc:Choice>
        <mc:Fallback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E4D36B38-4930-44E6-B70F-7B2699F631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4376" y="10358782"/>
                <a:ext cx="2231157" cy="369332"/>
              </a:xfrm>
              <a:prstGeom prst="rect">
                <a:avLst/>
              </a:prstGeom>
              <a:blipFill>
                <a:blip r:embed="rId10"/>
                <a:stretch>
                  <a:fillRect l="-245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BFE92289-CA79-425D-A3E5-1924AE95E51A}"/>
                  </a:ext>
                </a:extLst>
              </p:cNvPr>
              <p:cNvSpPr txBox="1"/>
              <p:nvPr/>
            </p:nvSpPr>
            <p:spPr>
              <a:xfrm>
                <a:off x="11594375" y="10692565"/>
                <a:ext cx="23799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10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Input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12</a:t>
                </a:r>
                <a:endParaRPr lang="en-US" dirty="0"/>
              </a:p>
            </p:txBody>
          </p:sp>
        </mc:Choice>
        <mc:Fallback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BFE92289-CA79-425D-A3E5-1924AE95E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4375" y="10692565"/>
                <a:ext cx="2379910" cy="369332"/>
              </a:xfrm>
              <a:prstGeom prst="rect">
                <a:avLst/>
              </a:prstGeom>
              <a:blipFill>
                <a:blip r:embed="rId11"/>
                <a:stretch>
                  <a:fillRect l="-230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9807AC0A-EA48-4767-A32A-4A2BCC949462}"/>
                  </a:ext>
                </a:extLst>
              </p:cNvPr>
              <p:cNvSpPr txBox="1"/>
              <p:nvPr/>
            </p:nvSpPr>
            <p:spPr>
              <a:xfrm>
                <a:off x="11587448" y="11026346"/>
                <a:ext cx="22942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12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Input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14</a:t>
                </a:r>
                <a:endParaRPr lang="en-US" dirty="0"/>
              </a:p>
            </p:txBody>
          </p:sp>
        </mc:Choice>
        <mc:Fallback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9807AC0A-EA48-4767-A32A-4A2BCC949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7448" y="11026346"/>
                <a:ext cx="2294232" cy="369332"/>
              </a:xfrm>
              <a:prstGeom prst="rect">
                <a:avLst/>
              </a:prstGeom>
              <a:blipFill>
                <a:blip r:embed="rId12"/>
                <a:stretch>
                  <a:fillRect l="-2394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4159A6AA-8466-4377-91DE-6A2B5991E70E}"/>
                  </a:ext>
                </a:extLst>
              </p:cNvPr>
              <p:cNvSpPr txBox="1"/>
              <p:nvPr/>
            </p:nvSpPr>
            <p:spPr>
              <a:xfrm>
                <a:off x="11572678" y="11347445"/>
                <a:ext cx="23090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14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Input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16</a:t>
                </a:r>
                <a:endParaRPr lang="en-US" dirty="0"/>
              </a:p>
            </p:txBody>
          </p:sp>
        </mc:Choice>
        <mc:Fallback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4159A6AA-8466-4377-91DE-6A2B5991E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2678" y="11347445"/>
                <a:ext cx="2309002" cy="369332"/>
              </a:xfrm>
              <a:prstGeom prst="rect">
                <a:avLst/>
              </a:prstGeom>
              <a:blipFill>
                <a:blip r:embed="rId13"/>
                <a:stretch>
                  <a:fillRect l="-211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D53203C0-61C6-4F13-9424-30F907871764}"/>
                  </a:ext>
                </a:extLst>
              </p:cNvPr>
              <p:cNvSpPr/>
              <p:nvPr/>
            </p:nvSpPr>
            <p:spPr>
              <a:xfrm>
                <a:off x="16939306" y="7011742"/>
                <a:ext cx="1427293" cy="338737"/>
              </a:xfrm>
              <a:prstGeom prst="rect">
                <a:avLst/>
              </a:prstGeom>
              <a:solidFill>
                <a:srgbClr val="DAE3F3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953" dirty="0" smtClean="0">
                          <a:solidFill>
                            <a:schemeClr val="tx1"/>
                          </a:solidFill>
                        </a:rPr>
                        <m:t>0 (</m:t>
                      </m:r>
                      <m:r>
                        <m:rPr>
                          <m:nor/>
                        </m:rPr>
                        <a:rPr lang="en-US" sz="1953" dirty="0" smtClean="0">
                          <a:solidFill>
                            <a:schemeClr val="tx1"/>
                          </a:solidFill>
                        </a:rPr>
                        <m:t>b</m:t>
                      </m:r>
                      <m:r>
                        <m:rPr>
                          <m:nor/>
                        </m:rPr>
                        <a:rPr lang="en-US" sz="1953" dirty="0" smtClean="0">
                          <a:solidFill>
                            <a:schemeClr val="tx1"/>
                          </a:solidFill>
                        </a:rPr>
                        <m:t>’000)</m:t>
                      </m:r>
                    </m:oMath>
                  </m:oMathPara>
                </a14:m>
                <a:endParaRPr lang="en-US" sz="1953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D53203C0-61C6-4F13-9424-30F9078717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9306" y="7011742"/>
                <a:ext cx="1427293" cy="338737"/>
              </a:xfrm>
              <a:prstGeom prst="rect">
                <a:avLst/>
              </a:prstGeom>
              <a:blipFill>
                <a:blip r:embed="rId14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7252313A-E07B-49C3-8F4E-09910186C41B}"/>
                  </a:ext>
                </a:extLst>
              </p:cNvPr>
              <p:cNvSpPr/>
              <p:nvPr/>
            </p:nvSpPr>
            <p:spPr>
              <a:xfrm>
                <a:off x="16939305" y="12089320"/>
                <a:ext cx="1427293" cy="338737"/>
              </a:xfrm>
              <a:prstGeom prst="rect">
                <a:avLst/>
              </a:prstGeom>
              <a:solidFill>
                <a:srgbClr val="DAE3F3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953" dirty="0" smtClean="0">
                          <a:solidFill>
                            <a:schemeClr val="tx1"/>
                          </a:solidFill>
                        </a:rPr>
                        <m:t>0 (</m:t>
                      </m:r>
                      <m:r>
                        <m:rPr>
                          <m:nor/>
                        </m:rPr>
                        <a:rPr lang="en-US" sz="1953" dirty="0" smtClean="0">
                          <a:solidFill>
                            <a:schemeClr val="tx1"/>
                          </a:solidFill>
                        </a:rPr>
                        <m:t>b</m:t>
                      </m:r>
                      <m:r>
                        <m:rPr>
                          <m:nor/>
                        </m:rPr>
                        <a:rPr lang="en-US" sz="1953" dirty="0" smtClean="0">
                          <a:solidFill>
                            <a:schemeClr val="tx1"/>
                          </a:solidFill>
                        </a:rPr>
                        <m:t>’000)</m:t>
                      </m:r>
                    </m:oMath>
                  </m:oMathPara>
                </a14:m>
                <a:endParaRPr lang="en-US" sz="1953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7252313A-E07B-49C3-8F4E-09910186C4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9305" y="12089320"/>
                <a:ext cx="1427293" cy="338737"/>
              </a:xfrm>
              <a:prstGeom prst="rect">
                <a:avLst/>
              </a:prstGeom>
              <a:blipFill>
                <a:blip r:embed="rId15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id="{9A38C4F0-0A3A-4A2D-84F9-12FEC53D375A}"/>
                  </a:ext>
                </a:extLst>
              </p:cNvPr>
              <p:cNvSpPr/>
              <p:nvPr/>
            </p:nvSpPr>
            <p:spPr>
              <a:xfrm>
                <a:off x="16939305" y="11746054"/>
                <a:ext cx="1427293" cy="338737"/>
              </a:xfrm>
              <a:prstGeom prst="rect">
                <a:avLst/>
              </a:prstGeom>
              <a:solidFill>
                <a:srgbClr val="DAE3F3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953" dirty="0" smtClean="0">
                          <a:solidFill>
                            <a:schemeClr val="tx1"/>
                          </a:solidFill>
                        </a:rPr>
                        <m:t>0 (</m:t>
                      </m:r>
                      <m:r>
                        <m:rPr>
                          <m:nor/>
                        </m:rPr>
                        <a:rPr lang="en-US" sz="1953" dirty="0" smtClean="0">
                          <a:solidFill>
                            <a:schemeClr val="tx1"/>
                          </a:solidFill>
                        </a:rPr>
                        <m:t>b</m:t>
                      </m:r>
                      <m:r>
                        <m:rPr>
                          <m:nor/>
                        </m:rPr>
                        <a:rPr lang="en-US" sz="1953" dirty="0" smtClean="0">
                          <a:solidFill>
                            <a:schemeClr val="tx1"/>
                          </a:solidFill>
                        </a:rPr>
                        <m:t>’000)</m:t>
                      </m:r>
                    </m:oMath>
                  </m:oMathPara>
                </a14:m>
                <a:endParaRPr lang="en-US" sz="1953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id="{9A38C4F0-0A3A-4A2D-84F9-12FEC53D37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9305" y="11746054"/>
                <a:ext cx="1427293" cy="338737"/>
              </a:xfrm>
              <a:prstGeom prst="rect">
                <a:avLst/>
              </a:prstGeom>
              <a:blipFill>
                <a:blip r:embed="rId16"/>
                <a:stretch>
                  <a:fillRect b="-19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1" name="TextBox 270">
            <a:extLst>
              <a:ext uri="{FF2B5EF4-FFF2-40B4-BE49-F238E27FC236}">
                <a16:creationId xmlns:a16="http://schemas.microsoft.com/office/drawing/2014/main" id="{7D1FF658-F893-41D4-8B80-780D119BA069}"/>
              </a:ext>
            </a:extLst>
          </p:cNvPr>
          <p:cNvSpPr txBox="1"/>
          <p:nvPr/>
        </p:nvSpPr>
        <p:spPr>
          <a:xfrm>
            <a:off x="18366598" y="9719782"/>
            <a:ext cx="112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= 8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A57C83F0-6059-402A-8872-B060A3E1B172}"/>
              </a:ext>
            </a:extLst>
          </p:cNvPr>
          <p:cNvSpPr txBox="1"/>
          <p:nvPr/>
        </p:nvSpPr>
        <p:spPr>
          <a:xfrm>
            <a:off x="18375479" y="7726517"/>
            <a:ext cx="112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= 2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E1252170-095C-46CC-8885-790A857F9CD4}"/>
              </a:ext>
            </a:extLst>
          </p:cNvPr>
          <p:cNvSpPr txBox="1"/>
          <p:nvPr/>
        </p:nvSpPr>
        <p:spPr>
          <a:xfrm>
            <a:off x="18375479" y="8038837"/>
            <a:ext cx="112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= 3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D50CB0DD-98BA-4E21-9E3F-AFA54D3507A3}"/>
              </a:ext>
            </a:extLst>
          </p:cNvPr>
          <p:cNvSpPr txBox="1"/>
          <p:nvPr/>
        </p:nvSpPr>
        <p:spPr>
          <a:xfrm>
            <a:off x="18366599" y="8383643"/>
            <a:ext cx="112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= 4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DF8A5668-B3F4-4945-A034-2D001E595B3D}"/>
              </a:ext>
            </a:extLst>
          </p:cNvPr>
          <p:cNvSpPr txBox="1"/>
          <p:nvPr/>
        </p:nvSpPr>
        <p:spPr>
          <a:xfrm>
            <a:off x="18357719" y="8721706"/>
            <a:ext cx="112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= 5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E09AFA7C-8B0E-4428-B684-AC7DC98E8F4E}"/>
              </a:ext>
            </a:extLst>
          </p:cNvPr>
          <p:cNvSpPr txBox="1"/>
          <p:nvPr/>
        </p:nvSpPr>
        <p:spPr>
          <a:xfrm>
            <a:off x="18366599" y="9024460"/>
            <a:ext cx="112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= 6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724DB6A7-4016-4E48-A029-5E4D53CA840E}"/>
              </a:ext>
            </a:extLst>
          </p:cNvPr>
          <p:cNvSpPr txBox="1"/>
          <p:nvPr/>
        </p:nvSpPr>
        <p:spPr>
          <a:xfrm>
            <a:off x="18375479" y="9376234"/>
            <a:ext cx="112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= 7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F994C249-A6F5-4B17-9F1C-4E6B3CAA6DB6}"/>
              </a:ext>
            </a:extLst>
          </p:cNvPr>
          <p:cNvSpPr txBox="1"/>
          <p:nvPr/>
        </p:nvSpPr>
        <p:spPr>
          <a:xfrm>
            <a:off x="18384352" y="7345952"/>
            <a:ext cx="112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= 1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8B7A54C9-9E6F-42D9-AFE0-AB0EF43A4B47}"/>
              </a:ext>
            </a:extLst>
          </p:cNvPr>
          <p:cNvSpPr txBox="1"/>
          <p:nvPr/>
        </p:nvSpPr>
        <p:spPr>
          <a:xfrm>
            <a:off x="18357718" y="10053564"/>
            <a:ext cx="112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= 9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A7BF139F-FBC7-447B-8CDD-87EA2F440045}"/>
              </a:ext>
            </a:extLst>
          </p:cNvPr>
          <p:cNvSpPr txBox="1"/>
          <p:nvPr/>
        </p:nvSpPr>
        <p:spPr>
          <a:xfrm>
            <a:off x="18338855" y="12036078"/>
            <a:ext cx="1274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= 15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209BA486-935C-418E-83AC-CFB4E00892CB}"/>
              </a:ext>
            </a:extLst>
          </p:cNvPr>
          <p:cNvSpPr txBox="1"/>
          <p:nvPr/>
        </p:nvSpPr>
        <p:spPr>
          <a:xfrm>
            <a:off x="18356617" y="10373598"/>
            <a:ext cx="1265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= 10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1B2D4C77-84DC-42A0-883A-01943AF769D0}"/>
              </a:ext>
            </a:extLst>
          </p:cNvPr>
          <p:cNvSpPr txBox="1"/>
          <p:nvPr/>
        </p:nvSpPr>
        <p:spPr>
          <a:xfrm>
            <a:off x="18347737" y="10718404"/>
            <a:ext cx="1407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= 11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39E0ABB0-9211-436F-ADCE-3D2A2E1D248D}"/>
              </a:ext>
            </a:extLst>
          </p:cNvPr>
          <p:cNvSpPr txBox="1"/>
          <p:nvPr/>
        </p:nvSpPr>
        <p:spPr>
          <a:xfrm>
            <a:off x="18338857" y="11056467"/>
            <a:ext cx="1265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= 12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B5F26F39-D182-49A1-90AD-9FFEA82714D6}"/>
              </a:ext>
            </a:extLst>
          </p:cNvPr>
          <p:cNvSpPr txBox="1"/>
          <p:nvPr/>
        </p:nvSpPr>
        <p:spPr>
          <a:xfrm>
            <a:off x="18347737" y="11359221"/>
            <a:ext cx="1400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= 13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ABCE040B-694F-47AB-BEF1-E51D23E2309C}"/>
              </a:ext>
            </a:extLst>
          </p:cNvPr>
          <p:cNvSpPr txBox="1"/>
          <p:nvPr/>
        </p:nvSpPr>
        <p:spPr>
          <a:xfrm>
            <a:off x="18347736" y="11692530"/>
            <a:ext cx="1391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= 14</a:t>
            </a:r>
          </a:p>
        </p:txBody>
      </p:sp>
    </p:spTree>
    <p:extLst>
      <p:ext uri="{BB962C8B-B14F-4D97-AF65-F5344CB8AC3E}">
        <p14:creationId xmlns:p14="http://schemas.microsoft.com/office/powerpoint/2010/main" val="111899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roup 199">
            <a:extLst>
              <a:ext uri="{FF2B5EF4-FFF2-40B4-BE49-F238E27FC236}">
                <a16:creationId xmlns:a16="http://schemas.microsoft.com/office/drawing/2014/main" id="{B8F00ED4-7CA7-4BB9-8712-F5A6D2334DDC}"/>
              </a:ext>
            </a:extLst>
          </p:cNvPr>
          <p:cNvGrpSpPr/>
          <p:nvPr/>
        </p:nvGrpSpPr>
        <p:grpSpPr>
          <a:xfrm>
            <a:off x="1778247" y="13889747"/>
            <a:ext cx="6310427" cy="5241571"/>
            <a:chOff x="4026382" y="1455644"/>
            <a:chExt cx="6310426" cy="5241571"/>
          </a:xfrm>
        </p:grpSpPr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7DBEB978-4BE9-4979-989A-33DFDCFC3769}"/>
                </a:ext>
              </a:extLst>
            </p:cNvPr>
            <p:cNvGrpSpPr/>
            <p:nvPr/>
          </p:nvGrpSpPr>
          <p:grpSpPr>
            <a:xfrm>
              <a:off x="5998674" y="1455644"/>
              <a:ext cx="4338134" cy="5241571"/>
              <a:chOff x="753978" y="132348"/>
              <a:chExt cx="4025595" cy="4921481"/>
            </a:xfrm>
          </p:grpSpPr>
          <p:grpSp>
            <p:nvGrpSpPr>
              <p:cNvPr id="226" name="Group 225">
                <a:extLst>
                  <a:ext uri="{FF2B5EF4-FFF2-40B4-BE49-F238E27FC236}">
                    <a16:creationId xmlns:a16="http://schemas.microsoft.com/office/drawing/2014/main" id="{EF44FBE9-5074-49F9-BDC2-03B4E24B803E}"/>
                  </a:ext>
                </a:extLst>
              </p:cNvPr>
              <p:cNvGrpSpPr/>
              <p:nvPr/>
            </p:nvGrpSpPr>
            <p:grpSpPr>
              <a:xfrm>
                <a:off x="753978" y="132348"/>
                <a:ext cx="4025595" cy="4552606"/>
                <a:chOff x="778041" y="256310"/>
                <a:chExt cx="4025595" cy="4552606"/>
              </a:xfrm>
            </p:grpSpPr>
            <p:grpSp>
              <p:nvGrpSpPr>
                <p:cNvPr id="228" name="Group 227">
                  <a:extLst>
                    <a:ext uri="{FF2B5EF4-FFF2-40B4-BE49-F238E27FC236}">
                      <a16:creationId xmlns:a16="http://schemas.microsoft.com/office/drawing/2014/main" id="{D06C2702-594E-4F14-B6DD-32838CEA0AC6}"/>
                    </a:ext>
                  </a:extLst>
                </p:cNvPr>
                <p:cNvGrpSpPr/>
                <p:nvPr/>
              </p:nvGrpSpPr>
              <p:grpSpPr>
                <a:xfrm>
                  <a:off x="778042" y="854242"/>
                  <a:ext cx="2671986" cy="1590255"/>
                  <a:chOff x="1523999" y="914400"/>
                  <a:chExt cx="3339548" cy="1590255"/>
                </a:xfrm>
                <a:solidFill>
                  <a:schemeClr val="accent1">
                    <a:lumMod val="20000"/>
                    <a:lumOff val="80000"/>
                  </a:schemeClr>
                </a:solidFill>
              </p:grpSpPr>
              <p:sp>
                <p:nvSpPr>
                  <p:cNvPr id="254" name="Rectangle 253">
                    <a:extLst>
                      <a:ext uri="{FF2B5EF4-FFF2-40B4-BE49-F238E27FC236}">
                        <a16:creationId xmlns:a16="http://schemas.microsoft.com/office/drawing/2014/main" id="{C851D527-CCBC-43F7-B3CF-1625689E09F8}"/>
                      </a:ext>
                    </a:extLst>
                  </p:cNvPr>
                  <p:cNvSpPr/>
                  <p:nvPr/>
                </p:nvSpPr>
                <p:spPr>
                  <a:xfrm>
                    <a:off x="1523999" y="1868553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…</a:t>
                    </a:r>
                  </a:p>
                </p:txBody>
              </p:sp>
              <p:grpSp>
                <p:nvGrpSpPr>
                  <p:cNvPr id="255" name="Group 254">
                    <a:extLst>
                      <a:ext uri="{FF2B5EF4-FFF2-40B4-BE49-F238E27FC236}">
                        <a16:creationId xmlns:a16="http://schemas.microsoft.com/office/drawing/2014/main" id="{7C256126-8045-4951-B0EB-EB894FB35EE8}"/>
                      </a:ext>
                    </a:extLst>
                  </p:cNvPr>
                  <p:cNvGrpSpPr/>
                  <p:nvPr/>
                </p:nvGrpSpPr>
                <p:grpSpPr>
                  <a:xfrm>
                    <a:off x="1523999" y="914400"/>
                    <a:ext cx="3339548" cy="1590255"/>
                    <a:chOff x="1523999" y="914400"/>
                    <a:chExt cx="3339548" cy="1590255"/>
                  </a:xfrm>
                  <a:grpFill/>
                </p:grpSpPr>
                <p:sp>
                  <p:nvSpPr>
                    <p:cNvPr id="256" name="Rectangle 255">
                      <a:extLst>
                        <a:ext uri="{FF2B5EF4-FFF2-40B4-BE49-F238E27FC236}">
                          <a16:creationId xmlns:a16="http://schemas.microsoft.com/office/drawing/2014/main" id="{08FAC081-628F-4DE1-B0E7-D40DC52D87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914400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0</a:t>
                      </a:r>
                    </a:p>
                  </p:txBody>
                </p:sp>
                <p:sp>
                  <p:nvSpPr>
                    <p:cNvPr id="257" name="Rectangle 256">
                      <a:extLst>
                        <a:ext uri="{FF2B5EF4-FFF2-40B4-BE49-F238E27FC236}">
                          <a16:creationId xmlns:a16="http://schemas.microsoft.com/office/drawing/2014/main" id="{98F21E5B-D3D8-409F-B969-4E498CF643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232451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1</a:t>
                      </a:r>
                    </a:p>
                  </p:txBody>
                </p:sp>
                <p:sp>
                  <p:nvSpPr>
                    <p:cNvPr id="258" name="Rectangle 257">
                      <a:extLst>
                        <a:ext uri="{FF2B5EF4-FFF2-40B4-BE49-F238E27FC236}">
                          <a16:creationId xmlns:a16="http://schemas.microsoft.com/office/drawing/2014/main" id="{C3493374-EBDA-47F7-89BA-D0CA21EF8F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550502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2</a:t>
                      </a:r>
                    </a:p>
                  </p:txBody>
                </p:sp>
                <p:sp>
                  <p:nvSpPr>
                    <p:cNvPr id="259" name="Rectangle 258">
                      <a:extLst>
                        <a:ext uri="{FF2B5EF4-FFF2-40B4-BE49-F238E27FC236}">
                          <a16:creationId xmlns:a16="http://schemas.microsoft.com/office/drawing/2014/main" id="{77992378-7331-4BF1-BB74-01AB2A3BD9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2186604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BIN_NUM_PER_HIS - 1</a:t>
                      </a:r>
                    </a:p>
                  </p:txBody>
                </p:sp>
              </p:grpSp>
            </p:grpSp>
            <p:cxnSp>
              <p:nvCxnSpPr>
                <p:cNvPr id="229" name="Straight Arrow Connector 228">
                  <a:extLst>
                    <a:ext uri="{FF2B5EF4-FFF2-40B4-BE49-F238E27FC236}">
                      <a16:creationId xmlns:a16="http://schemas.microsoft.com/office/drawing/2014/main" id="{EF3B0044-A543-48CA-B931-4882087970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8042" y="625642"/>
                  <a:ext cx="267198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30" name="TextBox 229">
                  <a:extLst>
                    <a:ext uri="{FF2B5EF4-FFF2-40B4-BE49-F238E27FC236}">
                      <a16:creationId xmlns:a16="http://schemas.microsoft.com/office/drawing/2014/main" id="{C5621BFD-A611-4308-A25C-FB7FCDFD88F1}"/>
                    </a:ext>
                  </a:extLst>
                </p:cNvPr>
                <p:cNvSpPr txBox="1"/>
                <p:nvPr/>
              </p:nvSpPr>
              <p:spPr>
                <a:xfrm>
                  <a:off x="1236216" y="256310"/>
                  <a:ext cx="1928088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 err="1"/>
                    <a:t>peakMax</a:t>
                  </a:r>
                  <a:r>
                    <a:rPr lang="en-US" sz="1953"/>
                    <a:t> bits wide</a:t>
                  </a:r>
                </a:p>
              </p:txBody>
            </p:sp>
            <p:grpSp>
              <p:nvGrpSpPr>
                <p:cNvPr id="232" name="Group 231">
                  <a:extLst>
                    <a:ext uri="{FF2B5EF4-FFF2-40B4-BE49-F238E27FC236}">
                      <a16:creationId xmlns:a16="http://schemas.microsoft.com/office/drawing/2014/main" id="{238E617D-0541-4294-9381-41A80EC21B7A}"/>
                    </a:ext>
                  </a:extLst>
                </p:cNvPr>
                <p:cNvGrpSpPr/>
                <p:nvPr/>
              </p:nvGrpSpPr>
              <p:grpSpPr>
                <a:xfrm>
                  <a:off x="778041" y="3138383"/>
                  <a:ext cx="2671986" cy="1576196"/>
                  <a:chOff x="1523998" y="-678772"/>
                  <a:chExt cx="3339548" cy="1576196"/>
                </a:xfrm>
                <a:solidFill>
                  <a:srgbClr val="DDF9FF"/>
                </a:solidFill>
              </p:grpSpPr>
              <p:sp>
                <p:nvSpPr>
                  <p:cNvPr id="242" name="Rectangle 241">
                    <a:extLst>
                      <a:ext uri="{FF2B5EF4-FFF2-40B4-BE49-F238E27FC236}">
                        <a16:creationId xmlns:a16="http://schemas.microsoft.com/office/drawing/2014/main" id="{666481E2-5522-4D89-9F82-3623F3FD6F43}"/>
                      </a:ext>
                    </a:extLst>
                  </p:cNvPr>
                  <p:cNvSpPr/>
                  <p:nvPr/>
                </p:nvSpPr>
                <p:spPr>
                  <a:xfrm>
                    <a:off x="1523998" y="268352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…</a:t>
                    </a:r>
                  </a:p>
                </p:txBody>
              </p:sp>
              <p:grpSp>
                <p:nvGrpSpPr>
                  <p:cNvPr id="243" name="Group 242">
                    <a:extLst>
                      <a:ext uri="{FF2B5EF4-FFF2-40B4-BE49-F238E27FC236}">
                        <a16:creationId xmlns:a16="http://schemas.microsoft.com/office/drawing/2014/main" id="{13A6B626-6F57-4A1C-B6AF-617FCFC1C202}"/>
                      </a:ext>
                    </a:extLst>
                  </p:cNvPr>
                  <p:cNvGrpSpPr/>
                  <p:nvPr/>
                </p:nvGrpSpPr>
                <p:grpSpPr>
                  <a:xfrm>
                    <a:off x="1523998" y="-678772"/>
                    <a:ext cx="3339548" cy="1576196"/>
                    <a:chOff x="1523998" y="-678772"/>
                    <a:chExt cx="3339548" cy="1576196"/>
                  </a:xfrm>
                  <a:grpFill/>
                </p:grpSpPr>
                <p:sp>
                  <p:nvSpPr>
                    <p:cNvPr id="244" name="Rectangle 243">
                      <a:extLst>
                        <a:ext uri="{FF2B5EF4-FFF2-40B4-BE49-F238E27FC236}">
                          <a16:creationId xmlns:a16="http://schemas.microsoft.com/office/drawing/2014/main" id="{6FF99E39-B432-4EAA-9828-1DC48B9884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8" y="-678772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0</a:t>
                      </a:r>
                    </a:p>
                  </p:txBody>
                </p:sp>
                <p:sp>
                  <p:nvSpPr>
                    <p:cNvPr id="245" name="Rectangle 244">
                      <a:extLst>
                        <a:ext uri="{FF2B5EF4-FFF2-40B4-BE49-F238E27FC236}">
                          <a16:creationId xmlns:a16="http://schemas.microsoft.com/office/drawing/2014/main" id="{9C5DF5C1-3B1E-4FF0-BCA3-4D295E0B24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8" y="-367751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1</a:t>
                      </a:r>
                    </a:p>
                  </p:txBody>
                </p:sp>
                <p:sp>
                  <p:nvSpPr>
                    <p:cNvPr id="246" name="Rectangle 245">
                      <a:extLst>
                        <a:ext uri="{FF2B5EF4-FFF2-40B4-BE49-F238E27FC236}">
                          <a16:creationId xmlns:a16="http://schemas.microsoft.com/office/drawing/2014/main" id="{AF8E0A9A-8170-4EAD-BE8E-524FBDEA7E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8" y="-49699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2</a:t>
                      </a:r>
                    </a:p>
                  </p:txBody>
                </p:sp>
                <p:sp>
                  <p:nvSpPr>
                    <p:cNvPr id="247" name="Rectangle 246">
                      <a:extLst>
                        <a:ext uri="{FF2B5EF4-FFF2-40B4-BE49-F238E27FC236}">
                          <a16:creationId xmlns:a16="http://schemas.microsoft.com/office/drawing/2014/main" id="{520F204B-168A-4CC2-A5B9-92E8EE18FF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8" y="579373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BIN_NUM_PER_HIS - 1</a:t>
                      </a:r>
                    </a:p>
                  </p:txBody>
                </p:sp>
              </p:grpSp>
            </p:grpSp>
            <p:sp>
              <p:nvSpPr>
                <p:cNvPr id="233" name="Rectangle 232">
                  <a:extLst>
                    <a:ext uri="{FF2B5EF4-FFF2-40B4-BE49-F238E27FC236}">
                      <a16:creationId xmlns:a16="http://schemas.microsoft.com/office/drawing/2014/main" id="{5CD28AAE-7E0C-45A9-BA81-FBD833FC7F15}"/>
                    </a:ext>
                  </a:extLst>
                </p:cNvPr>
                <p:cNvSpPr/>
                <p:nvPr/>
              </p:nvSpPr>
              <p:spPr>
                <a:xfrm>
                  <a:off x="778041" y="2444496"/>
                  <a:ext cx="2671986" cy="698871"/>
                </a:xfrm>
                <a:prstGeom prst="rect">
                  <a:avLst/>
                </a:prstGeom>
                <a:solidFill>
                  <a:srgbClr val="FFFFE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…</a:t>
                  </a:r>
                </a:p>
              </p:txBody>
            </p:sp>
            <p:cxnSp>
              <p:nvCxnSpPr>
                <p:cNvPr id="234" name="Straight Arrow Connector 233">
                  <a:extLst>
                    <a:ext uri="{FF2B5EF4-FFF2-40B4-BE49-F238E27FC236}">
                      <a16:creationId xmlns:a16="http://schemas.microsoft.com/office/drawing/2014/main" id="{7FF13A5C-6D29-4AA4-A31B-BC8F7990F9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600" y="854242"/>
                  <a:ext cx="0" cy="159025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BE6D55C4-4A9D-41D4-B616-891185F9AB1B}"/>
                    </a:ext>
                  </a:extLst>
                </p:cNvPr>
                <p:cNvSpPr txBox="1"/>
                <p:nvPr/>
              </p:nvSpPr>
              <p:spPr>
                <a:xfrm>
                  <a:off x="3657598" y="1429650"/>
                  <a:ext cx="890336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238" name="Straight Arrow Connector 237">
                  <a:extLst>
                    <a:ext uri="{FF2B5EF4-FFF2-40B4-BE49-F238E27FC236}">
                      <a16:creationId xmlns:a16="http://schemas.microsoft.com/office/drawing/2014/main" id="{8F34345E-1EA7-4FE0-999E-6FA63C13EC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598" y="2425018"/>
                  <a:ext cx="0" cy="696804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F12CE7E4-D13B-43CD-A41F-11B2105643BE}"/>
                    </a:ext>
                  </a:extLst>
                </p:cNvPr>
                <p:cNvSpPr txBox="1"/>
                <p:nvPr/>
              </p:nvSpPr>
              <p:spPr>
                <a:xfrm>
                  <a:off x="3703891" y="2616911"/>
                  <a:ext cx="890336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    …</a:t>
                  </a:r>
                </a:p>
              </p:txBody>
            </p:sp>
            <p:cxnSp>
              <p:nvCxnSpPr>
                <p:cNvPr id="240" name="Straight Arrow Connector 239">
                  <a:extLst>
                    <a:ext uri="{FF2B5EF4-FFF2-40B4-BE49-F238E27FC236}">
                      <a16:creationId xmlns:a16="http://schemas.microsoft.com/office/drawing/2014/main" id="{B85E5485-BDCF-42FA-905F-B79EB93DFD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598" y="3120334"/>
                  <a:ext cx="0" cy="16885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1" name="TextBox 240">
                  <a:extLst>
                    <a:ext uri="{FF2B5EF4-FFF2-40B4-BE49-F238E27FC236}">
                      <a16:creationId xmlns:a16="http://schemas.microsoft.com/office/drawing/2014/main" id="{118B649A-6D8D-401E-AFA7-D66A2E0BBE55}"/>
                    </a:ext>
                  </a:extLst>
                </p:cNvPr>
                <p:cNvSpPr txBox="1"/>
                <p:nvPr/>
              </p:nvSpPr>
              <p:spPr>
                <a:xfrm>
                  <a:off x="3715385" y="3833217"/>
                  <a:ext cx="1088251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3</a:t>
                  </a:r>
                </a:p>
              </p:txBody>
            </p:sp>
          </p:grpSp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E23AF3A9-5FEF-4039-96C2-065BA781D538}"/>
                  </a:ext>
                </a:extLst>
              </p:cNvPr>
              <p:cNvSpPr txBox="1"/>
              <p:nvPr/>
            </p:nvSpPr>
            <p:spPr>
              <a:xfrm>
                <a:off x="1476787" y="4684956"/>
                <a:ext cx="1398819" cy="368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SRAM1_1</a:t>
                </a:r>
              </a:p>
            </p:txBody>
          </p:sp>
        </p:grp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CB63350C-4AA9-4131-8A34-547CE422E39C}"/>
                </a:ext>
              </a:extLst>
            </p:cNvPr>
            <p:cNvCxnSpPr>
              <a:cxnSpLocks/>
            </p:cNvCxnSpPr>
            <p:nvPr/>
          </p:nvCxnSpPr>
          <p:spPr>
            <a:xfrm>
              <a:off x="5756253" y="2092465"/>
              <a:ext cx="18735" cy="411141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E7DAF87-40A6-4884-AA0F-4A0DADD7772D}"/>
                </a:ext>
              </a:extLst>
            </p:cNvPr>
            <p:cNvSpPr txBox="1"/>
            <p:nvPr/>
          </p:nvSpPr>
          <p:spPr>
            <a:xfrm>
              <a:off x="4026382" y="3820717"/>
              <a:ext cx="1797120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part</a:t>
              </a:r>
            </a:p>
          </p:txBody>
        </p:sp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0267C797-382A-4036-99DF-0C753DF3614A}"/>
              </a:ext>
            </a:extLst>
          </p:cNvPr>
          <p:cNvGrpSpPr/>
          <p:nvPr/>
        </p:nvGrpSpPr>
        <p:grpSpPr>
          <a:xfrm>
            <a:off x="14682693" y="13919774"/>
            <a:ext cx="6310427" cy="5241571"/>
            <a:chOff x="4026382" y="1455644"/>
            <a:chExt cx="6310426" cy="5241571"/>
          </a:xfrm>
        </p:grpSpPr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A2F71761-FF0D-48FB-94E9-820EF598919F}"/>
                </a:ext>
              </a:extLst>
            </p:cNvPr>
            <p:cNvGrpSpPr/>
            <p:nvPr/>
          </p:nvGrpSpPr>
          <p:grpSpPr>
            <a:xfrm>
              <a:off x="5998674" y="1455644"/>
              <a:ext cx="4338134" cy="5241571"/>
              <a:chOff x="753978" y="132348"/>
              <a:chExt cx="4025595" cy="4921481"/>
            </a:xfrm>
          </p:grpSpPr>
          <p:grpSp>
            <p:nvGrpSpPr>
              <p:cNvPr id="272" name="Group 271">
                <a:extLst>
                  <a:ext uri="{FF2B5EF4-FFF2-40B4-BE49-F238E27FC236}">
                    <a16:creationId xmlns:a16="http://schemas.microsoft.com/office/drawing/2014/main" id="{C853F597-8BB9-4807-9098-AC2F808A2B69}"/>
                  </a:ext>
                </a:extLst>
              </p:cNvPr>
              <p:cNvGrpSpPr/>
              <p:nvPr/>
            </p:nvGrpSpPr>
            <p:grpSpPr>
              <a:xfrm>
                <a:off x="753978" y="132348"/>
                <a:ext cx="4025595" cy="4552606"/>
                <a:chOff x="778041" y="256310"/>
                <a:chExt cx="4025595" cy="4552606"/>
              </a:xfrm>
            </p:grpSpPr>
            <p:grpSp>
              <p:nvGrpSpPr>
                <p:cNvPr id="274" name="Group 273">
                  <a:extLst>
                    <a:ext uri="{FF2B5EF4-FFF2-40B4-BE49-F238E27FC236}">
                      <a16:creationId xmlns:a16="http://schemas.microsoft.com/office/drawing/2014/main" id="{38EE5376-3D85-403F-B1B1-91E1438D4C99}"/>
                    </a:ext>
                  </a:extLst>
                </p:cNvPr>
                <p:cNvGrpSpPr/>
                <p:nvPr/>
              </p:nvGrpSpPr>
              <p:grpSpPr>
                <a:xfrm>
                  <a:off x="778042" y="854242"/>
                  <a:ext cx="2671986" cy="1590255"/>
                  <a:chOff x="1523999" y="914400"/>
                  <a:chExt cx="3339548" cy="1590255"/>
                </a:xfrm>
                <a:solidFill>
                  <a:schemeClr val="accent1">
                    <a:lumMod val="20000"/>
                    <a:lumOff val="80000"/>
                  </a:schemeClr>
                </a:solidFill>
              </p:grpSpPr>
              <p:sp>
                <p:nvSpPr>
                  <p:cNvPr id="291" name="Rectangle 290">
                    <a:extLst>
                      <a:ext uri="{FF2B5EF4-FFF2-40B4-BE49-F238E27FC236}">
                        <a16:creationId xmlns:a16="http://schemas.microsoft.com/office/drawing/2014/main" id="{90BFFC91-EA7B-4E2F-AE28-CE97B433C7E6}"/>
                      </a:ext>
                    </a:extLst>
                  </p:cNvPr>
                  <p:cNvSpPr/>
                  <p:nvPr/>
                </p:nvSpPr>
                <p:spPr>
                  <a:xfrm>
                    <a:off x="1523999" y="1868553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…</a:t>
                    </a:r>
                  </a:p>
                </p:txBody>
              </p:sp>
              <p:grpSp>
                <p:nvGrpSpPr>
                  <p:cNvPr id="292" name="Group 291">
                    <a:extLst>
                      <a:ext uri="{FF2B5EF4-FFF2-40B4-BE49-F238E27FC236}">
                        <a16:creationId xmlns:a16="http://schemas.microsoft.com/office/drawing/2014/main" id="{541907EC-FD01-42F9-93AA-3855E2309856}"/>
                      </a:ext>
                    </a:extLst>
                  </p:cNvPr>
                  <p:cNvGrpSpPr/>
                  <p:nvPr/>
                </p:nvGrpSpPr>
                <p:grpSpPr>
                  <a:xfrm>
                    <a:off x="1523999" y="914400"/>
                    <a:ext cx="3339548" cy="1590255"/>
                    <a:chOff x="1523999" y="914400"/>
                    <a:chExt cx="3339548" cy="1590255"/>
                  </a:xfrm>
                  <a:grpFill/>
                </p:grpSpPr>
                <p:sp>
                  <p:nvSpPr>
                    <p:cNvPr id="293" name="Rectangle 292">
                      <a:extLst>
                        <a:ext uri="{FF2B5EF4-FFF2-40B4-BE49-F238E27FC236}">
                          <a16:creationId xmlns:a16="http://schemas.microsoft.com/office/drawing/2014/main" id="{97A39E0E-E3C3-406C-BDE3-D2777B61E8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914400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0</a:t>
                      </a:r>
                    </a:p>
                  </p:txBody>
                </p:sp>
                <p:sp>
                  <p:nvSpPr>
                    <p:cNvPr id="294" name="Rectangle 293">
                      <a:extLst>
                        <a:ext uri="{FF2B5EF4-FFF2-40B4-BE49-F238E27FC236}">
                          <a16:creationId xmlns:a16="http://schemas.microsoft.com/office/drawing/2014/main" id="{B2C0B20E-DB6E-4A99-836D-EED14D614E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232451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1</a:t>
                      </a:r>
                    </a:p>
                  </p:txBody>
                </p:sp>
                <p:sp>
                  <p:nvSpPr>
                    <p:cNvPr id="295" name="Rectangle 294">
                      <a:extLst>
                        <a:ext uri="{FF2B5EF4-FFF2-40B4-BE49-F238E27FC236}">
                          <a16:creationId xmlns:a16="http://schemas.microsoft.com/office/drawing/2014/main" id="{979EC213-4DE8-4A07-ADEC-EB2EAD6702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550502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2</a:t>
                      </a:r>
                    </a:p>
                  </p:txBody>
                </p:sp>
                <p:sp>
                  <p:nvSpPr>
                    <p:cNvPr id="296" name="Rectangle 295">
                      <a:extLst>
                        <a:ext uri="{FF2B5EF4-FFF2-40B4-BE49-F238E27FC236}">
                          <a16:creationId xmlns:a16="http://schemas.microsoft.com/office/drawing/2014/main" id="{2AFD2F8D-9F82-49F6-AFAE-520E908D91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2186604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BIN_NUM_PER_HIS - 1</a:t>
                      </a:r>
                    </a:p>
                  </p:txBody>
                </p:sp>
              </p:grpSp>
            </p:grpSp>
            <p:cxnSp>
              <p:nvCxnSpPr>
                <p:cNvPr id="275" name="Straight Arrow Connector 274">
                  <a:extLst>
                    <a:ext uri="{FF2B5EF4-FFF2-40B4-BE49-F238E27FC236}">
                      <a16:creationId xmlns:a16="http://schemas.microsoft.com/office/drawing/2014/main" id="{EC8002D7-CD6E-44FC-8003-9B44C4CBEB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8042" y="625642"/>
                  <a:ext cx="267198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76" name="TextBox 275">
                  <a:extLst>
                    <a:ext uri="{FF2B5EF4-FFF2-40B4-BE49-F238E27FC236}">
                      <a16:creationId xmlns:a16="http://schemas.microsoft.com/office/drawing/2014/main" id="{4DA6ED36-B536-4654-8E47-91D44189F4C7}"/>
                    </a:ext>
                  </a:extLst>
                </p:cNvPr>
                <p:cNvSpPr txBox="1"/>
                <p:nvPr/>
              </p:nvSpPr>
              <p:spPr>
                <a:xfrm>
                  <a:off x="1236216" y="256310"/>
                  <a:ext cx="1928088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 err="1"/>
                    <a:t>peakMax</a:t>
                  </a:r>
                  <a:r>
                    <a:rPr lang="en-US" sz="1953"/>
                    <a:t> bits wide</a:t>
                  </a:r>
                </a:p>
              </p:txBody>
            </p:sp>
            <p:grpSp>
              <p:nvGrpSpPr>
                <p:cNvPr id="277" name="Group 276">
                  <a:extLst>
                    <a:ext uri="{FF2B5EF4-FFF2-40B4-BE49-F238E27FC236}">
                      <a16:creationId xmlns:a16="http://schemas.microsoft.com/office/drawing/2014/main" id="{005AEE7D-7371-4ABE-89BA-FA9DAD732B3C}"/>
                    </a:ext>
                  </a:extLst>
                </p:cNvPr>
                <p:cNvGrpSpPr/>
                <p:nvPr/>
              </p:nvGrpSpPr>
              <p:grpSpPr>
                <a:xfrm>
                  <a:off x="778041" y="3138383"/>
                  <a:ext cx="2671986" cy="1576196"/>
                  <a:chOff x="1523998" y="-678772"/>
                  <a:chExt cx="3339548" cy="1576196"/>
                </a:xfrm>
                <a:solidFill>
                  <a:srgbClr val="DDF9FF"/>
                </a:solidFill>
              </p:grpSpPr>
              <p:sp>
                <p:nvSpPr>
                  <p:cNvPr id="285" name="Rectangle 284">
                    <a:extLst>
                      <a:ext uri="{FF2B5EF4-FFF2-40B4-BE49-F238E27FC236}">
                        <a16:creationId xmlns:a16="http://schemas.microsoft.com/office/drawing/2014/main" id="{F0DA2E6F-E00D-46E1-8696-F6275B25B2ED}"/>
                      </a:ext>
                    </a:extLst>
                  </p:cNvPr>
                  <p:cNvSpPr/>
                  <p:nvPr/>
                </p:nvSpPr>
                <p:spPr>
                  <a:xfrm>
                    <a:off x="1523998" y="268352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…</a:t>
                    </a:r>
                  </a:p>
                </p:txBody>
              </p:sp>
              <p:grpSp>
                <p:nvGrpSpPr>
                  <p:cNvPr id="286" name="Group 285">
                    <a:extLst>
                      <a:ext uri="{FF2B5EF4-FFF2-40B4-BE49-F238E27FC236}">
                        <a16:creationId xmlns:a16="http://schemas.microsoft.com/office/drawing/2014/main" id="{4AD7A214-34AF-4F4D-9B68-83154DF23960}"/>
                      </a:ext>
                    </a:extLst>
                  </p:cNvPr>
                  <p:cNvGrpSpPr/>
                  <p:nvPr/>
                </p:nvGrpSpPr>
                <p:grpSpPr>
                  <a:xfrm>
                    <a:off x="1523998" y="-678772"/>
                    <a:ext cx="3339548" cy="1576196"/>
                    <a:chOff x="1523998" y="-678772"/>
                    <a:chExt cx="3339548" cy="1576196"/>
                  </a:xfrm>
                  <a:grpFill/>
                </p:grpSpPr>
                <p:sp>
                  <p:nvSpPr>
                    <p:cNvPr id="287" name="Rectangle 286">
                      <a:extLst>
                        <a:ext uri="{FF2B5EF4-FFF2-40B4-BE49-F238E27FC236}">
                          <a16:creationId xmlns:a16="http://schemas.microsoft.com/office/drawing/2014/main" id="{EABB82C0-1FB0-47E9-B6FB-4D51196A0B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8" y="-678772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0</a:t>
                      </a:r>
                    </a:p>
                  </p:txBody>
                </p:sp>
                <p:sp>
                  <p:nvSpPr>
                    <p:cNvPr id="288" name="Rectangle 287">
                      <a:extLst>
                        <a:ext uri="{FF2B5EF4-FFF2-40B4-BE49-F238E27FC236}">
                          <a16:creationId xmlns:a16="http://schemas.microsoft.com/office/drawing/2014/main" id="{A644523B-B6F9-4ABF-A93A-ED720E506F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8" y="-367751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1</a:t>
                      </a:r>
                    </a:p>
                  </p:txBody>
                </p:sp>
                <p:sp>
                  <p:nvSpPr>
                    <p:cNvPr id="289" name="Rectangle 288">
                      <a:extLst>
                        <a:ext uri="{FF2B5EF4-FFF2-40B4-BE49-F238E27FC236}">
                          <a16:creationId xmlns:a16="http://schemas.microsoft.com/office/drawing/2014/main" id="{53CFE236-2DEC-4E82-AC0C-8E3FF4E4F1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8" y="-49699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2</a:t>
                      </a:r>
                    </a:p>
                  </p:txBody>
                </p:sp>
                <p:sp>
                  <p:nvSpPr>
                    <p:cNvPr id="290" name="Rectangle 289">
                      <a:extLst>
                        <a:ext uri="{FF2B5EF4-FFF2-40B4-BE49-F238E27FC236}">
                          <a16:creationId xmlns:a16="http://schemas.microsoft.com/office/drawing/2014/main" id="{44949DCC-AF73-4CE1-806E-8D3805A8B5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8" y="579373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BIN_NUM_PER_HIS - 1</a:t>
                      </a:r>
                    </a:p>
                  </p:txBody>
                </p:sp>
              </p:grpSp>
            </p:grpSp>
            <p:sp>
              <p:nvSpPr>
                <p:cNvPr id="278" name="Rectangle 277">
                  <a:extLst>
                    <a:ext uri="{FF2B5EF4-FFF2-40B4-BE49-F238E27FC236}">
                      <a16:creationId xmlns:a16="http://schemas.microsoft.com/office/drawing/2014/main" id="{AD5577FA-4824-4567-997D-B5AE0C0A379F}"/>
                    </a:ext>
                  </a:extLst>
                </p:cNvPr>
                <p:cNvSpPr/>
                <p:nvPr/>
              </p:nvSpPr>
              <p:spPr>
                <a:xfrm>
                  <a:off x="778041" y="2444496"/>
                  <a:ext cx="2671986" cy="698871"/>
                </a:xfrm>
                <a:prstGeom prst="rect">
                  <a:avLst/>
                </a:prstGeom>
                <a:solidFill>
                  <a:srgbClr val="FFFFE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…</a:t>
                  </a:r>
                </a:p>
              </p:txBody>
            </p:sp>
            <p:cxnSp>
              <p:nvCxnSpPr>
                <p:cNvPr id="279" name="Straight Arrow Connector 278">
                  <a:extLst>
                    <a:ext uri="{FF2B5EF4-FFF2-40B4-BE49-F238E27FC236}">
                      <a16:creationId xmlns:a16="http://schemas.microsoft.com/office/drawing/2014/main" id="{DA7D6BA9-E99B-485D-97FE-890FA8420D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600" y="854242"/>
                  <a:ext cx="0" cy="159025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80" name="TextBox 279">
                  <a:extLst>
                    <a:ext uri="{FF2B5EF4-FFF2-40B4-BE49-F238E27FC236}">
                      <a16:creationId xmlns:a16="http://schemas.microsoft.com/office/drawing/2014/main" id="{12A51848-AC5B-4C92-85E8-FDA8C0AA167F}"/>
                    </a:ext>
                  </a:extLst>
                </p:cNvPr>
                <p:cNvSpPr txBox="1"/>
                <p:nvPr/>
              </p:nvSpPr>
              <p:spPr>
                <a:xfrm>
                  <a:off x="3657598" y="1429650"/>
                  <a:ext cx="890336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4</a:t>
                  </a:r>
                </a:p>
              </p:txBody>
            </p:sp>
            <p:cxnSp>
              <p:nvCxnSpPr>
                <p:cNvPr id="281" name="Straight Arrow Connector 280">
                  <a:extLst>
                    <a:ext uri="{FF2B5EF4-FFF2-40B4-BE49-F238E27FC236}">
                      <a16:creationId xmlns:a16="http://schemas.microsoft.com/office/drawing/2014/main" id="{0632CBE8-B0BF-4F80-A067-14631BACFB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598" y="2425018"/>
                  <a:ext cx="0" cy="696804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82" name="TextBox 281">
                  <a:extLst>
                    <a:ext uri="{FF2B5EF4-FFF2-40B4-BE49-F238E27FC236}">
                      <a16:creationId xmlns:a16="http://schemas.microsoft.com/office/drawing/2014/main" id="{9F3BACE8-945C-471F-9266-658D4CE639AF}"/>
                    </a:ext>
                  </a:extLst>
                </p:cNvPr>
                <p:cNvSpPr txBox="1"/>
                <p:nvPr/>
              </p:nvSpPr>
              <p:spPr>
                <a:xfrm>
                  <a:off x="3703891" y="2616911"/>
                  <a:ext cx="890336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    …</a:t>
                  </a:r>
                </a:p>
              </p:txBody>
            </p:sp>
            <p:cxnSp>
              <p:nvCxnSpPr>
                <p:cNvPr id="283" name="Straight Arrow Connector 282">
                  <a:extLst>
                    <a:ext uri="{FF2B5EF4-FFF2-40B4-BE49-F238E27FC236}">
                      <a16:creationId xmlns:a16="http://schemas.microsoft.com/office/drawing/2014/main" id="{4B364BD7-8005-46D6-AE1E-816B0B77CF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598" y="3120334"/>
                  <a:ext cx="0" cy="16885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84" name="TextBox 283">
                  <a:extLst>
                    <a:ext uri="{FF2B5EF4-FFF2-40B4-BE49-F238E27FC236}">
                      <a16:creationId xmlns:a16="http://schemas.microsoft.com/office/drawing/2014/main" id="{E974E8DE-35AF-4172-A8C9-AD4A30D3A3BF}"/>
                    </a:ext>
                  </a:extLst>
                </p:cNvPr>
                <p:cNvSpPr txBox="1"/>
                <p:nvPr/>
              </p:nvSpPr>
              <p:spPr>
                <a:xfrm>
                  <a:off x="3715385" y="3833217"/>
                  <a:ext cx="1088251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6</a:t>
                  </a:r>
                </a:p>
              </p:txBody>
            </p:sp>
          </p:grpSp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71FCAB0C-C865-4CA3-848F-47E00C2A8098}"/>
                  </a:ext>
                </a:extLst>
              </p:cNvPr>
              <p:cNvSpPr txBox="1"/>
              <p:nvPr/>
            </p:nvSpPr>
            <p:spPr>
              <a:xfrm>
                <a:off x="1476787" y="4684956"/>
                <a:ext cx="1398819" cy="368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SRAM1_2</a:t>
                </a:r>
              </a:p>
            </p:txBody>
          </p:sp>
        </p:grpSp>
        <p:cxnSp>
          <p:nvCxnSpPr>
            <p:cNvPr id="270" name="Straight Arrow Connector 269">
              <a:extLst>
                <a:ext uri="{FF2B5EF4-FFF2-40B4-BE49-F238E27FC236}">
                  <a16:creationId xmlns:a16="http://schemas.microsoft.com/office/drawing/2014/main" id="{468784D1-9E27-4834-A932-63F02198D1BF}"/>
                </a:ext>
              </a:extLst>
            </p:cNvPr>
            <p:cNvCxnSpPr>
              <a:cxnSpLocks/>
            </p:cNvCxnSpPr>
            <p:nvPr/>
          </p:nvCxnSpPr>
          <p:spPr>
            <a:xfrm>
              <a:off x="5756253" y="2092465"/>
              <a:ext cx="18735" cy="411141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42E3413E-B280-4B6F-8A44-8A83F8B5F42B}"/>
                </a:ext>
              </a:extLst>
            </p:cNvPr>
            <p:cNvSpPr txBox="1"/>
            <p:nvPr/>
          </p:nvSpPr>
          <p:spPr>
            <a:xfrm>
              <a:off x="4026382" y="3820717"/>
              <a:ext cx="1797120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part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483A293-7D43-44CA-9840-476131417092}"/>
              </a:ext>
            </a:extLst>
          </p:cNvPr>
          <p:cNvGrpSpPr/>
          <p:nvPr/>
        </p:nvGrpSpPr>
        <p:grpSpPr>
          <a:xfrm>
            <a:off x="7813120" y="13475663"/>
            <a:ext cx="8718960" cy="6867071"/>
            <a:chOff x="7813117" y="4331648"/>
            <a:chExt cx="8718957" cy="6867069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06B7157D-0A4C-4B43-A1A2-8C73D36E9E5E}"/>
                </a:ext>
              </a:extLst>
            </p:cNvPr>
            <p:cNvGrpSpPr/>
            <p:nvPr/>
          </p:nvGrpSpPr>
          <p:grpSpPr>
            <a:xfrm>
              <a:off x="7813117" y="4331648"/>
              <a:ext cx="8718957" cy="6867069"/>
              <a:chOff x="18771237" y="4885871"/>
              <a:chExt cx="8718957" cy="6867069"/>
            </a:xfrm>
          </p:grpSpPr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BC4F62DB-1D5A-474C-BB31-0A7D79AB8F2B}"/>
                  </a:ext>
                </a:extLst>
              </p:cNvPr>
              <p:cNvGrpSpPr/>
              <p:nvPr/>
            </p:nvGrpSpPr>
            <p:grpSpPr>
              <a:xfrm>
                <a:off x="18942694" y="4885871"/>
                <a:ext cx="8547500" cy="6867069"/>
                <a:chOff x="17197711" y="6045295"/>
                <a:chExt cx="8547500" cy="6867069"/>
              </a:xfrm>
            </p:grpSpPr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45A1B095-C5FE-4902-9D2C-E7E69AD54A6C}"/>
                    </a:ext>
                  </a:extLst>
                </p:cNvPr>
                <p:cNvGrpSpPr/>
                <p:nvPr/>
              </p:nvGrpSpPr>
              <p:grpSpPr>
                <a:xfrm>
                  <a:off x="19156586" y="6045295"/>
                  <a:ext cx="6588625" cy="6867069"/>
                  <a:chOff x="753971" y="119520"/>
                  <a:chExt cx="5938818" cy="6338834"/>
                </a:xfrm>
              </p:grpSpPr>
              <p:grpSp>
                <p:nvGrpSpPr>
                  <p:cNvPr id="48" name="Group 47">
                    <a:extLst>
                      <a:ext uri="{FF2B5EF4-FFF2-40B4-BE49-F238E27FC236}">
                        <a16:creationId xmlns:a16="http://schemas.microsoft.com/office/drawing/2014/main" id="{0AF0D902-C15A-4C4E-9088-DCB72D114555}"/>
                      </a:ext>
                    </a:extLst>
                  </p:cNvPr>
                  <p:cNvGrpSpPr/>
                  <p:nvPr/>
                </p:nvGrpSpPr>
                <p:grpSpPr>
                  <a:xfrm>
                    <a:off x="753971" y="119520"/>
                    <a:ext cx="5938818" cy="2965039"/>
                    <a:chOff x="778034" y="243482"/>
                    <a:chExt cx="5938818" cy="2965039"/>
                  </a:xfrm>
                </p:grpSpPr>
                <p:grpSp>
                  <p:nvGrpSpPr>
                    <p:cNvPr id="77" name="Group 76">
                      <a:extLst>
                        <a:ext uri="{FF2B5EF4-FFF2-40B4-BE49-F238E27FC236}">
                          <a16:creationId xmlns:a16="http://schemas.microsoft.com/office/drawing/2014/main" id="{DDF01802-C54F-4FFE-95C6-EB9A0850112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78042" y="854242"/>
                      <a:ext cx="2671986" cy="954153"/>
                      <a:chOff x="1523999" y="914400"/>
                      <a:chExt cx="3339548" cy="954153"/>
                    </a:xfrm>
                    <a:solidFill>
                      <a:schemeClr val="accent1">
                        <a:lumMod val="20000"/>
                        <a:lumOff val="80000"/>
                      </a:schemeClr>
                    </a:solidFill>
                  </p:grpSpPr>
                  <p:sp>
                    <p:nvSpPr>
                      <p:cNvPr id="78" name="Rectangle 77">
                        <a:extLst>
                          <a:ext uri="{FF2B5EF4-FFF2-40B4-BE49-F238E27FC236}">
                            <a16:creationId xmlns:a16="http://schemas.microsoft.com/office/drawing/2014/main" id="{695E1587-A28F-4016-818B-0B50706D8E7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23999" y="914400"/>
                        <a:ext cx="3339548" cy="318051"/>
                      </a:xfrm>
                      <a:prstGeom prst="rect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953">
                            <a:solidFill>
                              <a:schemeClr val="tx1"/>
                            </a:solidFill>
                          </a:rPr>
                          <a:t>TH-</a:t>
                        </a:r>
                      </a:p>
                    </p:txBody>
                  </p:sp>
                  <p:sp>
                    <p:nvSpPr>
                      <p:cNvPr id="79" name="Rectangle 78">
                        <a:extLst>
                          <a:ext uri="{FF2B5EF4-FFF2-40B4-BE49-F238E27FC236}">
                            <a16:creationId xmlns:a16="http://schemas.microsoft.com/office/drawing/2014/main" id="{FC75CF57-B265-44EB-A832-0F0C78C810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23999" y="1232451"/>
                        <a:ext cx="3339548" cy="318051"/>
                      </a:xfrm>
                      <a:prstGeom prst="rect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953">
                            <a:solidFill>
                              <a:schemeClr val="tx1"/>
                            </a:solidFill>
                          </a:rPr>
                          <a:t>TH+</a:t>
                        </a:r>
                      </a:p>
                    </p:txBody>
                  </p:sp>
                  <p:sp>
                    <p:nvSpPr>
                      <p:cNvPr id="80" name="Rectangle 79">
                        <a:extLst>
                          <a:ext uri="{FF2B5EF4-FFF2-40B4-BE49-F238E27FC236}">
                            <a16:creationId xmlns:a16="http://schemas.microsoft.com/office/drawing/2014/main" id="{DAB96FF9-175A-4CCC-89EE-D2FF7E02F27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23999" y="1550502"/>
                        <a:ext cx="3339548" cy="318051"/>
                      </a:xfrm>
                      <a:prstGeom prst="rect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953">
                            <a:solidFill>
                              <a:schemeClr val="tx1"/>
                            </a:solidFill>
                          </a:rPr>
                          <a:t>CH</a:t>
                        </a:r>
                      </a:p>
                    </p:txBody>
                  </p:sp>
                </p:grpSp>
                <p:cxnSp>
                  <p:nvCxnSpPr>
                    <p:cNvPr id="51" name="Straight Arrow Connector 50">
                      <a:extLst>
                        <a:ext uri="{FF2B5EF4-FFF2-40B4-BE49-F238E27FC236}">
                          <a16:creationId xmlns:a16="http://schemas.microsoft.com/office/drawing/2014/main" id="{A80CA7A1-FF60-42D4-BC06-60953DE94A9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78042" y="625642"/>
                      <a:ext cx="2671986" cy="0"/>
                    </a:xfrm>
                    <a:prstGeom prst="straightConnector1">
                      <a:avLst/>
                    </a:prstGeom>
                    <a:ln>
                      <a:headEnd type="triangle"/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2" name="TextBox 51">
                      <a:extLst>
                        <a:ext uri="{FF2B5EF4-FFF2-40B4-BE49-F238E27FC236}">
                          <a16:creationId xmlns:a16="http://schemas.microsoft.com/office/drawing/2014/main" id="{C8DE0030-25F2-4B33-99DD-5B30FDE63A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24211" y="243482"/>
                      <a:ext cx="1379643" cy="3626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953"/>
                        <a:t>Np bits wide</a:t>
                      </a:r>
                    </a:p>
                  </p:txBody>
                </p:sp>
                <p:grpSp>
                  <p:nvGrpSpPr>
                    <p:cNvPr id="65" name="Group 64">
                      <a:extLst>
                        <a:ext uri="{FF2B5EF4-FFF2-40B4-BE49-F238E27FC236}">
                          <a16:creationId xmlns:a16="http://schemas.microsoft.com/office/drawing/2014/main" id="{A43C01E0-7981-46CE-BF1E-A7A78985231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78034" y="2241900"/>
                      <a:ext cx="2671986" cy="951677"/>
                      <a:chOff x="1523989" y="-1575255"/>
                      <a:chExt cx="3339548" cy="951677"/>
                    </a:xfrm>
                    <a:solidFill>
                      <a:srgbClr val="DDF9FF"/>
                    </a:solidFill>
                  </p:grpSpPr>
                  <p:sp>
                    <p:nvSpPr>
                      <p:cNvPr id="66" name="Rectangle 65">
                        <a:extLst>
                          <a:ext uri="{FF2B5EF4-FFF2-40B4-BE49-F238E27FC236}">
                            <a16:creationId xmlns:a16="http://schemas.microsoft.com/office/drawing/2014/main" id="{8035298F-3CEB-4DE0-98F4-BBC06339A0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23989" y="-1575255"/>
                        <a:ext cx="3339548" cy="318051"/>
                      </a:xfrm>
                      <a:prstGeom prst="rect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953">
                            <a:solidFill>
                              <a:schemeClr val="tx1"/>
                            </a:solidFill>
                          </a:rPr>
                          <a:t>TH-</a:t>
                        </a:r>
                      </a:p>
                    </p:txBody>
                  </p:sp>
                  <p:sp>
                    <p:nvSpPr>
                      <p:cNvPr id="67" name="Rectangle 66">
                        <a:extLst>
                          <a:ext uri="{FF2B5EF4-FFF2-40B4-BE49-F238E27FC236}">
                            <a16:creationId xmlns:a16="http://schemas.microsoft.com/office/drawing/2014/main" id="{60259267-1AC8-4B45-A4B3-FFEB7F50C5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23989" y="-1257203"/>
                        <a:ext cx="3339548" cy="318051"/>
                      </a:xfrm>
                      <a:prstGeom prst="rect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953">
                            <a:solidFill>
                              <a:schemeClr val="tx1"/>
                            </a:solidFill>
                          </a:rPr>
                          <a:t>TH+</a:t>
                        </a:r>
                      </a:p>
                    </p:txBody>
                  </p:sp>
                  <p:sp>
                    <p:nvSpPr>
                      <p:cNvPr id="68" name="Rectangle 67">
                        <a:extLst>
                          <a:ext uri="{FF2B5EF4-FFF2-40B4-BE49-F238E27FC236}">
                            <a16:creationId xmlns:a16="http://schemas.microsoft.com/office/drawing/2014/main" id="{8BE50905-FF44-4C6F-8719-54CF37F9DD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23989" y="-941629"/>
                        <a:ext cx="3339548" cy="318051"/>
                      </a:xfrm>
                      <a:prstGeom prst="rect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953">
                            <a:solidFill>
                              <a:schemeClr val="tx1"/>
                            </a:solidFill>
                          </a:rPr>
                          <a:t>CH</a:t>
                        </a:r>
                      </a:p>
                    </p:txBody>
                  </p:sp>
                </p:grpSp>
                <p:sp>
                  <p:nvSpPr>
                    <p:cNvPr id="55" name="Rectangle 54">
                      <a:extLst>
                        <a:ext uri="{FF2B5EF4-FFF2-40B4-BE49-F238E27FC236}">
                          <a16:creationId xmlns:a16="http://schemas.microsoft.com/office/drawing/2014/main" id="{3932965D-1951-4A2A-BA1F-A092B94724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8036" y="1802998"/>
                      <a:ext cx="2671986" cy="447685"/>
                    </a:xfrm>
                    <a:prstGeom prst="rect">
                      <a:avLst/>
                    </a:prstGeom>
                    <a:solidFill>
                      <a:srgbClr val="FFFFE7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p:txBody>
                </p:sp>
                <p:cxnSp>
                  <p:nvCxnSpPr>
                    <p:cNvPr id="56" name="Straight Arrow Connector 55">
                      <a:extLst>
                        <a:ext uri="{FF2B5EF4-FFF2-40B4-BE49-F238E27FC236}">
                          <a16:creationId xmlns:a16="http://schemas.microsoft.com/office/drawing/2014/main" id="{D8F0D1BC-18F9-41E8-880F-E60515841CE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657600" y="854242"/>
                      <a:ext cx="0" cy="930353"/>
                    </a:xfrm>
                    <a:prstGeom prst="straightConnector1">
                      <a:avLst/>
                    </a:prstGeom>
                    <a:ln>
                      <a:headEnd type="triangle"/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7" name="TextBox 56">
                      <a:extLst>
                        <a:ext uri="{FF2B5EF4-FFF2-40B4-BE49-F238E27FC236}">
                          <a16:creationId xmlns:a16="http://schemas.microsoft.com/office/drawing/2014/main" id="{B853AB48-C1EC-4C0A-9F59-96D29722A5D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57600" y="1172294"/>
                      <a:ext cx="890335" cy="3626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953"/>
                        <a:t>Pixel 1</a:t>
                      </a:r>
                    </a:p>
                  </p:txBody>
                </p:sp>
                <p:cxnSp>
                  <p:nvCxnSpPr>
                    <p:cNvPr id="60" name="Straight Arrow Connector 59">
                      <a:extLst>
                        <a:ext uri="{FF2B5EF4-FFF2-40B4-BE49-F238E27FC236}">
                          <a16:creationId xmlns:a16="http://schemas.microsoft.com/office/drawing/2014/main" id="{950FA414-E2BF-4086-8B65-79BDA11453C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660804" y="1775545"/>
                      <a:ext cx="0" cy="466355"/>
                    </a:xfrm>
                    <a:prstGeom prst="straightConnector1">
                      <a:avLst/>
                    </a:prstGeom>
                    <a:ln>
                      <a:headEnd type="triangle"/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50902F8B-EB5A-47CA-943F-CCF0C71AAAA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67365" y="1755587"/>
                      <a:ext cx="890335" cy="3626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953"/>
                        <a:t>    …</a:t>
                      </a:r>
                    </a:p>
                  </p:txBody>
                </p:sp>
                <p:cxnSp>
                  <p:nvCxnSpPr>
                    <p:cNvPr id="62" name="Straight Arrow Connector 61">
                      <a:extLst>
                        <a:ext uri="{FF2B5EF4-FFF2-40B4-BE49-F238E27FC236}">
                          <a16:creationId xmlns:a16="http://schemas.microsoft.com/office/drawing/2014/main" id="{74D32C7A-A43A-4253-9474-EF973B35B1E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3647466" y="2241900"/>
                      <a:ext cx="10557" cy="966621"/>
                    </a:xfrm>
                    <a:prstGeom prst="straightConnector1">
                      <a:avLst/>
                    </a:prstGeom>
                    <a:ln>
                      <a:headEnd type="triangle"/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3" name="TextBox 62">
                      <a:extLst>
                        <a:ext uri="{FF2B5EF4-FFF2-40B4-BE49-F238E27FC236}">
                          <a16:creationId xmlns:a16="http://schemas.microsoft.com/office/drawing/2014/main" id="{FA99E336-44F1-48B3-AD2A-E2DBD3C193A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37644" y="2481906"/>
                      <a:ext cx="3079208" cy="64005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953"/>
                        <a:t>Pixel 3</a:t>
                      </a:r>
                    </a:p>
                    <a:p>
                      <a:endParaRPr lang="en-US" sz="1953"/>
                    </a:p>
                  </p:txBody>
                </p:sp>
              </p:grpSp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8DAF9220-8333-4224-8A18-FA889836CA30}"/>
                      </a:ext>
                    </a:extLst>
                  </p:cNvPr>
                  <p:cNvSpPr txBox="1"/>
                  <p:nvPr/>
                </p:nvSpPr>
                <p:spPr>
                  <a:xfrm>
                    <a:off x="1562311" y="6095710"/>
                    <a:ext cx="1358749" cy="3626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953"/>
                      <a:t>SRAM2_1</a:t>
                    </a:r>
                  </a:p>
                </p:txBody>
              </p:sp>
            </p:grp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5AC40449-A95C-456A-B7A6-96976B70EFBA}"/>
                    </a:ext>
                  </a:extLst>
                </p:cNvPr>
                <p:cNvSpPr/>
                <p:nvPr/>
              </p:nvSpPr>
              <p:spPr>
                <a:xfrm>
                  <a:off x="19156588" y="9236564"/>
                  <a:ext cx="2964345" cy="342536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err="1">
                      <a:solidFill>
                        <a:schemeClr val="tx1"/>
                      </a:solidFill>
                    </a:rPr>
                    <a:t>addrSaver</a:t>
                  </a:r>
                  <a:endParaRPr lang="en-US" sz="1953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13AF2330-D391-45D9-A861-1C53F967A7BA}"/>
                    </a:ext>
                  </a:extLst>
                </p:cNvPr>
                <p:cNvSpPr/>
                <p:nvPr/>
              </p:nvSpPr>
              <p:spPr>
                <a:xfrm>
                  <a:off x="19156586" y="9574578"/>
                  <a:ext cx="2964345" cy="32079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err="1">
                      <a:solidFill>
                        <a:schemeClr val="tx1"/>
                      </a:solidFill>
                    </a:rPr>
                    <a:t>peakResult</a:t>
                  </a:r>
                  <a:endParaRPr lang="en-US" sz="1953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47" name="Straight Arrow Connector 146">
                  <a:extLst>
                    <a:ext uri="{FF2B5EF4-FFF2-40B4-BE49-F238E27FC236}">
                      <a16:creationId xmlns:a16="http://schemas.microsoft.com/office/drawing/2014/main" id="{47770AC8-C8A7-4E04-A6FA-EC1316A789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343659" y="9225649"/>
                  <a:ext cx="1" cy="64911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D5E16F36-7054-454D-A85E-4F08180142B5}"/>
                    </a:ext>
                  </a:extLst>
                </p:cNvPr>
                <p:cNvSpPr txBox="1"/>
                <p:nvPr/>
              </p:nvSpPr>
              <p:spPr>
                <a:xfrm>
                  <a:off x="22335344" y="9354588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275B11FA-4C4C-41E1-A664-593E51CF9976}"/>
                    </a:ext>
                  </a:extLst>
                </p:cNvPr>
                <p:cNvSpPr/>
                <p:nvPr/>
              </p:nvSpPr>
              <p:spPr>
                <a:xfrm>
                  <a:off x="19156586" y="9892222"/>
                  <a:ext cx="2964345" cy="541867"/>
                </a:xfrm>
                <a:prstGeom prst="rect">
                  <a:avLst/>
                </a:prstGeom>
                <a:solidFill>
                  <a:srgbClr val="FFFFE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…</a:t>
                  </a:r>
                </a:p>
              </p:txBody>
            </p:sp>
            <p:cxnSp>
              <p:nvCxnSpPr>
                <p:cNvPr id="154" name="Straight Arrow Connector 153">
                  <a:extLst>
                    <a:ext uri="{FF2B5EF4-FFF2-40B4-BE49-F238E27FC236}">
                      <a16:creationId xmlns:a16="http://schemas.microsoft.com/office/drawing/2014/main" id="{00A3F962-C279-499C-9084-C6217657CA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338239" y="9862809"/>
                  <a:ext cx="0" cy="56615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93FD8D3B-5345-4207-8D60-180BB3190ECC}"/>
                    </a:ext>
                  </a:extLst>
                </p:cNvPr>
                <p:cNvSpPr txBox="1"/>
                <p:nvPr/>
              </p:nvSpPr>
              <p:spPr>
                <a:xfrm>
                  <a:off x="22420651" y="9887647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…</a:t>
                  </a:r>
                </a:p>
              </p:txBody>
            </p:sp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653E40B4-F835-43BE-AC18-04A933FAB70E}"/>
                    </a:ext>
                  </a:extLst>
                </p:cNvPr>
                <p:cNvSpPr/>
                <p:nvPr/>
              </p:nvSpPr>
              <p:spPr>
                <a:xfrm>
                  <a:off x="19156586" y="10428964"/>
                  <a:ext cx="2964345" cy="364563"/>
                </a:xfrm>
                <a:prstGeom prst="rect">
                  <a:avLst/>
                </a:prstGeom>
                <a:solidFill>
                  <a:srgbClr val="DDF9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err="1">
                      <a:solidFill>
                        <a:schemeClr val="tx1"/>
                      </a:solidFill>
                    </a:rPr>
                    <a:t>addrSaver</a:t>
                  </a:r>
                  <a:endParaRPr lang="en-US" sz="1953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7" name="Rectangle 156">
                  <a:extLst>
                    <a:ext uri="{FF2B5EF4-FFF2-40B4-BE49-F238E27FC236}">
                      <a16:creationId xmlns:a16="http://schemas.microsoft.com/office/drawing/2014/main" id="{C4173D18-7ABB-40CD-A86F-0717A9F05C4A}"/>
                    </a:ext>
                  </a:extLst>
                </p:cNvPr>
                <p:cNvSpPr/>
                <p:nvPr/>
              </p:nvSpPr>
              <p:spPr>
                <a:xfrm>
                  <a:off x="19156586" y="10785402"/>
                  <a:ext cx="2964345" cy="364564"/>
                </a:xfrm>
                <a:prstGeom prst="rect">
                  <a:avLst/>
                </a:prstGeom>
                <a:solidFill>
                  <a:srgbClr val="DDF9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err="1">
                      <a:solidFill>
                        <a:schemeClr val="tx1"/>
                      </a:solidFill>
                    </a:rPr>
                    <a:t>peakResult</a:t>
                  </a:r>
                  <a:endParaRPr lang="en-US" sz="1953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58" name="Straight Arrow Connector 157">
                  <a:extLst>
                    <a:ext uri="{FF2B5EF4-FFF2-40B4-BE49-F238E27FC236}">
                      <a16:creationId xmlns:a16="http://schemas.microsoft.com/office/drawing/2014/main" id="{19545D8C-DE87-448F-800B-0638E09466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338239" y="10402951"/>
                  <a:ext cx="0" cy="772661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A1D55409-9E63-4D94-8C12-DCCEDEC7B02B}"/>
                    </a:ext>
                  </a:extLst>
                </p:cNvPr>
                <p:cNvSpPr txBox="1"/>
                <p:nvPr/>
              </p:nvSpPr>
              <p:spPr>
                <a:xfrm>
                  <a:off x="22329091" y="10567181"/>
                  <a:ext cx="3259780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3</a:t>
                  </a:r>
                </a:p>
              </p:txBody>
            </p:sp>
            <p:cxnSp>
              <p:nvCxnSpPr>
                <p:cNvPr id="160" name="Straight Arrow Connector 159">
                  <a:extLst>
                    <a:ext uri="{FF2B5EF4-FFF2-40B4-BE49-F238E27FC236}">
                      <a16:creationId xmlns:a16="http://schemas.microsoft.com/office/drawing/2014/main" id="{EDC0A7D1-81DD-4EE9-B8EA-426E269992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39065" y="9172640"/>
                  <a:ext cx="0" cy="1977326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8E53B32D-BC89-4796-8ACA-99EC50674ECB}"/>
                    </a:ext>
                  </a:extLst>
                </p:cNvPr>
                <p:cNvSpPr txBox="1"/>
                <p:nvPr/>
              </p:nvSpPr>
              <p:spPr>
                <a:xfrm>
                  <a:off x="17197711" y="9878081"/>
                  <a:ext cx="1850113" cy="693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Result saving part</a:t>
                  </a:r>
                </a:p>
              </p:txBody>
            </p:sp>
          </p:grpSp>
          <p:cxnSp>
            <p:nvCxnSpPr>
              <p:cNvPr id="168" name="Straight Arrow Connector 167">
                <a:extLst>
                  <a:ext uri="{FF2B5EF4-FFF2-40B4-BE49-F238E27FC236}">
                    <a16:creationId xmlns:a16="http://schemas.microsoft.com/office/drawing/2014/main" id="{531A9F90-C06A-4837-83DD-6F3955BC41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684048" y="5547082"/>
                <a:ext cx="0" cy="251835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A73AD977-3027-4E41-A5EC-C09215429067}"/>
                  </a:ext>
                </a:extLst>
              </p:cNvPr>
              <p:cNvSpPr txBox="1"/>
              <p:nvPr/>
            </p:nvSpPr>
            <p:spPr>
              <a:xfrm>
                <a:off x="18771237" y="6523984"/>
                <a:ext cx="1850113" cy="693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53"/>
                  <a:t>Filter parameter</a:t>
                </a:r>
              </a:p>
              <a:p>
                <a:pPr algn="ctr"/>
                <a:r>
                  <a:rPr lang="en-US" sz="1953"/>
                  <a:t>part</a:t>
                </a:r>
              </a:p>
            </p:txBody>
          </p:sp>
        </p:grp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F0FEFFEB-0DF7-409C-B5E9-4CBE94F6C069}"/>
                </a:ext>
              </a:extLst>
            </p:cNvPr>
            <p:cNvSpPr/>
            <p:nvPr/>
          </p:nvSpPr>
          <p:spPr>
            <a:xfrm>
              <a:off x="9943238" y="9431193"/>
              <a:ext cx="2962420" cy="132973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BIN_NUM_PER_RAM * PIXEL_NUM_PER_RAM bits in total</a:t>
              </a:r>
            </a:p>
          </p:txBody>
        </p:sp>
        <p:cxnSp>
          <p:nvCxnSpPr>
            <p:cNvPr id="299" name="Straight Arrow Connector 298">
              <a:extLst>
                <a:ext uri="{FF2B5EF4-FFF2-40B4-BE49-F238E27FC236}">
                  <a16:creationId xmlns:a16="http://schemas.microsoft.com/office/drawing/2014/main" id="{705D369F-E4E8-44A0-8766-BF1B4DB9D2A0}"/>
                </a:ext>
              </a:extLst>
            </p:cNvPr>
            <p:cNvCxnSpPr>
              <a:cxnSpLocks/>
            </p:cNvCxnSpPr>
            <p:nvPr/>
          </p:nvCxnSpPr>
          <p:spPr>
            <a:xfrm>
              <a:off x="13123181" y="9432024"/>
              <a:ext cx="9153" cy="133969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67A523F9-BA46-4B18-96CE-C7D0DC4490A4}"/>
                </a:ext>
              </a:extLst>
            </p:cNvPr>
            <p:cNvSpPr txBox="1"/>
            <p:nvPr/>
          </p:nvSpPr>
          <p:spPr>
            <a:xfrm>
              <a:off x="13047409" y="9881053"/>
              <a:ext cx="13079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err="1"/>
                <a:t>stateRAM</a:t>
              </a:r>
              <a:endParaRPr lang="en-US" sz="1953"/>
            </a:p>
          </p:txBody>
        </p:sp>
        <p:cxnSp>
          <p:nvCxnSpPr>
            <p:cNvPr id="301" name="Straight Arrow Connector 300">
              <a:extLst>
                <a:ext uri="{FF2B5EF4-FFF2-40B4-BE49-F238E27FC236}">
                  <a16:creationId xmlns:a16="http://schemas.microsoft.com/office/drawing/2014/main" id="{52685CC7-7089-47F6-A765-B46BA16A215A}"/>
                </a:ext>
              </a:extLst>
            </p:cNvPr>
            <p:cNvCxnSpPr>
              <a:cxnSpLocks/>
            </p:cNvCxnSpPr>
            <p:nvPr/>
          </p:nvCxnSpPr>
          <p:spPr>
            <a:xfrm>
              <a:off x="9726060" y="9429269"/>
              <a:ext cx="9153" cy="137183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DD09A20E-A6A9-4A41-A861-3D7AE00778E4}"/>
                </a:ext>
              </a:extLst>
            </p:cNvPr>
            <p:cNvSpPr txBox="1"/>
            <p:nvPr/>
          </p:nvSpPr>
          <p:spPr>
            <a:xfrm>
              <a:off x="8146330" y="9768940"/>
              <a:ext cx="1797119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State saving part</a:t>
              </a:r>
            </a:p>
          </p:txBody>
        </p:sp>
      </p:grp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E41FCEA0-70E8-4A02-9D87-FA09A9E7B87B}"/>
              </a:ext>
            </a:extLst>
          </p:cNvPr>
          <p:cNvGrpSpPr/>
          <p:nvPr/>
        </p:nvGrpSpPr>
        <p:grpSpPr>
          <a:xfrm>
            <a:off x="20829727" y="13506750"/>
            <a:ext cx="8718960" cy="6867071"/>
            <a:chOff x="7813117" y="4331648"/>
            <a:chExt cx="8718957" cy="6867069"/>
          </a:xfrm>
        </p:grpSpPr>
        <p:grpSp>
          <p:nvGrpSpPr>
            <p:cNvPr id="304" name="Group 303">
              <a:extLst>
                <a:ext uri="{FF2B5EF4-FFF2-40B4-BE49-F238E27FC236}">
                  <a16:creationId xmlns:a16="http://schemas.microsoft.com/office/drawing/2014/main" id="{182AEC3F-FD9E-4AAF-A849-CADC02EEF5A7}"/>
                </a:ext>
              </a:extLst>
            </p:cNvPr>
            <p:cNvGrpSpPr/>
            <p:nvPr/>
          </p:nvGrpSpPr>
          <p:grpSpPr>
            <a:xfrm>
              <a:off x="7813117" y="4331648"/>
              <a:ext cx="8718957" cy="6867069"/>
              <a:chOff x="18771237" y="4885871"/>
              <a:chExt cx="8718957" cy="6867069"/>
            </a:xfrm>
          </p:grpSpPr>
          <p:grpSp>
            <p:nvGrpSpPr>
              <p:cNvPr id="310" name="Group 309">
                <a:extLst>
                  <a:ext uri="{FF2B5EF4-FFF2-40B4-BE49-F238E27FC236}">
                    <a16:creationId xmlns:a16="http://schemas.microsoft.com/office/drawing/2014/main" id="{E2A3B044-71CE-4BE9-A654-60909B6C90E4}"/>
                  </a:ext>
                </a:extLst>
              </p:cNvPr>
              <p:cNvGrpSpPr/>
              <p:nvPr/>
            </p:nvGrpSpPr>
            <p:grpSpPr>
              <a:xfrm>
                <a:off x="18942694" y="4885871"/>
                <a:ext cx="8547500" cy="6867069"/>
                <a:chOff x="17197711" y="6045295"/>
                <a:chExt cx="8547500" cy="6867069"/>
              </a:xfrm>
            </p:grpSpPr>
            <p:grpSp>
              <p:nvGrpSpPr>
                <p:cNvPr id="313" name="Group 312">
                  <a:extLst>
                    <a:ext uri="{FF2B5EF4-FFF2-40B4-BE49-F238E27FC236}">
                      <a16:creationId xmlns:a16="http://schemas.microsoft.com/office/drawing/2014/main" id="{BB41AF46-ABBB-4DC1-BB72-6B7BD92B47C1}"/>
                    </a:ext>
                  </a:extLst>
                </p:cNvPr>
                <p:cNvGrpSpPr/>
                <p:nvPr/>
              </p:nvGrpSpPr>
              <p:grpSpPr>
                <a:xfrm>
                  <a:off x="19156586" y="6045295"/>
                  <a:ext cx="6588625" cy="6867069"/>
                  <a:chOff x="753971" y="119520"/>
                  <a:chExt cx="5938818" cy="6338834"/>
                </a:xfrm>
              </p:grpSpPr>
              <p:grpSp>
                <p:nvGrpSpPr>
                  <p:cNvPr id="327" name="Group 326">
                    <a:extLst>
                      <a:ext uri="{FF2B5EF4-FFF2-40B4-BE49-F238E27FC236}">
                        <a16:creationId xmlns:a16="http://schemas.microsoft.com/office/drawing/2014/main" id="{A6E48796-3D08-4723-AC38-50A268ED368A}"/>
                      </a:ext>
                    </a:extLst>
                  </p:cNvPr>
                  <p:cNvGrpSpPr/>
                  <p:nvPr/>
                </p:nvGrpSpPr>
                <p:grpSpPr>
                  <a:xfrm>
                    <a:off x="753971" y="119520"/>
                    <a:ext cx="5938818" cy="2965039"/>
                    <a:chOff x="778034" y="243482"/>
                    <a:chExt cx="5938818" cy="2965039"/>
                  </a:xfrm>
                </p:grpSpPr>
                <p:grpSp>
                  <p:nvGrpSpPr>
                    <p:cNvPr id="329" name="Group 328">
                      <a:extLst>
                        <a:ext uri="{FF2B5EF4-FFF2-40B4-BE49-F238E27FC236}">
                          <a16:creationId xmlns:a16="http://schemas.microsoft.com/office/drawing/2014/main" id="{2936087C-5383-4E30-9EE9-5D8097AD68E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78042" y="854242"/>
                      <a:ext cx="2671986" cy="954153"/>
                      <a:chOff x="1523999" y="914400"/>
                      <a:chExt cx="3339548" cy="954153"/>
                    </a:xfrm>
                    <a:solidFill>
                      <a:schemeClr val="accent1">
                        <a:lumMod val="20000"/>
                        <a:lumOff val="80000"/>
                      </a:schemeClr>
                    </a:solidFill>
                  </p:grpSpPr>
                  <p:sp>
                    <p:nvSpPr>
                      <p:cNvPr id="343" name="Rectangle 342">
                        <a:extLst>
                          <a:ext uri="{FF2B5EF4-FFF2-40B4-BE49-F238E27FC236}">
                            <a16:creationId xmlns:a16="http://schemas.microsoft.com/office/drawing/2014/main" id="{27A50CFC-1E1C-4BED-AA67-39B7E673FB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23999" y="914400"/>
                        <a:ext cx="3339548" cy="318051"/>
                      </a:xfrm>
                      <a:prstGeom prst="rect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953">
                            <a:solidFill>
                              <a:schemeClr val="tx1"/>
                            </a:solidFill>
                          </a:rPr>
                          <a:t>TH-</a:t>
                        </a:r>
                      </a:p>
                    </p:txBody>
                  </p:sp>
                  <p:sp>
                    <p:nvSpPr>
                      <p:cNvPr id="344" name="Rectangle 343">
                        <a:extLst>
                          <a:ext uri="{FF2B5EF4-FFF2-40B4-BE49-F238E27FC236}">
                            <a16:creationId xmlns:a16="http://schemas.microsoft.com/office/drawing/2014/main" id="{A8FB6FED-BDBE-4682-ADD8-889B389B1A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23999" y="1232451"/>
                        <a:ext cx="3339548" cy="318051"/>
                      </a:xfrm>
                      <a:prstGeom prst="rect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953">
                            <a:solidFill>
                              <a:schemeClr val="tx1"/>
                            </a:solidFill>
                          </a:rPr>
                          <a:t>TH+</a:t>
                        </a:r>
                      </a:p>
                    </p:txBody>
                  </p:sp>
                  <p:sp>
                    <p:nvSpPr>
                      <p:cNvPr id="345" name="Rectangle 344">
                        <a:extLst>
                          <a:ext uri="{FF2B5EF4-FFF2-40B4-BE49-F238E27FC236}">
                            <a16:creationId xmlns:a16="http://schemas.microsoft.com/office/drawing/2014/main" id="{99AA2511-48C2-4571-8694-793710073BE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23999" y="1550502"/>
                        <a:ext cx="3339548" cy="318051"/>
                      </a:xfrm>
                      <a:prstGeom prst="rect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953">
                            <a:solidFill>
                              <a:schemeClr val="tx1"/>
                            </a:solidFill>
                          </a:rPr>
                          <a:t>CH</a:t>
                        </a:r>
                      </a:p>
                    </p:txBody>
                  </p:sp>
                </p:grpSp>
                <p:cxnSp>
                  <p:nvCxnSpPr>
                    <p:cNvPr id="330" name="Straight Arrow Connector 329">
                      <a:extLst>
                        <a:ext uri="{FF2B5EF4-FFF2-40B4-BE49-F238E27FC236}">
                          <a16:creationId xmlns:a16="http://schemas.microsoft.com/office/drawing/2014/main" id="{AA5089C9-A053-49AD-8EFC-B4FB313F990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78042" y="625642"/>
                      <a:ext cx="2671986" cy="0"/>
                    </a:xfrm>
                    <a:prstGeom prst="straightConnector1">
                      <a:avLst/>
                    </a:prstGeom>
                    <a:ln>
                      <a:headEnd type="triangle"/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31" name="TextBox 330">
                      <a:extLst>
                        <a:ext uri="{FF2B5EF4-FFF2-40B4-BE49-F238E27FC236}">
                          <a16:creationId xmlns:a16="http://schemas.microsoft.com/office/drawing/2014/main" id="{A5D10A84-484F-498D-A985-A1554AAAE84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24211" y="243482"/>
                      <a:ext cx="1379643" cy="3626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953"/>
                        <a:t>Np bits wide</a:t>
                      </a:r>
                    </a:p>
                  </p:txBody>
                </p:sp>
                <p:grpSp>
                  <p:nvGrpSpPr>
                    <p:cNvPr id="332" name="Group 331">
                      <a:extLst>
                        <a:ext uri="{FF2B5EF4-FFF2-40B4-BE49-F238E27FC236}">
                          <a16:creationId xmlns:a16="http://schemas.microsoft.com/office/drawing/2014/main" id="{4A58D804-F119-4CE7-AA80-71D31DD4A1D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78034" y="2241900"/>
                      <a:ext cx="2671986" cy="951677"/>
                      <a:chOff x="1523989" y="-1575255"/>
                      <a:chExt cx="3339548" cy="951677"/>
                    </a:xfrm>
                    <a:solidFill>
                      <a:srgbClr val="DDF9FF"/>
                    </a:solidFill>
                  </p:grpSpPr>
                  <p:sp>
                    <p:nvSpPr>
                      <p:cNvPr id="340" name="Rectangle 339">
                        <a:extLst>
                          <a:ext uri="{FF2B5EF4-FFF2-40B4-BE49-F238E27FC236}">
                            <a16:creationId xmlns:a16="http://schemas.microsoft.com/office/drawing/2014/main" id="{CFDFCC65-4295-41DE-929A-EA0891A4245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23989" y="-1575255"/>
                        <a:ext cx="3339548" cy="318051"/>
                      </a:xfrm>
                      <a:prstGeom prst="rect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953">
                            <a:solidFill>
                              <a:schemeClr val="tx1"/>
                            </a:solidFill>
                          </a:rPr>
                          <a:t>TH-</a:t>
                        </a:r>
                      </a:p>
                    </p:txBody>
                  </p:sp>
                  <p:sp>
                    <p:nvSpPr>
                      <p:cNvPr id="341" name="Rectangle 340">
                        <a:extLst>
                          <a:ext uri="{FF2B5EF4-FFF2-40B4-BE49-F238E27FC236}">
                            <a16:creationId xmlns:a16="http://schemas.microsoft.com/office/drawing/2014/main" id="{645F9611-F4FF-4BAB-B2C8-ECB9D52D00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23989" y="-1257203"/>
                        <a:ext cx="3339548" cy="318051"/>
                      </a:xfrm>
                      <a:prstGeom prst="rect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953">
                            <a:solidFill>
                              <a:schemeClr val="tx1"/>
                            </a:solidFill>
                          </a:rPr>
                          <a:t>TH+</a:t>
                        </a:r>
                      </a:p>
                    </p:txBody>
                  </p:sp>
                  <p:sp>
                    <p:nvSpPr>
                      <p:cNvPr id="342" name="Rectangle 341">
                        <a:extLst>
                          <a:ext uri="{FF2B5EF4-FFF2-40B4-BE49-F238E27FC236}">
                            <a16:creationId xmlns:a16="http://schemas.microsoft.com/office/drawing/2014/main" id="{91BE36FD-0364-4A8E-8B07-66AFDBC5767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23989" y="-941629"/>
                        <a:ext cx="3339548" cy="318051"/>
                      </a:xfrm>
                      <a:prstGeom prst="rect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953">
                            <a:solidFill>
                              <a:schemeClr val="tx1"/>
                            </a:solidFill>
                          </a:rPr>
                          <a:t>CH</a:t>
                        </a:r>
                      </a:p>
                    </p:txBody>
                  </p:sp>
                </p:grpSp>
                <p:sp>
                  <p:nvSpPr>
                    <p:cNvPr id="333" name="Rectangle 332">
                      <a:extLst>
                        <a:ext uri="{FF2B5EF4-FFF2-40B4-BE49-F238E27FC236}">
                          <a16:creationId xmlns:a16="http://schemas.microsoft.com/office/drawing/2014/main" id="{40D8121C-5AB0-4779-A077-07E34BA498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8036" y="1802998"/>
                      <a:ext cx="2671986" cy="447685"/>
                    </a:xfrm>
                    <a:prstGeom prst="rect">
                      <a:avLst/>
                    </a:prstGeom>
                    <a:solidFill>
                      <a:srgbClr val="FFFFE7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p:txBody>
                </p:sp>
                <p:cxnSp>
                  <p:nvCxnSpPr>
                    <p:cNvPr id="334" name="Straight Arrow Connector 333">
                      <a:extLst>
                        <a:ext uri="{FF2B5EF4-FFF2-40B4-BE49-F238E27FC236}">
                          <a16:creationId xmlns:a16="http://schemas.microsoft.com/office/drawing/2014/main" id="{111CAD69-8988-4A3E-8879-503B6D9FA4B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657600" y="854242"/>
                      <a:ext cx="0" cy="930353"/>
                    </a:xfrm>
                    <a:prstGeom prst="straightConnector1">
                      <a:avLst/>
                    </a:prstGeom>
                    <a:ln>
                      <a:headEnd type="triangle"/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35" name="TextBox 334">
                      <a:extLst>
                        <a:ext uri="{FF2B5EF4-FFF2-40B4-BE49-F238E27FC236}">
                          <a16:creationId xmlns:a16="http://schemas.microsoft.com/office/drawing/2014/main" id="{2DD7A6FE-820A-4B23-8200-77BA9C139E2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57600" y="1172294"/>
                      <a:ext cx="890335" cy="3626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953"/>
                        <a:t>Pixel 4</a:t>
                      </a:r>
                    </a:p>
                  </p:txBody>
                </p:sp>
                <p:cxnSp>
                  <p:nvCxnSpPr>
                    <p:cNvPr id="336" name="Straight Arrow Connector 335">
                      <a:extLst>
                        <a:ext uri="{FF2B5EF4-FFF2-40B4-BE49-F238E27FC236}">
                          <a16:creationId xmlns:a16="http://schemas.microsoft.com/office/drawing/2014/main" id="{AC75A93E-47B8-4E14-B61F-C248A3C23C3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660804" y="1775545"/>
                      <a:ext cx="0" cy="466355"/>
                    </a:xfrm>
                    <a:prstGeom prst="straightConnector1">
                      <a:avLst/>
                    </a:prstGeom>
                    <a:ln>
                      <a:headEnd type="triangle"/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37" name="TextBox 336">
                      <a:extLst>
                        <a:ext uri="{FF2B5EF4-FFF2-40B4-BE49-F238E27FC236}">
                          <a16:creationId xmlns:a16="http://schemas.microsoft.com/office/drawing/2014/main" id="{FA0E8025-674E-49C2-B461-7A01586CB7B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67365" y="1755587"/>
                      <a:ext cx="890335" cy="3626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953"/>
                        <a:t>    …</a:t>
                      </a:r>
                    </a:p>
                  </p:txBody>
                </p:sp>
                <p:cxnSp>
                  <p:nvCxnSpPr>
                    <p:cNvPr id="338" name="Straight Arrow Connector 337">
                      <a:extLst>
                        <a:ext uri="{FF2B5EF4-FFF2-40B4-BE49-F238E27FC236}">
                          <a16:creationId xmlns:a16="http://schemas.microsoft.com/office/drawing/2014/main" id="{1D7AFBA2-8073-4C5A-AC37-775A81706D2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3647466" y="2241900"/>
                      <a:ext cx="10557" cy="966621"/>
                    </a:xfrm>
                    <a:prstGeom prst="straightConnector1">
                      <a:avLst/>
                    </a:prstGeom>
                    <a:ln>
                      <a:headEnd type="triangle"/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39" name="TextBox 338">
                      <a:extLst>
                        <a:ext uri="{FF2B5EF4-FFF2-40B4-BE49-F238E27FC236}">
                          <a16:creationId xmlns:a16="http://schemas.microsoft.com/office/drawing/2014/main" id="{D6AF1435-830D-4730-B501-B5D98C8D918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37644" y="2481906"/>
                      <a:ext cx="3079208" cy="64005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953"/>
                        <a:t>Pixel 6</a:t>
                      </a:r>
                    </a:p>
                    <a:p>
                      <a:endParaRPr lang="en-US" sz="1953"/>
                    </a:p>
                  </p:txBody>
                </p:sp>
              </p:grpSp>
              <p:sp>
                <p:nvSpPr>
                  <p:cNvPr id="328" name="TextBox 327">
                    <a:extLst>
                      <a:ext uri="{FF2B5EF4-FFF2-40B4-BE49-F238E27FC236}">
                        <a16:creationId xmlns:a16="http://schemas.microsoft.com/office/drawing/2014/main" id="{5F1A3336-E920-40D9-B87B-1F38DAEA4A44}"/>
                      </a:ext>
                    </a:extLst>
                  </p:cNvPr>
                  <p:cNvSpPr txBox="1"/>
                  <p:nvPr/>
                </p:nvSpPr>
                <p:spPr>
                  <a:xfrm>
                    <a:off x="1614645" y="6095710"/>
                    <a:ext cx="1358749" cy="3626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953"/>
                      <a:t>SRAM2_1</a:t>
                    </a:r>
                  </a:p>
                </p:txBody>
              </p:sp>
            </p:grpSp>
            <p:sp>
              <p:nvSpPr>
                <p:cNvPr id="314" name="Rectangle 313">
                  <a:extLst>
                    <a:ext uri="{FF2B5EF4-FFF2-40B4-BE49-F238E27FC236}">
                      <a16:creationId xmlns:a16="http://schemas.microsoft.com/office/drawing/2014/main" id="{C687A02B-3397-4C33-891F-C3DF8A1AB03A}"/>
                    </a:ext>
                  </a:extLst>
                </p:cNvPr>
                <p:cNvSpPr/>
                <p:nvPr/>
              </p:nvSpPr>
              <p:spPr>
                <a:xfrm>
                  <a:off x="19156588" y="9236564"/>
                  <a:ext cx="2964345" cy="342536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err="1">
                      <a:solidFill>
                        <a:schemeClr val="tx1"/>
                      </a:solidFill>
                    </a:rPr>
                    <a:t>addrSaver</a:t>
                  </a:r>
                  <a:endParaRPr lang="en-US" sz="1953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5" name="Rectangle 314">
                  <a:extLst>
                    <a:ext uri="{FF2B5EF4-FFF2-40B4-BE49-F238E27FC236}">
                      <a16:creationId xmlns:a16="http://schemas.microsoft.com/office/drawing/2014/main" id="{3403A347-7B17-400E-8BA0-05EB6B857F02}"/>
                    </a:ext>
                  </a:extLst>
                </p:cNvPr>
                <p:cNvSpPr/>
                <p:nvPr/>
              </p:nvSpPr>
              <p:spPr>
                <a:xfrm>
                  <a:off x="19156586" y="9574578"/>
                  <a:ext cx="2964345" cy="32079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err="1">
                      <a:solidFill>
                        <a:schemeClr val="tx1"/>
                      </a:solidFill>
                    </a:rPr>
                    <a:t>peakResult</a:t>
                  </a:r>
                  <a:endParaRPr lang="en-US" sz="1953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16" name="Straight Arrow Connector 315">
                  <a:extLst>
                    <a:ext uri="{FF2B5EF4-FFF2-40B4-BE49-F238E27FC236}">
                      <a16:creationId xmlns:a16="http://schemas.microsoft.com/office/drawing/2014/main" id="{204B921E-8E11-4829-8567-B3E9065E2D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343659" y="9225649"/>
                  <a:ext cx="1" cy="64911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17" name="TextBox 316">
                  <a:extLst>
                    <a:ext uri="{FF2B5EF4-FFF2-40B4-BE49-F238E27FC236}">
                      <a16:creationId xmlns:a16="http://schemas.microsoft.com/office/drawing/2014/main" id="{B0F78653-EBC5-4FB4-AE5D-0FCA66EE9F42}"/>
                    </a:ext>
                  </a:extLst>
                </p:cNvPr>
                <p:cNvSpPr txBox="1"/>
                <p:nvPr/>
              </p:nvSpPr>
              <p:spPr>
                <a:xfrm>
                  <a:off x="22335344" y="9354588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4</a:t>
                  </a:r>
                </a:p>
              </p:txBody>
            </p:sp>
            <p:sp>
              <p:nvSpPr>
                <p:cNvPr id="318" name="Rectangle 317">
                  <a:extLst>
                    <a:ext uri="{FF2B5EF4-FFF2-40B4-BE49-F238E27FC236}">
                      <a16:creationId xmlns:a16="http://schemas.microsoft.com/office/drawing/2014/main" id="{0095B4D7-6891-4A4A-AC8A-3434843296EF}"/>
                    </a:ext>
                  </a:extLst>
                </p:cNvPr>
                <p:cNvSpPr/>
                <p:nvPr/>
              </p:nvSpPr>
              <p:spPr>
                <a:xfrm>
                  <a:off x="19156586" y="9892222"/>
                  <a:ext cx="2964345" cy="541867"/>
                </a:xfrm>
                <a:prstGeom prst="rect">
                  <a:avLst/>
                </a:prstGeom>
                <a:solidFill>
                  <a:srgbClr val="FFFFE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…</a:t>
                  </a:r>
                </a:p>
              </p:txBody>
            </p:sp>
            <p:cxnSp>
              <p:nvCxnSpPr>
                <p:cNvPr id="319" name="Straight Arrow Connector 318">
                  <a:extLst>
                    <a:ext uri="{FF2B5EF4-FFF2-40B4-BE49-F238E27FC236}">
                      <a16:creationId xmlns:a16="http://schemas.microsoft.com/office/drawing/2014/main" id="{6A465B86-8593-4A2C-B2CB-B526BBC247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338239" y="9862809"/>
                  <a:ext cx="0" cy="56615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20" name="TextBox 319">
                  <a:extLst>
                    <a:ext uri="{FF2B5EF4-FFF2-40B4-BE49-F238E27FC236}">
                      <a16:creationId xmlns:a16="http://schemas.microsoft.com/office/drawing/2014/main" id="{B22579E3-F454-4A65-9FD7-F7462AD2493D}"/>
                    </a:ext>
                  </a:extLst>
                </p:cNvPr>
                <p:cNvSpPr txBox="1"/>
                <p:nvPr/>
              </p:nvSpPr>
              <p:spPr>
                <a:xfrm>
                  <a:off x="22420651" y="9887647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…</a:t>
                  </a:r>
                </a:p>
              </p:txBody>
            </p:sp>
            <p:sp>
              <p:nvSpPr>
                <p:cNvPr id="321" name="Rectangle 320">
                  <a:extLst>
                    <a:ext uri="{FF2B5EF4-FFF2-40B4-BE49-F238E27FC236}">
                      <a16:creationId xmlns:a16="http://schemas.microsoft.com/office/drawing/2014/main" id="{DC0FE4F1-498B-4BE9-9B33-8B13F6116129}"/>
                    </a:ext>
                  </a:extLst>
                </p:cNvPr>
                <p:cNvSpPr/>
                <p:nvPr/>
              </p:nvSpPr>
              <p:spPr>
                <a:xfrm>
                  <a:off x="19156586" y="10428964"/>
                  <a:ext cx="2964345" cy="364563"/>
                </a:xfrm>
                <a:prstGeom prst="rect">
                  <a:avLst/>
                </a:prstGeom>
                <a:solidFill>
                  <a:srgbClr val="DDF9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err="1">
                      <a:solidFill>
                        <a:schemeClr val="tx1"/>
                      </a:solidFill>
                    </a:rPr>
                    <a:t>addrSaver</a:t>
                  </a:r>
                  <a:endParaRPr lang="en-US" sz="1953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2" name="Rectangle 321">
                  <a:extLst>
                    <a:ext uri="{FF2B5EF4-FFF2-40B4-BE49-F238E27FC236}">
                      <a16:creationId xmlns:a16="http://schemas.microsoft.com/office/drawing/2014/main" id="{CBE6D11A-7198-43C0-8611-8C342755C762}"/>
                    </a:ext>
                  </a:extLst>
                </p:cNvPr>
                <p:cNvSpPr/>
                <p:nvPr/>
              </p:nvSpPr>
              <p:spPr>
                <a:xfrm>
                  <a:off x="19156586" y="10785402"/>
                  <a:ext cx="2964345" cy="364564"/>
                </a:xfrm>
                <a:prstGeom prst="rect">
                  <a:avLst/>
                </a:prstGeom>
                <a:solidFill>
                  <a:srgbClr val="DDF9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err="1">
                      <a:solidFill>
                        <a:schemeClr val="tx1"/>
                      </a:solidFill>
                    </a:rPr>
                    <a:t>peakResult</a:t>
                  </a:r>
                  <a:endParaRPr lang="en-US" sz="1953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23" name="Straight Arrow Connector 322">
                  <a:extLst>
                    <a:ext uri="{FF2B5EF4-FFF2-40B4-BE49-F238E27FC236}">
                      <a16:creationId xmlns:a16="http://schemas.microsoft.com/office/drawing/2014/main" id="{B14A9124-765B-43AD-97A8-307490EBC3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338239" y="10402951"/>
                  <a:ext cx="0" cy="772661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24" name="TextBox 323">
                  <a:extLst>
                    <a:ext uri="{FF2B5EF4-FFF2-40B4-BE49-F238E27FC236}">
                      <a16:creationId xmlns:a16="http://schemas.microsoft.com/office/drawing/2014/main" id="{2C9AD9B3-55ED-45B5-9E1F-71FEE6A3FC22}"/>
                    </a:ext>
                  </a:extLst>
                </p:cNvPr>
                <p:cNvSpPr txBox="1"/>
                <p:nvPr/>
              </p:nvSpPr>
              <p:spPr>
                <a:xfrm>
                  <a:off x="22329091" y="10567181"/>
                  <a:ext cx="3259780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6</a:t>
                  </a:r>
                </a:p>
              </p:txBody>
            </p:sp>
            <p:cxnSp>
              <p:nvCxnSpPr>
                <p:cNvPr id="325" name="Straight Arrow Connector 324">
                  <a:extLst>
                    <a:ext uri="{FF2B5EF4-FFF2-40B4-BE49-F238E27FC236}">
                      <a16:creationId xmlns:a16="http://schemas.microsoft.com/office/drawing/2014/main" id="{24731D52-A39D-4438-BFA9-EF575F6CB5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39065" y="9172640"/>
                  <a:ext cx="0" cy="1977326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26" name="TextBox 325">
                  <a:extLst>
                    <a:ext uri="{FF2B5EF4-FFF2-40B4-BE49-F238E27FC236}">
                      <a16:creationId xmlns:a16="http://schemas.microsoft.com/office/drawing/2014/main" id="{A1D19A90-7B2F-4F75-B58B-51255D442F1A}"/>
                    </a:ext>
                  </a:extLst>
                </p:cNvPr>
                <p:cNvSpPr txBox="1"/>
                <p:nvPr/>
              </p:nvSpPr>
              <p:spPr>
                <a:xfrm>
                  <a:off x="17197711" y="9878081"/>
                  <a:ext cx="1850113" cy="693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Result saving part</a:t>
                  </a:r>
                </a:p>
              </p:txBody>
            </p:sp>
          </p:grpSp>
          <p:cxnSp>
            <p:nvCxnSpPr>
              <p:cNvPr id="311" name="Straight Arrow Connector 310">
                <a:extLst>
                  <a:ext uri="{FF2B5EF4-FFF2-40B4-BE49-F238E27FC236}">
                    <a16:creationId xmlns:a16="http://schemas.microsoft.com/office/drawing/2014/main" id="{E53B4B64-BEEA-4A6E-ADBF-A168ACB01A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684048" y="5547082"/>
                <a:ext cx="0" cy="251835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2" name="TextBox 311">
                <a:extLst>
                  <a:ext uri="{FF2B5EF4-FFF2-40B4-BE49-F238E27FC236}">
                    <a16:creationId xmlns:a16="http://schemas.microsoft.com/office/drawing/2014/main" id="{FA4BEAE5-6C83-430D-B12E-E4B92491F210}"/>
                  </a:ext>
                </a:extLst>
              </p:cNvPr>
              <p:cNvSpPr txBox="1"/>
              <p:nvPr/>
            </p:nvSpPr>
            <p:spPr>
              <a:xfrm>
                <a:off x="18771237" y="6523984"/>
                <a:ext cx="1850113" cy="693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53"/>
                  <a:t>Filter parameter</a:t>
                </a:r>
              </a:p>
              <a:p>
                <a:pPr algn="ctr"/>
                <a:r>
                  <a:rPr lang="en-US" sz="1953"/>
                  <a:t>part</a:t>
                </a:r>
              </a:p>
            </p:txBody>
          </p:sp>
        </p:grp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2D500110-E58C-49CD-BFFF-93167EDE3F08}"/>
                </a:ext>
              </a:extLst>
            </p:cNvPr>
            <p:cNvSpPr/>
            <p:nvPr/>
          </p:nvSpPr>
          <p:spPr>
            <a:xfrm>
              <a:off x="9943238" y="9431193"/>
              <a:ext cx="2962420" cy="132973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BIN_NUM_PER_RAM * PIXEL_NUM_PER_RAM bits in total</a:t>
              </a:r>
            </a:p>
          </p:txBody>
        </p:sp>
        <p:cxnSp>
          <p:nvCxnSpPr>
            <p:cNvPr id="306" name="Straight Arrow Connector 305">
              <a:extLst>
                <a:ext uri="{FF2B5EF4-FFF2-40B4-BE49-F238E27FC236}">
                  <a16:creationId xmlns:a16="http://schemas.microsoft.com/office/drawing/2014/main" id="{9C61A54E-351C-4A7F-99F3-694EA0197897}"/>
                </a:ext>
              </a:extLst>
            </p:cNvPr>
            <p:cNvCxnSpPr>
              <a:cxnSpLocks/>
            </p:cNvCxnSpPr>
            <p:nvPr/>
          </p:nvCxnSpPr>
          <p:spPr>
            <a:xfrm>
              <a:off x="13123181" y="9432024"/>
              <a:ext cx="9153" cy="133969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1BC4922C-3993-465F-BA68-4105896DF082}"/>
                </a:ext>
              </a:extLst>
            </p:cNvPr>
            <p:cNvSpPr txBox="1"/>
            <p:nvPr/>
          </p:nvSpPr>
          <p:spPr>
            <a:xfrm>
              <a:off x="13047409" y="9881053"/>
              <a:ext cx="13079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err="1"/>
                <a:t>stateRAM</a:t>
              </a:r>
              <a:endParaRPr lang="en-US" sz="1953"/>
            </a:p>
          </p:txBody>
        </p:sp>
        <p:cxnSp>
          <p:nvCxnSpPr>
            <p:cNvPr id="308" name="Straight Arrow Connector 307">
              <a:extLst>
                <a:ext uri="{FF2B5EF4-FFF2-40B4-BE49-F238E27FC236}">
                  <a16:creationId xmlns:a16="http://schemas.microsoft.com/office/drawing/2014/main" id="{614353A5-9D31-4BFD-B90D-41B13C9D1498}"/>
                </a:ext>
              </a:extLst>
            </p:cNvPr>
            <p:cNvCxnSpPr>
              <a:cxnSpLocks/>
            </p:cNvCxnSpPr>
            <p:nvPr/>
          </p:nvCxnSpPr>
          <p:spPr>
            <a:xfrm>
              <a:off x="9726060" y="9429269"/>
              <a:ext cx="9153" cy="137183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0BD629AA-F2CF-4F55-B1C9-318C42BB692D}"/>
                </a:ext>
              </a:extLst>
            </p:cNvPr>
            <p:cNvSpPr txBox="1"/>
            <p:nvPr/>
          </p:nvSpPr>
          <p:spPr>
            <a:xfrm>
              <a:off x="8146330" y="9768940"/>
              <a:ext cx="1797119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dirty="0"/>
                <a:t>State saving part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6729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roup 173">
            <a:extLst>
              <a:ext uri="{FF2B5EF4-FFF2-40B4-BE49-F238E27FC236}">
                <a16:creationId xmlns:a16="http://schemas.microsoft.com/office/drawing/2014/main" id="{06B7157D-0A4C-4B43-A1A2-8C73D36E9E5E}"/>
              </a:ext>
            </a:extLst>
          </p:cNvPr>
          <p:cNvGrpSpPr/>
          <p:nvPr/>
        </p:nvGrpSpPr>
        <p:grpSpPr>
          <a:xfrm>
            <a:off x="7813120" y="13501310"/>
            <a:ext cx="8718960" cy="5507498"/>
            <a:chOff x="18771237" y="4885871"/>
            <a:chExt cx="8718957" cy="5507495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BC4F62DB-1D5A-474C-BB31-0A7D79AB8F2B}"/>
                </a:ext>
              </a:extLst>
            </p:cNvPr>
            <p:cNvGrpSpPr/>
            <p:nvPr/>
          </p:nvGrpSpPr>
          <p:grpSpPr>
            <a:xfrm>
              <a:off x="18942694" y="4885871"/>
              <a:ext cx="8547500" cy="5507495"/>
              <a:chOff x="17197711" y="6045295"/>
              <a:chExt cx="8547500" cy="5507495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45A1B095-C5FE-4902-9D2C-E7E69AD54A6C}"/>
                  </a:ext>
                </a:extLst>
              </p:cNvPr>
              <p:cNvGrpSpPr/>
              <p:nvPr/>
            </p:nvGrpSpPr>
            <p:grpSpPr>
              <a:xfrm>
                <a:off x="19156586" y="6045295"/>
                <a:ext cx="6588625" cy="5507495"/>
                <a:chOff x="753971" y="119520"/>
                <a:chExt cx="5938818" cy="5083842"/>
              </a:xfrm>
            </p:grpSpPr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0AF0D902-C15A-4C4E-9088-DCB72D114555}"/>
                    </a:ext>
                  </a:extLst>
                </p:cNvPr>
                <p:cNvGrpSpPr/>
                <p:nvPr/>
              </p:nvGrpSpPr>
              <p:grpSpPr>
                <a:xfrm>
                  <a:off x="753971" y="119520"/>
                  <a:ext cx="5938818" cy="2950095"/>
                  <a:chOff x="778034" y="243482"/>
                  <a:chExt cx="5938818" cy="2950095"/>
                </a:xfrm>
              </p:grpSpPr>
              <p:grpSp>
                <p:nvGrpSpPr>
                  <p:cNvPr id="77" name="Group 76">
                    <a:extLst>
                      <a:ext uri="{FF2B5EF4-FFF2-40B4-BE49-F238E27FC236}">
                        <a16:creationId xmlns:a16="http://schemas.microsoft.com/office/drawing/2014/main" id="{DDF01802-C54F-4FFE-95C6-EB9A08501127}"/>
                      </a:ext>
                    </a:extLst>
                  </p:cNvPr>
                  <p:cNvGrpSpPr/>
                  <p:nvPr/>
                </p:nvGrpSpPr>
                <p:grpSpPr>
                  <a:xfrm>
                    <a:off x="778042" y="854242"/>
                    <a:ext cx="2671986" cy="954153"/>
                    <a:chOff x="1523999" y="914400"/>
                    <a:chExt cx="3339548" cy="954153"/>
                  </a:xfrm>
                  <a:solidFill>
                    <a:schemeClr val="accent1">
                      <a:lumMod val="20000"/>
                      <a:lumOff val="80000"/>
                    </a:schemeClr>
                  </a:solidFill>
                </p:grpSpPr>
                <p:sp>
                  <p:nvSpPr>
                    <p:cNvPr id="78" name="Rectangle 77">
                      <a:extLst>
                        <a:ext uri="{FF2B5EF4-FFF2-40B4-BE49-F238E27FC236}">
                          <a16:creationId xmlns:a16="http://schemas.microsoft.com/office/drawing/2014/main" id="{695E1587-A28F-4016-818B-0B50706D8E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914400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TH-</a:t>
                      </a:r>
                    </a:p>
                  </p:txBody>
                </p:sp>
                <p:sp>
                  <p:nvSpPr>
                    <p:cNvPr id="79" name="Rectangle 78">
                      <a:extLst>
                        <a:ext uri="{FF2B5EF4-FFF2-40B4-BE49-F238E27FC236}">
                          <a16:creationId xmlns:a16="http://schemas.microsoft.com/office/drawing/2014/main" id="{FC75CF57-B265-44EB-A832-0F0C78C810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232451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TH+</a:t>
                      </a:r>
                    </a:p>
                  </p:txBody>
                </p:sp>
                <p:sp>
                  <p:nvSpPr>
                    <p:cNvPr id="80" name="Rectangle 79">
                      <a:extLst>
                        <a:ext uri="{FF2B5EF4-FFF2-40B4-BE49-F238E27FC236}">
                          <a16:creationId xmlns:a16="http://schemas.microsoft.com/office/drawing/2014/main" id="{DAB96FF9-175A-4CCC-89EE-D2FF7E02F2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550502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CH</a:t>
                      </a:r>
                    </a:p>
                  </p:txBody>
                </p:sp>
              </p:grpSp>
              <p:cxnSp>
                <p:nvCxnSpPr>
                  <p:cNvPr id="51" name="Straight Arrow Connector 50">
                    <a:extLst>
                      <a:ext uri="{FF2B5EF4-FFF2-40B4-BE49-F238E27FC236}">
                        <a16:creationId xmlns:a16="http://schemas.microsoft.com/office/drawing/2014/main" id="{A80CA7A1-FF60-42D4-BC06-60953DE94A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78042" y="625642"/>
                    <a:ext cx="2671986" cy="0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C8DE0030-25F2-4B33-99DD-5B30FDE63A51}"/>
                      </a:ext>
                    </a:extLst>
                  </p:cNvPr>
                  <p:cNvSpPr txBox="1"/>
                  <p:nvPr/>
                </p:nvSpPr>
                <p:spPr>
                  <a:xfrm>
                    <a:off x="1424211" y="243482"/>
                    <a:ext cx="1379643" cy="3626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953"/>
                      <a:t>Np bits wide</a:t>
                    </a:r>
                  </a:p>
                </p:txBody>
              </p:sp>
              <p:grpSp>
                <p:nvGrpSpPr>
                  <p:cNvPr id="65" name="Group 64">
                    <a:extLst>
                      <a:ext uri="{FF2B5EF4-FFF2-40B4-BE49-F238E27FC236}">
                        <a16:creationId xmlns:a16="http://schemas.microsoft.com/office/drawing/2014/main" id="{A43C01E0-7981-46CE-BF1E-A7A78985231D}"/>
                      </a:ext>
                    </a:extLst>
                  </p:cNvPr>
                  <p:cNvGrpSpPr/>
                  <p:nvPr/>
                </p:nvGrpSpPr>
                <p:grpSpPr>
                  <a:xfrm>
                    <a:off x="778034" y="2241900"/>
                    <a:ext cx="2671986" cy="951677"/>
                    <a:chOff x="1523989" y="-1575255"/>
                    <a:chExt cx="3339548" cy="951677"/>
                  </a:xfrm>
                  <a:solidFill>
                    <a:srgbClr val="DDF9FF"/>
                  </a:solidFill>
                </p:grpSpPr>
                <p:sp>
                  <p:nvSpPr>
                    <p:cNvPr id="66" name="Rectangle 65">
                      <a:extLst>
                        <a:ext uri="{FF2B5EF4-FFF2-40B4-BE49-F238E27FC236}">
                          <a16:creationId xmlns:a16="http://schemas.microsoft.com/office/drawing/2014/main" id="{8035298F-3CEB-4DE0-98F4-BBC06339A0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89" y="-1575255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TH-</a:t>
                      </a:r>
                    </a:p>
                  </p:txBody>
                </p:sp>
                <p:sp>
                  <p:nvSpPr>
                    <p:cNvPr id="67" name="Rectangle 66">
                      <a:extLst>
                        <a:ext uri="{FF2B5EF4-FFF2-40B4-BE49-F238E27FC236}">
                          <a16:creationId xmlns:a16="http://schemas.microsoft.com/office/drawing/2014/main" id="{60259267-1AC8-4B45-A4B3-FFEB7F50C5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89" y="-1257203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TH+</a:t>
                      </a:r>
                    </a:p>
                  </p:txBody>
                </p:sp>
                <p:sp>
                  <p:nvSpPr>
                    <p:cNvPr id="68" name="Rectangle 67">
                      <a:extLst>
                        <a:ext uri="{FF2B5EF4-FFF2-40B4-BE49-F238E27FC236}">
                          <a16:creationId xmlns:a16="http://schemas.microsoft.com/office/drawing/2014/main" id="{8BE50905-FF44-4C6F-8719-54CF37F9DD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89" y="-941629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CH</a:t>
                      </a:r>
                    </a:p>
                  </p:txBody>
                </p:sp>
              </p:grp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3932965D-1951-4A2A-BA1F-A092B947247E}"/>
                      </a:ext>
                    </a:extLst>
                  </p:cNvPr>
                  <p:cNvSpPr/>
                  <p:nvPr/>
                </p:nvSpPr>
                <p:spPr>
                  <a:xfrm>
                    <a:off x="778036" y="1802998"/>
                    <a:ext cx="2671986" cy="447685"/>
                  </a:xfrm>
                  <a:prstGeom prst="rect">
                    <a:avLst/>
                  </a:prstGeom>
                  <a:solidFill>
                    <a:srgbClr val="FFFFE7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…</a:t>
                    </a:r>
                  </a:p>
                </p:txBody>
              </p:sp>
              <p:cxnSp>
                <p:nvCxnSpPr>
                  <p:cNvPr id="56" name="Straight Arrow Connector 55">
                    <a:extLst>
                      <a:ext uri="{FF2B5EF4-FFF2-40B4-BE49-F238E27FC236}">
                        <a16:creationId xmlns:a16="http://schemas.microsoft.com/office/drawing/2014/main" id="{D8F0D1BC-18F9-41E8-880F-E60515841CE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57600" y="854242"/>
                    <a:ext cx="0" cy="930353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B853AB48-C1EC-4C0A-9F59-96D29722A5D1}"/>
                      </a:ext>
                    </a:extLst>
                  </p:cNvPr>
                  <p:cNvSpPr txBox="1"/>
                  <p:nvPr/>
                </p:nvSpPr>
                <p:spPr>
                  <a:xfrm>
                    <a:off x="3657600" y="1172294"/>
                    <a:ext cx="890335" cy="3626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953"/>
                      <a:t>Pixel 1</a:t>
                    </a:r>
                  </a:p>
                </p:txBody>
              </p:sp>
              <p:cxnSp>
                <p:nvCxnSpPr>
                  <p:cNvPr id="60" name="Straight Arrow Connector 59">
                    <a:extLst>
                      <a:ext uri="{FF2B5EF4-FFF2-40B4-BE49-F238E27FC236}">
                        <a16:creationId xmlns:a16="http://schemas.microsoft.com/office/drawing/2014/main" id="{950FA414-E2BF-4086-8B65-79BDA11453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60804" y="1775545"/>
                    <a:ext cx="0" cy="466355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50902F8B-EB5A-47CA-943F-CCF0C71AAAA7}"/>
                      </a:ext>
                    </a:extLst>
                  </p:cNvPr>
                  <p:cNvSpPr txBox="1"/>
                  <p:nvPr/>
                </p:nvSpPr>
                <p:spPr>
                  <a:xfrm>
                    <a:off x="3667365" y="1755586"/>
                    <a:ext cx="890335" cy="3626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953"/>
                      <a:t>    …</a:t>
                    </a:r>
                  </a:p>
                </p:txBody>
              </p:sp>
              <p:cxnSp>
                <p:nvCxnSpPr>
                  <p:cNvPr id="62" name="Straight Arrow Connector 61">
                    <a:extLst>
                      <a:ext uri="{FF2B5EF4-FFF2-40B4-BE49-F238E27FC236}">
                        <a16:creationId xmlns:a16="http://schemas.microsoft.com/office/drawing/2014/main" id="{74D32C7A-A43A-4253-9474-EF973B35B1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62340" y="2221576"/>
                    <a:ext cx="0" cy="972001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FA99E336-44F1-48B3-AD2A-E2DBD3C193A4}"/>
                      </a:ext>
                    </a:extLst>
                  </p:cNvPr>
                  <p:cNvSpPr txBox="1"/>
                  <p:nvPr/>
                </p:nvSpPr>
                <p:spPr>
                  <a:xfrm>
                    <a:off x="3637644" y="2481912"/>
                    <a:ext cx="3079208" cy="6400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953"/>
                      <a:t>Pixel 3</a:t>
                    </a:r>
                  </a:p>
                  <a:p>
                    <a:endParaRPr lang="en-US" sz="1953"/>
                  </a:p>
                </p:txBody>
              </p:sp>
            </p:grp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8DAF9220-8333-4224-8A18-FA889836CA30}"/>
                    </a:ext>
                  </a:extLst>
                </p:cNvPr>
                <p:cNvSpPr txBox="1"/>
                <p:nvPr/>
              </p:nvSpPr>
              <p:spPr>
                <a:xfrm>
                  <a:off x="1574089" y="4840718"/>
                  <a:ext cx="1358749" cy="3626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SRAM2_1</a:t>
                  </a:r>
                </a:p>
              </p:txBody>
            </p:sp>
          </p:grp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5AC40449-A95C-456A-B7A6-96976B70EFBA}"/>
                  </a:ext>
                </a:extLst>
              </p:cNvPr>
              <p:cNvSpPr/>
              <p:nvPr/>
            </p:nvSpPr>
            <p:spPr>
              <a:xfrm>
                <a:off x="19156588" y="9236564"/>
                <a:ext cx="2964345" cy="34253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addrSaver</a:t>
                </a:r>
                <a:endParaRPr lang="en-US" sz="1953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13AF2330-D391-45D9-A861-1C53F967A7BA}"/>
                  </a:ext>
                </a:extLst>
              </p:cNvPr>
              <p:cNvSpPr/>
              <p:nvPr/>
            </p:nvSpPr>
            <p:spPr>
              <a:xfrm>
                <a:off x="19156586" y="9574578"/>
                <a:ext cx="2964345" cy="32079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peakResult</a:t>
                </a:r>
                <a:endParaRPr lang="en-US" sz="1953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7" name="Straight Arrow Connector 146">
                <a:extLst>
                  <a:ext uri="{FF2B5EF4-FFF2-40B4-BE49-F238E27FC236}">
                    <a16:creationId xmlns:a16="http://schemas.microsoft.com/office/drawing/2014/main" id="{47770AC8-C8A7-4E04-A6FA-EC1316A789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338239" y="9224859"/>
                <a:ext cx="15641" cy="67877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D5E16F36-7054-454D-A85E-4F08180142B5}"/>
                  </a:ext>
                </a:extLst>
              </p:cNvPr>
              <p:cNvSpPr txBox="1"/>
              <p:nvPr/>
            </p:nvSpPr>
            <p:spPr>
              <a:xfrm>
                <a:off x="22316111" y="9358053"/>
                <a:ext cx="987753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275B11FA-4C4C-41E1-A664-593E51CF9976}"/>
                  </a:ext>
                </a:extLst>
              </p:cNvPr>
              <p:cNvSpPr/>
              <p:nvPr/>
            </p:nvSpPr>
            <p:spPr>
              <a:xfrm>
                <a:off x="19156586" y="9892222"/>
                <a:ext cx="2964345" cy="541867"/>
              </a:xfrm>
              <a:prstGeom prst="rect">
                <a:avLst/>
              </a:prstGeom>
              <a:solidFill>
                <a:srgbClr val="FFFFE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…</a:t>
                </a:r>
              </a:p>
            </p:txBody>
          </p:sp>
          <p:cxnSp>
            <p:nvCxnSpPr>
              <p:cNvPr id="154" name="Straight Arrow Connector 153">
                <a:extLst>
                  <a:ext uri="{FF2B5EF4-FFF2-40B4-BE49-F238E27FC236}">
                    <a16:creationId xmlns:a16="http://schemas.microsoft.com/office/drawing/2014/main" id="{00A3F962-C279-499C-9084-C6217657CA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38239" y="9862809"/>
                <a:ext cx="0" cy="56615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93FD8D3B-5345-4207-8D60-180BB3190ECC}"/>
                  </a:ext>
                </a:extLst>
              </p:cNvPr>
              <p:cNvSpPr txBox="1"/>
              <p:nvPr/>
            </p:nvSpPr>
            <p:spPr>
              <a:xfrm>
                <a:off x="22420651" y="9887653"/>
                <a:ext cx="987753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…</a:t>
                </a: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653E40B4-F835-43BE-AC18-04A933FAB70E}"/>
                  </a:ext>
                </a:extLst>
              </p:cNvPr>
              <p:cNvSpPr/>
              <p:nvPr/>
            </p:nvSpPr>
            <p:spPr>
              <a:xfrm>
                <a:off x="19156586" y="10428964"/>
                <a:ext cx="2964345" cy="364563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addrSaver</a:t>
                </a:r>
                <a:endParaRPr lang="en-US" sz="1953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C4173D18-7ABB-40CD-A86F-0717A9F05C4A}"/>
                  </a:ext>
                </a:extLst>
              </p:cNvPr>
              <p:cNvSpPr/>
              <p:nvPr/>
            </p:nvSpPr>
            <p:spPr>
              <a:xfrm>
                <a:off x="19156586" y="10785402"/>
                <a:ext cx="2964345" cy="364564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peakResult</a:t>
                </a:r>
                <a:endParaRPr lang="en-US" sz="1953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8" name="Straight Arrow Connector 157">
                <a:extLst>
                  <a:ext uri="{FF2B5EF4-FFF2-40B4-BE49-F238E27FC236}">
                    <a16:creationId xmlns:a16="http://schemas.microsoft.com/office/drawing/2014/main" id="{19545D8C-DE87-448F-800B-0638E09466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38239" y="10402951"/>
                <a:ext cx="0" cy="75697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A1D55409-9E63-4D94-8C12-DCCEDEC7B02B}"/>
                  </a:ext>
                </a:extLst>
              </p:cNvPr>
              <p:cNvSpPr txBox="1"/>
              <p:nvPr/>
            </p:nvSpPr>
            <p:spPr>
              <a:xfrm>
                <a:off x="22329091" y="10567179"/>
                <a:ext cx="325978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3</a:t>
                </a:r>
              </a:p>
            </p:txBody>
          </p:sp>
          <p:cxnSp>
            <p:nvCxnSpPr>
              <p:cNvPr id="160" name="Straight Arrow Connector 159">
                <a:extLst>
                  <a:ext uri="{FF2B5EF4-FFF2-40B4-BE49-F238E27FC236}">
                    <a16:creationId xmlns:a16="http://schemas.microsoft.com/office/drawing/2014/main" id="{EDC0A7D1-81DD-4EE9-B8EA-426E26999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39065" y="9172640"/>
                <a:ext cx="0" cy="197732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8E53B32D-BC89-4796-8ACA-99EC50674ECB}"/>
                  </a:ext>
                </a:extLst>
              </p:cNvPr>
              <p:cNvSpPr txBox="1"/>
              <p:nvPr/>
            </p:nvSpPr>
            <p:spPr>
              <a:xfrm>
                <a:off x="17197711" y="9878080"/>
                <a:ext cx="1850113" cy="693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53"/>
                  <a:t>Result saving part</a:t>
                </a:r>
              </a:p>
            </p:txBody>
          </p:sp>
        </p:grp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531A9F90-C06A-4837-83DD-6F3955BC4165}"/>
                </a:ext>
              </a:extLst>
            </p:cNvPr>
            <p:cNvCxnSpPr>
              <a:cxnSpLocks/>
            </p:cNvCxnSpPr>
            <p:nvPr/>
          </p:nvCxnSpPr>
          <p:spPr>
            <a:xfrm>
              <a:off x="20684048" y="5547082"/>
              <a:ext cx="0" cy="251835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A73AD977-3027-4E41-A5EC-C09215429067}"/>
                </a:ext>
              </a:extLst>
            </p:cNvPr>
            <p:cNvSpPr txBox="1"/>
            <p:nvPr/>
          </p:nvSpPr>
          <p:spPr>
            <a:xfrm>
              <a:off x="18771237" y="6523984"/>
              <a:ext cx="1850113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Filter parameter</a:t>
              </a:r>
            </a:p>
            <a:p>
              <a:pPr algn="ctr"/>
              <a:r>
                <a:rPr lang="en-US" sz="1953"/>
                <a:t>part</a:t>
              </a:r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B8F00ED4-7CA7-4BB9-8712-F5A6D2334DDC}"/>
              </a:ext>
            </a:extLst>
          </p:cNvPr>
          <p:cNvGrpSpPr/>
          <p:nvPr/>
        </p:nvGrpSpPr>
        <p:grpSpPr>
          <a:xfrm>
            <a:off x="1778247" y="13889747"/>
            <a:ext cx="6310427" cy="5241571"/>
            <a:chOff x="4026382" y="1455644"/>
            <a:chExt cx="6310426" cy="5241571"/>
          </a:xfrm>
        </p:grpSpPr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7DBEB978-4BE9-4979-989A-33DFDCFC3769}"/>
                </a:ext>
              </a:extLst>
            </p:cNvPr>
            <p:cNvGrpSpPr/>
            <p:nvPr/>
          </p:nvGrpSpPr>
          <p:grpSpPr>
            <a:xfrm>
              <a:off x="5998674" y="1455644"/>
              <a:ext cx="4338134" cy="5241571"/>
              <a:chOff x="753978" y="132348"/>
              <a:chExt cx="4025595" cy="4921481"/>
            </a:xfrm>
          </p:grpSpPr>
          <p:grpSp>
            <p:nvGrpSpPr>
              <p:cNvPr id="226" name="Group 225">
                <a:extLst>
                  <a:ext uri="{FF2B5EF4-FFF2-40B4-BE49-F238E27FC236}">
                    <a16:creationId xmlns:a16="http://schemas.microsoft.com/office/drawing/2014/main" id="{EF44FBE9-5074-49F9-BDC2-03B4E24B803E}"/>
                  </a:ext>
                </a:extLst>
              </p:cNvPr>
              <p:cNvGrpSpPr/>
              <p:nvPr/>
            </p:nvGrpSpPr>
            <p:grpSpPr>
              <a:xfrm>
                <a:off x="753978" y="132348"/>
                <a:ext cx="4025595" cy="4552606"/>
                <a:chOff x="778041" y="256310"/>
                <a:chExt cx="4025595" cy="4552606"/>
              </a:xfrm>
            </p:grpSpPr>
            <p:grpSp>
              <p:nvGrpSpPr>
                <p:cNvPr id="228" name="Group 227">
                  <a:extLst>
                    <a:ext uri="{FF2B5EF4-FFF2-40B4-BE49-F238E27FC236}">
                      <a16:creationId xmlns:a16="http://schemas.microsoft.com/office/drawing/2014/main" id="{D06C2702-594E-4F14-B6DD-32838CEA0AC6}"/>
                    </a:ext>
                  </a:extLst>
                </p:cNvPr>
                <p:cNvGrpSpPr/>
                <p:nvPr/>
              </p:nvGrpSpPr>
              <p:grpSpPr>
                <a:xfrm>
                  <a:off x="778042" y="854242"/>
                  <a:ext cx="2671986" cy="1590255"/>
                  <a:chOff x="1523999" y="914400"/>
                  <a:chExt cx="3339548" cy="1590255"/>
                </a:xfrm>
                <a:solidFill>
                  <a:schemeClr val="accent1">
                    <a:lumMod val="20000"/>
                    <a:lumOff val="80000"/>
                  </a:schemeClr>
                </a:solidFill>
              </p:grpSpPr>
              <p:sp>
                <p:nvSpPr>
                  <p:cNvPr id="254" name="Rectangle 253">
                    <a:extLst>
                      <a:ext uri="{FF2B5EF4-FFF2-40B4-BE49-F238E27FC236}">
                        <a16:creationId xmlns:a16="http://schemas.microsoft.com/office/drawing/2014/main" id="{C851D527-CCBC-43F7-B3CF-1625689E09F8}"/>
                      </a:ext>
                    </a:extLst>
                  </p:cNvPr>
                  <p:cNvSpPr/>
                  <p:nvPr/>
                </p:nvSpPr>
                <p:spPr>
                  <a:xfrm>
                    <a:off x="1523999" y="1868553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…</a:t>
                    </a:r>
                  </a:p>
                </p:txBody>
              </p:sp>
              <p:grpSp>
                <p:nvGrpSpPr>
                  <p:cNvPr id="255" name="Group 254">
                    <a:extLst>
                      <a:ext uri="{FF2B5EF4-FFF2-40B4-BE49-F238E27FC236}">
                        <a16:creationId xmlns:a16="http://schemas.microsoft.com/office/drawing/2014/main" id="{7C256126-8045-4951-B0EB-EB894FB35EE8}"/>
                      </a:ext>
                    </a:extLst>
                  </p:cNvPr>
                  <p:cNvGrpSpPr/>
                  <p:nvPr/>
                </p:nvGrpSpPr>
                <p:grpSpPr>
                  <a:xfrm>
                    <a:off x="1523999" y="914400"/>
                    <a:ext cx="3339548" cy="1590255"/>
                    <a:chOff x="1523999" y="914400"/>
                    <a:chExt cx="3339548" cy="1590255"/>
                  </a:xfrm>
                  <a:grpFill/>
                </p:grpSpPr>
                <p:sp>
                  <p:nvSpPr>
                    <p:cNvPr id="256" name="Rectangle 255">
                      <a:extLst>
                        <a:ext uri="{FF2B5EF4-FFF2-40B4-BE49-F238E27FC236}">
                          <a16:creationId xmlns:a16="http://schemas.microsoft.com/office/drawing/2014/main" id="{08FAC081-628F-4DE1-B0E7-D40DC52D87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914400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0</a:t>
                      </a:r>
                    </a:p>
                  </p:txBody>
                </p:sp>
                <p:sp>
                  <p:nvSpPr>
                    <p:cNvPr id="257" name="Rectangle 256">
                      <a:extLst>
                        <a:ext uri="{FF2B5EF4-FFF2-40B4-BE49-F238E27FC236}">
                          <a16:creationId xmlns:a16="http://schemas.microsoft.com/office/drawing/2014/main" id="{98F21E5B-D3D8-409F-B969-4E498CF643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232451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1</a:t>
                      </a:r>
                    </a:p>
                  </p:txBody>
                </p:sp>
                <p:sp>
                  <p:nvSpPr>
                    <p:cNvPr id="258" name="Rectangle 257">
                      <a:extLst>
                        <a:ext uri="{FF2B5EF4-FFF2-40B4-BE49-F238E27FC236}">
                          <a16:creationId xmlns:a16="http://schemas.microsoft.com/office/drawing/2014/main" id="{C3493374-EBDA-47F7-89BA-D0CA21EF8F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550502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2</a:t>
                      </a:r>
                    </a:p>
                  </p:txBody>
                </p:sp>
                <p:sp>
                  <p:nvSpPr>
                    <p:cNvPr id="259" name="Rectangle 258">
                      <a:extLst>
                        <a:ext uri="{FF2B5EF4-FFF2-40B4-BE49-F238E27FC236}">
                          <a16:creationId xmlns:a16="http://schemas.microsoft.com/office/drawing/2014/main" id="{77992378-7331-4BF1-BB74-01AB2A3BD9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2186604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BIN_NUM_PER_HIS - 1</a:t>
                      </a:r>
                    </a:p>
                  </p:txBody>
                </p:sp>
              </p:grpSp>
            </p:grpSp>
            <p:cxnSp>
              <p:nvCxnSpPr>
                <p:cNvPr id="229" name="Straight Arrow Connector 228">
                  <a:extLst>
                    <a:ext uri="{FF2B5EF4-FFF2-40B4-BE49-F238E27FC236}">
                      <a16:creationId xmlns:a16="http://schemas.microsoft.com/office/drawing/2014/main" id="{EF3B0044-A543-48CA-B931-4882087970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8042" y="625642"/>
                  <a:ext cx="267198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30" name="TextBox 229">
                  <a:extLst>
                    <a:ext uri="{FF2B5EF4-FFF2-40B4-BE49-F238E27FC236}">
                      <a16:creationId xmlns:a16="http://schemas.microsoft.com/office/drawing/2014/main" id="{C5621BFD-A611-4308-A25C-FB7FCDFD88F1}"/>
                    </a:ext>
                  </a:extLst>
                </p:cNvPr>
                <p:cNvSpPr txBox="1"/>
                <p:nvPr/>
              </p:nvSpPr>
              <p:spPr>
                <a:xfrm>
                  <a:off x="1236216" y="256310"/>
                  <a:ext cx="1928088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 err="1"/>
                    <a:t>peakMax</a:t>
                  </a:r>
                  <a:r>
                    <a:rPr lang="en-US" sz="1953"/>
                    <a:t> bits wide</a:t>
                  </a:r>
                </a:p>
              </p:txBody>
            </p:sp>
            <p:grpSp>
              <p:nvGrpSpPr>
                <p:cNvPr id="232" name="Group 231">
                  <a:extLst>
                    <a:ext uri="{FF2B5EF4-FFF2-40B4-BE49-F238E27FC236}">
                      <a16:creationId xmlns:a16="http://schemas.microsoft.com/office/drawing/2014/main" id="{238E617D-0541-4294-9381-41A80EC21B7A}"/>
                    </a:ext>
                  </a:extLst>
                </p:cNvPr>
                <p:cNvGrpSpPr/>
                <p:nvPr/>
              </p:nvGrpSpPr>
              <p:grpSpPr>
                <a:xfrm>
                  <a:off x="778041" y="3138383"/>
                  <a:ext cx="2671986" cy="1576196"/>
                  <a:chOff x="1523998" y="-678772"/>
                  <a:chExt cx="3339548" cy="1576196"/>
                </a:xfrm>
                <a:solidFill>
                  <a:srgbClr val="DDF9FF"/>
                </a:solidFill>
              </p:grpSpPr>
              <p:sp>
                <p:nvSpPr>
                  <p:cNvPr id="242" name="Rectangle 241">
                    <a:extLst>
                      <a:ext uri="{FF2B5EF4-FFF2-40B4-BE49-F238E27FC236}">
                        <a16:creationId xmlns:a16="http://schemas.microsoft.com/office/drawing/2014/main" id="{666481E2-5522-4D89-9F82-3623F3FD6F43}"/>
                      </a:ext>
                    </a:extLst>
                  </p:cNvPr>
                  <p:cNvSpPr/>
                  <p:nvPr/>
                </p:nvSpPr>
                <p:spPr>
                  <a:xfrm>
                    <a:off x="1523998" y="268352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…</a:t>
                    </a:r>
                  </a:p>
                </p:txBody>
              </p:sp>
              <p:grpSp>
                <p:nvGrpSpPr>
                  <p:cNvPr id="243" name="Group 242">
                    <a:extLst>
                      <a:ext uri="{FF2B5EF4-FFF2-40B4-BE49-F238E27FC236}">
                        <a16:creationId xmlns:a16="http://schemas.microsoft.com/office/drawing/2014/main" id="{13A6B626-6F57-4A1C-B6AF-617FCFC1C202}"/>
                      </a:ext>
                    </a:extLst>
                  </p:cNvPr>
                  <p:cNvGrpSpPr/>
                  <p:nvPr/>
                </p:nvGrpSpPr>
                <p:grpSpPr>
                  <a:xfrm>
                    <a:off x="1523998" y="-678772"/>
                    <a:ext cx="3339548" cy="1576196"/>
                    <a:chOff x="1523998" y="-678772"/>
                    <a:chExt cx="3339548" cy="1576196"/>
                  </a:xfrm>
                  <a:grpFill/>
                </p:grpSpPr>
                <p:sp>
                  <p:nvSpPr>
                    <p:cNvPr id="244" name="Rectangle 243">
                      <a:extLst>
                        <a:ext uri="{FF2B5EF4-FFF2-40B4-BE49-F238E27FC236}">
                          <a16:creationId xmlns:a16="http://schemas.microsoft.com/office/drawing/2014/main" id="{6FF99E39-B432-4EAA-9828-1DC48B9884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8" y="-678772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0</a:t>
                      </a:r>
                    </a:p>
                  </p:txBody>
                </p:sp>
                <p:sp>
                  <p:nvSpPr>
                    <p:cNvPr id="245" name="Rectangle 244">
                      <a:extLst>
                        <a:ext uri="{FF2B5EF4-FFF2-40B4-BE49-F238E27FC236}">
                          <a16:creationId xmlns:a16="http://schemas.microsoft.com/office/drawing/2014/main" id="{9C5DF5C1-3B1E-4FF0-BCA3-4D295E0B24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8" y="-367751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1</a:t>
                      </a:r>
                    </a:p>
                  </p:txBody>
                </p:sp>
                <p:sp>
                  <p:nvSpPr>
                    <p:cNvPr id="246" name="Rectangle 245">
                      <a:extLst>
                        <a:ext uri="{FF2B5EF4-FFF2-40B4-BE49-F238E27FC236}">
                          <a16:creationId xmlns:a16="http://schemas.microsoft.com/office/drawing/2014/main" id="{AF8E0A9A-8170-4EAD-BE8E-524FBDEA7E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8" y="-49699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2</a:t>
                      </a:r>
                    </a:p>
                  </p:txBody>
                </p:sp>
                <p:sp>
                  <p:nvSpPr>
                    <p:cNvPr id="247" name="Rectangle 246">
                      <a:extLst>
                        <a:ext uri="{FF2B5EF4-FFF2-40B4-BE49-F238E27FC236}">
                          <a16:creationId xmlns:a16="http://schemas.microsoft.com/office/drawing/2014/main" id="{520F204B-168A-4CC2-A5B9-92E8EE18FF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8" y="579373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BIN_NUM_PER_HIS - 1</a:t>
                      </a:r>
                    </a:p>
                  </p:txBody>
                </p:sp>
              </p:grpSp>
            </p:grpSp>
            <p:sp>
              <p:nvSpPr>
                <p:cNvPr id="233" name="Rectangle 232">
                  <a:extLst>
                    <a:ext uri="{FF2B5EF4-FFF2-40B4-BE49-F238E27FC236}">
                      <a16:creationId xmlns:a16="http://schemas.microsoft.com/office/drawing/2014/main" id="{5CD28AAE-7E0C-45A9-BA81-FBD833FC7F15}"/>
                    </a:ext>
                  </a:extLst>
                </p:cNvPr>
                <p:cNvSpPr/>
                <p:nvPr/>
              </p:nvSpPr>
              <p:spPr>
                <a:xfrm>
                  <a:off x="778041" y="2444496"/>
                  <a:ext cx="2671986" cy="698871"/>
                </a:xfrm>
                <a:prstGeom prst="rect">
                  <a:avLst/>
                </a:prstGeom>
                <a:solidFill>
                  <a:srgbClr val="FFFFE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…</a:t>
                  </a:r>
                </a:p>
              </p:txBody>
            </p:sp>
            <p:cxnSp>
              <p:nvCxnSpPr>
                <p:cNvPr id="234" name="Straight Arrow Connector 233">
                  <a:extLst>
                    <a:ext uri="{FF2B5EF4-FFF2-40B4-BE49-F238E27FC236}">
                      <a16:creationId xmlns:a16="http://schemas.microsoft.com/office/drawing/2014/main" id="{7FF13A5C-6D29-4AA4-A31B-BC8F7990F9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600" y="854242"/>
                  <a:ext cx="0" cy="159025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BE6D55C4-4A9D-41D4-B616-891185F9AB1B}"/>
                    </a:ext>
                  </a:extLst>
                </p:cNvPr>
                <p:cNvSpPr txBox="1"/>
                <p:nvPr/>
              </p:nvSpPr>
              <p:spPr>
                <a:xfrm>
                  <a:off x="3657598" y="1429650"/>
                  <a:ext cx="890336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238" name="Straight Arrow Connector 237">
                  <a:extLst>
                    <a:ext uri="{FF2B5EF4-FFF2-40B4-BE49-F238E27FC236}">
                      <a16:creationId xmlns:a16="http://schemas.microsoft.com/office/drawing/2014/main" id="{8F34345E-1EA7-4FE0-999E-6FA63C13EC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598" y="2425018"/>
                  <a:ext cx="0" cy="696804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F12CE7E4-D13B-43CD-A41F-11B2105643BE}"/>
                    </a:ext>
                  </a:extLst>
                </p:cNvPr>
                <p:cNvSpPr txBox="1"/>
                <p:nvPr/>
              </p:nvSpPr>
              <p:spPr>
                <a:xfrm>
                  <a:off x="3703891" y="2616911"/>
                  <a:ext cx="890336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    …</a:t>
                  </a:r>
                </a:p>
              </p:txBody>
            </p:sp>
            <p:cxnSp>
              <p:nvCxnSpPr>
                <p:cNvPr id="240" name="Straight Arrow Connector 239">
                  <a:extLst>
                    <a:ext uri="{FF2B5EF4-FFF2-40B4-BE49-F238E27FC236}">
                      <a16:creationId xmlns:a16="http://schemas.microsoft.com/office/drawing/2014/main" id="{B85E5485-BDCF-42FA-905F-B79EB93DFD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598" y="3120334"/>
                  <a:ext cx="0" cy="16885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1" name="TextBox 240">
                  <a:extLst>
                    <a:ext uri="{FF2B5EF4-FFF2-40B4-BE49-F238E27FC236}">
                      <a16:creationId xmlns:a16="http://schemas.microsoft.com/office/drawing/2014/main" id="{118B649A-6D8D-401E-AFA7-D66A2E0BBE55}"/>
                    </a:ext>
                  </a:extLst>
                </p:cNvPr>
                <p:cNvSpPr txBox="1"/>
                <p:nvPr/>
              </p:nvSpPr>
              <p:spPr>
                <a:xfrm>
                  <a:off x="3715385" y="3833217"/>
                  <a:ext cx="1088251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3</a:t>
                  </a:r>
                </a:p>
              </p:txBody>
            </p:sp>
          </p:grpSp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E23AF3A9-5FEF-4039-96C2-065BA781D538}"/>
                  </a:ext>
                </a:extLst>
              </p:cNvPr>
              <p:cNvSpPr txBox="1"/>
              <p:nvPr/>
            </p:nvSpPr>
            <p:spPr>
              <a:xfrm>
                <a:off x="1476787" y="4684956"/>
                <a:ext cx="1398819" cy="368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SRAM1_1</a:t>
                </a:r>
              </a:p>
            </p:txBody>
          </p:sp>
        </p:grp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CB63350C-4AA9-4131-8A34-547CE422E39C}"/>
                </a:ext>
              </a:extLst>
            </p:cNvPr>
            <p:cNvCxnSpPr>
              <a:cxnSpLocks/>
            </p:cNvCxnSpPr>
            <p:nvPr/>
          </p:nvCxnSpPr>
          <p:spPr>
            <a:xfrm>
              <a:off x="5756253" y="2092465"/>
              <a:ext cx="18735" cy="411141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E7DAF87-40A6-4884-AA0F-4A0DADD7772D}"/>
                </a:ext>
              </a:extLst>
            </p:cNvPr>
            <p:cNvSpPr txBox="1"/>
            <p:nvPr/>
          </p:nvSpPr>
          <p:spPr>
            <a:xfrm>
              <a:off x="4026382" y="3820717"/>
              <a:ext cx="1797120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part</a:t>
              </a:r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E4A0A9B8-ABA3-4AF6-AC87-254347070079}"/>
              </a:ext>
            </a:extLst>
          </p:cNvPr>
          <p:cNvGrpSpPr/>
          <p:nvPr/>
        </p:nvGrpSpPr>
        <p:grpSpPr>
          <a:xfrm>
            <a:off x="20925807" y="13526870"/>
            <a:ext cx="8718960" cy="5507498"/>
            <a:chOff x="18771237" y="4885871"/>
            <a:chExt cx="8718957" cy="5507495"/>
          </a:xfrm>
        </p:grpSpPr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3C6007EF-6A6F-4490-94AA-756E8864A9AD}"/>
                </a:ext>
              </a:extLst>
            </p:cNvPr>
            <p:cNvGrpSpPr/>
            <p:nvPr/>
          </p:nvGrpSpPr>
          <p:grpSpPr>
            <a:xfrm>
              <a:off x="18942694" y="4885871"/>
              <a:ext cx="8547500" cy="5507495"/>
              <a:chOff x="17197711" y="6045295"/>
              <a:chExt cx="8547500" cy="5507495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24DADDEE-FA31-4BFF-B9F1-1A3E0A0D4F39}"/>
                  </a:ext>
                </a:extLst>
              </p:cNvPr>
              <p:cNvGrpSpPr/>
              <p:nvPr/>
            </p:nvGrpSpPr>
            <p:grpSpPr>
              <a:xfrm>
                <a:off x="19156586" y="6045295"/>
                <a:ext cx="6588625" cy="5507495"/>
                <a:chOff x="753971" y="119520"/>
                <a:chExt cx="5938818" cy="5083842"/>
              </a:xfrm>
            </p:grpSpPr>
            <p:grpSp>
              <p:nvGrpSpPr>
                <p:cNvPr id="213" name="Group 212">
                  <a:extLst>
                    <a:ext uri="{FF2B5EF4-FFF2-40B4-BE49-F238E27FC236}">
                      <a16:creationId xmlns:a16="http://schemas.microsoft.com/office/drawing/2014/main" id="{3C63D1DB-55AF-4B60-A2DC-3E531FDB4FFE}"/>
                    </a:ext>
                  </a:extLst>
                </p:cNvPr>
                <p:cNvGrpSpPr/>
                <p:nvPr/>
              </p:nvGrpSpPr>
              <p:grpSpPr>
                <a:xfrm>
                  <a:off x="753971" y="119520"/>
                  <a:ext cx="5938818" cy="2950095"/>
                  <a:chOff x="778034" y="243482"/>
                  <a:chExt cx="5938818" cy="2950095"/>
                </a:xfrm>
              </p:grpSpPr>
              <p:grpSp>
                <p:nvGrpSpPr>
                  <p:cNvPr id="215" name="Group 214">
                    <a:extLst>
                      <a:ext uri="{FF2B5EF4-FFF2-40B4-BE49-F238E27FC236}">
                        <a16:creationId xmlns:a16="http://schemas.microsoft.com/office/drawing/2014/main" id="{2AE76F6F-E5E1-41B2-B61C-19DCB66115E9}"/>
                      </a:ext>
                    </a:extLst>
                  </p:cNvPr>
                  <p:cNvGrpSpPr/>
                  <p:nvPr/>
                </p:nvGrpSpPr>
                <p:grpSpPr>
                  <a:xfrm>
                    <a:off x="778042" y="854242"/>
                    <a:ext cx="2671986" cy="954153"/>
                    <a:chOff x="1523999" y="914400"/>
                    <a:chExt cx="3339548" cy="954153"/>
                  </a:xfrm>
                  <a:solidFill>
                    <a:schemeClr val="accent1">
                      <a:lumMod val="20000"/>
                      <a:lumOff val="80000"/>
                    </a:schemeClr>
                  </a:solidFill>
                </p:grpSpPr>
                <p:sp>
                  <p:nvSpPr>
                    <p:cNvPr id="265" name="Rectangle 264">
                      <a:extLst>
                        <a:ext uri="{FF2B5EF4-FFF2-40B4-BE49-F238E27FC236}">
                          <a16:creationId xmlns:a16="http://schemas.microsoft.com/office/drawing/2014/main" id="{C5972673-7615-4212-B644-C7453E6BCF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914400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TH-</a:t>
                      </a:r>
                    </a:p>
                  </p:txBody>
                </p:sp>
                <p:sp>
                  <p:nvSpPr>
                    <p:cNvPr id="266" name="Rectangle 265">
                      <a:extLst>
                        <a:ext uri="{FF2B5EF4-FFF2-40B4-BE49-F238E27FC236}">
                          <a16:creationId xmlns:a16="http://schemas.microsoft.com/office/drawing/2014/main" id="{7471D632-65C4-4729-A884-D0F0523798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232451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TH+</a:t>
                      </a:r>
                    </a:p>
                  </p:txBody>
                </p:sp>
                <p:sp>
                  <p:nvSpPr>
                    <p:cNvPr id="267" name="Rectangle 266">
                      <a:extLst>
                        <a:ext uri="{FF2B5EF4-FFF2-40B4-BE49-F238E27FC236}">
                          <a16:creationId xmlns:a16="http://schemas.microsoft.com/office/drawing/2014/main" id="{F38A9E38-C346-4763-A127-F06430F270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550502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CH</a:t>
                      </a:r>
                    </a:p>
                  </p:txBody>
                </p:sp>
              </p:grpSp>
              <p:cxnSp>
                <p:nvCxnSpPr>
                  <p:cNvPr id="216" name="Straight Arrow Connector 215">
                    <a:extLst>
                      <a:ext uri="{FF2B5EF4-FFF2-40B4-BE49-F238E27FC236}">
                        <a16:creationId xmlns:a16="http://schemas.microsoft.com/office/drawing/2014/main" id="{9FB52D15-6185-490C-AC89-822769F09A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78042" y="625642"/>
                    <a:ext cx="2671986" cy="0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7" name="TextBox 216">
                    <a:extLst>
                      <a:ext uri="{FF2B5EF4-FFF2-40B4-BE49-F238E27FC236}">
                        <a16:creationId xmlns:a16="http://schemas.microsoft.com/office/drawing/2014/main" id="{5C6788E6-C6CE-4354-B63A-B21BDC98D6F5}"/>
                      </a:ext>
                    </a:extLst>
                  </p:cNvPr>
                  <p:cNvSpPr txBox="1"/>
                  <p:nvPr/>
                </p:nvSpPr>
                <p:spPr>
                  <a:xfrm>
                    <a:off x="1424211" y="243482"/>
                    <a:ext cx="1379643" cy="3626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953"/>
                      <a:t>Np bits wide</a:t>
                    </a:r>
                  </a:p>
                </p:txBody>
              </p:sp>
              <p:grpSp>
                <p:nvGrpSpPr>
                  <p:cNvPr id="218" name="Group 217">
                    <a:extLst>
                      <a:ext uri="{FF2B5EF4-FFF2-40B4-BE49-F238E27FC236}">
                        <a16:creationId xmlns:a16="http://schemas.microsoft.com/office/drawing/2014/main" id="{F4BCD094-EF65-4BEC-ACBD-844E57E10EEE}"/>
                      </a:ext>
                    </a:extLst>
                  </p:cNvPr>
                  <p:cNvGrpSpPr/>
                  <p:nvPr/>
                </p:nvGrpSpPr>
                <p:grpSpPr>
                  <a:xfrm>
                    <a:off x="778034" y="2241900"/>
                    <a:ext cx="2671986" cy="951677"/>
                    <a:chOff x="1523989" y="-1575255"/>
                    <a:chExt cx="3339548" cy="951677"/>
                  </a:xfrm>
                  <a:solidFill>
                    <a:srgbClr val="DDF9FF"/>
                  </a:solidFill>
                </p:grpSpPr>
                <p:sp>
                  <p:nvSpPr>
                    <p:cNvPr id="262" name="Rectangle 261">
                      <a:extLst>
                        <a:ext uri="{FF2B5EF4-FFF2-40B4-BE49-F238E27FC236}">
                          <a16:creationId xmlns:a16="http://schemas.microsoft.com/office/drawing/2014/main" id="{293F5DD0-249A-4C1D-90A8-44F7A47784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89" y="-1575255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TH-</a:t>
                      </a:r>
                    </a:p>
                  </p:txBody>
                </p:sp>
                <p:sp>
                  <p:nvSpPr>
                    <p:cNvPr id="263" name="Rectangle 262">
                      <a:extLst>
                        <a:ext uri="{FF2B5EF4-FFF2-40B4-BE49-F238E27FC236}">
                          <a16:creationId xmlns:a16="http://schemas.microsoft.com/office/drawing/2014/main" id="{615835EE-8ECE-4A91-B3C1-6835DA8451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89" y="-1257203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TH+</a:t>
                      </a:r>
                    </a:p>
                  </p:txBody>
                </p:sp>
                <p:sp>
                  <p:nvSpPr>
                    <p:cNvPr id="264" name="Rectangle 263">
                      <a:extLst>
                        <a:ext uri="{FF2B5EF4-FFF2-40B4-BE49-F238E27FC236}">
                          <a16:creationId xmlns:a16="http://schemas.microsoft.com/office/drawing/2014/main" id="{7B49A589-EB8E-439A-B992-0F48FE104B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89" y="-941629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CH</a:t>
                      </a:r>
                    </a:p>
                  </p:txBody>
                </p:sp>
              </p:grpSp>
              <p:sp>
                <p:nvSpPr>
                  <p:cNvPr id="219" name="Rectangle 218">
                    <a:extLst>
                      <a:ext uri="{FF2B5EF4-FFF2-40B4-BE49-F238E27FC236}">
                        <a16:creationId xmlns:a16="http://schemas.microsoft.com/office/drawing/2014/main" id="{DDAF67B3-A088-4B46-9E38-4401D6A3FAA5}"/>
                      </a:ext>
                    </a:extLst>
                  </p:cNvPr>
                  <p:cNvSpPr/>
                  <p:nvPr/>
                </p:nvSpPr>
                <p:spPr>
                  <a:xfrm>
                    <a:off x="778036" y="1802998"/>
                    <a:ext cx="2671986" cy="447685"/>
                  </a:xfrm>
                  <a:prstGeom prst="rect">
                    <a:avLst/>
                  </a:prstGeom>
                  <a:solidFill>
                    <a:srgbClr val="FFFFE7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…</a:t>
                    </a:r>
                  </a:p>
                </p:txBody>
              </p:sp>
              <p:cxnSp>
                <p:nvCxnSpPr>
                  <p:cNvPr id="221" name="Straight Arrow Connector 220">
                    <a:extLst>
                      <a:ext uri="{FF2B5EF4-FFF2-40B4-BE49-F238E27FC236}">
                        <a16:creationId xmlns:a16="http://schemas.microsoft.com/office/drawing/2014/main" id="{B2A2AB79-3988-4A2A-AC7A-82B6A60293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57600" y="854242"/>
                    <a:ext cx="0" cy="930353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3" name="TextBox 222">
                    <a:extLst>
                      <a:ext uri="{FF2B5EF4-FFF2-40B4-BE49-F238E27FC236}">
                        <a16:creationId xmlns:a16="http://schemas.microsoft.com/office/drawing/2014/main" id="{119BA95B-C40B-498D-80B4-68E138E23C68}"/>
                      </a:ext>
                    </a:extLst>
                  </p:cNvPr>
                  <p:cNvSpPr txBox="1"/>
                  <p:nvPr/>
                </p:nvSpPr>
                <p:spPr>
                  <a:xfrm>
                    <a:off x="3657600" y="1172294"/>
                    <a:ext cx="890335" cy="3626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953"/>
                      <a:t>Pixel 4</a:t>
                    </a:r>
                  </a:p>
                </p:txBody>
              </p:sp>
              <p:cxnSp>
                <p:nvCxnSpPr>
                  <p:cNvPr id="224" name="Straight Arrow Connector 223">
                    <a:extLst>
                      <a:ext uri="{FF2B5EF4-FFF2-40B4-BE49-F238E27FC236}">
                        <a16:creationId xmlns:a16="http://schemas.microsoft.com/office/drawing/2014/main" id="{6D57E4EF-8EE3-46A0-8592-E7A3432B64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60804" y="1775545"/>
                    <a:ext cx="0" cy="466355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5" name="TextBox 224">
                    <a:extLst>
                      <a:ext uri="{FF2B5EF4-FFF2-40B4-BE49-F238E27FC236}">
                        <a16:creationId xmlns:a16="http://schemas.microsoft.com/office/drawing/2014/main" id="{E32BA274-3310-415B-B47A-9457987F307E}"/>
                      </a:ext>
                    </a:extLst>
                  </p:cNvPr>
                  <p:cNvSpPr txBox="1"/>
                  <p:nvPr/>
                </p:nvSpPr>
                <p:spPr>
                  <a:xfrm>
                    <a:off x="3667365" y="1755586"/>
                    <a:ext cx="890335" cy="3626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953"/>
                      <a:t>    …</a:t>
                    </a:r>
                  </a:p>
                </p:txBody>
              </p:sp>
              <p:cxnSp>
                <p:nvCxnSpPr>
                  <p:cNvPr id="260" name="Straight Arrow Connector 259">
                    <a:extLst>
                      <a:ext uri="{FF2B5EF4-FFF2-40B4-BE49-F238E27FC236}">
                        <a16:creationId xmlns:a16="http://schemas.microsoft.com/office/drawing/2014/main" id="{26BB78FD-F4AE-4949-AD68-59FDCCCFDD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62340" y="2221576"/>
                    <a:ext cx="0" cy="972001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1" name="TextBox 260">
                    <a:extLst>
                      <a:ext uri="{FF2B5EF4-FFF2-40B4-BE49-F238E27FC236}">
                        <a16:creationId xmlns:a16="http://schemas.microsoft.com/office/drawing/2014/main" id="{6C74CF18-D9D2-4C0D-A080-3395109FA9C6}"/>
                      </a:ext>
                    </a:extLst>
                  </p:cNvPr>
                  <p:cNvSpPr txBox="1"/>
                  <p:nvPr/>
                </p:nvSpPr>
                <p:spPr>
                  <a:xfrm>
                    <a:off x="3637644" y="2481912"/>
                    <a:ext cx="3079208" cy="6400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953"/>
                      <a:t>Pixel 6</a:t>
                    </a:r>
                  </a:p>
                  <a:p>
                    <a:endParaRPr lang="en-US" sz="1953"/>
                  </a:p>
                </p:txBody>
              </p:sp>
            </p:grpSp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95295850-2F6E-4DA3-90BC-F07663460554}"/>
                    </a:ext>
                  </a:extLst>
                </p:cNvPr>
                <p:cNvSpPr txBox="1"/>
                <p:nvPr/>
              </p:nvSpPr>
              <p:spPr>
                <a:xfrm>
                  <a:off x="1574089" y="4840718"/>
                  <a:ext cx="1358749" cy="3626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SRAM2_2</a:t>
                  </a:r>
                </a:p>
              </p:txBody>
            </p:sp>
          </p:grp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A5C8B232-B406-451C-BF51-23158839C0CD}"/>
                  </a:ext>
                </a:extLst>
              </p:cNvPr>
              <p:cNvSpPr/>
              <p:nvPr/>
            </p:nvSpPr>
            <p:spPr>
              <a:xfrm>
                <a:off x="19156588" y="9236564"/>
                <a:ext cx="2964345" cy="34253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addrSaver</a:t>
                </a:r>
                <a:endParaRPr lang="en-US" sz="1953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1110EAAB-2A09-4C0F-8E50-EEB58FDD3661}"/>
                  </a:ext>
                </a:extLst>
              </p:cNvPr>
              <p:cNvSpPr/>
              <p:nvPr/>
            </p:nvSpPr>
            <p:spPr>
              <a:xfrm>
                <a:off x="19156586" y="9574578"/>
                <a:ext cx="2964345" cy="32079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peakResult</a:t>
                </a:r>
                <a:endParaRPr lang="en-US" sz="1953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5F6C3333-6388-4AFD-A2FD-194BC2DBEA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338239" y="9224859"/>
                <a:ext cx="15641" cy="67877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C948B16D-A5C2-4CEE-A725-1C9EAE5EB7EE}"/>
                  </a:ext>
                </a:extLst>
              </p:cNvPr>
              <p:cNvSpPr txBox="1"/>
              <p:nvPr/>
            </p:nvSpPr>
            <p:spPr>
              <a:xfrm>
                <a:off x="22316111" y="9358053"/>
                <a:ext cx="987753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6</a:t>
                </a:r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B5A34E40-3879-4EF7-99BC-DBD590E243E5}"/>
                  </a:ext>
                </a:extLst>
              </p:cNvPr>
              <p:cNvSpPr/>
              <p:nvPr/>
            </p:nvSpPr>
            <p:spPr>
              <a:xfrm>
                <a:off x="19156586" y="9892222"/>
                <a:ext cx="2964345" cy="541867"/>
              </a:xfrm>
              <a:prstGeom prst="rect">
                <a:avLst/>
              </a:prstGeom>
              <a:solidFill>
                <a:srgbClr val="FFFFE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…</a:t>
                </a:r>
              </a:p>
            </p:txBody>
          </p:sp>
          <p:cxnSp>
            <p:nvCxnSpPr>
              <p:cNvPr id="205" name="Straight Arrow Connector 204">
                <a:extLst>
                  <a:ext uri="{FF2B5EF4-FFF2-40B4-BE49-F238E27FC236}">
                    <a16:creationId xmlns:a16="http://schemas.microsoft.com/office/drawing/2014/main" id="{587248D0-9F1F-441D-9696-42F2C24E6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38239" y="9862809"/>
                <a:ext cx="0" cy="56615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DB81CA55-DA58-4A53-B304-9BFC10606197}"/>
                  </a:ext>
                </a:extLst>
              </p:cNvPr>
              <p:cNvSpPr txBox="1"/>
              <p:nvPr/>
            </p:nvSpPr>
            <p:spPr>
              <a:xfrm>
                <a:off x="22420651" y="9887653"/>
                <a:ext cx="987753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…</a:t>
                </a:r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AAE393CC-3D41-4547-8B35-88731BB66986}"/>
                  </a:ext>
                </a:extLst>
              </p:cNvPr>
              <p:cNvSpPr/>
              <p:nvPr/>
            </p:nvSpPr>
            <p:spPr>
              <a:xfrm>
                <a:off x="19156586" y="10428964"/>
                <a:ext cx="2964345" cy="364563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addrSaver</a:t>
                </a:r>
                <a:endParaRPr lang="en-US" sz="1953">
                  <a:solidFill>
                    <a:schemeClr val="tx1"/>
                  </a:solidFill>
                </a:endParaRPr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5509A20C-C810-42DA-8B3A-A2894C60768C}"/>
                  </a:ext>
                </a:extLst>
              </p:cNvPr>
              <p:cNvSpPr/>
              <p:nvPr/>
            </p:nvSpPr>
            <p:spPr>
              <a:xfrm>
                <a:off x="19156586" y="10785402"/>
                <a:ext cx="2964345" cy="364564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peakResult</a:t>
                </a:r>
                <a:endParaRPr lang="en-US" sz="1953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9" name="Straight Arrow Connector 208">
                <a:extLst>
                  <a:ext uri="{FF2B5EF4-FFF2-40B4-BE49-F238E27FC236}">
                    <a16:creationId xmlns:a16="http://schemas.microsoft.com/office/drawing/2014/main" id="{CDD4C1D6-5124-4602-8F11-06AC5DA558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38239" y="10402951"/>
                <a:ext cx="0" cy="75697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DB5317B3-3C2B-4D3F-BCC5-3EFB9DB980BF}"/>
                  </a:ext>
                </a:extLst>
              </p:cNvPr>
              <p:cNvSpPr txBox="1"/>
              <p:nvPr/>
            </p:nvSpPr>
            <p:spPr>
              <a:xfrm>
                <a:off x="22329091" y="10567179"/>
                <a:ext cx="325978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6</a:t>
                </a:r>
              </a:p>
            </p:txBody>
          </p:sp>
          <p:cxnSp>
            <p:nvCxnSpPr>
              <p:cNvPr id="211" name="Straight Arrow Connector 210">
                <a:extLst>
                  <a:ext uri="{FF2B5EF4-FFF2-40B4-BE49-F238E27FC236}">
                    <a16:creationId xmlns:a16="http://schemas.microsoft.com/office/drawing/2014/main" id="{497F17CB-7653-4DF6-A513-7DC6E25A9B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39065" y="9172640"/>
                <a:ext cx="0" cy="197732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8FBD510B-8D53-4D7C-94B6-7D2B79CB9C16}"/>
                  </a:ext>
                </a:extLst>
              </p:cNvPr>
              <p:cNvSpPr txBox="1"/>
              <p:nvPr/>
            </p:nvSpPr>
            <p:spPr>
              <a:xfrm>
                <a:off x="17197711" y="9878080"/>
                <a:ext cx="1850113" cy="693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53"/>
                  <a:t>Result saving part</a:t>
                </a:r>
              </a:p>
            </p:txBody>
          </p:sp>
        </p:grp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A8D70687-083A-435C-A51E-4C34E86670A2}"/>
                </a:ext>
              </a:extLst>
            </p:cNvPr>
            <p:cNvCxnSpPr>
              <a:cxnSpLocks/>
            </p:cNvCxnSpPr>
            <p:nvPr/>
          </p:nvCxnSpPr>
          <p:spPr>
            <a:xfrm>
              <a:off x="20684048" y="5547082"/>
              <a:ext cx="0" cy="251835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CFB366AE-A05E-4BC6-9DA4-ADD60C3BBFB4}"/>
                </a:ext>
              </a:extLst>
            </p:cNvPr>
            <p:cNvSpPr txBox="1"/>
            <p:nvPr/>
          </p:nvSpPr>
          <p:spPr>
            <a:xfrm>
              <a:off x="18771237" y="6523984"/>
              <a:ext cx="1850113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Filter parameter</a:t>
              </a:r>
            </a:p>
            <a:p>
              <a:pPr algn="ctr"/>
              <a:r>
                <a:rPr lang="en-US" sz="1953"/>
                <a:t>part</a:t>
              </a:r>
            </a:p>
          </p:txBody>
        </p:sp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0267C797-382A-4036-99DF-0C753DF3614A}"/>
              </a:ext>
            </a:extLst>
          </p:cNvPr>
          <p:cNvGrpSpPr/>
          <p:nvPr/>
        </p:nvGrpSpPr>
        <p:grpSpPr>
          <a:xfrm>
            <a:off x="14890933" y="13915307"/>
            <a:ext cx="6310427" cy="5241571"/>
            <a:chOff x="4026382" y="1455644"/>
            <a:chExt cx="6310426" cy="5241571"/>
          </a:xfrm>
        </p:grpSpPr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A2F71761-FF0D-48FB-94E9-820EF598919F}"/>
                </a:ext>
              </a:extLst>
            </p:cNvPr>
            <p:cNvGrpSpPr/>
            <p:nvPr/>
          </p:nvGrpSpPr>
          <p:grpSpPr>
            <a:xfrm>
              <a:off x="5998674" y="1455644"/>
              <a:ext cx="4338134" cy="5241571"/>
              <a:chOff x="753978" y="132348"/>
              <a:chExt cx="4025595" cy="4921481"/>
            </a:xfrm>
          </p:grpSpPr>
          <p:grpSp>
            <p:nvGrpSpPr>
              <p:cNvPr id="272" name="Group 271">
                <a:extLst>
                  <a:ext uri="{FF2B5EF4-FFF2-40B4-BE49-F238E27FC236}">
                    <a16:creationId xmlns:a16="http://schemas.microsoft.com/office/drawing/2014/main" id="{C853F597-8BB9-4807-9098-AC2F808A2B69}"/>
                  </a:ext>
                </a:extLst>
              </p:cNvPr>
              <p:cNvGrpSpPr/>
              <p:nvPr/>
            </p:nvGrpSpPr>
            <p:grpSpPr>
              <a:xfrm>
                <a:off x="753978" y="132348"/>
                <a:ext cx="4025595" cy="4552606"/>
                <a:chOff x="778041" y="256310"/>
                <a:chExt cx="4025595" cy="4552606"/>
              </a:xfrm>
            </p:grpSpPr>
            <p:grpSp>
              <p:nvGrpSpPr>
                <p:cNvPr id="274" name="Group 273">
                  <a:extLst>
                    <a:ext uri="{FF2B5EF4-FFF2-40B4-BE49-F238E27FC236}">
                      <a16:creationId xmlns:a16="http://schemas.microsoft.com/office/drawing/2014/main" id="{38EE5376-3D85-403F-B1B1-91E1438D4C99}"/>
                    </a:ext>
                  </a:extLst>
                </p:cNvPr>
                <p:cNvGrpSpPr/>
                <p:nvPr/>
              </p:nvGrpSpPr>
              <p:grpSpPr>
                <a:xfrm>
                  <a:off x="778042" y="854242"/>
                  <a:ext cx="2671986" cy="1590255"/>
                  <a:chOff x="1523999" y="914400"/>
                  <a:chExt cx="3339548" cy="1590255"/>
                </a:xfrm>
                <a:solidFill>
                  <a:schemeClr val="accent1">
                    <a:lumMod val="20000"/>
                    <a:lumOff val="80000"/>
                  </a:schemeClr>
                </a:solidFill>
              </p:grpSpPr>
              <p:sp>
                <p:nvSpPr>
                  <p:cNvPr id="291" name="Rectangle 290">
                    <a:extLst>
                      <a:ext uri="{FF2B5EF4-FFF2-40B4-BE49-F238E27FC236}">
                        <a16:creationId xmlns:a16="http://schemas.microsoft.com/office/drawing/2014/main" id="{90BFFC91-EA7B-4E2F-AE28-CE97B433C7E6}"/>
                      </a:ext>
                    </a:extLst>
                  </p:cNvPr>
                  <p:cNvSpPr/>
                  <p:nvPr/>
                </p:nvSpPr>
                <p:spPr>
                  <a:xfrm>
                    <a:off x="1523999" y="1868553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…</a:t>
                    </a:r>
                  </a:p>
                </p:txBody>
              </p:sp>
              <p:grpSp>
                <p:nvGrpSpPr>
                  <p:cNvPr id="292" name="Group 291">
                    <a:extLst>
                      <a:ext uri="{FF2B5EF4-FFF2-40B4-BE49-F238E27FC236}">
                        <a16:creationId xmlns:a16="http://schemas.microsoft.com/office/drawing/2014/main" id="{541907EC-FD01-42F9-93AA-3855E2309856}"/>
                      </a:ext>
                    </a:extLst>
                  </p:cNvPr>
                  <p:cNvGrpSpPr/>
                  <p:nvPr/>
                </p:nvGrpSpPr>
                <p:grpSpPr>
                  <a:xfrm>
                    <a:off x="1523999" y="914400"/>
                    <a:ext cx="3339548" cy="1590255"/>
                    <a:chOff x="1523999" y="914400"/>
                    <a:chExt cx="3339548" cy="1590255"/>
                  </a:xfrm>
                  <a:grpFill/>
                </p:grpSpPr>
                <p:sp>
                  <p:nvSpPr>
                    <p:cNvPr id="293" name="Rectangle 292">
                      <a:extLst>
                        <a:ext uri="{FF2B5EF4-FFF2-40B4-BE49-F238E27FC236}">
                          <a16:creationId xmlns:a16="http://schemas.microsoft.com/office/drawing/2014/main" id="{97A39E0E-E3C3-406C-BDE3-D2777B61E8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914400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0</a:t>
                      </a:r>
                    </a:p>
                  </p:txBody>
                </p:sp>
                <p:sp>
                  <p:nvSpPr>
                    <p:cNvPr id="294" name="Rectangle 293">
                      <a:extLst>
                        <a:ext uri="{FF2B5EF4-FFF2-40B4-BE49-F238E27FC236}">
                          <a16:creationId xmlns:a16="http://schemas.microsoft.com/office/drawing/2014/main" id="{B2C0B20E-DB6E-4A99-836D-EED14D614E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232451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1</a:t>
                      </a:r>
                    </a:p>
                  </p:txBody>
                </p:sp>
                <p:sp>
                  <p:nvSpPr>
                    <p:cNvPr id="295" name="Rectangle 294">
                      <a:extLst>
                        <a:ext uri="{FF2B5EF4-FFF2-40B4-BE49-F238E27FC236}">
                          <a16:creationId xmlns:a16="http://schemas.microsoft.com/office/drawing/2014/main" id="{979EC213-4DE8-4A07-ADEC-EB2EAD6702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550502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2</a:t>
                      </a:r>
                    </a:p>
                  </p:txBody>
                </p:sp>
                <p:sp>
                  <p:nvSpPr>
                    <p:cNvPr id="296" name="Rectangle 295">
                      <a:extLst>
                        <a:ext uri="{FF2B5EF4-FFF2-40B4-BE49-F238E27FC236}">
                          <a16:creationId xmlns:a16="http://schemas.microsoft.com/office/drawing/2014/main" id="{2AFD2F8D-9F82-49F6-AFAE-520E908D91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2186604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BIN_NUM_PER_HIS - 1</a:t>
                      </a:r>
                    </a:p>
                  </p:txBody>
                </p:sp>
              </p:grpSp>
            </p:grpSp>
            <p:cxnSp>
              <p:nvCxnSpPr>
                <p:cNvPr id="275" name="Straight Arrow Connector 274">
                  <a:extLst>
                    <a:ext uri="{FF2B5EF4-FFF2-40B4-BE49-F238E27FC236}">
                      <a16:creationId xmlns:a16="http://schemas.microsoft.com/office/drawing/2014/main" id="{EC8002D7-CD6E-44FC-8003-9B44C4CBEB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8042" y="625642"/>
                  <a:ext cx="267198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76" name="TextBox 275">
                  <a:extLst>
                    <a:ext uri="{FF2B5EF4-FFF2-40B4-BE49-F238E27FC236}">
                      <a16:creationId xmlns:a16="http://schemas.microsoft.com/office/drawing/2014/main" id="{4DA6ED36-B536-4654-8E47-91D44189F4C7}"/>
                    </a:ext>
                  </a:extLst>
                </p:cNvPr>
                <p:cNvSpPr txBox="1"/>
                <p:nvPr/>
              </p:nvSpPr>
              <p:spPr>
                <a:xfrm>
                  <a:off x="1236216" y="256310"/>
                  <a:ext cx="1928088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 err="1"/>
                    <a:t>peakMax</a:t>
                  </a:r>
                  <a:r>
                    <a:rPr lang="en-US" sz="1953"/>
                    <a:t> bits wide</a:t>
                  </a:r>
                </a:p>
              </p:txBody>
            </p:sp>
            <p:grpSp>
              <p:nvGrpSpPr>
                <p:cNvPr id="277" name="Group 276">
                  <a:extLst>
                    <a:ext uri="{FF2B5EF4-FFF2-40B4-BE49-F238E27FC236}">
                      <a16:creationId xmlns:a16="http://schemas.microsoft.com/office/drawing/2014/main" id="{005AEE7D-7371-4ABE-89BA-FA9DAD732B3C}"/>
                    </a:ext>
                  </a:extLst>
                </p:cNvPr>
                <p:cNvGrpSpPr/>
                <p:nvPr/>
              </p:nvGrpSpPr>
              <p:grpSpPr>
                <a:xfrm>
                  <a:off x="778041" y="3138383"/>
                  <a:ext cx="2671986" cy="1576196"/>
                  <a:chOff x="1523998" y="-678772"/>
                  <a:chExt cx="3339548" cy="1576196"/>
                </a:xfrm>
                <a:solidFill>
                  <a:srgbClr val="DDF9FF"/>
                </a:solidFill>
              </p:grpSpPr>
              <p:sp>
                <p:nvSpPr>
                  <p:cNvPr id="285" name="Rectangle 284">
                    <a:extLst>
                      <a:ext uri="{FF2B5EF4-FFF2-40B4-BE49-F238E27FC236}">
                        <a16:creationId xmlns:a16="http://schemas.microsoft.com/office/drawing/2014/main" id="{F0DA2E6F-E00D-46E1-8696-F6275B25B2ED}"/>
                      </a:ext>
                    </a:extLst>
                  </p:cNvPr>
                  <p:cNvSpPr/>
                  <p:nvPr/>
                </p:nvSpPr>
                <p:spPr>
                  <a:xfrm>
                    <a:off x="1523998" y="268352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…</a:t>
                    </a:r>
                  </a:p>
                </p:txBody>
              </p:sp>
              <p:grpSp>
                <p:nvGrpSpPr>
                  <p:cNvPr id="286" name="Group 285">
                    <a:extLst>
                      <a:ext uri="{FF2B5EF4-FFF2-40B4-BE49-F238E27FC236}">
                        <a16:creationId xmlns:a16="http://schemas.microsoft.com/office/drawing/2014/main" id="{4AD7A214-34AF-4F4D-9B68-83154DF23960}"/>
                      </a:ext>
                    </a:extLst>
                  </p:cNvPr>
                  <p:cNvGrpSpPr/>
                  <p:nvPr/>
                </p:nvGrpSpPr>
                <p:grpSpPr>
                  <a:xfrm>
                    <a:off x="1523998" y="-678772"/>
                    <a:ext cx="3339548" cy="1576196"/>
                    <a:chOff x="1523998" y="-678772"/>
                    <a:chExt cx="3339548" cy="1576196"/>
                  </a:xfrm>
                  <a:grpFill/>
                </p:grpSpPr>
                <p:sp>
                  <p:nvSpPr>
                    <p:cNvPr id="287" name="Rectangle 286">
                      <a:extLst>
                        <a:ext uri="{FF2B5EF4-FFF2-40B4-BE49-F238E27FC236}">
                          <a16:creationId xmlns:a16="http://schemas.microsoft.com/office/drawing/2014/main" id="{EABB82C0-1FB0-47E9-B6FB-4D51196A0B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8" y="-678772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0</a:t>
                      </a:r>
                    </a:p>
                  </p:txBody>
                </p:sp>
                <p:sp>
                  <p:nvSpPr>
                    <p:cNvPr id="288" name="Rectangle 287">
                      <a:extLst>
                        <a:ext uri="{FF2B5EF4-FFF2-40B4-BE49-F238E27FC236}">
                          <a16:creationId xmlns:a16="http://schemas.microsoft.com/office/drawing/2014/main" id="{A644523B-B6F9-4ABF-A93A-ED720E506F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8" y="-367751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1</a:t>
                      </a:r>
                    </a:p>
                  </p:txBody>
                </p:sp>
                <p:sp>
                  <p:nvSpPr>
                    <p:cNvPr id="289" name="Rectangle 288">
                      <a:extLst>
                        <a:ext uri="{FF2B5EF4-FFF2-40B4-BE49-F238E27FC236}">
                          <a16:creationId xmlns:a16="http://schemas.microsoft.com/office/drawing/2014/main" id="{53CFE236-2DEC-4E82-AC0C-8E3FF4E4F1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8" y="-49699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2</a:t>
                      </a:r>
                    </a:p>
                  </p:txBody>
                </p:sp>
                <p:sp>
                  <p:nvSpPr>
                    <p:cNvPr id="290" name="Rectangle 289">
                      <a:extLst>
                        <a:ext uri="{FF2B5EF4-FFF2-40B4-BE49-F238E27FC236}">
                          <a16:creationId xmlns:a16="http://schemas.microsoft.com/office/drawing/2014/main" id="{44949DCC-AF73-4CE1-806E-8D3805A8B5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8" y="579373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BIN_NUM_PER_HIS - 1</a:t>
                      </a:r>
                    </a:p>
                  </p:txBody>
                </p:sp>
              </p:grpSp>
            </p:grpSp>
            <p:sp>
              <p:nvSpPr>
                <p:cNvPr id="278" name="Rectangle 277">
                  <a:extLst>
                    <a:ext uri="{FF2B5EF4-FFF2-40B4-BE49-F238E27FC236}">
                      <a16:creationId xmlns:a16="http://schemas.microsoft.com/office/drawing/2014/main" id="{AD5577FA-4824-4567-997D-B5AE0C0A379F}"/>
                    </a:ext>
                  </a:extLst>
                </p:cNvPr>
                <p:cNvSpPr/>
                <p:nvPr/>
              </p:nvSpPr>
              <p:spPr>
                <a:xfrm>
                  <a:off x="778041" y="2444496"/>
                  <a:ext cx="2671986" cy="698871"/>
                </a:xfrm>
                <a:prstGeom prst="rect">
                  <a:avLst/>
                </a:prstGeom>
                <a:solidFill>
                  <a:srgbClr val="FFFFE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…</a:t>
                  </a:r>
                </a:p>
              </p:txBody>
            </p:sp>
            <p:cxnSp>
              <p:nvCxnSpPr>
                <p:cNvPr id="279" name="Straight Arrow Connector 278">
                  <a:extLst>
                    <a:ext uri="{FF2B5EF4-FFF2-40B4-BE49-F238E27FC236}">
                      <a16:creationId xmlns:a16="http://schemas.microsoft.com/office/drawing/2014/main" id="{DA7D6BA9-E99B-485D-97FE-890FA8420D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600" y="854242"/>
                  <a:ext cx="0" cy="159025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80" name="TextBox 279">
                  <a:extLst>
                    <a:ext uri="{FF2B5EF4-FFF2-40B4-BE49-F238E27FC236}">
                      <a16:creationId xmlns:a16="http://schemas.microsoft.com/office/drawing/2014/main" id="{12A51848-AC5B-4C92-85E8-FDA8C0AA167F}"/>
                    </a:ext>
                  </a:extLst>
                </p:cNvPr>
                <p:cNvSpPr txBox="1"/>
                <p:nvPr/>
              </p:nvSpPr>
              <p:spPr>
                <a:xfrm>
                  <a:off x="3657598" y="1429650"/>
                  <a:ext cx="890336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4</a:t>
                  </a:r>
                </a:p>
              </p:txBody>
            </p:sp>
            <p:cxnSp>
              <p:nvCxnSpPr>
                <p:cNvPr id="281" name="Straight Arrow Connector 280">
                  <a:extLst>
                    <a:ext uri="{FF2B5EF4-FFF2-40B4-BE49-F238E27FC236}">
                      <a16:creationId xmlns:a16="http://schemas.microsoft.com/office/drawing/2014/main" id="{0632CBE8-B0BF-4F80-A067-14631BACFB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598" y="2425018"/>
                  <a:ext cx="0" cy="696804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82" name="TextBox 281">
                  <a:extLst>
                    <a:ext uri="{FF2B5EF4-FFF2-40B4-BE49-F238E27FC236}">
                      <a16:creationId xmlns:a16="http://schemas.microsoft.com/office/drawing/2014/main" id="{9F3BACE8-945C-471F-9266-658D4CE639AF}"/>
                    </a:ext>
                  </a:extLst>
                </p:cNvPr>
                <p:cNvSpPr txBox="1"/>
                <p:nvPr/>
              </p:nvSpPr>
              <p:spPr>
                <a:xfrm>
                  <a:off x="3703891" y="2616911"/>
                  <a:ext cx="890336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    …</a:t>
                  </a:r>
                </a:p>
              </p:txBody>
            </p:sp>
            <p:cxnSp>
              <p:nvCxnSpPr>
                <p:cNvPr id="283" name="Straight Arrow Connector 282">
                  <a:extLst>
                    <a:ext uri="{FF2B5EF4-FFF2-40B4-BE49-F238E27FC236}">
                      <a16:creationId xmlns:a16="http://schemas.microsoft.com/office/drawing/2014/main" id="{4B364BD7-8005-46D6-AE1E-816B0B77CF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598" y="3120334"/>
                  <a:ext cx="0" cy="16885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84" name="TextBox 283">
                  <a:extLst>
                    <a:ext uri="{FF2B5EF4-FFF2-40B4-BE49-F238E27FC236}">
                      <a16:creationId xmlns:a16="http://schemas.microsoft.com/office/drawing/2014/main" id="{E974E8DE-35AF-4172-A8C9-AD4A30D3A3BF}"/>
                    </a:ext>
                  </a:extLst>
                </p:cNvPr>
                <p:cNvSpPr txBox="1"/>
                <p:nvPr/>
              </p:nvSpPr>
              <p:spPr>
                <a:xfrm>
                  <a:off x="3715385" y="3833217"/>
                  <a:ext cx="1088251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6</a:t>
                  </a:r>
                </a:p>
              </p:txBody>
            </p:sp>
          </p:grpSp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71FCAB0C-C865-4CA3-848F-47E00C2A8098}"/>
                  </a:ext>
                </a:extLst>
              </p:cNvPr>
              <p:cNvSpPr txBox="1"/>
              <p:nvPr/>
            </p:nvSpPr>
            <p:spPr>
              <a:xfrm>
                <a:off x="1476787" y="4684956"/>
                <a:ext cx="1398819" cy="368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SRAM1_2</a:t>
                </a:r>
              </a:p>
            </p:txBody>
          </p:sp>
        </p:grpSp>
        <p:cxnSp>
          <p:nvCxnSpPr>
            <p:cNvPr id="270" name="Straight Arrow Connector 269">
              <a:extLst>
                <a:ext uri="{FF2B5EF4-FFF2-40B4-BE49-F238E27FC236}">
                  <a16:creationId xmlns:a16="http://schemas.microsoft.com/office/drawing/2014/main" id="{468784D1-9E27-4834-A932-63F02198D1BF}"/>
                </a:ext>
              </a:extLst>
            </p:cNvPr>
            <p:cNvCxnSpPr>
              <a:cxnSpLocks/>
            </p:cNvCxnSpPr>
            <p:nvPr/>
          </p:nvCxnSpPr>
          <p:spPr>
            <a:xfrm>
              <a:off x="5756253" y="2092465"/>
              <a:ext cx="18735" cy="411141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42E3413E-B280-4B6F-8A44-8A83F8B5F42B}"/>
                </a:ext>
              </a:extLst>
            </p:cNvPr>
            <p:cNvSpPr txBox="1"/>
            <p:nvPr/>
          </p:nvSpPr>
          <p:spPr>
            <a:xfrm>
              <a:off x="4026382" y="3820717"/>
              <a:ext cx="1797120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part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281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roup 173">
            <a:extLst>
              <a:ext uri="{FF2B5EF4-FFF2-40B4-BE49-F238E27FC236}">
                <a16:creationId xmlns:a16="http://schemas.microsoft.com/office/drawing/2014/main" id="{06B7157D-0A4C-4B43-A1A2-8C73D36E9E5E}"/>
              </a:ext>
            </a:extLst>
          </p:cNvPr>
          <p:cNvGrpSpPr/>
          <p:nvPr/>
        </p:nvGrpSpPr>
        <p:grpSpPr>
          <a:xfrm>
            <a:off x="15135807" y="13593827"/>
            <a:ext cx="8601333" cy="7501278"/>
            <a:chOff x="18833933" y="4885871"/>
            <a:chExt cx="8601330" cy="7501279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BC4F62DB-1D5A-474C-BB31-0A7D79AB8F2B}"/>
                </a:ext>
              </a:extLst>
            </p:cNvPr>
            <p:cNvGrpSpPr/>
            <p:nvPr/>
          </p:nvGrpSpPr>
          <p:grpSpPr>
            <a:xfrm>
              <a:off x="18994308" y="4885871"/>
              <a:ext cx="8440955" cy="7501279"/>
              <a:chOff x="17249325" y="6045295"/>
              <a:chExt cx="8440955" cy="7501279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45A1B095-C5FE-4902-9D2C-E7E69AD54A6C}"/>
                  </a:ext>
                </a:extLst>
              </p:cNvPr>
              <p:cNvGrpSpPr/>
              <p:nvPr/>
            </p:nvGrpSpPr>
            <p:grpSpPr>
              <a:xfrm>
                <a:off x="19156593" y="6045295"/>
                <a:ext cx="6533687" cy="7501279"/>
                <a:chOff x="753978" y="119520"/>
                <a:chExt cx="5889298" cy="6924257"/>
              </a:xfrm>
            </p:grpSpPr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0AF0D902-C15A-4C4E-9088-DCB72D114555}"/>
                    </a:ext>
                  </a:extLst>
                </p:cNvPr>
                <p:cNvGrpSpPr/>
                <p:nvPr/>
              </p:nvGrpSpPr>
              <p:grpSpPr>
                <a:xfrm>
                  <a:off x="753978" y="119520"/>
                  <a:ext cx="5889298" cy="3886044"/>
                  <a:chOff x="778041" y="243482"/>
                  <a:chExt cx="5889298" cy="3886044"/>
                </a:xfrm>
              </p:grpSpPr>
              <p:grpSp>
                <p:nvGrpSpPr>
                  <p:cNvPr id="77" name="Group 76">
                    <a:extLst>
                      <a:ext uri="{FF2B5EF4-FFF2-40B4-BE49-F238E27FC236}">
                        <a16:creationId xmlns:a16="http://schemas.microsoft.com/office/drawing/2014/main" id="{DDF01802-C54F-4FFE-95C6-EB9A08501127}"/>
                      </a:ext>
                    </a:extLst>
                  </p:cNvPr>
                  <p:cNvGrpSpPr/>
                  <p:nvPr/>
                </p:nvGrpSpPr>
                <p:grpSpPr>
                  <a:xfrm>
                    <a:off x="778042" y="854242"/>
                    <a:ext cx="2671986" cy="954153"/>
                    <a:chOff x="1523999" y="914400"/>
                    <a:chExt cx="3339548" cy="954153"/>
                  </a:xfrm>
                  <a:solidFill>
                    <a:schemeClr val="accent1">
                      <a:lumMod val="20000"/>
                      <a:lumOff val="80000"/>
                    </a:schemeClr>
                  </a:solidFill>
                </p:grpSpPr>
                <p:sp>
                  <p:nvSpPr>
                    <p:cNvPr id="78" name="Rectangle 77">
                      <a:extLst>
                        <a:ext uri="{FF2B5EF4-FFF2-40B4-BE49-F238E27FC236}">
                          <a16:creationId xmlns:a16="http://schemas.microsoft.com/office/drawing/2014/main" id="{695E1587-A28F-4016-818B-0B50706D8E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914400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TH-</a:t>
                      </a:r>
                    </a:p>
                  </p:txBody>
                </p:sp>
                <p:sp>
                  <p:nvSpPr>
                    <p:cNvPr id="79" name="Rectangle 78">
                      <a:extLst>
                        <a:ext uri="{FF2B5EF4-FFF2-40B4-BE49-F238E27FC236}">
                          <a16:creationId xmlns:a16="http://schemas.microsoft.com/office/drawing/2014/main" id="{FC75CF57-B265-44EB-A832-0F0C78C810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232451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TH+</a:t>
                      </a:r>
                    </a:p>
                  </p:txBody>
                </p:sp>
                <p:sp>
                  <p:nvSpPr>
                    <p:cNvPr id="80" name="Rectangle 79">
                      <a:extLst>
                        <a:ext uri="{FF2B5EF4-FFF2-40B4-BE49-F238E27FC236}">
                          <a16:creationId xmlns:a16="http://schemas.microsoft.com/office/drawing/2014/main" id="{DAB96FF9-175A-4CCC-89EE-D2FF7E02F2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550502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CH</a:t>
                      </a:r>
                    </a:p>
                  </p:txBody>
                </p:sp>
              </p:grpSp>
              <p:cxnSp>
                <p:nvCxnSpPr>
                  <p:cNvPr id="51" name="Straight Arrow Connector 50">
                    <a:extLst>
                      <a:ext uri="{FF2B5EF4-FFF2-40B4-BE49-F238E27FC236}">
                        <a16:creationId xmlns:a16="http://schemas.microsoft.com/office/drawing/2014/main" id="{A80CA7A1-FF60-42D4-BC06-60953DE94A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78042" y="625642"/>
                    <a:ext cx="2671986" cy="0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C8DE0030-25F2-4B33-99DD-5B30FDE63A51}"/>
                      </a:ext>
                    </a:extLst>
                  </p:cNvPr>
                  <p:cNvSpPr txBox="1"/>
                  <p:nvPr/>
                </p:nvSpPr>
                <p:spPr>
                  <a:xfrm>
                    <a:off x="1424212" y="243482"/>
                    <a:ext cx="1379648" cy="3626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953"/>
                      <a:t>Np bits wide</a:t>
                    </a:r>
                  </a:p>
                </p:txBody>
              </p:sp>
              <p:grpSp>
                <p:nvGrpSpPr>
                  <p:cNvPr id="71" name="Group 70">
                    <a:extLst>
                      <a:ext uri="{FF2B5EF4-FFF2-40B4-BE49-F238E27FC236}">
                        <a16:creationId xmlns:a16="http://schemas.microsoft.com/office/drawing/2014/main" id="{0C2158F8-E03D-482C-936A-DC45A85FF710}"/>
                      </a:ext>
                    </a:extLst>
                  </p:cNvPr>
                  <p:cNvGrpSpPr/>
                  <p:nvPr/>
                </p:nvGrpSpPr>
                <p:grpSpPr>
                  <a:xfrm>
                    <a:off x="778041" y="1784595"/>
                    <a:ext cx="2671986" cy="960741"/>
                    <a:chOff x="1523998" y="254498"/>
                    <a:chExt cx="3339548" cy="960741"/>
                  </a:xfrm>
                  <a:solidFill>
                    <a:srgbClr val="FBEBFF"/>
                  </a:solidFill>
                </p:grpSpPr>
                <p:sp>
                  <p:nvSpPr>
                    <p:cNvPr id="72" name="Rectangle 71">
                      <a:extLst>
                        <a:ext uri="{FF2B5EF4-FFF2-40B4-BE49-F238E27FC236}">
                          <a16:creationId xmlns:a16="http://schemas.microsoft.com/office/drawing/2014/main" id="{1E228A9C-2BDA-4DA9-A60B-9A9F1D7ABB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8" y="254498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TH-</a:t>
                      </a:r>
                    </a:p>
                  </p:txBody>
                </p:sp>
                <p:sp>
                  <p:nvSpPr>
                    <p:cNvPr id="73" name="Rectangle 72">
                      <a:extLst>
                        <a:ext uri="{FF2B5EF4-FFF2-40B4-BE49-F238E27FC236}">
                          <a16:creationId xmlns:a16="http://schemas.microsoft.com/office/drawing/2014/main" id="{5480AF44-8763-45A0-B754-141A7457DA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8" y="576043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TH+</a:t>
                      </a:r>
                    </a:p>
                  </p:txBody>
                </p:sp>
                <p:sp>
                  <p:nvSpPr>
                    <p:cNvPr id="74" name="Rectangle 73">
                      <a:extLst>
                        <a:ext uri="{FF2B5EF4-FFF2-40B4-BE49-F238E27FC236}">
                          <a16:creationId xmlns:a16="http://schemas.microsoft.com/office/drawing/2014/main" id="{538AB558-D86C-4FD9-93C2-E14274850D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8" y="897188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CH</a:t>
                      </a:r>
                    </a:p>
                  </p:txBody>
                </p:sp>
              </p:grpSp>
              <p:grpSp>
                <p:nvGrpSpPr>
                  <p:cNvPr id="65" name="Group 64">
                    <a:extLst>
                      <a:ext uri="{FF2B5EF4-FFF2-40B4-BE49-F238E27FC236}">
                        <a16:creationId xmlns:a16="http://schemas.microsoft.com/office/drawing/2014/main" id="{A43C01E0-7981-46CE-BF1E-A7A78985231D}"/>
                      </a:ext>
                    </a:extLst>
                  </p:cNvPr>
                  <p:cNvGrpSpPr/>
                  <p:nvPr/>
                </p:nvGrpSpPr>
                <p:grpSpPr>
                  <a:xfrm>
                    <a:off x="778041" y="3177849"/>
                    <a:ext cx="2671986" cy="951677"/>
                    <a:chOff x="1523998" y="-639306"/>
                    <a:chExt cx="3339548" cy="951677"/>
                  </a:xfrm>
                  <a:solidFill>
                    <a:srgbClr val="DDF9FF"/>
                  </a:solidFill>
                </p:grpSpPr>
                <p:sp>
                  <p:nvSpPr>
                    <p:cNvPr id="66" name="Rectangle 65">
                      <a:extLst>
                        <a:ext uri="{FF2B5EF4-FFF2-40B4-BE49-F238E27FC236}">
                          <a16:creationId xmlns:a16="http://schemas.microsoft.com/office/drawing/2014/main" id="{8035298F-3CEB-4DE0-98F4-BBC06339A0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8" y="-639306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TH-</a:t>
                      </a:r>
                    </a:p>
                  </p:txBody>
                </p:sp>
                <p:sp>
                  <p:nvSpPr>
                    <p:cNvPr id="67" name="Rectangle 66">
                      <a:extLst>
                        <a:ext uri="{FF2B5EF4-FFF2-40B4-BE49-F238E27FC236}">
                          <a16:creationId xmlns:a16="http://schemas.microsoft.com/office/drawing/2014/main" id="{60259267-1AC8-4B45-A4B3-FFEB7F50C5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8" y="-314309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TH+</a:t>
                      </a:r>
                    </a:p>
                  </p:txBody>
                </p:sp>
                <p:sp>
                  <p:nvSpPr>
                    <p:cNvPr id="68" name="Rectangle 67">
                      <a:extLst>
                        <a:ext uri="{FF2B5EF4-FFF2-40B4-BE49-F238E27FC236}">
                          <a16:creationId xmlns:a16="http://schemas.microsoft.com/office/drawing/2014/main" id="{8BE50905-FF44-4C6F-8719-54CF37F9DD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8" y="-5680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CH</a:t>
                      </a:r>
                    </a:p>
                  </p:txBody>
                </p:sp>
              </p:grp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3932965D-1951-4A2A-BA1F-A092B947247E}"/>
                      </a:ext>
                    </a:extLst>
                  </p:cNvPr>
                  <p:cNvSpPr/>
                  <p:nvPr/>
                </p:nvSpPr>
                <p:spPr>
                  <a:xfrm>
                    <a:off x="778041" y="2739586"/>
                    <a:ext cx="2671986" cy="447685"/>
                  </a:xfrm>
                  <a:prstGeom prst="rect">
                    <a:avLst/>
                  </a:prstGeom>
                  <a:solidFill>
                    <a:srgbClr val="FFFFE7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…</a:t>
                    </a:r>
                  </a:p>
                </p:txBody>
              </p:sp>
              <p:cxnSp>
                <p:nvCxnSpPr>
                  <p:cNvPr id="56" name="Straight Arrow Connector 55">
                    <a:extLst>
                      <a:ext uri="{FF2B5EF4-FFF2-40B4-BE49-F238E27FC236}">
                        <a16:creationId xmlns:a16="http://schemas.microsoft.com/office/drawing/2014/main" id="{D8F0D1BC-18F9-41E8-880F-E60515841CE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57600" y="854242"/>
                    <a:ext cx="0" cy="930353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B853AB48-C1EC-4C0A-9F59-96D29722A5D1}"/>
                      </a:ext>
                    </a:extLst>
                  </p:cNvPr>
                  <p:cNvSpPr txBox="1"/>
                  <p:nvPr/>
                </p:nvSpPr>
                <p:spPr>
                  <a:xfrm>
                    <a:off x="3657599" y="1172294"/>
                    <a:ext cx="890335" cy="3626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953"/>
                      <a:t>Pixel 1</a:t>
                    </a:r>
                  </a:p>
                </p:txBody>
              </p:sp>
              <p:cxnSp>
                <p:nvCxnSpPr>
                  <p:cNvPr id="58" name="Straight Arrow Connector 57">
                    <a:extLst>
                      <a:ext uri="{FF2B5EF4-FFF2-40B4-BE49-F238E27FC236}">
                        <a16:creationId xmlns:a16="http://schemas.microsoft.com/office/drawing/2014/main" id="{1946C512-A6AA-47BA-A0B8-6D19B16572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57599" y="1753212"/>
                    <a:ext cx="0" cy="986374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32BE710C-081D-4B24-BE84-94DE91C80700}"/>
                      </a:ext>
                    </a:extLst>
                  </p:cNvPr>
                  <p:cNvSpPr txBox="1"/>
                  <p:nvPr/>
                </p:nvSpPr>
                <p:spPr>
                  <a:xfrm>
                    <a:off x="3657599" y="2065753"/>
                    <a:ext cx="890335" cy="3626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953"/>
                      <a:t>Pixel 2</a:t>
                    </a:r>
                  </a:p>
                </p:txBody>
              </p:sp>
              <p:cxnSp>
                <p:nvCxnSpPr>
                  <p:cNvPr id="60" name="Straight Arrow Connector 59">
                    <a:extLst>
                      <a:ext uri="{FF2B5EF4-FFF2-40B4-BE49-F238E27FC236}">
                        <a16:creationId xmlns:a16="http://schemas.microsoft.com/office/drawing/2014/main" id="{950FA414-E2BF-4086-8B65-79BDA11453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57598" y="2718086"/>
                    <a:ext cx="0" cy="466355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50902F8B-EB5A-47CA-943F-CCF0C71AAAA7}"/>
                      </a:ext>
                    </a:extLst>
                  </p:cNvPr>
                  <p:cNvSpPr txBox="1"/>
                  <p:nvPr/>
                </p:nvSpPr>
                <p:spPr>
                  <a:xfrm>
                    <a:off x="3657599" y="2778781"/>
                    <a:ext cx="890335" cy="3626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953"/>
                      <a:t>    …</a:t>
                    </a:r>
                  </a:p>
                </p:txBody>
              </p:sp>
              <p:cxnSp>
                <p:nvCxnSpPr>
                  <p:cNvPr id="62" name="Straight Arrow Connector 61">
                    <a:extLst>
                      <a:ext uri="{FF2B5EF4-FFF2-40B4-BE49-F238E27FC236}">
                        <a16:creationId xmlns:a16="http://schemas.microsoft.com/office/drawing/2014/main" id="{74D32C7A-A43A-4253-9474-EF973B35B1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57598" y="3157525"/>
                    <a:ext cx="0" cy="972001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FA99E336-44F1-48B3-AD2A-E2DBD3C193A4}"/>
                      </a:ext>
                    </a:extLst>
                  </p:cNvPr>
                  <p:cNvSpPr txBox="1"/>
                  <p:nvPr/>
                </p:nvSpPr>
                <p:spPr>
                  <a:xfrm>
                    <a:off x="3647077" y="3499827"/>
                    <a:ext cx="3020262" cy="3626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953"/>
                      <a:t>Pixel PIXEL_NUM_PER_RAM </a:t>
                    </a:r>
                  </a:p>
                </p:txBody>
              </p:sp>
            </p:grp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8DAF9220-8333-4224-8A18-FA889836CA30}"/>
                    </a:ext>
                  </a:extLst>
                </p:cNvPr>
                <p:cNvSpPr txBox="1"/>
                <p:nvPr/>
              </p:nvSpPr>
              <p:spPr>
                <a:xfrm>
                  <a:off x="1588133" y="6681133"/>
                  <a:ext cx="1003661" cy="3626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SRAM2</a:t>
                  </a:r>
                </a:p>
              </p:txBody>
            </p:sp>
          </p:grp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5AC40449-A95C-456A-B7A6-96976B70EFBA}"/>
                  </a:ext>
                </a:extLst>
              </p:cNvPr>
              <p:cNvSpPr/>
              <p:nvPr/>
            </p:nvSpPr>
            <p:spPr>
              <a:xfrm>
                <a:off x="19156592" y="10262701"/>
                <a:ext cx="2964345" cy="34253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addrSaver</a:t>
                </a:r>
                <a:endParaRPr lang="en-US" sz="1953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13AF2330-D391-45D9-A861-1C53F967A7BA}"/>
                  </a:ext>
                </a:extLst>
              </p:cNvPr>
              <p:cNvSpPr/>
              <p:nvPr/>
            </p:nvSpPr>
            <p:spPr>
              <a:xfrm>
                <a:off x="19156592" y="10605237"/>
                <a:ext cx="2964345" cy="32079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peakResult</a:t>
                </a:r>
                <a:endParaRPr lang="en-US" sz="1953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7" name="Straight Arrow Connector 146">
                <a:extLst>
                  <a:ext uri="{FF2B5EF4-FFF2-40B4-BE49-F238E27FC236}">
                    <a16:creationId xmlns:a16="http://schemas.microsoft.com/office/drawing/2014/main" id="{47770AC8-C8A7-4E04-A6FA-EC1316A789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339548" y="10247250"/>
                <a:ext cx="15641" cy="67877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D5E16F36-7054-454D-A85E-4F08180142B5}"/>
                  </a:ext>
                </a:extLst>
              </p:cNvPr>
              <p:cNvSpPr txBox="1"/>
              <p:nvPr/>
            </p:nvSpPr>
            <p:spPr>
              <a:xfrm>
                <a:off x="22358869" y="10390429"/>
                <a:ext cx="987753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A373E754-3FA6-4A24-928B-B650E7CED3F1}"/>
                  </a:ext>
                </a:extLst>
              </p:cNvPr>
              <p:cNvSpPr/>
              <p:nvPr/>
            </p:nvSpPr>
            <p:spPr>
              <a:xfrm>
                <a:off x="19156592" y="10929813"/>
                <a:ext cx="2964345" cy="320791"/>
              </a:xfrm>
              <a:prstGeom prst="rect">
                <a:avLst/>
              </a:prstGeom>
              <a:solidFill>
                <a:srgbClr val="FBEB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addrSaver</a:t>
                </a:r>
                <a:endParaRPr lang="en-US" sz="1953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A3C580C7-671D-4076-836F-59152934DB61}"/>
                  </a:ext>
                </a:extLst>
              </p:cNvPr>
              <p:cNvSpPr/>
              <p:nvPr/>
            </p:nvSpPr>
            <p:spPr>
              <a:xfrm>
                <a:off x="19156590" y="11249788"/>
                <a:ext cx="2964345" cy="320789"/>
              </a:xfrm>
              <a:prstGeom prst="rect">
                <a:avLst/>
              </a:prstGeom>
              <a:solidFill>
                <a:srgbClr val="FBEB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peakResult</a:t>
                </a:r>
                <a:endParaRPr lang="en-US" sz="1953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1" name="Straight Arrow Connector 150">
                <a:extLst>
                  <a:ext uri="{FF2B5EF4-FFF2-40B4-BE49-F238E27FC236}">
                    <a16:creationId xmlns:a16="http://schemas.microsoft.com/office/drawing/2014/main" id="{59999191-4456-497D-A1DB-FE2D151A8C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39548" y="10922389"/>
                <a:ext cx="0" cy="64589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3D2858AD-6F92-418B-BE90-0602675C81D7}"/>
                  </a:ext>
                </a:extLst>
              </p:cNvPr>
              <p:cNvSpPr txBox="1"/>
              <p:nvPr/>
            </p:nvSpPr>
            <p:spPr>
              <a:xfrm>
                <a:off x="22362062" y="11042449"/>
                <a:ext cx="987753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2</a:t>
                </a: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275B11FA-4C4C-41E1-A664-593E51CF9976}"/>
                  </a:ext>
                </a:extLst>
              </p:cNvPr>
              <p:cNvSpPr/>
              <p:nvPr/>
            </p:nvSpPr>
            <p:spPr>
              <a:xfrm>
                <a:off x="19156590" y="11568280"/>
                <a:ext cx="2964345" cy="541867"/>
              </a:xfrm>
              <a:prstGeom prst="rect">
                <a:avLst/>
              </a:prstGeom>
              <a:solidFill>
                <a:srgbClr val="FFFFE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…</a:t>
                </a:r>
              </a:p>
            </p:txBody>
          </p:sp>
          <p:cxnSp>
            <p:nvCxnSpPr>
              <p:cNvPr id="154" name="Straight Arrow Connector 153">
                <a:extLst>
                  <a:ext uri="{FF2B5EF4-FFF2-40B4-BE49-F238E27FC236}">
                    <a16:creationId xmlns:a16="http://schemas.microsoft.com/office/drawing/2014/main" id="{00A3F962-C279-499C-9084-C6217657CA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38240" y="11543389"/>
                <a:ext cx="0" cy="56615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93FD8D3B-5345-4207-8D60-180BB3190ECC}"/>
                  </a:ext>
                </a:extLst>
              </p:cNvPr>
              <p:cNvSpPr txBox="1"/>
              <p:nvPr/>
            </p:nvSpPr>
            <p:spPr>
              <a:xfrm>
                <a:off x="22452542" y="11588376"/>
                <a:ext cx="987753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…</a:t>
                </a: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653E40B4-F835-43BE-AC18-04A933FAB70E}"/>
                  </a:ext>
                </a:extLst>
              </p:cNvPr>
              <p:cNvSpPr/>
              <p:nvPr/>
            </p:nvSpPr>
            <p:spPr>
              <a:xfrm>
                <a:off x="19156589" y="12106694"/>
                <a:ext cx="2964345" cy="364563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addrSaver</a:t>
                </a:r>
                <a:endParaRPr lang="en-US" sz="1953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C4173D18-7ABB-40CD-A86F-0717A9F05C4A}"/>
                  </a:ext>
                </a:extLst>
              </p:cNvPr>
              <p:cNvSpPr/>
              <p:nvPr/>
            </p:nvSpPr>
            <p:spPr>
              <a:xfrm>
                <a:off x="19156588" y="12471258"/>
                <a:ext cx="2964345" cy="364564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peakResult</a:t>
                </a:r>
                <a:endParaRPr lang="en-US" sz="1953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8" name="Straight Arrow Connector 157">
                <a:extLst>
                  <a:ext uri="{FF2B5EF4-FFF2-40B4-BE49-F238E27FC236}">
                    <a16:creationId xmlns:a16="http://schemas.microsoft.com/office/drawing/2014/main" id="{19545D8C-DE87-448F-800B-0638E09466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38239" y="12078843"/>
                <a:ext cx="0" cy="75697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A1D55409-9E63-4D94-8C12-DCCEDEC7B02B}"/>
                  </a:ext>
                </a:extLst>
              </p:cNvPr>
              <p:cNvSpPr txBox="1"/>
              <p:nvPr/>
            </p:nvSpPr>
            <p:spPr>
              <a:xfrm>
                <a:off x="22355189" y="12245089"/>
                <a:ext cx="3259778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PIXEL_NUM_PER_RAM </a:t>
                </a:r>
              </a:p>
            </p:txBody>
          </p:sp>
          <p:cxnSp>
            <p:nvCxnSpPr>
              <p:cNvPr id="160" name="Straight Arrow Connector 159">
                <a:extLst>
                  <a:ext uri="{FF2B5EF4-FFF2-40B4-BE49-F238E27FC236}">
                    <a16:creationId xmlns:a16="http://schemas.microsoft.com/office/drawing/2014/main" id="{EDC0A7D1-81DD-4EE9-B8EA-426E26999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39065" y="10225541"/>
                <a:ext cx="0" cy="261028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8E53B32D-BC89-4796-8ACA-99EC50674ECB}"/>
                  </a:ext>
                </a:extLst>
              </p:cNvPr>
              <p:cNvSpPr txBox="1"/>
              <p:nvPr/>
            </p:nvSpPr>
            <p:spPr>
              <a:xfrm>
                <a:off x="17249325" y="11288296"/>
                <a:ext cx="1850112" cy="693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53"/>
                  <a:t>Result saving part</a:t>
                </a:r>
              </a:p>
            </p:txBody>
          </p:sp>
        </p:grp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531A9F90-C06A-4837-83DD-6F3955BC4165}"/>
                </a:ext>
              </a:extLst>
            </p:cNvPr>
            <p:cNvCxnSpPr>
              <a:cxnSpLocks/>
            </p:cNvCxnSpPr>
            <p:nvPr/>
          </p:nvCxnSpPr>
          <p:spPr>
            <a:xfrm>
              <a:off x="20684048" y="5547082"/>
              <a:ext cx="0" cy="354867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A73AD977-3027-4E41-A5EC-C09215429067}"/>
                </a:ext>
              </a:extLst>
            </p:cNvPr>
            <p:cNvSpPr txBox="1"/>
            <p:nvPr/>
          </p:nvSpPr>
          <p:spPr>
            <a:xfrm>
              <a:off x="18833933" y="6939951"/>
              <a:ext cx="1850113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Filter parameter</a:t>
              </a:r>
            </a:p>
            <a:p>
              <a:pPr algn="ctr"/>
              <a:r>
                <a:rPr lang="en-US" sz="1953"/>
                <a:t>part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FBF2886A-C93D-4064-9AE1-54C2396FE957}"/>
              </a:ext>
            </a:extLst>
          </p:cNvPr>
          <p:cNvGrpSpPr/>
          <p:nvPr/>
        </p:nvGrpSpPr>
        <p:grpSpPr>
          <a:xfrm>
            <a:off x="5456937" y="13804370"/>
            <a:ext cx="9678887" cy="7522951"/>
            <a:chOff x="10053254" y="4948752"/>
            <a:chExt cx="9678889" cy="752295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C63CE37C-E4FC-406E-BFC5-E806C57FE1B4}"/>
                </a:ext>
              </a:extLst>
            </p:cNvPr>
            <p:cNvGrpSpPr/>
            <p:nvPr/>
          </p:nvGrpSpPr>
          <p:grpSpPr>
            <a:xfrm>
              <a:off x="12115800" y="4948752"/>
              <a:ext cx="7616343" cy="7522950"/>
              <a:chOff x="753979" y="168489"/>
              <a:chExt cx="5956235" cy="7063542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7E3E1A43-C6A8-4D7C-9D3A-9CD2CB0591E1}"/>
                  </a:ext>
                </a:extLst>
              </p:cNvPr>
              <p:cNvGrpSpPr/>
              <p:nvPr/>
            </p:nvGrpSpPr>
            <p:grpSpPr>
              <a:xfrm>
                <a:off x="753979" y="168489"/>
                <a:ext cx="5956235" cy="6097335"/>
                <a:chOff x="778042" y="292451"/>
                <a:chExt cx="5956235" cy="6097335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AAD7AE96-439A-45F8-8F0E-72D2F606E784}"/>
                    </a:ext>
                  </a:extLst>
                </p:cNvPr>
                <p:cNvGrpSpPr/>
                <p:nvPr/>
              </p:nvGrpSpPr>
              <p:grpSpPr>
                <a:xfrm>
                  <a:off x="778042" y="854242"/>
                  <a:ext cx="2671986" cy="1590255"/>
                  <a:chOff x="1523999" y="914400"/>
                  <a:chExt cx="3339548" cy="1590255"/>
                </a:xfrm>
                <a:solidFill>
                  <a:schemeClr val="accent1">
                    <a:lumMod val="20000"/>
                    <a:lumOff val="80000"/>
                  </a:schemeClr>
                </a:solidFill>
              </p:grpSpPr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9319CD60-67B5-49A3-968C-30D6A5B4B0CF}"/>
                      </a:ext>
                    </a:extLst>
                  </p:cNvPr>
                  <p:cNvSpPr/>
                  <p:nvPr/>
                </p:nvSpPr>
                <p:spPr>
                  <a:xfrm>
                    <a:off x="1523999" y="1868553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…</a:t>
                    </a:r>
                  </a:p>
                </p:txBody>
              </p:sp>
              <p:grpSp>
                <p:nvGrpSpPr>
                  <p:cNvPr id="15" name="Group 14">
                    <a:extLst>
                      <a:ext uri="{FF2B5EF4-FFF2-40B4-BE49-F238E27FC236}">
                        <a16:creationId xmlns:a16="http://schemas.microsoft.com/office/drawing/2014/main" id="{11904639-A8B1-435A-9ECF-CCB738D07E2A}"/>
                      </a:ext>
                    </a:extLst>
                  </p:cNvPr>
                  <p:cNvGrpSpPr/>
                  <p:nvPr/>
                </p:nvGrpSpPr>
                <p:grpSpPr>
                  <a:xfrm>
                    <a:off x="1523999" y="914400"/>
                    <a:ext cx="3339548" cy="1590255"/>
                    <a:chOff x="1523999" y="914400"/>
                    <a:chExt cx="3339548" cy="1590255"/>
                  </a:xfrm>
                  <a:grpFill/>
                </p:grpSpPr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343A7D5E-008F-40D6-A0AF-6BD8B41FFC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914400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0</a:t>
                      </a:r>
                    </a:p>
                  </p:txBody>
                </p:sp>
                <p:sp>
                  <p:nvSpPr>
                    <p:cNvPr id="11" name="Rectangle 10">
                      <a:extLst>
                        <a:ext uri="{FF2B5EF4-FFF2-40B4-BE49-F238E27FC236}">
                          <a16:creationId xmlns:a16="http://schemas.microsoft.com/office/drawing/2014/main" id="{79F13419-F29F-4F92-9495-CC91B62037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232451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1</a:t>
                      </a:r>
                    </a:p>
                  </p:txBody>
                </p:sp>
                <p:sp>
                  <p:nvSpPr>
                    <p:cNvPr id="12" name="Rectangle 11">
                      <a:extLst>
                        <a:ext uri="{FF2B5EF4-FFF2-40B4-BE49-F238E27FC236}">
                          <a16:creationId xmlns:a16="http://schemas.microsoft.com/office/drawing/2014/main" id="{3EB49213-8BEE-4E6E-B861-C2103565B2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550502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2</a:t>
                      </a:r>
                    </a:p>
                  </p:txBody>
                </p:sp>
                <p:sp>
                  <p:nvSpPr>
                    <p:cNvPr id="14" name="Rectangle 13">
                      <a:extLst>
                        <a:ext uri="{FF2B5EF4-FFF2-40B4-BE49-F238E27FC236}">
                          <a16:creationId xmlns:a16="http://schemas.microsoft.com/office/drawing/2014/main" id="{331F3314-0535-4F97-9C41-3C6CBF6A5A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2186604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lvl="1"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BIN_NUM_PER_HIS - 1</a:t>
                      </a:r>
                    </a:p>
                  </p:txBody>
                </p:sp>
              </p:grpSp>
            </p:grpSp>
            <p:cxnSp>
              <p:nvCxnSpPr>
                <p:cNvPr id="3" name="Straight Arrow Connector 2">
                  <a:extLst>
                    <a:ext uri="{FF2B5EF4-FFF2-40B4-BE49-F238E27FC236}">
                      <a16:creationId xmlns:a16="http://schemas.microsoft.com/office/drawing/2014/main" id="{CDA6C4FC-5A70-403C-91CE-E950BD1273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57932" y="624761"/>
                  <a:ext cx="2292096" cy="881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DE0FE05E-671E-4DA8-97F7-C06F57649FB0}"/>
                    </a:ext>
                  </a:extLst>
                </p:cNvPr>
                <p:cNvSpPr txBox="1"/>
                <p:nvPr/>
              </p:nvSpPr>
              <p:spPr>
                <a:xfrm>
                  <a:off x="1339938" y="292451"/>
                  <a:ext cx="1928089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 err="1"/>
                    <a:t>peakMax</a:t>
                  </a:r>
                  <a:r>
                    <a:rPr lang="en-US" sz="1953"/>
                    <a:t> bits wide</a:t>
                  </a:r>
                </a:p>
              </p:txBody>
            </p: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21DE0CC8-53EB-4E34-9ECF-0091D41E3508}"/>
                    </a:ext>
                  </a:extLst>
                </p:cNvPr>
                <p:cNvGrpSpPr/>
                <p:nvPr/>
              </p:nvGrpSpPr>
              <p:grpSpPr>
                <a:xfrm>
                  <a:off x="778042" y="2444497"/>
                  <a:ext cx="2671986" cy="1590255"/>
                  <a:chOff x="1523999" y="914400"/>
                  <a:chExt cx="3339548" cy="1590255"/>
                </a:xfrm>
                <a:solidFill>
                  <a:srgbClr val="FBEBFF"/>
                </a:solidFill>
              </p:grpSpPr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F9014CFD-DE1A-4E83-A5D3-55144D51818D}"/>
                      </a:ext>
                    </a:extLst>
                  </p:cNvPr>
                  <p:cNvSpPr/>
                  <p:nvPr/>
                </p:nvSpPr>
                <p:spPr>
                  <a:xfrm>
                    <a:off x="1523999" y="1868553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…</a:t>
                    </a:r>
                  </a:p>
                </p:txBody>
              </p:sp>
              <p:grpSp>
                <p:nvGrpSpPr>
                  <p:cNvPr id="19" name="Group 18">
                    <a:extLst>
                      <a:ext uri="{FF2B5EF4-FFF2-40B4-BE49-F238E27FC236}">
                        <a16:creationId xmlns:a16="http://schemas.microsoft.com/office/drawing/2014/main" id="{914EE7DA-FF11-4C98-96D7-21926735B5DE}"/>
                      </a:ext>
                    </a:extLst>
                  </p:cNvPr>
                  <p:cNvGrpSpPr/>
                  <p:nvPr/>
                </p:nvGrpSpPr>
                <p:grpSpPr>
                  <a:xfrm>
                    <a:off x="1523999" y="914400"/>
                    <a:ext cx="3339548" cy="1590255"/>
                    <a:chOff x="1523999" y="914400"/>
                    <a:chExt cx="3339548" cy="1590255"/>
                  </a:xfrm>
                  <a:grpFill/>
                </p:grpSpPr>
                <p:sp>
                  <p:nvSpPr>
                    <p:cNvPr id="20" name="Rectangle 19">
                      <a:extLst>
                        <a:ext uri="{FF2B5EF4-FFF2-40B4-BE49-F238E27FC236}">
                          <a16:creationId xmlns:a16="http://schemas.microsoft.com/office/drawing/2014/main" id="{A976285D-534E-4FAD-AE52-13D41838C2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914400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0</a:t>
                      </a:r>
                    </a:p>
                  </p:txBody>
                </p:sp>
                <p:sp>
                  <p:nvSpPr>
                    <p:cNvPr id="21" name="Rectangle 20">
                      <a:extLst>
                        <a:ext uri="{FF2B5EF4-FFF2-40B4-BE49-F238E27FC236}">
                          <a16:creationId xmlns:a16="http://schemas.microsoft.com/office/drawing/2014/main" id="{A13EC34D-453C-46D9-BC50-0FE66A4847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232451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1</a:t>
                      </a:r>
                    </a:p>
                  </p:txBody>
                </p:sp>
                <p:sp>
                  <p:nvSpPr>
                    <p:cNvPr id="22" name="Rectangle 21">
                      <a:extLst>
                        <a:ext uri="{FF2B5EF4-FFF2-40B4-BE49-F238E27FC236}">
                          <a16:creationId xmlns:a16="http://schemas.microsoft.com/office/drawing/2014/main" id="{2AB54714-8C2B-4AD4-A52B-88EC02F861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550502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2</a:t>
                      </a:r>
                    </a:p>
                  </p:txBody>
                </p:sp>
                <p:sp>
                  <p:nvSpPr>
                    <p:cNvPr id="23" name="Rectangle 22">
                      <a:extLst>
                        <a:ext uri="{FF2B5EF4-FFF2-40B4-BE49-F238E27FC236}">
                          <a16:creationId xmlns:a16="http://schemas.microsoft.com/office/drawing/2014/main" id="{FF7E1E72-0DFA-4F33-BB51-E5B401B308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2186604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        Bin BIN_NUM_PER_HIS - 1</a:t>
                      </a:r>
                    </a:p>
                  </p:txBody>
                </p:sp>
              </p:grpSp>
            </p:grpSp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3CCDE21C-C255-457E-B204-8554F5899405}"/>
                    </a:ext>
                  </a:extLst>
                </p:cNvPr>
                <p:cNvGrpSpPr/>
                <p:nvPr/>
              </p:nvGrpSpPr>
              <p:grpSpPr>
                <a:xfrm>
                  <a:off x="778042" y="4731555"/>
                  <a:ext cx="2671986" cy="1590255"/>
                  <a:chOff x="1523999" y="914400"/>
                  <a:chExt cx="3339548" cy="1590255"/>
                </a:xfrm>
                <a:solidFill>
                  <a:srgbClr val="DDF9FF"/>
                </a:solidFill>
              </p:grpSpPr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4E40918C-0ABF-43E4-B540-7D74E405C1C6}"/>
                      </a:ext>
                    </a:extLst>
                  </p:cNvPr>
                  <p:cNvSpPr/>
                  <p:nvPr/>
                </p:nvSpPr>
                <p:spPr>
                  <a:xfrm>
                    <a:off x="1523999" y="1868553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…</a:t>
                    </a:r>
                  </a:p>
                </p:txBody>
              </p:sp>
              <p:grpSp>
                <p:nvGrpSpPr>
                  <p:cNvPr id="26" name="Group 25">
                    <a:extLst>
                      <a:ext uri="{FF2B5EF4-FFF2-40B4-BE49-F238E27FC236}">
                        <a16:creationId xmlns:a16="http://schemas.microsoft.com/office/drawing/2014/main" id="{BF69F728-75D1-4916-BA27-9D3D3A95176D}"/>
                      </a:ext>
                    </a:extLst>
                  </p:cNvPr>
                  <p:cNvGrpSpPr/>
                  <p:nvPr/>
                </p:nvGrpSpPr>
                <p:grpSpPr>
                  <a:xfrm>
                    <a:off x="1523999" y="914400"/>
                    <a:ext cx="3339548" cy="1590255"/>
                    <a:chOff x="1523999" y="914400"/>
                    <a:chExt cx="3339548" cy="1590255"/>
                  </a:xfrm>
                  <a:grpFill/>
                </p:grpSpPr>
                <p:sp>
                  <p:nvSpPr>
                    <p:cNvPr id="27" name="Rectangle 26">
                      <a:extLst>
                        <a:ext uri="{FF2B5EF4-FFF2-40B4-BE49-F238E27FC236}">
                          <a16:creationId xmlns:a16="http://schemas.microsoft.com/office/drawing/2014/main" id="{738FA529-DF51-41A4-A16F-D0F843378C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914400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0</a:t>
                      </a:r>
                    </a:p>
                  </p:txBody>
                </p:sp>
                <p:sp>
                  <p:nvSpPr>
                    <p:cNvPr id="28" name="Rectangle 27">
                      <a:extLst>
                        <a:ext uri="{FF2B5EF4-FFF2-40B4-BE49-F238E27FC236}">
                          <a16:creationId xmlns:a16="http://schemas.microsoft.com/office/drawing/2014/main" id="{86B1E98E-11A6-4DF3-A377-D02B852E0D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232451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1</a:t>
                      </a:r>
                    </a:p>
                  </p:txBody>
                </p:sp>
                <p:sp>
                  <p:nvSpPr>
                    <p:cNvPr id="29" name="Rectangle 28">
                      <a:extLst>
                        <a:ext uri="{FF2B5EF4-FFF2-40B4-BE49-F238E27FC236}">
                          <a16:creationId xmlns:a16="http://schemas.microsoft.com/office/drawing/2014/main" id="{2CE82CDD-66E1-4B7A-9E60-E32E3566C4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550502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2</a:t>
                      </a:r>
                    </a:p>
                  </p:txBody>
                </p:sp>
                <p:sp>
                  <p:nvSpPr>
                    <p:cNvPr id="30" name="Rectangle 29">
                      <a:extLst>
                        <a:ext uri="{FF2B5EF4-FFF2-40B4-BE49-F238E27FC236}">
                          <a16:creationId xmlns:a16="http://schemas.microsoft.com/office/drawing/2014/main" id="{744AC193-B9CB-400A-9689-2F01CC8BCB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2186604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        Bin BIN_NUM_PER_HIS - 1</a:t>
                      </a:r>
                    </a:p>
                  </p:txBody>
                </p:sp>
              </p:grpSp>
            </p:grp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BFF563CF-A3E4-444A-8FE6-541288E68500}"/>
                    </a:ext>
                  </a:extLst>
                </p:cNvPr>
                <p:cNvSpPr/>
                <p:nvPr/>
              </p:nvSpPr>
              <p:spPr>
                <a:xfrm>
                  <a:off x="778042" y="4034751"/>
                  <a:ext cx="2671986" cy="698871"/>
                </a:xfrm>
                <a:prstGeom prst="rect">
                  <a:avLst/>
                </a:prstGeom>
                <a:solidFill>
                  <a:srgbClr val="FFFFE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…</a:t>
                  </a:r>
                </a:p>
              </p:txBody>
            </p:sp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B2486D44-554C-4980-B81B-B7BC18C378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600" y="854242"/>
                  <a:ext cx="0" cy="159025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1DC3B165-8D76-4A95-96D1-7F654655985D}"/>
                    </a:ext>
                  </a:extLst>
                </p:cNvPr>
                <p:cNvSpPr txBox="1"/>
                <p:nvPr/>
              </p:nvSpPr>
              <p:spPr>
                <a:xfrm>
                  <a:off x="3657600" y="1429655"/>
                  <a:ext cx="890335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EB7E9C6F-99E4-42F8-8477-0D64325B44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600" y="2444497"/>
                  <a:ext cx="0" cy="1590254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08EC49F-728F-445F-8C80-39E620F1E22F}"/>
                    </a:ext>
                  </a:extLst>
                </p:cNvPr>
                <p:cNvSpPr txBox="1"/>
                <p:nvPr/>
              </p:nvSpPr>
              <p:spPr>
                <a:xfrm>
                  <a:off x="3657600" y="3019906"/>
                  <a:ext cx="890335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Pixel 2</a:t>
                  </a:r>
                </a:p>
              </p:txBody>
            </p:sp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EB9DCD59-D0E2-4558-9E19-B1ECA70050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600" y="4034751"/>
                  <a:ext cx="0" cy="696804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215A6674-1964-4EF3-8008-521A3B0258BE}"/>
                    </a:ext>
                  </a:extLst>
                </p:cNvPr>
                <p:cNvSpPr txBox="1"/>
                <p:nvPr/>
              </p:nvSpPr>
              <p:spPr>
                <a:xfrm>
                  <a:off x="3657600" y="4163431"/>
                  <a:ext cx="890335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    …</a:t>
                  </a:r>
                </a:p>
              </p:txBody>
            </p: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B7493FBC-6A22-43FF-8534-18ED7C4A1E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599" y="4701204"/>
                  <a:ext cx="0" cy="16885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7385306A-8407-4C86-82AC-ADD0DA00B7A6}"/>
                    </a:ext>
                  </a:extLst>
                </p:cNvPr>
                <p:cNvSpPr txBox="1"/>
                <p:nvPr/>
              </p:nvSpPr>
              <p:spPr>
                <a:xfrm>
                  <a:off x="3746986" y="5398760"/>
                  <a:ext cx="2987291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PIXEL_NUM_PER_RAM </a:t>
                  </a:r>
                </a:p>
              </p:txBody>
            </p: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4FF6EFB-DD67-4BAF-BAE5-332EAD5DD4C0}"/>
                  </a:ext>
                </a:extLst>
              </p:cNvPr>
              <p:cNvSpPr txBox="1"/>
              <p:nvPr/>
            </p:nvSpPr>
            <p:spPr>
              <a:xfrm>
                <a:off x="1588138" y="6863158"/>
                <a:ext cx="1003662" cy="368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53"/>
                  <a:t>SRAM1</a:t>
                </a: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E836825-B5D8-4FB3-A479-13638337905D}"/>
                </a:ext>
              </a:extLst>
            </p:cNvPr>
            <p:cNvGrpSpPr/>
            <p:nvPr/>
          </p:nvGrpSpPr>
          <p:grpSpPr>
            <a:xfrm>
              <a:off x="12115799" y="5551481"/>
              <a:ext cx="485775" cy="1686739"/>
              <a:chOff x="12115799" y="5551481"/>
              <a:chExt cx="485775" cy="1686739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78CE54A2-DDE5-44A1-A7DB-CD104F9EA580}"/>
                  </a:ext>
                </a:extLst>
              </p:cNvPr>
              <p:cNvSpPr/>
              <p:nvPr/>
            </p:nvSpPr>
            <p:spPr>
              <a:xfrm>
                <a:off x="12115802" y="6895084"/>
                <a:ext cx="485399" cy="34313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D417C0A8-B149-44CC-B835-2D549B0D3D18}"/>
                  </a:ext>
                </a:extLst>
              </p:cNvPr>
              <p:cNvSpPr/>
              <p:nvPr/>
            </p:nvSpPr>
            <p:spPr>
              <a:xfrm>
                <a:off x="12115801" y="6560750"/>
                <a:ext cx="485773" cy="33873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09CABD5A-E758-4FA4-A9FB-653E7C1ACF7B}"/>
                  </a:ext>
                </a:extLst>
              </p:cNvPr>
              <p:cNvSpPr/>
              <p:nvPr/>
            </p:nvSpPr>
            <p:spPr>
              <a:xfrm>
                <a:off x="12115801" y="6224213"/>
                <a:ext cx="485773" cy="34127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54035DB6-7CC2-4B47-B5BA-9BAC52868D6F}"/>
                  </a:ext>
                </a:extLst>
              </p:cNvPr>
              <p:cNvSpPr/>
              <p:nvPr/>
            </p:nvSpPr>
            <p:spPr>
              <a:xfrm>
                <a:off x="12115801" y="5883273"/>
                <a:ext cx="485773" cy="34117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F82121FA-BB52-4889-BF30-CBD2488D6C7A}"/>
                  </a:ext>
                </a:extLst>
              </p:cNvPr>
              <p:cNvSpPr/>
              <p:nvPr/>
            </p:nvSpPr>
            <p:spPr>
              <a:xfrm>
                <a:off x="12115799" y="5551481"/>
                <a:ext cx="485773" cy="33619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x</a:t>
                </a:r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4FA704DE-FBBF-44A4-A5BB-C3ADE609B8D7}"/>
                </a:ext>
              </a:extLst>
            </p:cNvPr>
            <p:cNvGrpSpPr/>
            <p:nvPr/>
          </p:nvGrpSpPr>
          <p:grpSpPr>
            <a:xfrm>
              <a:off x="12115799" y="7238219"/>
              <a:ext cx="485776" cy="1700630"/>
              <a:chOff x="12115799" y="5541991"/>
              <a:chExt cx="485776" cy="1700630"/>
            </a:xfrm>
            <a:solidFill>
              <a:srgbClr val="FBEBFF"/>
            </a:solidFill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8AC65CFF-7EFC-4839-8E1D-7392043EB346}"/>
                  </a:ext>
                </a:extLst>
              </p:cNvPr>
              <p:cNvSpPr/>
              <p:nvPr/>
            </p:nvSpPr>
            <p:spPr>
              <a:xfrm>
                <a:off x="12115802" y="6895084"/>
                <a:ext cx="485773" cy="34753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6CD0BE2C-82CE-4F18-B80E-AEE1AD7FAA38}"/>
                  </a:ext>
                </a:extLst>
              </p:cNvPr>
              <p:cNvSpPr/>
              <p:nvPr/>
            </p:nvSpPr>
            <p:spPr>
              <a:xfrm>
                <a:off x="12115801" y="6560750"/>
                <a:ext cx="485773" cy="33873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1DF632DB-B620-43D8-BB93-E7AC0647DD48}"/>
                  </a:ext>
                </a:extLst>
              </p:cNvPr>
              <p:cNvSpPr/>
              <p:nvPr/>
            </p:nvSpPr>
            <p:spPr>
              <a:xfrm>
                <a:off x="12115801" y="6224213"/>
                <a:ext cx="485773" cy="34127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58D5D79E-8BFD-49A9-B794-513BCF0FC8B2}"/>
                  </a:ext>
                </a:extLst>
              </p:cNvPr>
              <p:cNvSpPr/>
              <p:nvPr/>
            </p:nvSpPr>
            <p:spPr>
              <a:xfrm>
                <a:off x="12115801" y="5883273"/>
                <a:ext cx="485773" cy="34117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987DDBF1-748E-4E78-A7D1-38A1CC32B7CB}"/>
                  </a:ext>
                </a:extLst>
              </p:cNvPr>
              <p:cNvSpPr/>
              <p:nvPr/>
            </p:nvSpPr>
            <p:spPr>
              <a:xfrm>
                <a:off x="12115799" y="5541991"/>
                <a:ext cx="485773" cy="34568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x</a:t>
                </a:r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3060CDB1-5C3F-4858-86E2-B85FE35393E3}"/>
                </a:ext>
              </a:extLst>
            </p:cNvPr>
            <p:cNvGrpSpPr/>
            <p:nvPr/>
          </p:nvGrpSpPr>
          <p:grpSpPr>
            <a:xfrm>
              <a:off x="12115799" y="9678434"/>
              <a:ext cx="485776" cy="1691823"/>
              <a:chOff x="12115799" y="5546397"/>
              <a:chExt cx="485776" cy="1691823"/>
            </a:xfrm>
            <a:solidFill>
              <a:srgbClr val="DDF9FF"/>
            </a:solidFill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1749946C-81B0-4758-95BB-67BE74E75EE0}"/>
                  </a:ext>
                </a:extLst>
              </p:cNvPr>
              <p:cNvSpPr/>
              <p:nvPr/>
            </p:nvSpPr>
            <p:spPr>
              <a:xfrm>
                <a:off x="12115802" y="6895084"/>
                <a:ext cx="485773" cy="34313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2AD823FF-A658-41FF-B0D7-518024837CD5}"/>
                  </a:ext>
                </a:extLst>
              </p:cNvPr>
              <p:cNvSpPr/>
              <p:nvPr/>
            </p:nvSpPr>
            <p:spPr>
              <a:xfrm>
                <a:off x="12115801" y="6560750"/>
                <a:ext cx="485773" cy="33873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042F64B4-11ED-404B-A531-6B9B99BF9309}"/>
                  </a:ext>
                </a:extLst>
              </p:cNvPr>
              <p:cNvSpPr/>
              <p:nvPr/>
            </p:nvSpPr>
            <p:spPr>
              <a:xfrm>
                <a:off x="12115801" y="6224213"/>
                <a:ext cx="485773" cy="34127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E954A8A9-17FB-4138-AF15-8A9A7747662C}"/>
                  </a:ext>
                </a:extLst>
              </p:cNvPr>
              <p:cNvSpPr/>
              <p:nvPr/>
            </p:nvSpPr>
            <p:spPr>
              <a:xfrm>
                <a:off x="12115801" y="5883273"/>
                <a:ext cx="485773" cy="34117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460ED4A-4A45-4691-8305-368664A59F0E}"/>
                  </a:ext>
                </a:extLst>
              </p:cNvPr>
              <p:cNvSpPr/>
              <p:nvPr/>
            </p:nvSpPr>
            <p:spPr>
              <a:xfrm>
                <a:off x="12115799" y="5546397"/>
                <a:ext cx="485773" cy="34127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x</a:t>
                </a:r>
              </a:p>
            </p:txBody>
          </p:sp>
        </p:grp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AE5F8FDA-95DB-4D02-829A-1163385CE0C4}"/>
                </a:ext>
              </a:extLst>
            </p:cNvPr>
            <p:cNvCxnSpPr>
              <a:cxnSpLocks/>
            </p:cNvCxnSpPr>
            <p:nvPr/>
          </p:nvCxnSpPr>
          <p:spPr>
            <a:xfrm>
              <a:off x="12091988" y="5302675"/>
              <a:ext cx="544934" cy="296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E2D7884-AE88-43D1-B3D9-E18B6348F309}"/>
                </a:ext>
              </a:extLst>
            </p:cNvPr>
            <p:cNvSpPr txBox="1"/>
            <p:nvPr/>
          </p:nvSpPr>
          <p:spPr>
            <a:xfrm>
              <a:off x="12013401" y="4962479"/>
              <a:ext cx="689820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1 bit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727E017-102B-4C4D-AC40-BE27C2CA49EC}"/>
                </a:ext>
              </a:extLst>
            </p:cNvPr>
            <p:cNvSpPr/>
            <p:nvPr/>
          </p:nvSpPr>
          <p:spPr>
            <a:xfrm>
              <a:off x="12115428" y="8930947"/>
              <a:ext cx="485773" cy="740881"/>
            </a:xfrm>
            <a:prstGeom prst="rect">
              <a:avLst/>
            </a:prstGeom>
            <a:solidFill>
              <a:srgbClr val="FFFF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525C92B-FB35-4D59-AA0C-D056570881A6}"/>
                </a:ext>
              </a:extLst>
            </p:cNvPr>
            <p:cNvCxnSpPr>
              <a:cxnSpLocks/>
            </p:cNvCxnSpPr>
            <p:nvPr/>
          </p:nvCxnSpPr>
          <p:spPr>
            <a:xfrm>
              <a:off x="12601201" y="5547082"/>
              <a:ext cx="0" cy="58231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9D2D08D0-A987-4BF6-A6AC-C00EF70C9502}"/>
                </a:ext>
              </a:extLst>
            </p:cNvPr>
            <p:cNvCxnSpPr>
              <a:cxnSpLocks/>
            </p:cNvCxnSpPr>
            <p:nvPr/>
          </p:nvCxnSpPr>
          <p:spPr>
            <a:xfrm>
              <a:off x="12601757" y="11526301"/>
              <a:ext cx="2930944" cy="93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7A6B383A-39AF-40C4-87E9-EACFD63628FF}"/>
                </a:ext>
              </a:extLst>
            </p:cNvPr>
            <p:cNvSpPr txBox="1"/>
            <p:nvPr/>
          </p:nvSpPr>
          <p:spPr>
            <a:xfrm>
              <a:off x="12834301" y="11526298"/>
              <a:ext cx="2465481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err="1"/>
                <a:t>peakMax</a:t>
              </a:r>
              <a:r>
                <a:rPr lang="en-US" sz="1953"/>
                <a:t> bits wide</a:t>
              </a:r>
            </a:p>
          </p:txBody>
        </p: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3D46E4C0-C42B-4661-9954-CD21710F2ABF}"/>
                </a:ext>
              </a:extLst>
            </p:cNvPr>
            <p:cNvCxnSpPr>
              <a:cxnSpLocks/>
            </p:cNvCxnSpPr>
            <p:nvPr/>
          </p:nvCxnSpPr>
          <p:spPr>
            <a:xfrm>
              <a:off x="12100654" y="11526301"/>
              <a:ext cx="544934" cy="296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89909118-91B2-4954-90C8-E4091375147B}"/>
                </a:ext>
              </a:extLst>
            </p:cNvPr>
            <p:cNvSpPr txBox="1"/>
            <p:nvPr/>
          </p:nvSpPr>
          <p:spPr>
            <a:xfrm>
              <a:off x="12028208" y="11540538"/>
              <a:ext cx="689820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state</a:t>
              </a:r>
            </a:p>
          </p:txBody>
        </p: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E91D34B3-5580-46B9-A763-8507E26E93CB}"/>
                </a:ext>
              </a:extLst>
            </p:cNvPr>
            <p:cNvCxnSpPr>
              <a:cxnSpLocks/>
            </p:cNvCxnSpPr>
            <p:nvPr/>
          </p:nvCxnSpPr>
          <p:spPr>
            <a:xfrm>
              <a:off x="11831639" y="5528483"/>
              <a:ext cx="0" cy="582034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B3DC51F0-0452-44D5-BA17-38BF31A093DD}"/>
                </a:ext>
              </a:extLst>
            </p:cNvPr>
            <p:cNvSpPr txBox="1"/>
            <p:nvPr/>
          </p:nvSpPr>
          <p:spPr>
            <a:xfrm>
              <a:off x="10053254" y="8292432"/>
              <a:ext cx="1797120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part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7319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A874D2A9-A0C4-46DC-8B1C-C166C685715F}"/>
              </a:ext>
            </a:extLst>
          </p:cNvPr>
          <p:cNvGrpSpPr/>
          <p:nvPr/>
        </p:nvGrpSpPr>
        <p:grpSpPr>
          <a:xfrm>
            <a:off x="17562137" y="15189290"/>
            <a:ext cx="8104580" cy="4643191"/>
            <a:chOff x="12990120" y="6045295"/>
            <a:chExt cx="8104579" cy="4643191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5A1B095-C5FE-4902-9D2C-E7E69AD54A6C}"/>
                </a:ext>
              </a:extLst>
            </p:cNvPr>
            <p:cNvGrpSpPr/>
            <p:nvPr/>
          </p:nvGrpSpPr>
          <p:grpSpPr>
            <a:xfrm>
              <a:off x="14584592" y="6045295"/>
              <a:ext cx="6510107" cy="4643191"/>
              <a:chOff x="753978" y="119520"/>
              <a:chExt cx="5868043" cy="4286023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0AF0D902-C15A-4C4E-9088-DCB72D114555}"/>
                  </a:ext>
                </a:extLst>
              </p:cNvPr>
              <p:cNvGrpSpPr/>
              <p:nvPr/>
            </p:nvGrpSpPr>
            <p:grpSpPr>
              <a:xfrm>
                <a:off x="753978" y="119520"/>
                <a:ext cx="5868043" cy="3886044"/>
                <a:chOff x="778041" y="243482"/>
                <a:chExt cx="5868043" cy="3886044"/>
              </a:xfrm>
            </p:grpSpPr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DDF01802-C54F-4FFE-95C6-EB9A08501127}"/>
                    </a:ext>
                  </a:extLst>
                </p:cNvPr>
                <p:cNvGrpSpPr/>
                <p:nvPr/>
              </p:nvGrpSpPr>
              <p:grpSpPr>
                <a:xfrm>
                  <a:off x="778042" y="854242"/>
                  <a:ext cx="2671986" cy="954153"/>
                  <a:chOff x="1523999" y="914400"/>
                  <a:chExt cx="3339548" cy="954153"/>
                </a:xfrm>
                <a:solidFill>
                  <a:schemeClr val="accent1">
                    <a:lumMod val="20000"/>
                    <a:lumOff val="80000"/>
                  </a:schemeClr>
                </a:solidFill>
              </p:grpSpPr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695E1587-A28F-4016-818B-0B50706D8E77}"/>
                      </a:ext>
                    </a:extLst>
                  </p:cNvPr>
                  <p:cNvSpPr/>
                  <p:nvPr/>
                </p:nvSpPr>
                <p:spPr>
                  <a:xfrm>
                    <a:off x="1523999" y="914400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TH-</a:t>
                    </a:r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FC75CF57-B265-44EB-A832-0F0C78C81048}"/>
                      </a:ext>
                    </a:extLst>
                  </p:cNvPr>
                  <p:cNvSpPr/>
                  <p:nvPr/>
                </p:nvSpPr>
                <p:spPr>
                  <a:xfrm>
                    <a:off x="1523999" y="1232451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TH+</a:t>
                    </a:r>
                  </a:p>
                </p:txBody>
              </p: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DAB96FF9-175A-4CCC-89EE-D2FF7E02F271}"/>
                      </a:ext>
                    </a:extLst>
                  </p:cNvPr>
                  <p:cNvSpPr/>
                  <p:nvPr/>
                </p:nvSpPr>
                <p:spPr>
                  <a:xfrm>
                    <a:off x="1523999" y="1550502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CH</a:t>
                    </a:r>
                  </a:p>
                </p:txBody>
              </p:sp>
            </p:grp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A80CA7A1-FF60-42D4-BC06-60953DE94A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8042" y="625642"/>
                  <a:ext cx="267198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C8DE0030-25F2-4B33-99DD-5B30FDE63A51}"/>
                    </a:ext>
                  </a:extLst>
                </p:cNvPr>
                <p:cNvSpPr txBox="1"/>
                <p:nvPr/>
              </p:nvSpPr>
              <p:spPr>
                <a:xfrm>
                  <a:off x="1424212" y="243482"/>
                  <a:ext cx="1379644" cy="3626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Np bits wide</a:t>
                  </a:r>
                </a:p>
              </p:txBody>
            </p:sp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0C2158F8-E03D-482C-936A-DC45A85FF710}"/>
                    </a:ext>
                  </a:extLst>
                </p:cNvPr>
                <p:cNvGrpSpPr/>
                <p:nvPr/>
              </p:nvGrpSpPr>
              <p:grpSpPr>
                <a:xfrm>
                  <a:off x="778041" y="1784595"/>
                  <a:ext cx="2671986" cy="960741"/>
                  <a:chOff x="1523998" y="254498"/>
                  <a:chExt cx="3339548" cy="960741"/>
                </a:xfrm>
                <a:solidFill>
                  <a:srgbClr val="FBEBFF"/>
                </a:solidFill>
              </p:grpSpPr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1E228A9C-2BDA-4DA9-A60B-9A9F1D7ABBEA}"/>
                      </a:ext>
                    </a:extLst>
                  </p:cNvPr>
                  <p:cNvSpPr/>
                  <p:nvPr/>
                </p:nvSpPr>
                <p:spPr>
                  <a:xfrm>
                    <a:off x="1523998" y="254498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TH-</a:t>
                    </a:r>
                  </a:p>
                </p:txBody>
              </p:sp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5480AF44-8763-45A0-B754-141A7457DA3F}"/>
                      </a:ext>
                    </a:extLst>
                  </p:cNvPr>
                  <p:cNvSpPr/>
                  <p:nvPr/>
                </p:nvSpPr>
                <p:spPr>
                  <a:xfrm>
                    <a:off x="1523998" y="576043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TH+</a:t>
                    </a:r>
                  </a:p>
                </p:txBody>
              </p:sp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538AB558-D86C-4FD9-93C2-E14274850D77}"/>
                      </a:ext>
                    </a:extLst>
                  </p:cNvPr>
                  <p:cNvSpPr/>
                  <p:nvPr/>
                </p:nvSpPr>
                <p:spPr>
                  <a:xfrm>
                    <a:off x="1523998" y="897188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CH</a:t>
                    </a:r>
                  </a:p>
                </p:txBody>
              </p:sp>
            </p:grpSp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A43C01E0-7981-46CE-BF1E-A7A78985231D}"/>
                    </a:ext>
                  </a:extLst>
                </p:cNvPr>
                <p:cNvGrpSpPr/>
                <p:nvPr/>
              </p:nvGrpSpPr>
              <p:grpSpPr>
                <a:xfrm>
                  <a:off x="778041" y="3177849"/>
                  <a:ext cx="2671986" cy="951677"/>
                  <a:chOff x="1523998" y="-639306"/>
                  <a:chExt cx="3339548" cy="951677"/>
                </a:xfrm>
                <a:solidFill>
                  <a:srgbClr val="DDF9FF"/>
                </a:solidFill>
              </p:grpSpPr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8035298F-3CEB-4DE0-98F4-BBC06339A000}"/>
                      </a:ext>
                    </a:extLst>
                  </p:cNvPr>
                  <p:cNvSpPr/>
                  <p:nvPr/>
                </p:nvSpPr>
                <p:spPr>
                  <a:xfrm>
                    <a:off x="1523998" y="-639306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TH-</a:t>
                    </a:r>
                  </a:p>
                </p:txBody>
              </p:sp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60259267-1AC8-4B45-A4B3-FFEB7F50C513}"/>
                      </a:ext>
                    </a:extLst>
                  </p:cNvPr>
                  <p:cNvSpPr/>
                  <p:nvPr/>
                </p:nvSpPr>
                <p:spPr>
                  <a:xfrm>
                    <a:off x="1523998" y="-314309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TH+</a:t>
                    </a:r>
                  </a:p>
                </p:txBody>
              </p:sp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8BE50905-FF44-4C6F-8719-54CF37F9DD4F}"/>
                      </a:ext>
                    </a:extLst>
                  </p:cNvPr>
                  <p:cNvSpPr/>
                  <p:nvPr/>
                </p:nvSpPr>
                <p:spPr>
                  <a:xfrm>
                    <a:off x="1523998" y="-5680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CH</a:t>
                    </a:r>
                  </a:p>
                </p:txBody>
              </p:sp>
            </p:grp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3932965D-1951-4A2A-BA1F-A092B947247E}"/>
                    </a:ext>
                  </a:extLst>
                </p:cNvPr>
                <p:cNvSpPr/>
                <p:nvPr/>
              </p:nvSpPr>
              <p:spPr>
                <a:xfrm>
                  <a:off x="778041" y="2739586"/>
                  <a:ext cx="2671986" cy="447685"/>
                </a:xfrm>
                <a:prstGeom prst="rect">
                  <a:avLst/>
                </a:prstGeom>
                <a:solidFill>
                  <a:srgbClr val="FFFFE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…</a:t>
                  </a:r>
                </a:p>
              </p:txBody>
            </p: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D8F0D1BC-18F9-41E8-880F-E60515841C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600" y="854242"/>
                  <a:ext cx="0" cy="930353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B853AB48-C1EC-4C0A-9F59-96D29722A5D1}"/>
                    </a:ext>
                  </a:extLst>
                </p:cNvPr>
                <p:cNvSpPr txBox="1"/>
                <p:nvPr/>
              </p:nvSpPr>
              <p:spPr>
                <a:xfrm>
                  <a:off x="3657601" y="1172294"/>
                  <a:ext cx="890335" cy="3626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58" name="Straight Arrow Connector 57">
                  <a:extLst>
                    <a:ext uri="{FF2B5EF4-FFF2-40B4-BE49-F238E27FC236}">
                      <a16:creationId xmlns:a16="http://schemas.microsoft.com/office/drawing/2014/main" id="{1946C512-A6AA-47BA-A0B8-6D19B16572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599" y="1753212"/>
                  <a:ext cx="0" cy="986374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32BE710C-081D-4B24-BE84-94DE91C80700}"/>
                    </a:ext>
                  </a:extLst>
                </p:cNvPr>
                <p:cNvSpPr txBox="1"/>
                <p:nvPr/>
              </p:nvSpPr>
              <p:spPr>
                <a:xfrm>
                  <a:off x="3657595" y="2065753"/>
                  <a:ext cx="890335" cy="3626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2</a:t>
                  </a:r>
                </a:p>
              </p:txBody>
            </p:sp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950FA414-E2BF-4086-8B65-79BDA11453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598" y="2718086"/>
                  <a:ext cx="0" cy="46635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50902F8B-EB5A-47CA-943F-CCF0C71AAAA7}"/>
                    </a:ext>
                  </a:extLst>
                </p:cNvPr>
                <p:cNvSpPr txBox="1"/>
                <p:nvPr/>
              </p:nvSpPr>
              <p:spPr>
                <a:xfrm>
                  <a:off x="3657595" y="2778781"/>
                  <a:ext cx="890335" cy="3626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    …</a:t>
                  </a:r>
                </a:p>
              </p:txBody>
            </p:sp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74D32C7A-A43A-4253-9474-EF973B35B1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598" y="3157525"/>
                  <a:ext cx="0" cy="972001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FA99E336-44F1-48B3-AD2A-E2DBD3C193A4}"/>
                    </a:ext>
                  </a:extLst>
                </p:cNvPr>
                <p:cNvSpPr txBox="1"/>
                <p:nvPr/>
              </p:nvSpPr>
              <p:spPr>
                <a:xfrm>
                  <a:off x="3647073" y="3499827"/>
                  <a:ext cx="2999011" cy="3626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PIXEL_NUM_PER_RAM </a:t>
                  </a:r>
                </a:p>
              </p:txBody>
            </p:sp>
          </p:grp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DAF9220-8333-4224-8A18-FA889836CA30}"/>
                  </a:ext>
                </a:extLst>
              </p:cNvPr>
              <p:cNvSpPr txBox="1"/>
              <p:nvPr/>
            </p:nvSpPr>
            <p:spPr>
              <a:xfrm>
                <a:off x="1588140" y="4042899"/>
                <a:ext cx="1003662" cy="3626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SRAM2</a:t>
                </a:r>
              </a:p>
            </p:txBody>
          </p:sp>
        </p:grp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D747F1C5-AEB3-4FA9-A290-F76ED9F58017}"/>
                </a:ext>
              </a:extLst>
            </p:cNvPr>
            <p:cNvCxnSpPr>
              <a:cxnSpLocks/>
            </p:cNvCxnSpPr>
            <p:nvPr/>
          </p:nvCxnSpPr>
          <p:spPr>
            <a:xfrm>
              <a:off x="14312124" y="6724336"/>
              <a:ext cx="0" cy="353084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8398018-0121-4FAF-9201-457335DF85E3}"/>
                </a:ext>
              </a:extLst>
            </p:cNvPr>
            <p:cNvSpPr txBox="1"/>
            <p:nvPr/>
          </p:nvSpPr>
          <p:spPr>
            <a:xfrm>
              <a:off x="12990120" y="8099375"/>
              <a:ext cx="1293787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Filter data </a:t>
              </a:r>
            </a:p>
            <a:p>
              <a:r>
                <a:rPr lang="en-US" sz="1953"/>
                <a:t>saving part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88FA2BC-9D83-4C04-BC33-B49AA1361A7B}"/>
              </a:ext>
            </a:extLst>
          </p:cNvPr>
          <p:cNvGrpSpPr/>
          <p:nvPr/>
        </p:nvGrpSpPr>
        <p:grpSpPr>
          <a:xfrm>
            <a:off x="8531133" y="10599647"/>
            <a:ext cx="8309067" cy="14401597"/>
            <a:chOff x="3959133" y="1455644"/>
            <a:chExt cx="8309067" cy="14401597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C63CE37C-E4FC-406E-BFC5-E806C57FE1B4}"/>
                </a:ext>
              </a:extLst>
            </p:cNvPr>
            <p:cNvGrpSpPr/>
            <p:nvPr/>
          </p:nvGrpSpPr>
          <p:grpSpPr>
            <a:xfrm>
              <a:off x="5998675" y="1455644"/>
              <a:ext cx="6269525" cy="14401597"/>
              <a:chOff x="753979" y="132348"/>
              <a:chExt cx="5817839" cy="13522127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7E3E1A43-C6A8-4D7C-9D3A-9CD2CB0591E1}"/>
                  </a:ext>
                </a:extLst>
              </p:cNvPr>
              <p:cNvGrpSpPr/>
              <p:nvPr/>
            </p:nvGrpSpPr>
            <p:grpSpPr>
              <a:xfrm>
                <a:off x="753979" y="132348"/>
                <a:ext cx="5817839" cy="6133476"/>
                <a:chOff x="778042" y="256310"/>
                <a:chExt cx="5817839" cy="6133476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AAD7AE96-439A-45F8-8F0E-72D2F606E784}"/>
                    </a:ext>
                  </a:extLst>
                </p:cNvPr>
                <p:cNvGrpSpPr/>
                <p:nvPr/>
              </p:nvGrpSpPr>
              <p:grpSpPr>
                <a:xfrm>
                  <a:off x="778042" y="854242"/>
                  <a:ext cx="2671986" cy="1590255"/>
                  <a:chOff x="1523999" y="914400"/>
                  <a:chExt cx="3339548" cy="1590255"/>
                </a:xfrm>
                <a:solidFill>
                  <a:schemeClr val="accent1">
                    <a:lumMod val="20000"/>
                    <a:lumOff val="80000"/>
                  </a:schemeClr>
                </a:solidFill>
              </p:grpSpPr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9319CD60-67B5-49A3-968C-30D6A5B4B0CF}"/>
                      </a:ext>
                    </a:extLst>
                  </p:cNvPr>
                  <p:cNvSpPr/>
                  <p:nvPr/>
                </p:nvSpPr>
                <p:spPr>
                  <a:xfrm>
                    <a:off x="1523999" y="1868553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…</a:t>
                    </a:r>
                  </a:p>
                </p:txBody>
              </p:sp>
              <p:grpSp>
                <p:nvGrpSpPr>
                  <p:cNvPr id="15" name="Group 14">
                    <a:extLst>
                      <a:ext uri="{FF2B5EF4-FFF2-40B4-BE49-F238E27FC236}">
                        <a16:creationId xmlns:a16="http://schemas.microsoft.com/office/drawing/2014/main" id="{11904639-A8B1-435A-9ECF-CCB738D07E2A}"/>
                      </a:ext>
                    </a:extLst>
                  </p:cNvPr>
                  <p:cNvGrpSpPr/>
                  <p:nvPr/>
                </p:nvGrpSpPr>
                <p:grpSpPr>
                  <a:xfrm>
                    <a:off x="1523999" y="914400"/>
                    <a:ext cx="3339548" cy="1590255"/>
                    <a:chOff x="1523999" y="914400"/>
                    <a:chExt cx="3339548" cy="1590255"/>
                  </a:xfrm>
                  <a:grpFill/>
                </p:grpSpPr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343A7D5E-008F-40D6-A0AF-6BD8B41FFC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914400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0</a:t>
                      </a:r>
                    </a:p>
                  </p:txBody>
                </p:sp>
                <p:sp>
                  <p:nvSpPr>
                    <p:cNvPr id="11" name="Rectangle 10">
                      <a:extLst>
                        <a:ext uri="{FF2B5EF4-FFF2-40B4-BE49-F238E27FC236}">
                          <a16:creationId xmlns:a16="http://schemas.microsoft.com/office/drawing/2014/main" id="{79F13419-F29F-4F92-9495-CC91B62037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232451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1</a:t>
                      </a:r>
                    </a:p>
                  </p:txBody>
                </p:sp>
                <p:sp>
                  <p:nvSpPr>
                    <p:cNvPr id="12" name="Rectangle 11">
                      <a:extLst>
                        <a:ext uri="{FF2B5EF4-FFF2-40B4-BE49-F238E27FC236}">
                          <a16:creationId xmlns:a16="http://schemas.microsoft.com/office/drawing/2014/main" id="{3EB49213-8BEE-4E6E-B861-C2103565B2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550502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2</a:t>
                      </a:r>
                    </a:p>
                  </p:txBody>
                </p:sp>
                <p:sp>
                  <p:nvSpPr>
                    <p:cNvPr id="14" name="Rectangle 13">
                      <a:extLst>
                        <a:ext uri="{FF2B5EF4-FFF2-40B4-BE49-F238E27FC236}">
                          <a16:creationId xmlns:a16="http://schemas.microsoft.com/office/drawing/2014/main" id="{331F3314-0535-4F97-9C41-3C6CBF6A5A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2186604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BIN_NUM_PER_HIS - 1</a:t>
                      </a:r>
                    </a:p>
                  </p:txBody>
                </p:sp>
              </p:grpSp>
            </p:grpSp>
            <p:cxnSp>
              <p:nvCxnSpPr>
                <p:cNvPr id="3" name="Straight Arrow Connector 2">
                  <a:extLst>
                    <a:ext uri="{FF2B5EF4-FFF2-40B4-BE49-F238E27FC236}">
                      <a16:creationId xmlns:a16="http://schemas.microsoft.com/office/drawing/2014/main" id="{CDA6C4FC-5A70-403C-91CE-E950BD1273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8042" y="625642"/>
                  <a:ext cx="267198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DE0FE05E-671E-4DA8-97F7-C06F57649FB0}"/>
                    </a:ext>
                  </a:extLst>
                </p:cNvPr>
                <p:cNvSpPr txBox="1"/>
                <p:nvPr/>
              </p:nvSpPr>
              <p:spPr>
                <a:xfrm>
                  <a:off x="1236217" y="256310"/>
                  <a:ext cx="1928086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 err="1"/>
                    <a:t>peakMax</a:t>
                  </a:r>
                  <a:r>
                    <a:rPr lang="en-US" sz="1953"/>
                    <a:t> bits wide</a:t>
                  </a:r>
                </a:p>
              </p:txBody>
            </p: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21DE0CC8-53EB-4E34-9ECF-0091D41E3508}"/>
                    </a:ext>
                  </a:extLst>
                </p:cNvPr>
                <p:cNvGrpSpPr/>
                <p:nvPr/>
              </p:nvGrpSpPr>
              <p:grpSpPr>
                <a:xfrm>
                  <a:off x="778042" y="2444497"/>
                  <a:ext cx="2671986" cy="1590255"/>
                  <a:chOff x="1523999" y="914400"/>
                  <a:chExt cx="3339548" cy="1590255"/>
                </a:xfrm>
                <a:solidFill>
                  <a:srgbClr val="FBEBFF"/>
                </a:solidFill>
              </p:grpSpPr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F9014CFD-DE1A-4E83-A5D3-55144D51818D}"/>
                      </a:ext>
                    </a:extLst>
                  </p:cNvPr>
                  <p:cNvSpPr/>
                  <p:nvPr/>
                </p:nvSpPr>
                <p:spPr>
                  <a:xfrm>
                    <a:off x="1523999" y="1868553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…</a:t>
                    </a:r>
                  </a:p>
                </p:txBody>
              </p:sp>
              <p:grpSp>
                <p:nvGrpSpPr>
                  <p:cNvPr id="19" name="Group 18">
                    <a:extLst>
                      <a:ext uri="{FF2B5EF4-FFF2-40B4-BE49-F238E27FC236}">
                        <a16:creationId xmlns:a16="http://schemas.microsoft.com/office/drawing/2014/main" id="{914EE7DA-FF11-4C98-96D7-21926735B5DE}"/>
                      </a:ext>
                    </a:extLst>
                  </p:cNvPr>
                  <p:cNvGrpSpPr/>
                  <p:nvPr/>
                </p:nvGrpSpPr>
                <p:grpSpPr>
                  <a:xfrm>
                    <a:off x="1523999" y="914400"/>
                    <a:ext cx="3339548" cy="1590255"/>
                    <a:chOff x="1523999" y="914400"/>
                    <a:chExt cx="3339548" cy="1590255"/>
                  </a:xfrm>
                  <a:grpFill/>
                </p:grpSpPr>
                <p:sp>
                  <p:nvSpPr>
                    <p:cNvPr id="20" name="Rectangle 19">
                      <a:extLst>
                        <a:ext uri="{FF2B5EF4-FFF2-40B4-BE49-F238E27FC236}">
                          <a16:creationId xmlns:a16="http://schemas.microsoft.com/office/drawing/2014/main" id="{A976285D-534E-4FAD-AE52-13D41838C2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914400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0</a:t>
                      </a:r>
                    </a:p>
                  </p:txBody>
                </p:sp>
                <p:sp>
                  <p:nvSpPr>
                    <p:cNvPr id="21" name="Rectangle 20">
                      <a:extLst>
                        <a:ext uri="{FF2B5EF4-FFF2-40B4-BE49-F238E27FC236}">
                          <a16:creationId xmlns:a16="http://schemas.microsoft.com/office/drawing/2014/main" id="{A13EC34D-453C-46D9-BC50-0FE66A4847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232451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1</a:t>
                      </a:r>
                    </a:p>
                  </p:txBody>
                </p:sp>
                <p:sp>
                  <p:nvSpPr>
                    <p:cNvPr id="22" name="Rectangle 21">
                      <a:extLst>
                        <a:ext uri="{FF2B5EF4-FFF2-40B4-BE49-F238E27FC236}">
                          <a16:creationId xmlns:a16="http://schemas.microsoft.com/office/drawing/2014/main" id="{2AB54714-8C2B-4AD4-A52B-88EC02F861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550502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2</a:t>
                      </a:r>
                    </a:p>
                  </p:txBody>
                </p:sp>
                <p:sp>
                  <p:nvSpPr>
                    <p:cNvPr id="23" name="Rectangle 22">
                      <a:extLst>
                        <a:ext uri="{FF2B5EF4-FFF2-40B4-BE49-F238E27FC236}">
                          <a16:creationId xmlns:a16="http://schemas.microsoft.com/office/drawing/2014/main" id="{FF7E1E72-0DFA-4F33-BB51-E5B401B308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2186604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BIN_NUM_PER_HIS - 1</a:t>
                      </a:r>
                    </a:p>
                  </p:txBody>
                </p:sp>
              </p:grpSp>
            </p:grpSp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3CCDE21C-C255-457E-B204-8554F5899405}"/>
                    </a:ext>
                  </a:extLst>
                </p:cNvPr>
                <p:cNvGrpSpPr/>
                <p:nvPr/>
              </p:nvGrpSpPr>
              <p:grpSpPr>
                <a:xfrm>
                  <a:off x="778042" y="4731555"/>
                  <a:ext cx="2671986" cy="1590255"/>
                  <a:chOff x="1523999" y="914400"/>
                  <a:chExt cx="3339548" cy="1590255"/>
                </a:xfrm>
                <a:solidFill>
                  <a:srgbClr val="DDF9FF"/>
                </a:solidFill>
              </p:grpSpPr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4E40918C-0ABF-43E4-B540-7D74E405C1C6}"/>
                      </a:ext>
                    </a:extLst>
                  </p:cNvPr>
                  <p:cNvSpPr/>
                  <p:nvPr/>
                </p:nvSpPr>
                <p:spPr>
                  <a:xfrm>
                    <a:off x="1523999" y="1868553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…</a:t>
                    </a:r>
                  </a:p>
                </p:txBody>
              </p:sp>
              <p:grpSp>
                <p:nvGrpSpPr>
                  <p:cNvPr id="26" name="Group 25">
                    <a:extLst>
                      <a:ext uri="{FF2B5EF4-FFF2-40B4-BE49-F238E27FC236}">
                        <a16:creationId xmlns:a16="http://schemas.microsoft.com/office/drawing/2014/main" id="{BF69F728-75D1-4916-BA27-9D3D3A95176D}"/>
                      </a:ext>
                    </a:extLst>
                  </p:cNvPr>
                  <p:cNvGrpSpPr/>
                  <p:nvPr/>
                </p:nvGrpSpPr>
                <p:grpSpPr>
                  <a:xfrm>
                    <a:off x="1523999" y="914400"/>
                    <a:ext cx="3339548" cy="1590255"/>
                    <a:chOff x="1523999" y="914400"/>
                    <a:chExt cx="3339548" cy="1590255"/>
                  </a:xfrm>
                  <a:grpFill/>
                </p:grpSpPr>
                <p:sp>
                  <p:nvSpPr>
                    <p:cNvPr id="27" name="Rectangle 26">
                      <a:extLst>
                        <a:ext uri="{FF2B5EF4-FFF2-40B4-BE49-F238E27FC236}">
                          <a16:creationId xmlns:a16="http://schemas.microsoft.com/office/drawing/2014/main" id="{738FA529-DF51-41A4-A16F-D0F843378C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914400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0</a:t>
                      </a:r>
                    </a:p>
                  </p:txBody>
                </p:sp>
                <p:sp>
                  <p:nvSpPr>
                    <p:cNvPr id="28" name="Rectangle 27">
                      <a:extLst>
                        <a:ext uri="{FF2B5EF4-FFF2-40B4-BE49-F238E27FC236}">
                          <a16:creationId xmlns:a16="http://schemas.microsoft.com/office/drawing/2014/main" id="{86B1E98E-11A6-4DF3-A377-D02B852E0D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232451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1</a:t>
                      </a:r>
                    </a:p>
                  </p:txBody>
                </p:sp>
                <p:sp>
                  <p:nvSpPr>
                    <p:cNvPr id="29" name="Rectangle 28">
                      <a:extLst>
                        <a:ext uri="{FF2B5EF4-FFF2-40B4-BE49-F238E27FC236}">
                          <a16:creationId xmlns:a16="http://schemas.microsoft.com/office/drawing/2014/main" id="{2CE82CDD-66E1-4B7A-9E60-E32E3566C4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550502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2</a:t>
                      </a:r>
                    </a:p>
                  </p:txBody>
                </p:sp>
                <p:sp>
                  <p:nvSpPr>
                    <p:cNvPr id="30" name="Rectangle 29">
                      <a:extLst>
                        <a:ext uri="{FF2B5EF4-FFF2-40B4-BE49-F238E27FC236}">
                          <a16:creationId xmlns:a16="http://schemas.microsoft.com/office/drawing/2014/main" id="{744AC193-B9CB-400A-9689-2F01CC8BCB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2186604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BIN_NUM_PER_HIS - 1</a:t>
                      </a:r>
                    </a:p>
                  </p:txBody>
                </p:sp>
              </p:grpSp>
            </p:grp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BFF563CF-A3E4-444A-8FE6-541288E68500}"/>
                    </a:ext>
                  </a:extLst>
                </p:cNvPr>
                <p:cNvSpPr/>
                <p:nvPr/>
              </p:nvSpPr>
              <p:spPr>
                <a:xfrm>
                  <a:off x="778042" y="4034751"/>
                  <a:ext cx="2671986" cy="698871"/>
                </a:xfrm>
                <a:prstGeom prst="rect">
                  <a:avLst/>
                </a:prstGeom>
                <a:solidFill>
                  <a:srgbClr val="FFFFE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…</a:t>
                  </a:r>
                </a:p>
              </p:txBody>
            </p:sp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B2486D44-554C-4980-B81B-B7BC18C378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600" y="854242"/>
                  <a:ext cx="0" cy="159025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1DC3B165-8D76-4A95-96D1-7F654655985D}"/>
                    </a:ext>
                  </a:extLst>
                </p:cNvPr>
                <p:cNvSpPr txBox="1"/>
                <p:nvPr/>
              </p:nvSpPr>
              <p:spPr>
                <a:xfrm>
                  <a:off x="3657598" y="1429650"/>
                  <a:ext cx="890336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EB7E9C6F-99E4-42F8-8477-0D64325B44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600" y="2444497"/>
                  <a:ext cx="0" cy="1590254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08EC49F-728F-445F-8C80-39E620F1E22F}"/>
                    </a:ext>
                  </a:extLst>
                </p:cNvPr>
                <p:cNvSpPr txBox="1"/>
                <p:nvPr/>
              </p:nvSpPr>
              <p:spPr>
                <a:xfrm>
                  <a:off x="3657598" y="3019907"/>
                  <a:ext cx="890336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2</a:t>
                  </a:r>
                </a:p>
              </p:txBody>
            </p:sp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EB9DCD59-D0E2-4558-9E19-B1ECA70050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600" y="4034751"/>
                  <a:ext cx="0" cy="696804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215A6674-1964-4EF3-8008-521A3B0258BE}"/>
                    </a:ext>
                  </a:extLst>
                </p:cNvPr>
                <p:cNvSpPr txBox="1"/>
                <p:nvPr/>
              </p:nvSpPr>
              <p:spPr>
                <a:xfrm>
                  <a:off x="3657598" y="4163427"/>
                  <a:ext cx="890336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    …</a:t>
                  </a:r>
                </a:p>
              </p:txBody>
            </p: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B7493FBC-6A22-43FF-8534-18ED7C4A1E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599" y="4701204"/>
                  <a:ext cx="0" cy="16885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7385306A-8407-4C86-82AC-ADD0DA00B7A6}"/>
                    </a:ext>
                  </a:extLst>
                </p:cNvPr>
                <p:cNvSpPr txBox="1"/>
                <p:nvPr/>
              </p:nvSpPr>
              <p:spPr>
                <a:xfrm>
                  <a:off x="3657598" y="5306965"/>
                  <a:ext cx="2938283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PIXEL_NUM_PER_RAM </a:t>
                  </a:r>
                </a:p>
              </p:txBody>
            </p: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4FF6EFB-DD67-4BAF-BAE5-332EAD5DD4C0}"/>
                  </a:ext>
                </a:extLst>
              </p:cNvPr>
              <p:cNvSpPr txBox="1"/>
              <p:nvPr/>
            </p:nvSpPr>
            <p:spPr>
              <a:xfrm>
                <a:off x="1615078" y="13285602"/>
                <a:ext cx="1003664" cy="368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SRAM1</a:t>
                </a:r>
              </a:p>
            </p:txBody>
          </p:sp>
        </p:grp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7E0B174-C711-42B4-92CE-1C42FBB12AF5}"/>
                </a:ext>
              </a:extLst>
            </p:cNvPr>
            <p:cNvSpPr/>
            <p:nvPr/>
          </p:nvSpPr>
          <p:spPr>
            <a:xfrm>
              <a:off x="5998674" y="7912805"/>
              <a:ext cx="2879434" cy="132973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BIN_NUM_PER_RAM * PIXEL_NUM_PER_RAM bits in total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CBA597EF-1383-4611-B9F0-C3425C75C694}"/>
                </a:ext>
              </a:extLst>
            </p:cNvPr>
            <p:cNvCxnSpPr>
              <a:cxnSpLocks/>
            </p:cNvCxnSpPr>
            <p:nvPr/>
          </p:nvCxnSpPr>
          <p:spPr>
            <a:xfrm>
              <a:off x="9101795" y="7912805"/>
              <a:ext cx="0" cy="132973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BFA47F9-6A56-42C6-819D-F322FB2E7A89}"/>
                </a:ext>
              </a:extLst>
            </p:cNvPr>
            <p:cNvSpPr txBox="1"/>
            <p:nvPr/>
          </p:nvSpPr>
          <p:spPr>
            <a:xfrm>
              <a:off x="8990593" y="8420444"/>
              <a:ext cx="13079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err="1"/>
                <a:t>stateRAM</a:t>
              </a:r>
              <a:endParaRPr lang="en-US" sz="1953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C8FEEBFF-1514-46BE-B4E9-5BD29EE480CC}"/>
                </a:ext>
              </a:extLst>
            </p:cNvPr>
            <p:cNvSpPr/>
            <p:nvPr/>
          </p:nvSpPr>
          <p:spPr>
            <a:xfrm>
              <a:off x="5998673" y="9232360"/>
              <a:ext cx="2879434" cy="95633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addrSaver</a:t>
              </a:r>
              <a:r>
                <a:rPr lang="en-US" sz="1953">
                  <a:solidFill>
                    <a:schemeClr val="tx1"/>
                  </a:solidFill>
                </a:rPr>
                <a:t>, Nb bits in total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1E45E274-7F2D-42C7-AB25-577544451F4C}"/>
                </a:ext>
              </a:extLst>
            </p:cNvPr>
            <p:cNvSpPr/>
            <p:nvPr/>
          </p:nvSpPr>
          <p:spPr>
            <a:xfrm>
              <a:off x="5998673" y="10188693"/>
              <a:ext cx="2879434" cy="83739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peakResult</a:t>
              </a:r>
              <a:r>
                <a:rPr lang="en-US" sz="1953">
                  <a:solidFill>
                    <a:schemeClr val="tx1"/>
                  </a:solidFill>
                </a:rPr>
                <a:t>, Np bits in total</a:t>
              </a:r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805B3899-802F-4427-9838-A0787E96F7D3}"/>
                </a:ext>
              </a:extLst>
            </p:cNvPr>
            <p:cNvCxnSpPr>
              <a:cxnSpLocks/>
            </p:cNvCxnSpPr>
            <p:nvPr/>
          </p:nvCxnSpPr>
          <p:spPr>
            <a:xfrm>
              <a:off x="9101795" y="9216909"/>
              <a:ext cx="0" cy="180917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7FAC792-FD6F-4553-91AB-F59929A56B23}"/>
                </a:ext>
              </a:extLst>
            </p:cNvPr>
            <p:cNvSpPr txBox="1"/>
            <p:nvPr/>
          </p:nvSpPr>
          <p:spPr>
            <a:xfrm>
              <a:off x="9101793" y="9829744"/>
              <a:ext cx="959460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C6EF8637-450D-4E38-B6E6-F94783E74C3E}"/>
                </a:ext>
              </a:extLst>
            </p:cNvPr>
            <p:cNvSpPr/>
            <p:nvPr/>
          </p:nvSpPr>
          <p:spPr>
            <a:xfrm>
              <a:off x="5998673" y="11027659"/>
              <a:ext cx="2879434" cy="956334"/>
            </a:xfrm>
            <a:prstGeom prst="rect">
              <a:avLst/>
            </a:prstGeom>
            <a:solidFill>
              <a:srgbClr val="FBEB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addrSaver</a:t>
              </a:r>
              <a:r>
                <a:rPr lang="en-US" sz="1953">
                  <a:solidFill>
                    <a:schemeClr val="tx1"/>
                  </a:solidFill>
                </a:rPr>
                <a:t>, Nb bits in total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A4B0B967-9B26-43A3-9AD8-7E11531B5813}"/>
                </a:ext>
              </a:extLst>
            </p:cNvPr>
            <p:cNvSpPr/>
            <p:nvPr/>
          </p:nvSpPr>
          <p:spPr>
            <a:xfrm>
              <a:off x="5998673" y="11983992"/>
              <a:ext cx="2879434" cy="837391"/>
            </a:xfrm>
            <a:prstGeom prst="rect">
              <a:avLst/>
            </a:prstGeom>
            <a:solidFill>
              <a:srgbClr val="FBEB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peakResult</a:t>
              </a:r>
              <a:r>
                <a:rPr lang="en-US" sz="1953">
                  <a:solidFill>
                    <a:schemeClr val="tx1"/>
                  </a:solidFill>
                </a:rPr>
                <a:t>, Np bits in total</a:t>
              </a:r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C330A73B-0A17-4DDF-B26C-90A684601FB1}"/>
                </a:ext>
              </a:extLst>
            </p:cNvPr>
            <p:cNvCxnSpPr>
              <a:cxnSpLocks/>
            </p:cNvCxnSpPr>
            <p:nvPr/>
          </p:nvCxnSpPr>
          <p:spPr>
            <a:xfrm>
              <a:off x="9101795" y="11012208"/>
              <a:ext cx="0" cy="180917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F76206B-F1DA-4787-922A-ACAF1551A85D}"/>
                </a:ext>
              </a:extLst>
            </p:cNvPr>
            <p:cNvSpPr txBox="1"/>
            <p:nvPr/>
          </p:nvSpPr>
          <p:spPr>
            <a:xfrm>
              <a:off x="9101793" y="11625044"/>
              <a:ext cx="959460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2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878965F-EC34-49E4-A854-6BF90B061F76}"/>
                </a:ext>
              </a:extLst>
            </p:cNvPr>
            <p:cNvSpPr/>
            <p:nvPr/>
          </p:nvSpPr>
          <p:spPr>
            <a:xfrm>
              <a:off x="5998673" y="12821383"/>
              <a:ext cx="2879434" cy="779745"/>
            </a:xfrm>
            <a:prstGeom prst="rect">
              <a:avLst/>
            </a:prstGeom>
            <a:solidFill>
              <a:srgbClr val="FFFF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…</a:t>
              </a:r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DF3F80E3-89BB-4E57-90AE-BE667044C13B}"/>
                </a:ext>
              </a:extLst>
            </p:cNvPr>
            <p:cNvCxnSpPr>
              <a:cxnSpLocks/>
            </p:cNvCxnSpPr>
            <p:nvPr/>
          </p:nvCxnSpPr>
          <p:spPr>
            <a:xfrm>
              <a:off x="9101795" y="12812325"/>
              <a:ext cx="0" cy="79519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E518B79-904C-4FDC-AA00-E5D8544E8E99}"/>
                </a:ext>
              </a:extLst>
            </p:cNvPr>
            <p:cNvSpPr txBox="1"/>
            <p:nvPr/>
          </p:nvSpPr>
          <p:spPr>
            <a:xfrm>
              <a:off x="9101793" y="13005684"/>
              <a:ext cx="959460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…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CE5C3905-198D-4D53-AE64-BF5591940B20}"/>
                </a:ext>
              </a:extLst>
            </p:cNvPr>
            <p:cNvSpPr/>
            <p:nvPr/>
          </p:nvSpPr>
          <p:spPr>
            <a:xfrm>
              <a:off x="5998673" y="13591454"/>
              <a:ext cx="2879434" cy="956334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addrSaver</a:t>
              </a:r>
              <a:r>
                <a:rPr lang="en-US" sz="1953">
                  <a:solidFill>
                    <a:schemeClr val="tx1"/>
                  </a:solidFill>
                </a:rPr>
                <a:t>, Nb bits in total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FA316B6B-D1CC-42BB-A338-46DB7290F9FE}"/>
                </a:ext>
              </a:extLst>
            </p:cNvPr>
            <p:cNvSpPr/>
            <p:nvPr/>
          </p:nvSpPr>
          <p:spPr>
            <a:xfrm>
              <a:off x="5998673" y="14547787"/>
              <a:ext cx="2879434" cy="837391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peakResult</a:t>
              </a:r>
              <a:r>
                <a:rPr lang="en-US" sz="1953">
                  <a:solidFill>
                    <a:schemeClr val="tx1"/>
                  </a:solidFill>
                </a:rPr>
                <a:t>, Np bits in total</a:t>
              </a: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DB4BB919-CD1F-447B-8453-98817B2D7DC0}"/>
                </a:ext>
              </a:extLst>
            </p:cNvPr>
            <p:cNvCxnSpPr>
              <a:cxnSpLocks/>
            </p:cNvCxnSpPr>
            <p:nvPr/>
          </p:nvCxnSpPr>
          <p:spPr>
            <a:xfrm>
              <a:off x="9101795" y="13576003"/>
              <a:ext cx="0" cy="180917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A78A46A-C75D-4ABD-B310-EA01EB68BCF7}"/>
                </a:ext>
              </a:extLst>
            </p:cNvPr>
            <p:cNvSpPr txBox="1"/>
            <p:nvPr/>
          </p:nvSpPr>
          <p:spPr>
            <a:xfrm>
              <a:off x="9101793" y="14188837"/>
              <a:ext cx="3166407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PIXEL_NUM_PER_RAM </a:t>
              </a:r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B9DBF4F7-B07E-4D15-8725-D5C23BB349BA}"/>
                </a:ext>
              </a:extLst>
            </p:cNvPr>
            <p:cNvCxnSpPr>
              <a:cxnSpLocks/>
            </p:cNvCxnSpPr>
            <p:nvPr/>
          </p:nvCxnSpPr>
          <p:spPr>
            <a:xfrm>
              <a:off x="5756253" y="2092465"/>
              <a:ext cx="0" cy="582034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D52DFF8B-F66E-41BC-B4F5-09A4DEF4369E}"/>
                </a:ext>
              </a:extLst>
            </p:cNvPr>
            <p:cNvCxnSpPr>
              <a:cxnSpLocks/>
            </p:cNvCxnSpPr>
            <p:nvPr/>
          </p:nvCxnSpPr>
          <p:spPr>
            <a:xfrm>
              <a:off x="5756253" y="9242540"/>
              <a:ext cx="0" cy="614263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D2CEDAC-3B1D-412A-99E8-E651D560AD3F}"/>
                </a:ext>
              </a:extLst>
            </p:cNvPr>
            <p:cNvSpPr txBox="1"/>
            <p:nvPr/>
          </p:nvSpPr>
          <p:spPr>
            <a:xfrm>
              <a:off x="3977866" y="4856417"/>
              <a:ext cx="1797120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part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0DE4419B-F764-4405-848D-92F81FEA309C}"/>
                </a:ext>
              </a:extLst>
            </p:cNvPr>
            <p:cNvSpPr txBox="1"/>
            <p:nvPr/>
          </p:nvSpPr>
          <p:spPr>
            <a:xfrm>
              <a:off x="3959133" y="11916797"/>
              <a:ext cx="1797120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Result saving part</a:t>
              </a:r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0F44482B-1BF3-4F8E-891F-A35C9606D24C}"/>
                </a:ext>
              </a:extLst>
            </p:cNvPr>
            <p:cNvCxnSpPr>
              <a:cxnSpLocks/>
            </p:cNvCxnSpPr>
            <p:nvPr/>
          </p:nvCxnSpPr>
          <p:spPr>
            <a:xfrm>
              <a:off x="5751833" y="7901599"/>
              <a:ext cx="4420" cy="134094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04F56067-45EF-45A1-9254-605F1A5654C6}"/>
                </a:ext>
              </a:extLst>
            </p:cNvPr>
            <p:cNvSpPr txBox="1"/>
            <p:nvPr/>
          </p:nvSpPr>
          <p:spPr>
            <a:xfrm>
              <a:off x="3987046" y="8271224"/>
              <a:ext cx="1797120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State saving part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6081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A874D2A9-A0C4-46DC-8B1C-C166C685715F}"/>
              </a:ext>
            </a:extLst>
          </p:cNvPr>
          <p:cNvGrpSpPr/>
          <p:nvPr/>
        </p:nvGrpSpPr>
        <p:grpSpPr>
          <a:xfrm>
            <a:off x="10183437" y="15046637"/>
            <a:ext cx="8104580" cy="4643191"/>
            <a:chOff x="12990120" y="6045295"/>
            <a:chExt cx="8104579" cy="4643191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5A1B095-C5FE-4902-9D2C-E7E69AD54A6C}"/>
                </a:ext>
              </a:extLst>
            </p:cNvPr>
            <p:cNvGrpSpPr/>
            <p:nvPr/>
          </p:nvGrpSpPr>
          <p:grpSpPr>
            <a:xfrm>
              <a:off x="14584592" y="6045295"/>
              <a:ext cx="6510107" cy="4643191"/>
              <a:chOff x="753978" y="119520"/>
              <a:chExt cx="5868043" cy="4286023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0AF0D902-C15A-4C4E-9088-DCB72D114555}"/>
                  </a:ext>
                </a:extLst>
              </p:cNvPr>
              <p:cNvGrpSpPr/>
              <p:nvPr/>
            </p:nvGrpSpPr>
            <p:grpSpPr>
              <a:xfrm>
                <a:off x="753978" y="119520"/>
                <a:ext cx="5868043" cy="3886044"/>
                <a:chOff x="778041" y="243482"/>
                <a:chExt cx="5868043" cy="3886044"/>
              </a:xfrm>
            </p:grpSpPr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DDF01802-C54F-4FFE-95C6-EB9A08501127}"/>
                    </a:ext>
                  </a:extLst>
                </p:cNvPr>
                <p:cNvGrpSpPr/>
                <p:nvPr/>
              </p:nvGrpSpPr>
              <p:grpSpPr>
                <a:xfrm>
                  <a:off x="778042" y="854242"/>
                  <a:ext cx="2671986" cy="954153"/>
                  <a:chOff x="1523999" y="914400"/>
                  <a:chExt cx="3339548" cy="954153"/>
                </a:xfrm>
                <a:solidFill>
                  <a:schemeClr val="accent1">
                    <a:lumMod val="20000"/>
                    <a:lumOff val="80000"/>
                  </a:schemeClr>
                </a:solidFill>
              </p:grpSpPr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695E1587-A28F-4016-818B-0B50706D8E77}"/>
                      </a:ext>
                    </a:extLst>
                  </p:cNvPr>
                  <p:cNvSpPr/>
                  <p:nvPr/>
                </p:nvSpPr>
                <p:spPr>
                  <a:xfrm>
                    <a:off x="1523999" y="914400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TH-</a:t>
                    </a:r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FC75CF57-B265-44EB-A832-0F0C78C81048}"/>
                      </a:ext>
                    </a:extLst>
                  </p:cNvPr>
                  <p:cNvSpPr/>
                  <p:nvPr/>
                </p:nvSpPr>
                <p:spPr>
                  <a:xfrm>
                    <a:off x="1523999" y="1232451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TH+</a:t>
                    </a:r>
                  </a:p>
                </p:txBody>
              </p: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DAB96FF9-175A-4CCC-89EE-D2FF7E02F271}"/>
                      </a:ext>
                    </a:extLst>
                  </p:cNvPr>
                  <p:cNvSpPr/>
                  <p:nvPr/>
                </p:nvSpPr>
                <p:spPr>
                  <a:xfrm>
                    <a:off x="1523999" y="1550502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CH</a:t>
                    </a:r>
                  </a:p>
                </p:txBody>
              </p:sp>
            </p:grp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A80CA7A1-FF60-42D4-BC06-60953DE94A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8042" y="625642"/>
                  <a:ext cx="267198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C8DE0030-25F2-4B33-99DD-5B30FDE63A51}"/>
                    </a:ext>
                  </a:extLst>
                </p:cNvPr>
                <p:cNvSpPr txBox="1"/>
                <p:nvPr/>
              </p:nvSpPr>
              <p:spPr>
                <a:xfrm>
                  <a:off x="1424212" y="243482"/>
                  <a:ext cx="1379644" cy="3626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Np bits wide</a:t>
                  </a:r>
                </a:p>
              </p:txBody>
            </p:sp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0C2158F8-E03D-482C-936A-DC45A85FF710}"/>
                    </a:ext>
                  </a:extLst>
                </p:cNvPr>
                <p:cNvGrpSpPr/>
                <p:nvPr/>
              </p:nvGrpSpPr>
              <p:grpSpPr>
                <a:xfrm>
                  <a:off x="778041" y="1784595"/>
                  <a:ext cx="2671986" cy="960741"/>
                  <a:chOff x="1523998" y="254498"/>
                  <a:chExt cx="3339548" cy="960741"/>
                </a:xfrm>
                <a:solidFill>
                  <a:srgbClr val="FBEBFF"/>
                </a:solidFill>
              </p:grpSpPr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1E228A9C-2BDA-4DA9-A60B-9A9F1D7ABBEA}"/>
                      </a:ext>
                    </a:extLst>
                  </p:cNvPr>
                  <p:cNvSpPr/>
                  <p:nvPr/>
                </p:nvSpPr>
                <p:spPr>
                  <a:xfrm>
                    <a:off x="1523998" y="254498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TH-</a:t>
                    </a:r>
                  </a:p>
                </p:txBody>
              </p:sp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5480AF44-8763-45A0-B754-141A7457DA3F}"/>
                      </a:ext>
                    </a:extLst>
                  </p:cNvPr>
                  <p:cNvSpPr/>
                  <p:nvPr/>
                </p:nvSpPr>
                <p:spPr>
                  <a:xfrm>
                    <a:off x="1523998" y="576043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TH+</a:t>
                    </a:r>
                  </a:p>
                </p:txBody>
              </p:sp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538AB558-D86C-4FD9-93C2-E14274850D77}"/>
                      </a:ext>
                    </a:extLst>
                  </p:cNvPr>
                  <p:cNvSpPr/>
                  <p:nvPr/>
                </p:nvSpPr>
                <p:spPr>
                  <a:xfrm>
                    <a:off x="1523998" y="897188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CH</a:t>
                    </a:r>
                  </a:p>
                </p:txBody>
              </p:sp>
            </p:grpSp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A43C01E0-7981-46CE-BF1E-A7A78985231D}"/>
                    </a:ext>
                  </a:extLst>
                </p:cNvPr>
                <p:cNvGrpSpPr/>
                <p:nvPr/>
              </p:nvGrpSpPr>
              <p:grpSpPr>
                <a:xfrm>
                  <a:off x="778041" y="3177849"/>
                  <a:ext cx="2671986" cy="951677"/>
                  <a:chOff x="1523998" y="-639306"/>
                  <a:chExt cx="3339548" cy="951677"/>
                </a:xfrm>
                <a:solidFill>
                  <a:srgbClr val="DDF9FF"/>
                </a:solidFill>
              </p:grpSpPr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8035298F-3CEB-4DE0-98F4-BBC06339A000}"/>
                      </a:ext>
                    </a:extLst>
                  </p:cNvPr>
                  <p:cNvSpPr/>
                  <p:nvPr/>
                </p:nvSpPr>
                <p:spPr>
                  <a:xfrm>
                    <a:off x="1523998" y="-639306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TH-</a:t>
                    </a:r>
                  </a:p>
                </p:txBody>
              </p:sp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60259267-1AC8-4B45-A4B3-FFEB7F50C513}"/>
                      </a:ext>
                    </a:extLst>
                  </p:cNvPr>
                  <p:cNvSpPr/>
                  <p:nvPr/>
                </p:nvSpPr>
                <p:spPr>
                  <a:xfrm>
                    <a:off x="1523998" y="-314309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TH+</a:t>
                    </a:r>
                  </a:p>
                </p:txBody>
              </p:sp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8BE50905-FF44-4C6F-8719-54CF37F9DD4F}"/>
                      </a:ext>
                    </a:extLst>
                  </p:cNvPr>
                  <p:cNvSpPr/>
                  <p:nvPr/>
                </p:nvSpPr>
                <p:spPr>
                  <a:xfrm>
                    <a:off x="1523998" y="-5680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CH</a:t>
                    </a:r>
                  </a:p>
                </p:txBody>
              </p:sp>
            </p:grp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3932965D-1951-4A2A-BA1F-A092B947247E}"/>
                    </a:ext>
                  </a:extLst>
                </p:cNvPr>
                <p:cNvSpPr/>
                <p:nvPr/>
              </p:nvSpPr>
              <p:spPr>
                <a:xfrm>
                  <a:off x="778041" y="2739586"/>
                  <a:ext cx="2671986" cy="447685"/>
                </a:xfrm>
                <a:prstGeom prst="rect">
                  <a:avLst/>
                </a:prstGeom>
                <a:solidFill>
                  <a:srgbClr val="FFFFE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…</a:t>
                  </a:r>
                </a:p>
              </p:txBody>
            </p: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D8F0D1BC-18F9-41E8-880F-E60515841C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600" y="854242"/>
                  <a:ext cx="0" cy="930353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B853AB48-C1EC-4C0A-9F59-96D29722A5D1}"/>
                    </a:ext>
                  </a:extLst>
                </p:cNvPr>
                <p:cNvSpPr txBox="1"/>
                <p:nvPr/>
              </p:nvSpPr>
              <p:spPr>
                <a:xfrm>
                  <a:off x="3657601" y="1172294"/>
                  <a:ext cx="890335" cy="3626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58" name="Straight Arrow Connector 57">
                  <a:extLst>
                    <a:ext uri="{FF2B5EF4-FFF2-40B4-BE49-F238E27FC236}">
                      <a16:creationId xmlns:a16="http://schemas.microsoft.com/office/drawing/2014/main" id="{1946C512-A6AA-47BA-A0B8-6D19B16572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599" y="1753212"/>
                  <a:ext cx="0" cy="986374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32BE710C-081D-4B24-BE84-94DE91C80700}"/>
                    </a:ext>
                  </a:extLst>
                </p:cNvPr>
                <p:cNvSpPr txBox="1"/>
                <p:nvPr/>
              </p:nvSpPr>
              <p:spPr>
                <a:xfrm>
                  <a:off x="3657595" y="2065753"/>
                  <a:ext cx="890335" cy="3626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2</a:t>
                  </a:r>
                </a:p>
              </p:txBody>
            </p:sp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950FA414-E2BF-4086-8B65-79BDA11453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598" y="2718086"/>
                  <a:ext cx="0" cy="46635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50902F8B-EB5A-47CA-943F-CCF0C71AAAA7}"/>
                    </a:ext>
                  </a:extLst>
                </p:cNvPr>
                <p:cNvSpPr txBox="1"/>
                <p:nvPr/>
              </p:nvSpPr>
              <p:spPr>
                <a:xfrm>
                  <a:off x="3657595" y="2778781"/>
                  <a:ext cx="890335" cy="3626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    …</a:t>
                  </a:r>
                </a:p>
              </p:txBody>
            </p:sp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74D32C7A-A43A-4253-9474-EF973B35B1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598" y="3157525"/>
                  <a:ext cx="0" cy="972001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FA99E336-44F1-48B3-AD2A-E2DBD3C193A4}"/>
                    </a:ext>
                  </a:extLst>
                </p:cNvPr>
                <p:cNvSpPr txBox="1"/>
                <p:nvPr/>
              </p:nvSpPr>
              <p:spPr>
                <a:xfrm>
                  <a:off x="3647073" y="3499827"/>
                  <a:ext cx="2999011" cy="3626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PIXEL_NUM_PER_RAM </a:t>
                  </a:r>
                </a:p>
              </p:txBody>
            </p:sp>
          </p:grp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DAF9220-8333-4224-8A18-FA889836CA30}"/>
                  </a:ext>
                </a:extLst>
              </p:cNvPr>
              <p:cNvSpPr txBox="1"/>
              <p:nvPr/>
            </p:nvSpPr>
            <p:spPr>
              <a:xfrm>
                <a:off x="1588140" y="4042899"/>
                <a:ext cx="1003662" cy="3626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SRAM2</a:t>
                </a:r>
              </a:p>
            </p:txBody>
          </p:sp>
        </p:grp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D747F1C5-AEB3-4FA9-A290-F76ED9F58017}"/>
                </a:ext>
              </a:extLst>
            </p:cNvPr>
            <p:cNvCxnSpPr>
              <a:cxnSpLocks/>
            </p:cNvCxnSpPr>
            <p:nvPr/>
          </p:nvCxnSpPr>
          <p:spPr>
            <a:xfrm>
              <a:off x="14312124" y="6724336"/>
              <a:ext cx="0" cy="353084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8398018-0121-4FAF-9201-457335DF85E3}"/>
                </a:ext>
              </a:extLst>
            </p:cNvPr>
            <p:cNvSpPr txBox="1"/>
            <p:nvPr/>
          </p:nvSpPr>
          <p:spPr>
            <a:xfrm>
              <a:off x="12990120" y="8099375"/>
              <a:ext cx="1293787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Filter data </a:t>
              </a:r>
            </a:p>
            <a:p>
              <a:r>
                <a:rPr lang="en-US" sz="1953"/>
                <a:t>saving part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88FA2BC-9D83-4C04-BC33-B49AA1361A7B}"/>
              </a:ext>
            </a:extLst>
          </p:cNvPr>
          <p:cNvGrpSpPr/>
          <p:nvPr/>
        </p:nvGrpSpPr>
        <p:grpSpPr>
          <a:xfrm>
            <a:off x="1763153" y="10835620"/>
            <a:ext cx="8309067" cy="14401597"/>
            <a:chOff x="3959133" y="1455644"/>
            <a:chExt cx="8309067" cy="14401597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C63CE37C-E4FC-406E-BFC5-E806C57FE1B4}"/>
                </a:ext>
              </a:extLst>
            </p:cNvPr>
            <p:cNvGrpSpPr/>
            <p:nvPr/>
          </p:nvGrpSpPr>
          <p:grpSpPr>
            <a:xfrm>
              <a:off x="5998675" y="1455644"/>
              <a:ext cx="6269525" cy="14401597"/>
              <a:chOff x="753979" y="132348"/>
              <a:chExt cx="5817839" cy="13522127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7E3E1A43-C6A8-4D7C-9D3A-9CD2CB0591E1}"/>
                  </a:ext>
                </a:extLst>
              </p:cNvPr>
              <p:cNvGrpSpPr/>
              <p:nvPr/>
            </p:nvGrpSpPr>
            <p:grpSpPr>
              <a:xfrm>
                <a:off x="753979" y="132348"/>
                <a:ext cx="5817839" cy="6133476"/>
                <a:chOff x="778042" y="256310"/>
                <a:chExt cx="5817839" cy="6133476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AAD7AE96-439A-45F8-8F0E-72D2F606E784}"/>
                    </a:ext>
                  </a:extLst>
                </p:cNvPr>
                <p:cNvGrpSpPr/>
                <p:nvPr/>
              </p:nvGrpSpPr>
              <p:grpSpPr>
                <a:xfrm>
                  <a:off x="778042" y="854242"/>
                  <a:ext cx="2671986" cy="1590255"/>
                  <a:chOff x="1523999" y="914400"/>
                  <a:chExt cx="3339548" cy="1590255"/>
                </a:xfrm>
                <a:solidFill>
                  <a:schemeClr val="accent1">
                    <a:lumMod val="20000"/>
                    <a:lumOff val="80000"/>
                  </a:schemeClr>
                </a:solidFill>
              </p:grpSpPr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9319CD60-67B5-49A3-968C-30D6A5B4B0CF}"/>
                      </a:ext>
                    </a:extLst>
                  </p:cNvPr>
                  <p:cNvSpPr/>
                  <p:nvPr/>
                </p:nvSpPr>
                <p:spPr>
                  <a:xfrm>
                    <a:off x="1523999" y="1868553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…</a:t>
                    </a:r>
                  </a:p>
                </p:txBody>
              </p:sp>
              <p:grpSp>
                <p:nvGrpSpPr>
                  <p:cNvPr id="15" name="Group 14">
                    <a:extLst>
                      <a:ext uri="{FF2B5EF4-FFF2-40B4-BE49-F238E27FC236}">
                        <a16:creationId xmlns:a16="http://schemas.microsoft.com/office/drawing/2014/main" id="{11904639-A8B1-435A-9ECF-CCB738D07E2A}"/>
                      </a:ext>
                    </a:extLst>
                  </p:cNvPr>
                  <p:cNvGrpSpPr/>
                  <p:nvPr/>
                </p:nvGrpSpPr>
                <p:grpSpPr>
                  <a:xfrm>
                    <a:off x="1523999" y="914400"/>
                    <a:ext cx="3339548" cy="1590255"/>
                    <a:chOff x="1523999" y="914400"/>
                    <a:chExt cx="3339548" cy="1590255"/>
                  </a:xfrm>
                  <a:grpFill/>
                </p:grpSpPr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343A7D5E-008F-40D6-A0AF-6BD8B41FFC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914400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0</a:t>
                      </a:r>
                    </a:p>
                  </p:txBody>
                </p:sp>
                <p:sp>
                  <p:nvSpPr>
                    <p:cNvPr id="11" name="Rectangle 10">
                      <a:extLst>
                        <a:ext uri="{FF2B5EF4-FFF2-40B4-BE49-F238E27FC236}">
                          <a16:creationId xmlns:a16="http://schemas.microsoft.com/office/drawing/2014/main" id="{79F13419-F29F-4F92-9495-CC91B62037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232451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1</a:t>
                      </a:r>
                    </a:p>
                  </p:txBody>
                </p:sp>
                <p:sp>
                  <p:nvSpPr>
                    <p:cNvPr id="12" name="Rectangle 11">
                      <a:extLst>
                        <a:ext uri="{FF2B5EF4-FFF2-40B4-BE49-F238E27FC236}">
                          <a16:creationId xmlns:a16="http://schemas.microsoft.com/office/drawing/2014/main" id="{3EB49213-8BEE-4E6E-B861-C2103565B2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550502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2</a:t>
                      </a:r>
                    </a:p>
                  </p:txBody>
                </p:sp>
                <p:sp>
                  <p:nvSpPr>
                    <p:cNvPr id="14" name="Rectangle 13">
                      <a:extLst>
                        <a:ext uri="{FF2B5EF4-FFF2-40B4-BE49-F238E27FC236}">
                          <a16:creationId xmlns:a16="http://schemas.microsoft.com/office/drawing/2014/main" id="{331F3314-0535-4F97-9C41-3C6CBF6A5A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2186604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BIN_NUM_PER_HIS - 1</a:t>
                      </a:r>
                    </a:p>
                  </p:txBody>
                </p:sp>
              </p:grpSp>
            </p:grpSp>
            <p:cxnSp>
              <p:nvCxnSpPr>
                <p:cNvPr id="3" name="Straight Arrow Connector 2">
                  <a:extLst>
                    <a:ext uri="{FF2B5EF4-FFF2-40B4-BE49-F238E27FC236}">
                      <a16:creationId xmlns:a16="http://schemas.microsoft.com/office/drawing/2014/main" id="{CDA6C4FC-5A70-403C-91CE-E950BD1273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8042" y="625642"/>
                  <a:ext cx="267198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DE0FE05E-671E-4DA8-97F7-C06F57649FB0}"/>
                    </a:ext>
                  </a:extLst>
                </p:cNvPr>
                <p:cNvSpPr txBox="1"/>
                <p:nvPr/>
              </p:nvSpPr>
              <p:spPr>
                <a:xfrm>
                  <a:off x="1236217" y="256310"/>
                  <a:ext cx="1928086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 err="1"/>
                    <a:t>peakMax</a:t>
                  </a:r>
                  <a:r>
                    <a:rPr lang="en-US" sz="1953"/>
                    <a:t> bits wide</a:t>
                  </a:r>
                </a:p>
              </p:txBody>
            </p: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21DE0CC8-53EB-4E34-9ECF-0091D41E3508}"/>
                    </a:ext>
                  </a:extLst>
                </p:cNvPr>
                <p:cNvGrpSpPr/>
                <p:nvPr/>
              </p:nvGrpSpPr>
              <p:grpSpPr>
                <a:xfrm>
                  <a:off x="778042" y="2444497"/>
                  <a:ext cx="2671986" cy="1590255"/>
                  <a:chOff x="1523999" y="914400"/>
                  <a:chExt cx="3339548" cy="1590255"/>
                </a:xfrm>
                <a:solidFill>
                  <a:srgbClr val="FBEBFF"/>
                </a:solidFill>
              </p:grpSpPr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F9014CFD-DE1A-4E83-A5D3-55144D51818D}"/>
                      </a:ext>
                    </a:extLst>
                  </p:cNvPr>
                  <p:cNvSpPr/>
                  <p:nvPr/>
                </p:nvSpPr>
                <p:spPr>
                  <a:xfrm>
                    <a:off x="1523999" y="1868553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…</a:t>
                    </a:r>
                  </a:p>
                </p:txBody>
              </p:sp>
              <p:grpSp>
                <p:nvGrpSpPr>
                  <p:cNvPr id="19" name="Group 18">
                    <a:extLst>
                      <a:ext uri="{FF2B5EF4-FFF2-40B4-BE49-F238E27FC236}">
                        <a16:creationId xmlns:a16="http://schemas.microsoft.com/office/drawing/2014/main" id="{914EE7DA-FF11-4C98-96D7-21926735B5DE}"/>
                      </a:ext>
                    </a:extLst>
                  </p:cNvPr>
                  <p:cNvGrpSpPr/>
                  <p:nvPr/>
                </p:nvGrpSpPr>
                <p:grpSpPr>
                  <a:xfrm>
                    <a:off x="1523999" y="914400"/>
                    <a:ext cx="3339548" cy="1590255"/>
                    <a:chOff x="1523999" y="914400"/>
                    <a:chExt cx="3339548" cy="1590255"/>
                  </a:xfrm>
                  <a:grpFill/>
                </p:grpSpPr>
                <p:sp>
                  <p:nvSpPr>
                    <p:cNvPr id="20" name="Rectangle 19">
                      <a:extLst>
                        <a:ext uri="{FF2B5EF4-FFF2-40B4-BE49-F238E27FC236}">
                          <a16:creationId xmlns:a16="http://schemas.microsoft.com/office/drawing/2014/main" id="{A976285D-534E-4FAD-AE52-13D41838C2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914400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0</a:t>
                      </a:r>
                    </a:p>
                  </p:txBody>
                </p:sp>
                <p:sp>
                  <p:nvSpPr>
                    <p:cNvPr id="21" name="Rectangle 20">
                      <a:extLst>
                        <a:ext uri="{FF2B5EF4-FFF2-40B4-BE49-F238E27FC236}">
                          <a16:creationId xmlns:a16="http://schemas.microsoft.com/office/drawing/2014/main" id="{A13EC34D-453C-46D9-BC50-0FE66A4847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232451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1</a:t>
                      </a:r>
                    </a:p>
                  </p:txBody>
                </p:sp>
                <p:sp>
                  <p:nvSpPr>
                    <p:cNvPr id="22" name="Rectangle 21">
                      <a:extLst>
                        <a:ext uri="{FF2B5EF4-FFF2-40B4-BE49-F238E27FC236}">
                          <a16:creationId xmlns:a16="http://schemas.microsoft.com/office/drawing/2014/main" id="{2AB54714-8C2B-4AD4-A52B-88EC02F861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550502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2</a:t>
                      </a:r>
                    </a:p>
                  </p:txBody>
                </p:sp>
                <p:sp>
                  <p:nvSpPr>
                    <p:cNvPr id="23" name="Rectangle 22">
                      <a:extLst>
                        <a:ext uri="{FF2B5EF4-FFF2-40B4-BE49-F238E27FC236}">
                          <a16:creationId xmlns:a16="http://schemas.microsoft.com/office/drawing/2014/main" id="{FF7E1E72-0DFA-4F33-BB51-E5B401B308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2186604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BIN_NUM_PER_HIS - 1</a:t>
                      </a:r>
                    </a:p>
                  </p:txBody>
                </p:sp>
              </p:grpSp>
            </p:grpSp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3CCDE21C-C255-457E-B204-8554F5899405}"/>
                    </a:ext>
                  </a:extLst>
                </p:cNvPr>
                <p:cNvGrpSpPr/>
                <p:nvPr/>
              </p:nvGrpSpPr>
              <p:grpSpPr>
                <a:xfrm>
                  <a:off x="778042" y="4731555"/>
                  <a:ext cx="2671986" cy="1590255"/>
                  <a:chOff x="1523999" y="914400"/>
                  <a:chExt cx="3339548" cy="1590255"/>
                </a:xfrm>
                <a:solidFill>
                  <a:srgbClr val="DDF9FF"/>
                </a:solidFill>
              </p:grpSpPr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4E40918C-0ABF-43E4-B540-7D74E405C1C6}"/>
                      </a:ext>
                    </a:extLst>
                  </p:cNvPr>
                  <p:cNvSpPr/>
                  <p:nvPr/>
                </p:nvSpPr>
                <p:spPr>
                  <a:xfrm>
                    <a:off x="1523999" y="1868553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…</a:t>
                    </a:r>
                  </a:p>
                </p:txBody>
              </p:sp>
              <p:grpSp>
                <p:nvGrpSpPr>
                  <p:cNvPr id="26" name="Group 25">
                    <a:extLst>
                      <a:ext uri="{FF2B5EF4-FFF2-40B4-BE49-F238E27FC236}">
                        <a16:creationId xmlns:a16="http://schemas.microsoft.com/office/drawing/2014/main" id="{BF69F728-75D1-4916-BA27-9D3D3A95176D}"/>
                      </a:ext>
                    </a:extLst>
                  </p:cNvPr>
                  <p:cNvGrpSpPr/>
                  <p:nvPr/>
                </p:nvGrpSpPr>
                <p:grpSpPr>
                  <a:xfrm>
                    <a:off x="1523999" y="914400"/>
                    <a:ext cx="3339548" cy="1590255"/>
                    <a:chOff x="1523999" y="914400"/>
                    <a:chExt cx="3339548" cy="1590255"/>
                  </a:xfrm>
                  <a:grpFill/>
                </p:grpSpPr>
                <p:sp>
                  <p:nvSpPr>
                    <p:cNvPr id="27" name="Rectangle 26">
                      <a:extLst>
                        <a:ext uri="{FF2B5EF4-FFF2-40B4-BE49-F238E27FC236}">
                          <a16:creationId xmlns:a16="http://schemas.microsoft.com/office/drawing/2014/main" id="{738FA529-DF51-41A4-A16F-D0F843378C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914400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0</a:t>
                      </a:r>
                    </a:p>
                  </p:txBody>
                </p:sp>
                <p:sp>
                  <p:nvSpPr>
                    <p:cNvPr id="28" name="Rectangle 27">
                      <a:extLst>
                        <a:ext uri="{FF2B5EF4-FFF2-40B4-BE49-F238E27FC236}">
                          <a16:creationId xmlns:a16="http://schemas.microsoft.com/office/drawing/2014/main" id="{86B1E98E-11A6-4DF3-A377-D02B852E0D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232451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1</a:t>
                      </a:r>
                    </a:p>
                  </p:txBody>
                </p:sp>
                <p:sp>
                  <p:nvSpPr>
                    <p:cNvPr id="29" name="Rectangle 28">
                      <a:extLst>
                        <a:ext uri="{FF2B5EF4-FFF2-40B4-BE49-F238E27FC236}">
                          <a16:creationId xmlns:a16="http://schemas.microsoft.com/office/drawing/2014/main" id="{2CE82CDD-66E1-4B7A-9E60-E32E3566C4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550502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2</a:t>
                      </a:r>
                    </a:p>
                  </p:txBody>
                </p:sp>
                <p:sp>
                  <p:nvSpPr>
                    <p:cNvPr id="30" name="Rectangle 29">
                      <a:extLst>
                        <a:ext uri="{FF2B5EF4-FFF2-40B4-BE49-F238E27FC236}">
                          <a16:creationId xmlns:a16="http://schemas.microsoft.com/office/drawing/2014/main" id="{744AC193-B9CB-400A-9689-2F01CC8BCB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2186604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BIN_NUM_PER_HIS - 1</a:t>
                      </a:r>
                    </a:p>
                  </p:txBody>
                </p:sp>
              </p:grpSp>
            </p:grp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BFF563CF-A3E4-444A-8FE6-541288E68500}"/>
                    </a:ext>
                  </a:extLst>
                </p:cNvPr>
                <p:cNvSpPr/>
                <p:nvPr/>
              </p:nvSpPr>
              <p:spPr>
                <a:xfrm>
                  <a:off x="778042" y="4034751"/>
                  <a:ext cx="2671986" cy="698871"/>
                </a:xfrm>
                <a:prstGeom prst="rect">
                  <a:avLst/>
                </a:prstGeom>
                <a:solidFill>
                  <a:srgbClr val="FFFFE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…</a:t>
                  </a:r>
                </a:p>
              </p:txBody>
            </p:sp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B2486D44-554C-4980-B81B-B7BC18C378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600" y="854242"/>
                  <a:ext cx="0" cy="159025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1DC3B165-8D76-4A95-96D1-7F654655985D}"/>
                    </a:ext>
                  </a:extLst>
                </p:cNvPr>
                <p:cNvSpPr txBox="1"/>
                <p:nvPr/>
              </p:nvSpPr>
              <p:spPr>
                <a:xfrm>
                  <a:off x="3657598" y="1429650"/>
                  <a:ext cx="890336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EB7E9C6F-99E4-42F8-8477-0D64325B44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600" y="2444497"/>
                  <a:ext cx="0" cy="1590254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08EC49F-728F-445F-8C80-39E620F1E22F}"/>
                    </a:ext>
                  </a:extLst>
                </p:cNvPr>
                <p:cNvSpPr txBox="1"/>
                <p:nvPr/>
              </p:nvSpPr>
              <p:spPr>
                <a:xfrm>
                  <a:off x="3657598" y="3019907"/>
                  <a:ext cx="890336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2</a:t>
                  </a:r>
                </a:p>
              </p:txBody>
            </p:sp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EB9DCD59-D0E2-4558-9E19-B1ECA70050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600" y="4034751"/>
                  <a:ext cx="0" cy="696804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215A6674-1964-4EF3-8008-521A3B0258BE}"/>
                    </a:ext>
                  </a:extLst>
                </p:cNvPr>
                <p:cNvSpPr txBox="1"/>
                <p:nvPr/>
              </p:nvSpPr>
              <p:spPr>
                <a:xfrm>
                  <a:off x="3657598" y="4163427"/>
                  <a:ext cx="890336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    …</a:t>
                  </a:r>
                </a:p>
              </p:txBody>
            </p: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B7493FBC-6A22-43FF-8534-18ED7C4A1E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599" y="4701204"/>
                  <a:ext cx="0" cy="16885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7385306A-8407-4C86-82AC-ADD0DA00B7A6}"/>
                    </a:ext>
                  </a:extLst>
                </p:cNvPr>
                <p:cNvSpPr txBox="1"/>
                <p:nvPr/>
              </p:nvSpPr>
              <p:spPr>
                <a:xfrm>
                  <a:off x="3657598" y="5306965"/>
                  <a:ext cx="2938283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PIXEL_NUM_PER_RAM </a:t>
                  </a:r>
                </a:p>
              </p:txBody>
            </p: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4FF6EFB-DD67-4BAF-BAE5-332EAD5DD4C0}"/>
                  </a:ext>
                </a:extLst>
              </p:cNvPr>
              <p:cNvSpPr txBox="1"/>
              <p:nvPr/>
            </p:nvSpPr>
            <p:spPr>
              <a:xfrm>
                <a:off x="1615078" y="13285602"/>
                <a:ext cx="1003664" cy="368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SRAM1</a:t>
                </a:r>
              </a:p>
            </p:txBody>
          </p:sp>
        </p:grp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7E0B174-C711-42B4-92CE-1C42FBB12AF5}"/>
                </a:ext>
              </a:extLst>
            </p:cNvPr>
            <p:cNvSpPr/>
            <p:nvPr/>
          </p:nvSpPr>
          <p:spPr>
            <a:xfrm>
              <a:off x="5998674" y="7912805"/>
              <a:ext cx="2879434" cy="132973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BIN_NUM_PER_RAM * PIXEL_NUM_PER_RAM bits in total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CBA597EF-1383-4611-B9F0-C3425C75C694}"/>
                </a:ext>
              </a:extLst>
            </p:cNvPr>
            <p:cNvCxnSpPr>
              <a:cxnSpLocks/>
            </p:cNvCxnSpPr>
            <p:nvPr/>
          </p:nvCxnSpPr>
          <p:spPr>
            <a:xfrm>
              <a:off x="9101795" y="7912805"/>
              <a:ext cx="0" cy="132973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BFA47F9-6A56-42C6-819D-F322FB2E7A89}"/>
                </a:ext>
              </a:extLst>
            </p:cNvPr>
            <p:cNvSpPr txBox="1"/>
            <p:nvPr/>
          </p:nvSpPr>
          <p:spPr>
            <a:xfrm>
              <a:off x="8990593" y="8420444"/>
              <a:ext cx="13079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err="1"/>
                <a:t>stateRAM</a:t>
              </a:r>
              <a:endParaRPr lang="en-US" sz="1953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C8FEEBFF-1514-46BE-B4E9-5BD29EE480CC}"/>
                </a:ext>
              </a:extLst>
            </p:cNvPr>
            <p:cNvSpPr/>
            <p:nvPr/>
          </p:nvSpPr>
          <p:spPr>
            <a:xfrm>
              <a:off x="5998673" y="9232360"/>
              <a:ext cx="2879434" cy="95633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addrSaver</a:t>
              </a:r>
              <a:r>
                <a:rPr lang="en-US" sz="1953">
                  <a:solidFill>
                    <a:schemeClr val="tx1"/>
                  </a:solidFill>
                </a:rPr>
                <a:t>, Nb bits in total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1E45E274-7F2D-42C7-AB25-577544451F4C}"/>
                </a:ext>
              </a:extLst>
            </p:cNvPr>
            <p:cNvSpPr/>
            <p:nvPr/>
          </p:nvSpPr>
          <p:spPr>
            <a:xfrm>
              <a:off x="5998673" y="10188693"/>
              <a:ext cx="2879434" cy="83739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peakResult</a:t>
              </a:r>
              <a:r>
                <a:rPr lang="en-US" sz="1953">
                  <a:solidFill>
                    <a:schemeClr val="tx1"/>
                  </a:solidFill>
                </a:rPr>
                <a:t>, Np bits in total</a:t>
              </a:r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805B3899-802F-4427-9838-A0787E96F7D3}"/>
                </a:ext>
              </a:extLst>
            </p:cNvPr>
            <p:cNvCxnSpPr>
              <a:cxnSpLocks/>
            </p:cNvCxnSpPr>
            <p:nvPr/>
          </p:nvCxnSpPr>
          <p:spPr>
            <a:xfrm>
              <a:off x="9101795" y="9216909"/>
              <a:ext cx="0" cy="180917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7FAC792-FD6F-4553-91AB-F59929A56B23}"/>
                </a:ext>
              </a:extLst>
            </p:cNvPr>
            <p:cNvSpPr txBox="1"/>
            <p:nvPr/>
          </p:nvSpPr>
          <p:spPr>
            <a:xfrm>
              <a:off x="9101793" y="9829744"/>
              <a:ext cx="959460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C6EF8637-450D-4E38-B6E6-F94783E74C3E}"/>
                </a:ext>
              </a:extLst>
            </p:cNvPr>
            <p:cNvSpPr/>
            <p:nvPr/>
          </p:nvSpPr>
          <p:spPr>
            <a:xfrm>
              <a:off x="5998673" y="11027659"/>
              <a:ext cx="2879434" cy="956334"/>
            </a:xfrm>
            <a:prstGeom prst="rect">
              <a:avLst/>
            </a:prstGeom>
            <a:solidFill>
              <a:srgbClr val="FBEB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addrSaver</a:t>
              </a:r>
              <a:r>
                <a:rPr lang="en-US" sz="1953">
                  <a:solidFill>
                    <a:schemeClr val="tx1"/>
                  </a:solidFill>
                </a:rPr>
                <a:t>, Nb bits in total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A4B0B967-9B26-43A3-9AD8-7E11531B5813}"/>
                </a:ext>
              </a:extLst>
            </p:cNvPr>
            <p:cNvSpPr/>
            <p:nvPr/>
          </p:nvSpPr>
          <p:spPr>
            <a:xfrm>
              <a:off x="5998673" y="11983992"/>
              <a:ext cx="2879434" cy="837391"/>
            </a:xfrm>
            <a:prstGeom prst="rect">
              <a:avLst/>
            </a:prstGeom>
            <a:solidFill>
              <a:srgbClr val="FBEB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peakResult</a:t>
              </a:r>
              <a:r>
                <a:rPr lang="en-US" sz="1953">
                  <a:solidFill>
                    <a:schemeClr val="tx1"/>
                  </a:solidFill>
                </a:rPr>
                <a:t>, Np bits in total</a:t>
              </a:r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C330A73B-0A17-4DDF-B26C-90A684601FB1}"/>
                </a:ext>
              </a:extLst>
            </p:cNvPr>
            <p:cNvCxnSpPr>
              <a:cxnSpLocks/>
            </p:cNvCxnSpPr>
            <p:nvPr/>
          </p:nvCxnSpPr>
          <p:spPr>
            <a:xfrm>
              <a:off x="9101795" y="11012208"/>
              <a:ext cx="0" cy="180917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F76206B-F1DA-4787-922A-ACAF1551A85D}"/>
                </a:ext>
              </a:extLst>
            </p:cNvPr>
            <p:cNvSpPr txBox="1"/>
            <p:nvPr/>
          </p:nvSpPr>
          <p:spPr>
            <a:xfrm>
              <a:off x="9101793" y="11625044"/>
              <a:ext cx="959460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2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878965F-EC34-49E4-A854-6BF90B061F76}"/>
                </a:ext>
              </a:extLst>
            </p:cNvPr>
            <p:cNvSpPr/>
            <p:nvPr/>
          </p:nvSpPr>
          <p:spPr>
            <a:xfrm>
              <a:off x="5998673" y="12821383"/>
              <a:ext cx="2879434" cy="779745"/>
            </a:xfrm>
            <a:prstGeom prst="rect">
              <a:avLst/>
            </a:prstGeom>
            <a:solidFill>
              <a:srgbClr val="FFFF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…</a:t>
              </a:r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DF3F80E3-89BB-4E57-90AE-BE667044C13B}"/>
                </a:ext>
              </a:extLst>
            </p:cNvPr>
            <p:cNvCxnSpPr>
              <a:cxnSpLocks/>
            </p:cNvCxnSpPr>
            <p:nvPr/>
          </p:nvCxnSpPr>
          <p:spPr>
            <a:xfrm>
              <a:off x="9101795" y="12812325"/>
              <a:ext cx="0" cy="79519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E518B79-904C-4FDC-AA00-E5D8544E8E99}"/>
                </a:ext>
              </a:extLst>
            </p:cNvPr>
            <p:cNvSpPr txBox="1"/>
            <p:nvPr/>
          </p:nvSpPr>
          <p:spPr>
            <a:xfrm>
              <a:off x="9101793" y="13005684"/>
              <a:ext cx="959460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…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CE5C3905-198D-4D53-AE64-BF5591940B20}"/>
                </a:ext>
              </a:extLst>
            </p:cNvPr>
            <p:cNvSpPr/>
            <p:nvPr/>
          </p:nvSpPr>
          <p:spPr>
            <a:xfrm>
              <a:off x="5998673" y="13591454"/>
              <a:ext cx="2879434" cy="956334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addrSaver</a:t>
              </a:r>
              <a:r>
                <a:rPr lang="en-US" sz="1953">
                  <a:solidFill>
                    <a:schemeClr val="tx1"/>
                  </a:solidFill>
                </a:rPr>
                <a:t>, Nb bits in total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FA316B6B-D1CC-42BB-A338-46DB7290F9FE}"/>
                </a:ext>
              </a:extLst>
            </p:cNvPr>
            <p:cNvSpPr/>
            <p:nvPr/>
          </p:nvSpPr>
          <p:spPr>
            <a:xfrm>
              <a:off x="5998673" y="14547787"/>
              <a:ext cx="2879434" cy="837391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peakResult</a:t>
              </a:r>
              <a:r>
                <a:rPr lang="en-US" sz="1953">
                  <a:solidFill>
                    <a:schemeClr val="tx1"/>
                  </a:solidFill>
                </a:rPr>
                <a:t>, Np bits in total</a:t>
              </a: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DB4BB919-CD1F-447B-8453-98817B2D7DC0}"/>
                </a:ext>
              </a:extLst>
            </p:cNvPr>
            <p:cNvCxnSpPr>
              <a:cxnSpLocks/>
            </p:cNvCxnSpPr>
            <p:nvPr/>
          </p:nvCxnSpPr>
          <p:spPr>
            <a:xfrm>
              <a:off x="9101795" y="13576003"/>
              <a:ext cx="0" cy="180917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A78A46A-C75D-4ABD-B310-EA01EB68BCF7}"/>
                </a:ext>
              </a:extLst>
            </p:cNvPr>
            <p:cNvSpPr txBox="1"/>
            <p:nvPr/>
          </p:nvSpPr>
          <p:spPr>
            <a:xfrm>
              <a:off x="9101793" y="14188837"/>
              <a:ext cx="3166407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PIXEL_NUM_PER_RAM </a:t>
              </a:r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B9DBF4F7-B07E-4D15-8725-D5C23BB349BA}"/>
                </a:ext>
              </a:extLst>
            </p:cNvPr>
            <p:cNvCxnSpPr>
              <a:cxnSpLocks/>
            </p:cNvCxnSpPr>
            <p:nvPr/>
          </p:nvCxnSpPr>
          <p:spPr>
            <a:xfrm>
              <a:off x="5756253" y="2092465"/>
              <a:ext cx="0" cy="582034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D52DFF8B-F66E-41BC-B4F5-09A4DEF4369E}"/>
                </a:ext>
              </a:extLst>
            </p:cNvPr>
            <p:cNvCxnSpPr>
              <a:cxnSpLocks/>
            </p:cNvCxnSpPr>
            <p:nvPr/>
          </p:nvCxnSpPr>
          <p:spPr>
            <a:xfrm>
              <a:off x="5756253" y="9242540"/>
              <a:ext cx="0" cy="614263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D2CEDAC-3B1D-412A-99E8-E651D560AD3F}"/>
                </a:ext>
              </a:extLst>
            </p:cNvPr>
            <p:cNvSpPr txBox="1"/>
            <p:nvPr/>
          </p:nvSpPr>
          <p:spPr>
            <a:xfrm>
              <a:off x="3977866" y="4856417"/>
              <a:ext cx="1797120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part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0DE4419B-F764-4405-848D-92F81FEA309C}"/>
                </a:ext>
              </a:extLst>
            </p:cNvPr>
            <p:cNvSpPr txBox="1"/>
            <p:nvPr/>
          </p:nvSpPr>
          <p:spPr>
            <a:xfrm>
              <a:off x="3959133" y="11916797"/>
              <a:ext cx="1797120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Result saving part</a:t>
              </a:r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0F44482B-1BF3-4F8E-891F-A35C9606D24C}"/>
                </a:ext>
              </a:extLst>
            </p:cNvPr>
            <p:cNvCxnSpPr>
              <a:cxnSpLocks/>
            </p:cNvCxnSpPr>
            <p:nvPr/>
          </p:nvCxnSpPr>
          <p:spPr>
            <a:xfrm>
              <a:off x="5751833" y="7907231"/>
              <a:ext cx="4420" cy="134094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04F56067-45EF-45A1-9254-605F1A5654C6}"/>
                </a:ext>
              </a:extLst>
            </p:cNvPr>
            <p:cNvSpPr txBox="1"/>
            <p:nvPr/>
          </p:nvSpPr>
          <p:spPr>
            <a:xfrm>
              <a:off x="3987046" y="8271224"/>
              <a:ext cx="1797120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State saving part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8CC49268-9BC1-49A1-8C1F-8228B9A7DF53}"/>
              </a:ext>
            </a:extLst>
          </p:cNvPr>
          <p:cNvGrpSpPr/>
          <p:nvPr/>
        </p:nvGrpSpPr>
        <p:grpSpPr>
          <a:xfrm>
            <a:off x="27075150" y="15046637"/>
            <a:ext cx="8104580" cy="4643191"/>
            <a:chOff x="12990120" y="6045295"/>
            <a:chExt cx="8104579" cy="4643191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86660A28-EF2F-4701-A185-3B11C2678CE1}"/>
                </a:ext>
              </a:extLst>
            </p:cNvPr>
            <p:cNvGrpSpPr/>
            <p:nvPr/>
          </p:nvGrpSpPr>
          <p:grpSpPr>
            <a:xfrm>
              <a:off x="14584592" y="6045295"/>
              <a:ext cx="6510107" cy="4643191"/>
              <a:chOff x="753978" y="119520"/>
              <a:chExt cx="5868043" cy="4286023"/>
            </a:xfrm>
          </p:grpSpPr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4FDE3001-07CB-46A6-A8AC-657BB4C97783}"/>
                  </a:ext>
                </a:extLst>
              </p:cNvPr>
              <p:cNvGrpSpPr/>
              <p:nvPr/>
            </p:nvGrpSpPr>
            <p:grpSpPr>
              <a:xfrm>
                <a:off x="753978" y="119520"/>
                <a:ext cx="5868043" cy="3886044"/>
                <a:chOff x="778041" y="243482"/>
                <a:chExt cx="5868043" cy="3886044"/>
              </a:xfrm>
            </p:grpSpPr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9912349B-A66D-4975-984A-36DDAB8D039D}"/>
                    </a:ext>
                  </a:extLst>
                </p:cNvPr>
                <p:cNvGrpSpPr/>
                <p:nvPr/>
              </p:nvGrpSpPr>
              <p:grpSpPr>
                <a:xfrm>
                  <a:off x="778042" y="854242"/>
                  <a:ext cx="2671986" cy="954153"/>
                  <a:chOff x="1523999" y="914400"/>
                  <a:chExt cx="3339548" cy="954153"/>
                </a:xfrm>
                <a:solidFill>
                  <a:schemeClr val="accent1">
                    <a:lumMod val="20000"/>
                    <a:lumOff val="80000"/>
                  </a:schemeClr>
                </a:solidFill>
              </p:grpSpPr>
              <p:sp>
                <p:nvSpPr>
                  <p:cNvPr id="132" name="Rectangle 131">
                    <a:extLst>
                      <a:ext uri="{FF2B5EF4-FFF2-40B4-BE49-F238E27FC236}">
                        <a16:creationId xmlns:a16="http://schemas.microsoft.com/office/drawing/2014/main" id="{B0002E34-BBD5-416B-8536-46E0C23882CE}"/>
                      </a:ext>
                    </a:extLst>
                  </p:cNvPr>
                  <p:cNvSpPr/>
                  <p:nvPr/>
                </p:nvSpPr>
                <p:spPr>
                  <a:xfrm>
                    <a:off x="1523999" y="914400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TH-</a:t>
                    </a:r>
                  </a:p>
                </p:txBody>
              </p:sp>
              <p:sp>
                <p:nvSpPr>
                  <p:cNvPr id="133" name="Rectangle 132">
                    <a:extLst>
                      <a:ext uri="{FF2B5EF4-FFF2-40B4-BE49-F238E27FC236}">
                        <a16:creationId xmlns:a16="http://schemas.microsoft.com/office/drawing/2014/main" id="{6DF2727F-E27B-4124-B419-C60ACC2D0600}"/>
                      </a:ext>
                    </a:extLst>
                  </p:cNvPr>
                  <p:cNvSpPr/>
                  <p:nvPr/>
                </p:nvSpPr>
                <p:spPr>
                  <a:xfrm>
                    <a:off x="1523999" y="1232451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TH+</a:t>
                    </a:r>
                  </a:p>
                </p:txBody>
              </p:sp>
              <p:sp>
                <p:nvSpPr>
                  <p:cNvPr id="134" name="Rectangle 133">
                    <a:extLst>
                      <a:ext uri="{FF2B5EF4-FFF2-40B4-BE49-F238E27FC236}">
                        <a16:creationId xmlns:a16="http://schemas.microsoft.com/office/drawing/2014/main" id="{F6C76FDB-88BD-4476-9576-6E1339029032}"/>
                      </a:ext>
                    </a:extLst>
                  </p:cNvPr>
                  <p:cNvSpPr/>
                  <p:nvPr/>
                </p:nvSpPr>
                <p:spPr>
                  <a:xfrm>
                    <a:off x="1523999" y="1550502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CH</a:t>
                    </a:r>
                  </a:p>
                </p:txBody>
              </p:sp>
            </p:grpSp>
            <p:cxnSp>
              <p:nvCxnSpPr>
                <p:cNvPr id="113" name="Straight Arrow Connector 112">
                  <a:extLst>
                    <a:ext uri="{FF2B5EF4-FFF2-40B4-BE49-F238E27FC236}">
                      <a16:creationId xmlns:a16="http://schemas.microsoft.com/office/drawing/2014/main" id="{29D60A70-FA70-446F-9BD4-0BB3AC7198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8042" y="625642"/>
                  <a:ext cx="267198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16F50FF6-3862-403D-BDFD-3BD48A40BD54}"/>
                    </a:ext>
                  </a:extLst>
                </p:cNvPr>
                <p:cNvSpPr txBox="1"/>
                <p:nvPr/>
              </p:nvSpPr>
              <p:spPr>
                <a:xfrm>
                  <a:off x="1424212" y="243482"/>
                  <a:ext cx="1379644" cy="3626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Np bits wide</a:t>
                  </a:r>
                </a:p>
              </p:txBody>
            </p:sp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A4EE755E-C4DD-4340-9BB0-6BE13576A93F}"/>
                    </a:ext>
                  </a:extLst>
                </p:cNvPr>
                <p:cNvGrpSpPr/>
                <p:nvPr/>
              </p:nvGrpSpPr>
              <p:grpSpPr>
                <a:xfrm>
                  <a:off x="778041" y="1784595"/>
                  <a:ext cx="2671986" cy="960741"/>
                  <a:chOff x="1523998" y="254498"/>
                  <a:chExt cx="3339548" cy="960741"/>
                </a:xfrm>
                <a:solidFill>
                  <a:srgbClr val="FBEBFF"/>
                </a:solidFill>
              </p:grpSpPr>
              <p:sp>
                <p:nvSpPr>
                  <p:cNvPr id="129" name="Rectangle 128">
                    <a:extLst>
                      <a:ext uri="{FF2B5EF4-FFF2-40B4-BE49-F238E27FC236}">
                        <a16:creationId xmlns:a16="http://schemas.microsoft.com/office/drawing/2014/main" id="{5E93FE8E-D6CE-4678-8BBD-99990F345793}"/>
                      </a:ext>
                    </a:extLst>
                  </p:cNvPr>
                  <p:cNvSpPr/>
                  <p:nvPr/>
                </p:nvSpPr>
                <p:spPr>
                  <a:xfrm>
                    <a:off x="1523998" y="254498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TH-</a:t>
                    </a:r>
                  </a:p>
                </p:txBody>
              </p:sp>
              <p:sp>
                <p:nvSpPr>
                  <p:cNvPr id="130" name="Rectangle 129">
                    <a:extLst>
                      <a:ext uri="{FF2B5EF4-FFF2-40B4-BE49-F238E27FC236}">
                        <a16:creationId xmlns:a16="http://schemas.microsoft.com/office/drawing/2014/main" id="{F247F6BA-0A48-4863-8B45-8D3DF89B585D}"/>
                      </a:ext>
                    </a:extLst>
                  </p:cNvPr>
                  <p:cNvSpPr/>
                  <p:nvPr/>
                </p:nvSpPr>
                <p:spPr>
                  <a:xfrm>
                    <a:off x="1523998" y="576043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TH+</a:t>
                    </a:r>
                  </a:p>
                </p:txBody>
              </p:sp>
              <p:sp>
                <p:nvSpPr>
                  <p:cNvPr id="131" name="Rectangle 130">
                    <a:extLst>
                      <a:ext uri="{FF2B5EF4-FFF2-40B4-BE49-F238E27FC236}">
                        <a16:creationId xmlns:a16="http://schemas.microsoft.com/office/drawing/2014/main" id="{C5B0CA28-CF8E-43A9-9610-83184A58344B}"/>
                      </a:ext>
                    </a:extLst>
                  </p:cNvPr>
                  <p:cNvSpPr/>
                  <p:nvPr/>
                </p:nvSpPr>
                <p:spPr>
                  <a:xfrm>
                    <a:off x="1523998" y="897188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CH</a:t>
                    </a:r>
                  </a:p>
                </p:txBody>
              </p:sp>
            </p:grpSp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C97C9B1C-87B9-44B2-AC0D-C74289612008}"/>
                    </a:ext>
                  </a:extLst>
                </p:cNvPr>
                <p:cNvGrpSpPr/>
                <p:nvPr/>
              </p:nvGrpSpPr>
              <p:grpSpPr>
                <a:xfrm>
                  <a:off x="778041" y="3177849"/>
                  <a:ext cx="2671986" cy="951677"/>
                  <a:chOff x="1523998" y="-639306"/>
                  <a:chExt cx="3339548" cy="951677"/>
                </a:xfrm>
                <a:solidFill>
                  <a:srgbClr val="DDF9FF"/>
                </a:solidFill>
              </p:grpSpPr>
              <p:sp>
                <p:nvSpPr>
                  <p:cNvPr id="126" name="Rectangle 125">
                    <a:extLst>
                      <a:ext uri="{FF2B5EF4-FFF2-40B4-BE49-F238E27FC236}">
                        <a16:creationId xmlns:a16="http://schemas.microsoft.com/office/drawing/2014/main" id="{ED1F8485-D120-46E6-B804-5F519E63CC5C}"/>
                      </a:ext>
                    </a:extLst>
                  </p:cNvPr>
                  <p:cNvSpPr/>
                  <p:nvPr/>
                </p:nvSpPr>
                <p:spPr>
                  <a:xfrm>
                    <a:off x="1523998" y="-639306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TH-</a:t>
                    </a:r>
                  </a:p>
                </p:txBody>
              </p:sp>
              <p:sp>
                <p:nvSpPr>
                  <p:cNvPr id="127" name="Rectangle 126">
                    <a:extLst>
                      <a:ext uri="{FF2B5EF4-FFF2-40B4-BE49-F238E27FC236}">
                        <a16:creationId xmlns:a16="http://schemas.microsoft.com/office/drawing/2014/main" id="{D1AC62C9-A6E9-4264-BEC4-5A12A10F126F}"/>
                      </a:ext>
                    </a:extLst>
                  </p:cNvPr>
                  <p:cNvSpPr/>
                  <p:nvPr/>
                </p:nvSpPr>
                <p:spPr>
                  <a:xfrm>
                    <a:off x="1523998" y="-314309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TH+</a:t>
                    </a:r>
                  </a:p>
                </p:txBody>
              </p:sp>
              <p:sp>
                <p:nvSpPr>
                  <p:cNvPr id="128" name="Rectangle 127">
                    <a:extLst>
                      <a:ext uri="{FF2B5EF4-FFF2-40B4-BE49-F238E27FC236}">
                        <a16:creationId xmlns:a16="http://schemas.microsoft.com/office/drawing/2014/main" id="{42D5405C-50F2-4939-82E1-496925833C3B}"/>
                      </a:ext>
                    </a:extLst>
                  </p:cNvPr>
                  <p:cNvSpPr/>
                  <p:nvPr/>
                </p:nvSpPr>
                <p:spPr>
                  <a:xfrm>
                    <a:off x="1523998" y="-5680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CH</a:t>
                    </a:r>
                  </a:p>
                </p:txBody>
              </p:sp>
            </p:grp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F597E6D5-072D-4D72-924A-F4ADDAC5B6C8}"/>
                    </a:ext>
                  </a:extLst>
                </p:cNvPr>
                <p:cNvSpPr/>
                <p:nvPr/>
              </p:nvSpPr>
              <p:spPr>
                <a:xfrm>
                  <a:off x="778041" y="2739586"/>
                  <a:ext cx="2671986" cy="447685"/>
                </a:xfrm>
                <a:prstGeom prst="rect">
                  <a:avLst/>
                </a:prstGeom>
                <a:solidFill>
                  <a:srgbClr val="FFFFE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…</a:t>
                  </a:r>
                </a:p>
              </p:txBody>
            </p:sp>
            <p:cxnSp>
              <p:nvCxnSpPr>
                <p:cNvPr id="118" name="Straight Arrow Connector 117">
                  <a:extLst>
                    <a:ext uri="{FF2B5EF4-FFF2-40B4-BE49-F238E27FC236}">
                      <a16:creationId xmlns:a16="http://schemas.microsoft.com/office/drawing/2014/main" id="{018E29B3-78FC-446D-B542-B7B0F081DD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600" y="854242"/>
                  <a:ext cx="0" cy="930353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CDF8CD9F-EF83-4EA8-A4EE-E863C7C8D501}"/>
                    </a:ext>
                  </a:extLst>
                </p:cNvPr>
                <p:cNvSpPr txBox="1"/>
                <p:nvPr/>
              </p:nvSpPr>
              <p:spPr>
                <a:xfrm>
                  <a:off x="3657601" y="1172294"/>
                  <a:ext cx="890335" cy="3626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120" name="Straight Arrow Connector 119">
                  <a:extLst>
                    <a:ext uri="{FF2B5EF4-FFF2-40B4-BE49-F238E27FC236}">
                      <a16:creationId xmlns:a16="http://schemas.microsoft.com/office/drawing/2014/main" id="{34F10313-BA72-498E-AD19-CF6B54107B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599" y="1753212"/>
                  <a:ext cx="0" cy="986374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8EB555A5-B979-47B5-8D03-37B23E683D67}"/>
                    </a:ext>
                  </a:extLst>
                </p:cNvPr>
                <p:cNvSpPr txBox="1"/>
                <p:nvPr/>
              </p:nvSpPr>
              <p:spPr>
                <a:xfrm>
                  <a:off x="3657595" y="2065753"/>
                  <a:ext cx="890335" cy="3626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2</a:t>
                  </a:r>
                </a:p>
              </p:txBody>
            </p:sp>
            <p:cxnSp>
              <p:nvCxnSpPr>
                <p:cNvPr id="122" name="Straight Arrow Connector 121">
                  <a:extLst>
                    <a:ext uri="{FF2B5EF4-FFF2-40B4-BE49-F238E27FC236}">
                      <a16:creationId xmlns:a16="http://schemas.microsoft.com/office/drawing/2014/main" id="{CA3F2EFF-0D25-4D0C-9FA9-354DFAEDDA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598" y="2718086"/>
                  <a:ext cx="0" cy="46635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4B553897-059D-4C51-A53B-D06B263D5E46}"/>
                    </a:ext>
                  </a:extLst>
                </p:cNvPr>
                <p:cNvSpPr txBox="1"/>
                <p:nvPr/>
              </p:nvSpPr>
              <p:spPr>
                <a:xfrm>
                  <a:off x="3657595" y="2778781"/>
                  <a:ext cx="890335" cy="3626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    …</a:t>
                  </a:r>
                </a:p>
              </p:txBody>
            </p:sp>
            <p:cxnSp>
              <p:nvCxnSpPr>
                <p:cNvPr id="124" name="Straight Arrow Connector 123">
                  <a:extLst>
                    <a:ext uri="{FF2B5EF4-FFF2-40B4-BE49-F238E27FC236}">
                      <a16:creationId xmlns:a16="http://schemas.microsoft.com/office/drawing/2014/main" id="{2148D6CC-6926-4C7C-BF9F-662CE5C2B3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598" y="3157525"/>
                  <a:ext cx="0" cy="972001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9FE682F5-92C0-4FF7-913A-1846A8024340}"/>
                    </a:ext>
                  </a:extLst>
                </p:cNvPr>
                <p:cNvSpPr txBox="1"/>
                <p:nvPr/>
              </p:nvSpPr>
              <p:spPr>
                <a:xfrm>
                  <a:off x="3647073" y="3499827"/>
                  <a:ext cx="2999011" cy="3626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PIXEL_NUM_PER_RAM </a:t>
                  </a:r>
                </a:p>
              </p:txBody>
            </p:sp>
          </p:grp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3042583C-92AE-4FB8-82D7-EAEBF6B0B17B}"/>
                  </a:ext>
                </a:extLst>
              </p:cNvPr>
              <p:cNvSpPr txBox="1"/>
              <p:nvPr/>
            </p:nvSpPr>
            <p:spPr>
              <a:xfrm>
                <a:off x="1588140" y="4042899"/>
                <a:ext cx="1003662" cy="3626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SRAM4</a:t>
                </a:r>
              </a:p>
            </p:txBody>
          </p:sp>
        </p:grp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E00F1652-3B05-4EF1-91E3-C8B722AF89B3}"/>
                </a:ext>
              </a:extLst>
            </p:cNvPr>
            <p:cNvCxnSpPr>
              <a:cxnSpLocks/>
            </p:cNvCxnSpPr>
            <p:nvPr/>
          </p:nvCxnSpPr>
          <p:spPr>
            <a:xfrm>
              <a:off x="14312124" y="6724336"/>
              <a:ext cx="0" cy="353084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01BF612-E658-4051-9A45-287C837AB145}"/>
                </a:ext>
              </a:extLst>
            </p:cNvPr>
            <p:cNvSpPr txBox="1"/>
            <p:nvPr/>
          </p:nvSpPr>
          <p:spPr>
            <a:xfrm>
              <a:off x="12990120" y="8099375"/>
              <a:ext cx="1293787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Filter data </a:t>
              </a:r>
            </a:p>
            <a:p>
              <a:r>
                <a:rPr lang="en-US" sz="1953"/>
                <a:t>saving part</a:t>
              </a: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64680596-77F5-4AC0-9C7C-D5DFDF7A2FD8}"/>
              </a:ext>
            </a:extLst>
          </p:cNvPr>
          <p:cNvGrpSpPr/>
          <p:nvPr/>
        </p:nvGrpSpPr>
        <p:grpSpPr>
          <a:xfrm>
            <a:off x="18654860" y="10835620"/>
            <a:ext cx="8309067" cy="14401597"/>
            <a:chOff x="3959133" y="1455644"/>
            <a:chExt cx="8309067" cy="14401597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96BF42B4-3789-44C5-B923-EEF7E651EED2}"/>
                </a:ext>
              </a:extLst>
            </p:cNvPr>
            <p:cNvGrpSpPr/>
            <p:nvPr/>
          </p:nvGrpSpPr>
          <p:grpSpPr>
            <a:xfrm>
              <a:off x="5998675" y="1455644"/>
              <a:ext cx="6269525" cy="14401597"/>
              <a:chOff x="753979" y="132348"/>
              <a:chExt cx="5817839" cy="13522127"/>
            </a:xfrm>
          </p:grpSpPr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C6F4282A-87EE-4BF4-9FED-AFC7883EE9E3}"/>
                  </a:ext>
                </a:extLst>
              </p:cNvPr>
              <p:cNvGrpSpPr/>
              <p:nvPr/>
            </p:nvGrpSpPr>
            <p:grpSpPr>
              <a:xfrm>
                <a:off x="753979" y="132348"/>
                <a:ext cx="5817839" cy="6133476"/>
                <a:chOff x="778042" y="256310"/>
                <a:chExt cx="5817839" cy="6133476"/>
              </a:xfrm>
            </p:grpSpPr>
            <p:grpSp>
              <p:nvGrpSpPr>
                <p:cNvPr id="163" name="Group 162">
                  <a:extLst>
                    <a:ext uri="{FF2B5EF4-FFF2-40B4-BE49-F238E27FC236}">
                      <a16:creationId xmlns:a16="http://schemas.microsoft.com/office/drawing/2014/main" id="{BC17AB6A-EADB-4C0E-BDA2-2020AA2D5C58}"/>
                    </a:ext>
                  </a:extLst>
                </p:cNvPr>
                <p:cNvGrpSpPr/>
                <p:nvPr/>
              </p:nvGrpSpPr>
              <p:grpSpPr>
                <a:xfrm>
                  <a:off x="778042" y="854242"/>
                  <a:ext cx="2671986" cy="1590255"/>
                  <a:chOff x="1523999" y="914400"/>
                  <a:chExt cx="3339548" cy="1590255"/>
                </a:xfrm>
                <a:solidFill>
                  <a:schemeClr val="accent1">
                    <a:lumMod val="20000"/>
                    <a:lumOff val="80000"/>
                  </a:schemeClr>
                </a:solidFill>
              </p:grpSpPr>
              <p:sp>
                <p:nvSpPr>
                  <p:cNvPr id="189" name="Rectangle 188">
                    <a:extLst>
                      <a:ext uri="{FF2B5EF4-FFF2-40B4-BE49-F238E27FC236}">
                        <a16:creationId xmlns:a16="http://schemas.microsoft.com/office/drawing/2014/main" id="{47E79100-BD53-4482-8EAC-78A9BA9BB662}"/>
                      </a:ext>
                    </a:extLst>
                  </p:cNvPr>
                  <p:cNvSpPr/>
                  <p:nvPr/>
                </p:nvSpPr>
                <p:spPr>
                  <a:xfrm>
                    <a:off x="1523999" y="1868553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…</a:t>
                    </a:r>
                  </a:p>
                </p:txBody>
              </p:sp>
              <p:grpSp>
                <p:nvGrpSpPr>
                  <p:cNvPr id="190" name="Group 189">
                    <a:extLst>
                      <a:ext uri="{FF2B5EF4-FFF2-40B4-BE49-F238E27FC236}">
                        <a16:creationId xmlns:a16="http://schemas.microsoft.com/office/drawing/2014/main" id="{693BCDB9-DA94-4F7D-B876-79C4F40B7B93}"/>
                      </a:ext>
                    </a:extLst>
                  </p:cNvPr>
                  <p:cNvGrpSpPr/>
                  <p:nvPr/>
                </p:nvGrpSpPr>
                <p:grpSpPr>
                  <a:xfrm>
                    <a:off x="1523999" y="914400"/>
                    <a:ext cx="3339548" cy="1590255"/>
                    <a:chOff x="1523999" y="914400"/>
                    <a:chExt cx="3339548" cy="1590255"/>
                  </a:xfrm>
                  <a:grpFill/>
                </p:grpSpPr>
                <p:sp>
                  <p:nvSpPr>
                    <p:cNvPr id="191" name="Rectangle 190">
                      <a:extLst>
                        <a:ext uri="{FF2B5EF4-FFF2-40B4-BE49-F238E27FC236}">
                          <a16:creationId xmlns:a16="http://schemas.microsoft.com/office/drawing/2014/main" id="{44A4C594-CB16-4C45-A428-0CF80C7A5C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914400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0</a:t>
                      </a:r>
                    </a:p>
                  </p:txBody>
                </p:sp>
                <p:sp>
                  <p:nvSpPr>
                    <p:cNvPr id="192" name="Rectangle 191">
                      <a:extLst>
                        <a:ext uri="{FF2B5EF4-FFF2-40B4-BE49-F238E27FC236}">
                          <a16:creationId xmlns:a16="http://schemas.microsoft.com/office/drawing/2014/main" id="{7D4E6731-2711-4B57-BE98-386274663C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232451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1</a:t>
                      </a:r>
                    </a:p>
                  </p:txBody>
                </p:sp>
                <p:sp>
                  <p:nvSpPr>
                    <p:cNvPr id="193" name="Rectangle 192">
                      <a:extLst>
                        <a:ext uri="{FF2B5EF4-FFF2-40B4-BE49-F238E27FC236}">
                          <a16:creationId xmlns:a16="http://schemas.microsoft.com/office/drawing/2014/main" id="{E5779F28-D3A4-49F5-BCE0-7C397758A7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550502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2</a:t>
                      </a:r>
                    </a:p>
                  </p:txBody>
                </p:sp>
                <p:sp>
                  <p:nvSpPr>
                    <p:cNvPr id="194" name="Rectangle 193">
                      <a:extLst>
                        <a:ext uri="{FF2B5EF4-FFF2-40B4-BE49-F238E27FC236}">
                          <a16:creationId xmlns:a16="http://schemas.microsoft.com/office/drawing/2014/main" id="{987556DF-664C-45B2-81E1-FBB1BA1963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2186604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BIN_NUM_PER_HIS - 1</a:t>
                      </a:r>
                    </a:p>
                  </p:txBody>
                </p:sp>
              </p:grpSp>
            </p:grpSp>
            <p:cxnSp>
              <p:nvCxnSpPr>
                <p:cNvPr id="164" name="Straight Arrow Connector 163">
                  <a:extLst>
                    <a:ext uri="{FF2B5EF4-FFF2-40B4-BE49-F238E27FC236}">
                      <a16:creationId xmlns:a16="http://schemas.microsoft.com/office/drawing/2014/main" id="{46DB36A7-AF4D-4300-BE77-24E0121554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8042" y="625642"/>
                  <a:ext cx="267198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601463D1-32EA-4193-BAF7-B4ECC8C35A28}"/>
                    </a:ext>
                  </a:extLst>
                </p:cNvPr>
                <p:cNvSpPr txBox="1"/>
                <p:nvPr/>
              </p:nvSpPr>
              <p:spPr>
                <a:xfrm>
                  <a:off x="1236217" y="256310"/>
                  <a:ext cx="1928086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 err="1"/>
                    <a:t>peakMax</a:t>
                  </a:r>
                  <a:r>
                    <a:rPr lang="en-US" sz="1953"/>
                    <a:t> bits wide</a:t>
                  </a:r>
                </a:p>
              </p:txBody>
            </p:sp>
            <p:grpSp>
              <p:nvGrpSpPr>
                <p:cNvPr id="166" name="Group 165">
                  <a:extLst>
                    <a:ext uri="{FF2B5EF4-FFF2-40B4-BE49-F238E27FC236}">
                      <a16:creationId xmlns:a16="http://schemas.microsoft.com/office/drawing/2014/main" id="{04EF6E8F-4958-4EA5-ABBE-9FBF615BC973}"/>
                    </a:ext>
                  </a:extLst>
                </p:cNvPr>
                <p:cNvGrpSpPr/>
                <p:nvPr/>
              </p:nvGrpSpPr>
              <p:grpSpPr>
                <a:xfrm>
                  <a:off x="778042" y="2444497"/>
                  <a:ext cx="2671986" cy="1590255"/>
                  <a:chOff x="1523999" y="914400"/>
                  <a:chExt cx="3339548" cy="1590255"/>
                </a:xfrm>
                <a:solidFill>
                  <a:srgbClr val="FBEBFF"/>
                </a:solidFill>
              </p:grpSpPr>
              <p:sp>
                <p:nvSpPr>
                  <p:cNvPr id="183" name="Rectangle 182">
                    <a:extLst>
                      <a:ext uri="{FF2B5EF4-FFF2-40B4-BE49-F238E27FC236}">
                        <a16:creationId xmlns:a16="http://schemas.microsoft.com/office/drawing/2014/main" id="{F8224FFE-FDC3-41AC-9932-23F86FC1BB26}"/>
                      </a:ext>
                    </a:extLst>
                  </p:cNvPr>
                  <p:cNvSpPr/>
                  <p:nvPr/>
                </p:nvSpPr>
                <p:spPr>
                  <a:xfrm>
                    <a:off x="1523999" y="1868553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…</a:t>
                    </a:r>
                  </a:p>
                </p:txBody>
              </p:sp>
              <p:grpSp>
                <p:nvGrpSpPr>
                  <p:cNvPr id="184" name="Group 183">
                    <a:extLst>
                      <a:ext uri="{FF2B5EF4-FFF2-40B4-BE49-F238E27FC236}">
                        <a16:creationId xmlns:a16="http://schemas.microsoft.com/office/drawing/2014/main" id="{AA3EB27D-0988-40D8-BBE9-EE33B6C11168}"/>
                      </a:ext>
                    </a:extLst>
                  </p:cNvPr>
                  <p:cNvGrpSpPr/>
                  <p:nvPr/>
                </p:nvGrpSpPr>
                <p:grpSpPr>
                  <a:xfrm>
                    <a:off x="1523999" y="914400"/>
                    <a:ext cx="3339548" cy="1590255"/>
                    <a:chOff x="1523999" y="914400"/>
                    <a:chExt cx="3339548" cy="1590255"/>
                  </a:xfrm>
                  <a:grpFill/>
                </p:grpSpPr>
                <p:sp>
                  <p:nvSpPr>
                    <p:cNvPr id="185" name="Rectangle 184">
                      <a:extLst>
                        <a:ext uri="{FF2B5EF4-FFF2-40B4-BE49-F238E27FC236}">
                          <a16:creationId xmlns:a16="http://schemas.microsoft.com/office/drawing/2014/main" id="{577DA8F9-68DA-4939-A60D-5593E683B7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914400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0</a:t>
                      </a:r>
                    </a:p>
                  </p:txBody>
                </p:sp>
                <p:sp>
                  <p:nvSpPr>
                    <p:cNvPr id="186" name="Rectangle 185">
                      <a:extLst>
                        <a:ext uri="{FF2B5EF4-FFF2-40B4-BE49-F238E27FC236}">
                          <a16:creationId xmlns:a16="http://schemas.microsoft.com/office/drawing/2014/main" id="{03DB9269-4B12-493C-876E-01268FD86C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232451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1</a:t>
                      </a:r>
                    </a:p>
                  </p:txBody>
                </p:sp>
                <p:sp>
                  <p:nvSpPr>
                    <p:cNvPr id="187" name="Rectangle 186">
                      <a:extLst>
                        <a:ext uri="{FF2B5EF4-FFF2-40B4-BE49-F238E27FC236}">
                          <a16:creationId xmlns:a16="http://schemas.microsoft.com/office/drawing/2014/main" id="{187BDF3A-F61E-46A0-8654-9E687F6ADF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550502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2</a:t>
                      </a:r>
                    </a:p>
                  </p:txBody>
                </p:sp>
                <p:sp>
                  <p:nvSpPr>
                    <p:cNvPr id="188" name="Rectangle 187">
                      <a:extLst>
                        <a:ext uri="{FF2B5EF4-FFF2-40B4-BE49-F238E27FC236}">
                          <a16:creationId xmlns:a16="http://schemas.microsoft.com/office/drawing/2014/main" id="{E1F709B1-3F24-45B8-9A6D-9923FF323B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2186604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BIN_NUM_PER_HIS - 1</a:t>
                      </a:r>
                    </a:p>
                  </p:txBody>
                </p:sp>
              </p:grpSp>
            </p:grpSp>
            <p:grpSp>
              <p:nvGrpSpPr>
                <p:cNvPr id="167" name="Group 166">
                  <a:extLst>
                    <a:ext uri="{FF2B5EF4-FFF2-40B4-BE49-F238E27FC236}">
                      <a16:creationId xmlns:a16="http://schemas.microsoft.com/office/drawing/2014/main" id="{17F8213A-3B4D-4164-9E0D-DABFAAA70D9D}"/>
                    </a:ext>
                  </a:extLst>
                </p:cNvPr>
                <p:cNvGrpSpPr/>
                <p:nvPr/>
              </p:nvGrpSpPr>
              <p:grpSpPr>
                <a:xfrm>
                  <a:off x="778042" y="4731555"/>
                  <a:ext cx="2671986" cy="1590255"/>
                  <a:chOff x="1523999" y="914400"/>
                  <a:chExt cx="3339548" cy="1590255"/>
                </a:xfrm>
                <a:solidFill>
                  <a:srgbClr val="DDF9FF"/>
                </a:solidFill>
              </p:grpSpPr>
              <p:sp>
                <p:nvSpPr>
                  <p:cNvPr id="177" name="Rectangle 176">
                    <a:extLst>
                      <a:ext uri="{FF2B5EF4-FFF2-40B4-BE49-F238E27FC236}">
                        <a16:creationId xmlns:a16="http://schemas.microsoft.com/office/drawing/2014/main" id="{8FC2F72D-B595-40F5-84C2-67D9B5726D32}"/>
                      </a:ext>
                    </a:extLst>
                  </p:cNvPr>
                  <p:cNvSpPr/>
                  <p:nvPr/>
                </p:nvSpPr>
                <p:spPr>
                  <a:xfrm>
                    <a:off x="1523999" y="1868553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…</a:t>
                    </a:r>
                  </a:p>
                </p:txBody>
              </p:sp>
              <p:grpSp>
                <p:nvGrpSpPr>
                  <p:cNvPr id="178" name="Group 177">
                    <a:extLst>
                      <a:ext uri="{FF2B5EF4-FFF2-40B4-BE49-F238E27FC236}">
                        <a16:creationId xmlns:a16="http://schemas.microsoft.com/office/drawing/2014/main" id="{750C05AF-C48E-4512-B551-F8534C2AFDC1}"/>
                      </a:ext>
                    </a:extLst>
                  </p:cNvPr>
                  <p:cNvGrpSpPr/>
                  <p:nvPr/>
                </p:nvGrpSpPr>
                <p:grpSpPr>
                  <a:xfrm>
                    <a:off x="1523999" y="914400"/>
                    <a:ext cx="3339548" cy="1590255"/>
                    <a:chOff x="1523999" y="914400"/>
                    <a:chExt cx="3339548" cy="1590255"/>
                  </a:xfrm>
                  <a:grpFill/>
                </p:grpSpPr>
                <p:sp>
                  <p:nvSpPr>
                    <p:cNvPr id="179" name="Rectangle 178">
                      <a:extLst>
                        <a:ext uri="{FF2B5EF4-FFF2-40B4-BE49-F238E27FC236}">
                          <a16:creationId xmlns:a16="http://schemas.microsoft.com/office/drawing/2014/main" id="{481093DC-1FC5-4927-BEF3-F29CCE9E1E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914400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0</a:t>
                      </a:r>
                    </a:p>
                  </p:txBody>
                </p:sp>
                <p:sp>
                  <p:nvSpPr>
                    <p:cNvPr id="180" name="Rectangle 179">
                      <a:extLst>
                        <a:ext uri="{FF2B5EF4-FFF2-40B4-BE49-F238E27FC236}">
                          <a16:creationId xmlns:a16="http://schemas.microsoft.com/office/drawing/2014/main" id="{3D3A7982-2D75-4D19-9949-E35D7B9E8A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232451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1</a:t>
                      </a:r>
                    </a:p>
                  </p:txBody>
                </p:sp>
                <p:sp>
                  <p:nvSpPr>
                    <p:cNvPr id="181" name="Rectangle 180">
                      <a:extLst>
                        <a:ext uri="{FF2B5EF4-FFF2-40B4-BE49-F238E27FC236}">
                          <a16:creationId xmlns:a16="http://schemas.microsoft.com/office/drawing/2014/main" id="{511B4535-5372-4EDA-B969-8595B47415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550502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2</a:t>
                      </a:r>
                    </a:p>
                  </p:txBody>
                </p:sp>
                <p:sp>
                  <p:nvSpPr>
                    <p:cNvPr id="182" name="Rectangle 181">
                      <a:extLst>
                        <a:ext uri="{FF2B5EF4-FFF2-40B4-BE49-F238E27FC236}">
                          <a16:creationId xmlns:a16="http://schemas.microsoft.com/office/drawing/2014/main" id="{0A8A9F6D-F1A7-494D-ADEA-892AC2FB92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2186604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BIN_NUM_PER_HIS - 1</a:t>
                      </a:r>
                    </a:p>
                  </p:txBody>
                </p:sp>
              </p:grpSp>
            </p:grpSp>
            <p:sp>
              <p:nvSpPr>
                <p:cNvPr id="168" name="Rectangle 167">
                  <a:extLst>
                    <a:ext uri="{FF2B5EF4-FFF2-40B4-BE49-F238E27FC236}">
                      <a16:creationId xmlns:a16="http://schemas.microsoft.com/office/drawing/2014/main" id="{C6DD9B0C-F3E6-419D-A3A8-81A1456D99FD}"/>
                    </a:ext>
                  </a:extLst>
                </p:cNvPr>
                <p:cNvSpPr/>
                <p:nvPr/>
              </p:nvSpPr>
              <p:spPr>
                <a:xfrm>
                  <a:off x="778042" y="4034751"/>
                  <a:ext cx="2671986" cy="698871"/>
                </a:xfrm>
                <a:prstGeom prst="rect">
                  <a:avLst/>
                </a:prstGeom>
                <a:solidFill>
                  <a:srgbClr val="FFFFE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…</a:t>
                  </a:r>
                </a:p>
              </p:txBody>
            </p:sp>
            <p:cxnSp>
              <p:nvCxnSpPr>
                <p:cNvPr id="169" name="Straight Arrow Connector 168">
                  <a:extLst>
                    <a:ext uri="{FF2B5EF4-FFF2-40B4-BE49-F238E27FC236}">
                      <a16:creationId xmlns:a16="http://schemas.microsoft.com/office/drawing/2014/main" id="{2060A353-FB66-4426-BFDD-BF46EFC7FC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600" y="854242"/>
                  <a:ext cx="0" cy="159025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2DDDE64C-DB24-4D47-A72F-532504A3EF09}"/>
                    </a:ext>
                  </a:extLst>
                </p:cNvPr>
                <p:cNvSpPr txBox="1"/>
                <p:nvPr/>
              </p:nvSpPr>
              <p:spPr>
                <a:xfrm>
                  <a:off x="3657598" y="1429650"/>
                  <a:ext cx="890336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171" name="Straight Arrow Connector 170">
                  <a:extLst>
                    <a:ext uri="{FF2B5EF4-FFF2-40B4-BE49-F238E27FC236}">
                      <a16:creationId xmlns:a16="http://schemas.microsoft.com/office/drawing/2014/main" id="{2CA23555-DEB9-4C6C-8B77-551B6EBB4A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600" y="2444497"/>
                  <a:ext cx="0" cy="1590254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2E30252D-A49F-4F6E-A57A-FA3364990AB7}"/>
                    </a:ext>
                  </a:extLst>
                </p:cNvPr>
                <p:cNvSpPr txBox="1"/>
                <p:nvPr/>
              </p:nvSpPr>
              <p:spPr>
                <a:xfrm>
                  <a:off x="3657598" y="3019907"/>
                  <a:ext cx="890336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2</a:t>
                  </a:r>
                </a:p>
              </p:txBody>
            </p:sp>
            <p:cxnSp>
              <p:nvCxnSpPr>
                <p:cNvPr id="173" name="Straight Arrow Connector 172">
                  <a:extLst>
                    <a:ext uri="{FF2B5EF4-FFF2-40B4-BE49-F238E27FC236}">
                      <a16:creationId xmlns:a16="http://schemas.microsoft.com/office/drawing/2014/main" id="{74AB4204-E52A-49D1-8897-298A5E10D0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600" y="4034751"/>
                  <a:ext cx="0" cy="696804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E1E537ED-99D8-4255-9507-02186FDD14FE}"/>
                    </a:ext>
                  </a:extLst>
                </p:cNvPr>
                <p:cNvSpPr txBox="1"/>
                <p:nvPr/>
              </p:nvSpPr>
              <p:spPr>
                <a:xfrm>
                  <a:off x="3657598" y="4163427"/>
                  <a:ext cx="890336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    …</a:t>
                  </a:r>
                </a:p>
              </p:txBody>
            </p:sp>
            <p:cxnSp>
              <p:nvCxnSpPr>
                <p:cNvPr id="175" name="Straight Arrow Connector 174">
                  <a:extLst>
                    <a:ext uri="{FF2B5EF4-FFF2-40B4-BE49-F238E27FC236}">
                      <a16:creationId xmlns:a16="http://schemas.microsoft.com/office/drawing/2014/main" id="{E43A1337-9B54-46B1-B0FD-F39274094C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599" y="4701204"/>
                  <a:ext cx="0" cy="16885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A0A286C3-C42E-4FF0-962D-D04ADF458F38}"/>
                    </a:ext>
                  </a:extLst>
                </p:cNvPr>
                <p:cNvSpPr txBox="1"/>
                <p:nvPr/>
              </p:nvSpPr>
              <p:spPr>
                <a:xfrm>
                  <a:off x="3657598" y="5306965"/>
                  <a:ext cx="2938283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PIXEL_NUM_PER_RAM </a:t>
                  </a:r>
                </a:p>
              </p:txBody>
            </p:sp>
          </p:grp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08DEC078-F19E-49BD-920C-34C6D8F4E22B}"/>
                  </a:ext>
                </a:extLst>
              </p:cNvPr>
              <p:cNvSpPr txBox="1"/>
              <p:nvPr/>
            </p:nvSpPr>
            <p:spPr>
              <a:xfrm>
                <a:off x="1615078" y="13285602"/>
                <a:ext cx="1003664" cy="368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SRAM3</a:t>
                </a:r>
              </a:p>
            </p:txBody>
          </p:sp>
        </p:grp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F3B7BBAD-206E-408D-B18C-327C5622F1D1}"/>
                </a:ext>
              </a:extLst>
            </p:cNvPr>
            <p:cNvSpPr/>
            <p:nvPr/>
          </p:nvSpPr>
          <p:spPr>
            <a:xfrm>
              <a:off x="5998674" y="7912805"/>
              <a:ext cx="2879434" cy="132973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BIN_NUM_PER_RAM * PIXEL_NUM_PER_RAM bits in total</a:t>
              </a:r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82EFF8C1-B0C7-4EF3-9F89-12A70A8DCC61}"/>
                </a:ext>
              </a:extLst>
            </p:cNvPr>
            <p:cNvCxnSpPr>
              <a:cxnSpLocks/>
            </p:cNvCxnSpPr>
            <p:nvPr/>
          </p:nvCxnSpPr>
          <p:spPr>
            <a:xfrm>
              <a:off x="9101795" y="7912805"/>
              <a:ext cx="0" cy="132973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7DBC8DD6-619F-421E-869C-573C7A66F632}"/>
                </a:ext>
              </a:extLst>
            </p:cNvPr>
            <p:cNvSpPr txBox="1"/>
            <p:nvPr/>
          </p:nvSpPr>
          <p:spPr>
            <a:xfrm>
              <a:off x="8990593" y="8420444"/>
              <a:ext cx="13079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err="1"/>
                <a:t>stateRAM</a:t>
              </a:r>
              <a:endParaRPr lang="en-US" sz="1953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A786C792-C10F-46BB-9709-6E5F76DF7D8F}"/>
                </a:ext>
              </a:extLst>
            </p:cNvPr>
            <p:cNvSpPr/>
            <p:nvPr/>
          </p:nvSpPr>
          <p:spPr>
            <a:xfrm>
              <a:off x="5998673" y="9232360"/>
              <a:ext cx="2879434" cy="95633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addrSaver</a:t>
              </a:r>
              <a:r>
                <a:rPr lang="en-US" sz="1953">
                  <a:solidFill>
                    <a:schemeClr val="tx1"/>
                  </a:solidFill>
                </a:rPr>
                <a:t>, Nb bits in total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A19A2A96-EDB8-4EA5-8EF0-0AFC7E60C6E3}"/>
                </a:ext>
              </a:extLst>
            </p:cNvPr>
            <p:cNvSpPr/>
            <p:nvPr/>
          </p:nvSpPr>
          <p:spPr>
            <a:xfrm>
              <a:off x="5998673" y="10188693"/>
              <a:ext cx="2879434" cy="83739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peakResult</a:t>
              </a:r>
              <a:r>
                <a:rPr lang="en-US" sz="1953">
                  <a:solidFill>
                    <a:schemeClr val="tx1"/>
                  </a:solidFill>
                </a:rPr>
                <a:t>, Np bits in total</a:t>
              </a:r>
            </a:p>
          </p:txBody>
        </p: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34D7C314-DE40-41FA-93A5-987066B7856B}"/>
                </a:ext>
              </a:extLst>
            </p:cNvPr>
            <p:cNvCxnSpPr>
              <a:cxnSpLocks/>
            </p:cNvCxnSpPr>
            <p:nvPr/>
          </p:nvCxnSpPr>
          <p:spPr>
            <a:xfrm>
              <a:off x="9101795" y="9216909"/>
              <a:ext cx="0" cy="180917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522E2A41-28DC-41BB-B290-C313C8CC773B}"/>
                </a:ext>
              </a:extLst>
            </p:cNvPr>
            <p:cNvSpPr txBox="1"/>
            <p:nvPr/>
          </p:nvSpPr>
          <p:spPr>
            <a:xfrm>
              <a:off x="9101793" y="9829744"/>
              <a:ext cx="959460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58C335F6-4BEF-4C76-BFFC-F9F744D7B5E2}"/>
                </a:ext>
              </a:extLst>
            </p:cNvPr>
            <p:cNvSpPr/>
            <p:nvPr/>
          </p:nvSpPr>
          <p:spPr>
            <a:xfrm>
              <a:off x="5998673" y="11027659"/>
              <a:ext cx="2879434" cy="956334"/>
            </a:xfrm>
            <a:prstGeom prst="rect">
              <a:avLst/>
            </a:prstGeom>
            <a:solidFill>
              <a:srgbClr val="FBEB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addrSaver</a:t>
              </a:r>
              <a:r>
                <a:rPr lang="en-US" sz="1953">
                  <a:solidFill>
                    <a:schemeClr val="tx1"/>
                  </a:solidFill>
                </a:rPr>
                <a:t>, Nb bits in total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672DE4BE-2BAA-4E68-AB8C-3BF97BEA6A2A}"/>
                </a:ext>
              </a:extLst>
            </p:cNvPr>
            <p:cNvSpPr/>
            <p:nvPr/>
          </p:nvSpPr>
          <p:spPr>
            <a:xfrm>
              <a:off x="5998673" y="11983992"/>
              <a:ext cx="2879434" cy="837391"/>
            </a:xfrm>
            <a:prstGeom prst="rect">
              <a:avLst/>
            </a:prstGeom>
            <a:solidFill>
              <a:srgbClr val="FBEB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peakResult</a:t>
              </a:r>
              <a:r>
                <a:rPr lang="en-US" sz="1953">
                  <a:solidFill>
                    <a:schemeClr val="tx1"/>
                  </a:solidFill>
                </a:rPr>
                <a:t>, Np bits in total</a:t>
              </a:r>
            </a:p>
          </p:txBody>
        </p: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17160366-7FA9-43F3-B14F-5257775DC0BD}"/>
                </a:ext>
              </a:extLst>
            </p:cNvPr>
            <p:cNvCxnSpPr>
              <a:cxnSpLocks/>
            </p:cNvCxnSpPr>
            <p:nvPr/>
          </p:nvCxnSpPr>
          <p:spPr>
            <a:xfrm>
              <a:off x="9101795" y="11012208"/>
              <a:ext cx="0" cy="180917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CDB32B46-001F-432A-BE21-67302CC47CDB}"/>
                </a:ext>
              </a:extLst>
            </p:cNvPr>
            <p:cNvSpPr txBox="1"/>
            <p:nvPr/>
          </p:nvSpPr>
          <p:spPr>
            <a:xfrm>
              <a:off x="9101793" y="11625044"/>
              <a:ext cx="959460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2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63709132-B222-47F1-9C85-A42461AAE400}"/>
                </a:ext>
              </a:extLst>
            </p:cNvPr>
            <p:cNvSpPr/>
            <p:nvPr/>
          </p:nvSpPr>
          <p:spPr>
            <a:xfrm>
              <a:off x="5998673" y="12821383"/>
              <a:ext cx="2879434" cy="779745"/>
            </a:xfrm>
            <a:prstGeom prst="rect">
              <a:avLst/>
            </a:prstGeom>
            <a:solidFill>
              <a:srgbClr val="FFFF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…</a:t>
              </a:r>
            </a:p>
          </p:txBody>
        </p: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4C4ED5F9-9D48-4AE4-8691-8E67AD2DDC98}"/>
                </a:ext>
              </a:extLst>
            </p:cNvPr>
            <p:cNvCxnSpPr>
              <a:cxnSpLocks/>
            </p:cNvCxnSpPr>
            <p:nvPr/>
          </p:nvCxnSpPr>
          <p:spPr>
            <a:xfrm>
              <a:off x="9101795" y="12812325"/>
              <a:ext cx="0" cy="79519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3961DBD4-1470-417B-86DE-66AFEAABA1C1}"/>
                </a:ext>
              </a:extLst>
            </p:cNvPr>
            <p:cNvSpPr txBox="1"/>
            <p:nvPr/>
          </p:nvSpPr>
          <p:spPr>
            <a:xfrm>
              <a:off x="9101793" y="13005684"/>
              <a:ext cx="959460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…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E25D0470-BA64-4BA5-899D-18D8BF2CB318}"/>
                </a:ext>
              </a:extLst>
            </p:cNvPr>
            <p:cNvSpPr/>
            <p:nvPr/>
          </p:nvSpPr>
          <p:spPr>
            <a:xfrm>
              <a:off x="5998673" y="13591454"/>
              <a:ext cx="2879434" cy="956334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addrSaver</a:t>
              </a:r>
              <a:r>
                <a:rPr lang="en-US" sz="1953">
                  <a:solidFill>
                    <a:schemeClr val="tx1"/>
                  </a:solidFill>
                </a:rPr>
                <a:t>, Nb bits in total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82DA7666-7BE2-42BF-8A55-ED1A711BD388}"/>
                </a:ext>
              </a:extLst>
            </p:cNvPr>
            <p:cNvSpPr/>
            <p:nvPr/>
          </p:nvSpPr>
          <p:spPr>
            <a:xfrm>
              <a:off x="5998673" y="14547787"/>
              <a:ext cx="2879434" cy="837391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peakResult</a:t>
              </a:r>
              <a:r>
                <a:rPr lang="en-US" sz="1953">
                  <a:solidFill>
                    <a:schemeClr val="tx1"/>
                  </a:solidFill>
                </a:rPr>
                <a:t>, Np bits in total</a:t>
              </a:r>
            </a:p>
          </p:txBody>
        </p: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839FA7A3-DDB9-4726-9959-EA6312B9DB67}"/>
                </a:ext>
              </a:extLst>
            </p:cNvPr>
            <p:cNvCxnSpPr>
              <a:cxnSpLocks/>
            </p:cNvCxnSpPr>
            <p:nvPr/>
          </p:nvCxnSpPr>
          <p:spPr>
            <a:xfrm>
              <a:off x="9101795" y="13576003"/>
              <a:ext cx="0" cy="180917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BDEE2630-608B-4E05-92C3-746FE9634A86}"/>
                </a:ext>
              </a:extLst>
            </p:cNvPr>
            <p:cNvSpPr txBox="1"/>
            <p:nvPr/>
          </p:nvSpPr>
          <p:spPr>
            <a:xfrm>
              <a:off x="9101793" y="14188837"/>
              <a:ext cx="3166407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PIXEL_NUM_PER_RAM </a:t>
              </a:r>
            </a:p>
          </p:txBody>
        </p: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490E51CE-C4D7-4E5C-B1C7-C8FE6CEC4086}"/>
                </a:ext>
              </a:extLst>
            </p:cNvPr>
            <p:cNvCxnSpPr>
              <a:cxnSpLocks/>
            </p:cNvCxnSpPr>
            <p:nvPr/>
          </p:nvCxnSpPr>
          <p:spPr>
            <a:xfrm>
              <a:off x="5756253" y="2092465"/>
              <a:ext cx="0" cy="582034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2FE5B65D-F170-4D50-8404-CB9E01280C0E}"/>
                </a:ext>
              </a:extLst>
            </p:cNvPr>
            <p:cNvCxnSpPr>
              <a:cxnSpLocks/>
            </p:cNvCxnSpPr>
            <p:nvPr/>
          </p:nvCxnSpPr>
          <p:spPr>
            <a:xfrm>
              <a:off x="5756253" y="9242540"/>
              <a:ext cx="0" cy="614263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0672A9DB-1050-4516-9150-FB9AC0C8C6B1}"/>
                </a:ext>
              </a:extLst>
            </p:cNvPr>
            <p:cNvSpPr txBox="1"/>
            <p:nvPr/>
          </p:nvSpPr>
          <p:spPr>
            <a:xfrm>
              <a:off x="3977866" y="4856417"/>
              <a:ext cx="1797120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part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BE62FD7A-31E1-4B1B-8903-BBA41E4E53BC}"/>
                </a:ext>
              </a:extLst>
            </p:cNvPr>
            <p:cNvSpPr txBox="1"/>
            <p:nvPr/>
          </p:nvSpPr>
          <p:spPr>
            <a:xfrm>
              <a:off x="3959133" y="11916797"/>
              <a:ext cx="1797120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Result saving part</a:t>
              </a:r>
            </a:p>
          </p:txBody>
        </p: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7F807B15-AF01-4E74-8B69-67D37E68CB4B}"/>
                </a:ext>
              </a:extLst>
            </p:cNvPr>
            <p:cNvCxnSpPr>
              <a:cxnSpLocks/>
            </p:cNvCxnSpPr>
            <p:nvPr/>
          </p:nvCxnSpPr>
          <p:spPr>
            <a:xfrm>
              <a:off x="5751833" y="7907231"/>
              <a:ext cx="4420" cy="134094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583063CC-5A06-4FCE-B068-28B448F64E0D}"/>
                </a:ext>
              </a:extLst>
            </p:cNvPr>
            <p:cNvSpPr txBox="1"/>
            <p:nvPr/>
          </p:nvSpPr>
          <p:spPr>
            <a:xfrm>
              <a:off x="3987046" y="8271224"/>
              <a:ext cx="1797120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State saving part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0479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Right 5">
            <a:extLst>
              <a:ext uri="{FF2B5EF4-FFF2-40B4-BE49-F238E27FC236}">
                <a16:creationId xmlns:a16="http://schemas.microsoft.com/office/drawing/2014/main" id="{3866F076-A94D-48B5-B66B-8D39D626AF6F}"/>
              </a:ext>
            </a:extLst>
          </p:cNvPr>
          <p:cNvSpPr/>
          <p:nvPr/>
        </p:nvSpPr>
        <p:spPr>
          <a:xfrm>
            <a:off x="15953933" y="15479154"/>
            <a:ext cx="889000" cy="392413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6B06ED7-1700-4E3D-8C1C-8AE1D954A9A2}"/>
              </a:ext>
            </a:extLst>
          </p:cNvPr>
          <p:cNvGrpSpPr/>
          <p:nvPr/>
        </p:nvGrpSpPr>
        <p:grpSpPr>
          <a:xfrm>
            <a:off x="18796747" y="14213060"/>
            <a:ext cx="5038507" cy="3259657"/>
            <a:chOff x="602605" y="177604"/>
            <a:chExt cx="4675511" cy="3060600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6EE2B947-69CC-4426-9784-647C866733A2}"/>
                </a:ext>
              </a:extLst>
            </p:cNvPr>
            <p:cNvGrpSpPr/>
            <p:nvPr/>
          </p:nvGrpSpPr>
          <p:grpSpPr>
            <a:xfrm>
              <a:off x="602605" y="177604"/>
              <a:ext cx="4675511" cy="2142931"/>
              <a:chOff x="626668" y="301566"/>
              <a:chExt cx="4675511" cy="2142931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66676283-6B15-4D4E-9C71-91C13F309FF2}"/>
                  </a:ext>
                </a:extLst>
              </p:cNvPr>
              <p:cNvGrpSpPr/>
              <p:nvPr/>
            </p:nvGrpSpPr>
            <p:grpSpPr>
              <a:xfrm>
                <a:off x="626668" y="854242"/>
                <a:ext cx="3633810" cy="1590255"/>
                <a:chOff x="1334806" y="914400"/>
                <a:chExt cx="4541672" cy="1590255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E92C7FD3-C53C-42E2-94D2-573C2FB2FCC1}"/>
                    </a:ext>
                  </a:extLst>
                </p:cNvPr>
                <p:cNvSpPr/>
                <p:nvPr/>
              </p:nvSpPr>
              <p:spPr>
                <a:xfrm>
                  <a:off x="1334811" y="1868553"/>
                  <a:ext cx="4541665" cy="31805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Bin …</a:t>
                  </a:r>
                </a:p>
              </p:txBody>
            </p:sp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8F9046F9-5D48-4A0E-9DC7-32C7671AB4D7}"/>
                    </a:ext>
                  </a:extLst>
                </p:cNvPr>
                <p:cNvGrpSpPr/>
                <p:nvPr/>
              </p:nvGrpSpPr>
              <p:grpSpPr>
                <a:xfrm>
                  <a:off x="1334806" y="914400"/>
                  <a:ext cx="4541672" cy="1590255"/>
                  <a:chOff x="1334806" y="914400"/>
                  <a:chExt cx="4541672" cy="1590255"/>
                </a:xfrm>
                <a:grpFill/>
              </p:grpSpPr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43C7E81A-E0E9-4938-B727-164D3ADAF052}"/>
                      </a:ext>
                    </a:extLst>
                  </p:cNvPr>
                  <p:cNvSpPr/>
                  <p:nvPr/>
                </p:nvSpPr>
                <p:spPr>
                  <a:xfrm>
                    <a:off x="1334813" y="914400"/>
                    <a:ext cx="4541659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0 (TH-)</a:t>
                    </a:r>
                  </a:p>
                </p:txBody>
              </p:sp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B2DEAA73-7288-49A5-A33E-A276CF5E9CB1}"/>
                      </a:ext>
                    </a:extLst>
                  </p:cNvPr>
                  <p:cNvSpPr/>
                  <p:nvPr/>
                </p:nvSpPr>
                <p:spPr>
                  <a:xfrm>
                    <a:off x="1334806" y="1232451"/>
                    <a:ext cx="454166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1</a:t>
                    </a:r>
                  </a:p>
                </p:txBody>
              </p:sp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D324C525-5A49-4CF7-B1B9-194D14609178}"/>
                      </a:ext>
                    </a:extLst>
                  </p:cNvPr>
                  <p:cNvSpPr/>
                  <p:nvPr/>
                </p:nvSpPr>
                <p:spPr>
                  <a:xfrm>
                    <a:off x="1334808" y="1550502"/>
                    <a:ext cx="4541666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2</a:t>
                    </a:r>
                  </a:p>
                </p:txBody>
              </p:sp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3B62C0EC-CE22-422B-B2C5-AC67DD013821}"/>
                      </a:ext>
                    </a:extLst>
                  </p:cNvPr>
                  <p:cNvSpPr/>
                  <p:nvPr/>
                </p:nvSpPr>
                <p:spPr>
                  <a:xfrm>
                    <a:off x="1334813" y="2186604"/>
                    <a:ext cx="4541665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BIN_NUM_PER_HIS – 2</a:t>
                    </a:r>
                  </a:p>
                </p:txBody>
              </p:sp>
            </p:grpSp>
          </p:grp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1BDD60FF-BABD-48E2-AA1E-08EB3B9F09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668" y="624130"/>
                <a:ext cx="3633805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9E5795B-31B6-4878-83E7-6C738DF28F20}"/>
                  </a:ext>
                </a:extLst>
              </p:cNvPr>
              <p:cNvSpPr txBox="1"/>
              <p:nvPr/>
            </p:nvSpPr>
            <p:spPr>
              <a:xfrm>
                <a:off x="1521941" y="301566"/>
                <a:ext cx="1928088" cy="368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 err="1"/>
                  <a:t>peakMax</a:t>
                </a:r>
                <a:r>
                  <a:rPr lang="en-US" sz="1953"/>
                  <a:t> bits wide</a:t>
                </a:r>
              </a:p>
            </p:txBody>
          </p: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40575BFE-AA38-49FD-98EC-AE3F283F84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11842" y="854242"/>
                <a:ext cx="0" cy="159025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B9A9E96-0263-4859-81A3-DBDCCE908C3B}"/>
                  </a:ext>
                </a:extLst>
              </p:cNvPr>
              <p:cNvSpPr txBox="1"/>
              <p:nvPr/>
            </p:nvSpPr>
            <p:spPr>
              <a:xfrm>
                <a:off x="4411843" y="1417313"/>
                <a:ext cx="890336" cy="368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7560747-81B0-4BDD-BB5C-95C9E57A9E38}"/>
                </a:ext>
              </a:extLst>
            </p:cNvPr>
            <p:cNvSpPr txBox="1"/>
            <p:nvPr/>
          </p:nvSpPr>
          <p:spPr>
            <a:xfrm>
              <a:off x="1844494" y="2869331"/>
              <a:ext cx="1668155" cy="368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2</a:t>
              </a: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8E7E4523-1797-4583-A5F0-7D7ADEB93270}"/>
              </a:ext>
            </a:extLst>
          </p:cNvPr>
          <p:cNvSpPr/>
          <p:nvPr/>
        </p:nvSpPr>
        <p:spPr>
          <a:xfrm>
            <a:off x="18796770" y="16495377"/>
            <a:ext cx="3915927" cy="3387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>
                <a:solidFill>
                  <a:schemeClr val="tx1"/>
                </a:solidFill>
              </a:rPr>
              <a:t>Bin BIN_NUM_PER_HIS – 1 (TH+ -1)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C1847D2-71FF-4A3C-AC4D-806D7975BA83}"/>
              </a:ext>
            </a:extLst>
          </p:cNvPr>
          <p:cNvSpPr/>
          <p:nvPr/>
        </p:nvSpPr>
        <p:spPr>
          <a:xfrm>
            <a:off x="10421830" y="15932810"/>
            <a:ext cx="4246420" cy="3387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C234BB0-3FF4-46F7-B060-CDC0A841AB34}"/>
              </a:ext>
            </a:extLst>
          </p:cNvPr>
          <p:cNvSpPr/>
          <p:nvPr/>
        </p:nvSpPr>
        <p:spPr>
          <a:xfrm>
            <a:off x="10421807" y="14916603"/>
            <a:ext cx="4246427" cy="3387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AB56DEB1-1BE4-47D5-8818-87D2800EB7F1}"/>
              </a:ext>
            </a:extLst>
          </p:cNvPr>
          <p:cNvSpPr/>
          <p:nvPr/>
        </p:nvSpPr>
        <p:spPr>
          <a:xfrm>
            <a:off x="10421807" y="15255337"/>
            <a:ext cx="4246427" cy="3387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E50B597-B881-4866-A820-0BAD05603ED4}"/>
              </a:ext>
            </a:extLst>
          </p:cNvPr>
          <p:cNvSpPr/>
          <p:nvPr/>
        </p:nvSpPr>
        <p:spPr>
          <a:xfrm>
            <a:off x="10421830" y="15594077"/>
            <a:ext cx="4246420" cy="3387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8B1DC03-5206-4DF8-96EA-724D8D117D47}"/>
              </a:ext>
            </a:extLst>
          </p:cNvPr>
          <p:cNvSpPr/>
          <p:nvPr/>
        </p:nvSpPr>
        <p:spPr>
          <a:xfrm>
            <a:off x="10421830" y="16271550"/>
            <a:ext cx="4246420" cy="3387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DE9AEDE-9295-424C-A218-13977734F1B4}"/>
              </a:ext>
            </a:extLst>
          </p:cNvPr>
          <p:cNvCxnSpPr>
            <a:cxnSpLocks/>
          </p:cNvCxnSpPr>
          <p:nvPr/>
        </p:nvCxnSpPr>
        <p:spPr>
          <a:xfrm>
            <a:off x="10752323" y="14672180"/>
            <a:ext cx="391592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FD30F294-BAF0-4233-9451-6A5DC0B5C07A}"/>
              </a:ext>
            </a:extLst>
          </p:cNvPr>
          <p:cNvSpPr txBox="1"/>
          <p:nvPr/>
        </p:nvSpPr>
        <p:spPr>
          <a:xfrm>
            <a:off x="11705530" y="14280447"/>
            <a:ext cx="2077780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3" err="1"/>
              <a:t>peakMax</a:t>
            </a:r>
            <a:r>
              <a:rPr lang="en-US" sz="1953"/>
              <a:t> bits wide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69D577A-1372-4AD8-A7EB-132AEAB00802}"/>
              </a:ext>
            </a:extLst>
          </p:cNvPr>
          <p:cNvCxnSpPr>
            <a:cxnSpLocks/>
          </p:cNvCxnSpPr>
          <p:nvPr/>
        </p:nvCxnSpPr>
        <p:spPr>
          <a:xfrm>
            <a:off x="14831353" y="14916603"/>
            <a:ext cx="0" cy="26986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3CD2F4AD-E127-4B45-90A2-DCBFDDA003DC}"/>
              </a:ext>
            </a:extLst>
          </p:cNvPr>
          <p:cNvSpPr txBox="1"/>
          <p:nvPr/>
        </p:nvSpPr>
        <p:spPr>
          <a:xfrm>
            <a:off x="14912930" y="16156630"/>
            <a:ext cx="959460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3"/>
              <a:t>Pixel 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3C21CE8-178B-49B6-97BD-3BD7917E99E3}"/>
              </a:ext>
            </a:extLst>
          </p:cNvPr>
          <p:cNvSpPr txBox="1"/>
          <p:nvPr/>
        </p:nvSpPr>
        <p:spPr>
          <a:xfrm>
            <a:off x="11646187" y="20565350"/>
            <a:ext cx="1797667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3"/>
              <a:t>Histogram 1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4021CEDB-C1B9-47E9-8FBB-7DB379107E1C}"/>
              </a:ext>
            </a:extLst>
          </p:cNvPr>
          <p:cNvSpPr/>
          <p:nvPr/>
        </p:nvSpPr>
        <p:spPr>
          <a:xfrm>
            <a:off x="10421830" y="16610283"/>
            <a:ext cx="4246420" cy="3387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EECF41-E524-4265-9BD0-983BC39E5BDA}"/>
              </a:ext>
            </a:extLst>
          </p:cNvPr>
          <p:cNvSpPr txBox="1"/>
          <p:nvPr/>
        </p:nvSpPr>
        <p:spPr>
          <a:xfrm>
            <a:off x="9359260" y="14925327"/>
            <a:ext cx="119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Address 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76EB87-C960-467F-BC90-A9FAD9E5BA20}"/>
              </a:ext>
            </a:extLst>
          </p:cNvPr>
          <p:cNvSpPr txBox="1"/>
          <p:nvPr/>
        </p:nvSpPr>
        <p:spPr>
          <a:xfrm>
            <a:off x="9359260" y="15582200"/>
            <a:ext cx="119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Address 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7B50572-64FA-484D-AC0C-CFFE944AE5BE}"/>
              </a:ext>
            </a:extLst>
          </p:cNvPr>
          <p:cNvSpPr txBox="1"/>
          <p:nvPr/>
        </p:nvSpPr>
        <p:spPr>
          <a:xfrm>
            <a:off x="9359260" y="15249373"/>
            <a:ext cx="119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Address 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DA85E7C-20E5-4D1A-BABC-062855C92B4C}"/>
              </a:ext>
            </a:extLst>
          </p:cNvPr>
          <p:cNvSpPr txBox="1"/>
          <p:nvPr/>
        </p:nvSpPr>
        <p:spPr>
          <a:xfrm>
            <a:off x="9358110" y="15938713"/>
            <a:ext cx="1145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Address 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BBBBCC-81AF-438D-AB51-6AE413FE1188}"/>
              </a:ext>
            </a:extLst>
          </p:cNvPr>
          <p:cNvSpPr txBox="1"/>
          <p:nvPr/>
        </p:nvSpPr>
        <p:spPr>
          <a:xfrm>
            <a:off x="9358110" y="16276073"/>
            <a:ext cx="1145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Address 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7B8A012-6B06-469D-B0D4-29E8FA470B9C}"/>
              </a:ext>
            </a:extLst>
          </p:cNvPr>
          <p:cNvSpPr txBox="1"/>
          <p:nvPr/>
        </p:nvSpPr>
        <p:spPr>
          <a:xfrm>
            <a:off x="10752307" y="13115853"/>
            <a:ext cx="119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Address 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C63F71-2057-41DB-A4BB-45EB7F18D71E}"/>
              </a:ext>
            </a:extLst>
          </p:cNvPr>
          <p:cNvSpPr txBox="1"/>
          <p:nvPr/>
        </p:nvSpPr>
        <p:spPr>
          <a:xfrm>
            <a:off x="9346764" y="16608893"/>
            <a:ext cx="1145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Address 5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85706D6-0CD4-4F9C-937A-54BE1CC205BB}"/>
              </a:ext>
            </a:extLst>
          </p:cNvPr>
          <p:cNvSpPr/>
          <p:nvPr/>
        </p:nvSpPr>
        <p:spPr>
          <a:xfrm>
            <a:off x="10421830" y="16939110"/>
            <a:ext cx="4246420" cy="3387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1532258-D31D-4501-AEBF-932A044C9317}"/>
              </a:ext>
            </a:extLst>
          </p:cNvPr>
          <p:cNvSpPr/>
          <p:nvPr/>
        </p:nvSpPr>
        <p:spPr>
          <a:xfrm>
            <a:off x="10421830" y="17277850"/>
            <a:ext cx="4246420" cy="3387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564F881-E141-4F64-A7E3-EC4E8CCD179C}"/>
              </a:ext>
            </a:extLst>
          </p:cNvPr>
          <p:cNvSpPr txBox="1"/>
          <p:nvPr/>
        </p:nvSpPr>
        <p:spPr>
          <a:xfrm>
            <a:off x="9348930" y="16936907"/>
            <a:ext cx="1145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Address 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9BB384F-CB02-41BA-B447-6E99AF085568}"/>
              </a:ext>
            </a:extLst>
          </p:cNvPr>
          <p:cNvSpPr txBox="1"/>
          <p:nvPr/>
        </p:nvSpPr>
        <p:spPr>
          <a:xfrm>
            <a:off x="9362244" y="17245860"/>
            <a:ext cx="1145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Address 7</a:t>
            </a:r>
          </a:p>
        </p:txBody>
      </p:sp>
    </p:spTree>
    <p:extLst>
      <p:ext uri="{BB962C8B-B14F-4D97-AF65-F5344CB8AC3E}">
        <p14:creationId xmlns:p14="http://schemas.microsoft.com/office/powerpoint/2010/main" val="1893857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B6B06ED7-1700-4E3D-8C1C-8AE1D954A9A2}"/>
              </a:ext>
            </a:extLst>
          </p:cNvPr>
          <p:cNvGrpSpPr/>
          <p:nvPr/>
        </p:nvGrpSpPr>
        <p:grpSpPr>
          <a:xfrm>
            <a:off x="30578040" y="9840240"/>
            <a:ext cx="5038507" cy="3259657"/>
            <a:chOff x="602605" y="177604"/>
            <a:chExt cx="4675511" cy="3060600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6EE2B947-69CC-4426-9784-647C866733A2}"/>
                </a:ext>
              </a:extLst>
            </p:cNvPr>
            <p:cNvGrpSpPr/>
            <p:nvPr/>
          </p:nvGrpSpPr>
          <p:grpSpPr>
            <a:xfrm>
              <a:off x="602605" y="177604"/>
              <a:ext cx="4675511" cy="2142931"/>
              <a:chOff x="626668" y="301566"/>
              <a:chExt cx="4675511" cy="2142931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66676283-6B15-4D4E-9C71-91C13F309FF2}"/>
                  </a:ext>
                </a:extLst>
              </p:cNvPr>
              <p:cNvGrpSpPr/>
              <p:nvPr/>
            </p:nvGrpSpPr>
            <p:grpSpPr>
              <a:xfrm>
                <a:off x="626668" y="854242"/>
                <a:ext cx="3633810" cy="1590255"/>
                <a:chOff x="1334806" y="914400"/>
                <a:chExt cx="4541672" cy="1590255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E92C7FD3-C53C-42E2-94D2-573C2FB2FCC1}"/>
                    </a:ext>
                  </a:extLst>
                </p:cNvPr>
                <p:cNvSpPr/>
                <p:nvPr/>
              </p:nvSpPr>
              <p:spPr>
                <a:xfrm>
                  <a:off x="1334811" y="1868553"/>
                  <a:ext cx="4541665" cy="31805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Bin …</a:t>
                  </a:r>
                </a:p>
              </p:txBody>
            </p:sp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8F9046F9-5D48-4A0E-9DC7-32C7671AB4D7}"/>
                    </a:ext>
                  </a:extLst>
                </p:cNvPr>
                <p:cNvGrpSpPr/>
                <p:nvPr/>
              </p:nvGrpSpPr>
              <p:grpSpPr>
                <a:xfrm>
                  <a:off x="1334806" y="914400"/>
                  <a:ext cx="4541672" cy="1590255"/>
                  <a:chOff x="1334806" y="914400"/>
                  <a:chExt cx="4541672" cy="1590255"/>
                </a:xfrm>
                <a:grpFill/>
              </p:grpSpPr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43C7E81A-E0E9-4938-B727-164D3ADAF052}"/>
                      </a:ext>
                    </a:extLst>
                  </p:cNvPr>
                  <p:cNvSpPr/>
                  <p:nvPr/>
                </p:nvSpPr>
                <p:spPr>
                  <a:xfrm>
                    <a:off x="1334813" y="914400"/>
                    <a:ext cx="4541659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0 (TH-)</a:t>
                    </a:r>
                  </a:p>
                </p:txBody>
              </p:sp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B2DEAA73-7288-49A5-A33E-A276CF5E9CB1}"/>
                      </a:ext>
                    </a:extLst>
                  </p:cNvPr>
                  <p:cNvSpPr/>
                  <p:nvPr/>
                </p:nvSpPr>
                <p:spPr>
                  <a:xfrm>
                    <a:off x="1334806" y="1232451"/>
                    <a:ext cx="454166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1</a:t>
                    </a:r>
                  </a:p>
                </p:txBody>
              </p:sp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D324C525-5A49-4CF7-B1B9-194D14609178}"/>
                      </a:ext>
                    </a:extLst>
                  </p:cNvPr>
                  <p:cNvSpPr/>
                  <p:nvPr/>
                </p:nvSpPr>
                <p:spPr>
                  <a:xfrm>
                    <a:off x="1334808" y="1550502"/>
                    <a:ext cx="4541666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2</a:t>
                    </a:r>
                  </a:p>
                </p:txBody>
              </p:sp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3B62C0EC-CE22-422B-B2C5-AC67DD013821}"/>
                      </a:ext>
                    </a:extLst>
                  </p:cNvPr>
                  <p:cNvSpPr/>
                  <p:nvPr/>
                </p:nvSpPr>
                <p:spPr>
                  <a:xfrm>
                    <a:off x="1334813" y="2186604"/>
                    <a:ext cx="4541665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BIN_NUM_PER_HIS – 2</a:t>
                    </a:r>
                  </a:p>
                </p:txBody>
              </p:sp>
            </p:grpSp>
          </p:grp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1BDD60FF-BABD-48E2-AA1E-08EB3B9F09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668" y="624130"/>
                <a:ext cx="3633805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9E5795B-31B6-4878-83E7-6C738DF28F20}"/>
                  </a:ext>
                </a:extLst>
              </p:cNvPr>
              <p:cNvSpPr txBox="1"/>
              <p:nvPr/>
            </p:nvSpPr>
            <p:spPr>
              <a:xfrm>
                <a:off x="1521941" y="301566"/>
                <a:ext cx="1928088" cy="368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 err="1"/>
                  <a:t>peakMax</a:t>
                </a:r>
                <a:r>
                  <a:rPr lang="en-US" sz="1953"/>
                  <a:t> bits wide</a:t>
                </a:r>
              </a:p>
            </p:txBody>
          </p: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40575BFE-AA38-49FD-98EC-AE3F283F84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11842" y="854242"/>
                <a:ext cx="0" cy="159025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B9A9E96-0263-4859-81A3-DBDCCE908C3B}"/>
                  </a:ext>
                </a:extLst>
              </p:cNvPr>
              <p:cNvSpPr txBox="1"/>
              <p:nvPr/>
            </p:nvSpPr>
            <p:spPr>
              <a:xfrm>
                <a:off x="4411843" y="1417313"/>
                <a:ext cx="890336" cy="368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7560747-81B0-4BDD-BB5C-95C9E57A9E38}"/>
                </a:ext>
              </a:extLst>
            </p:cNvPr>
            <p:cNvSpPr txBox="1"/>
            <p:nvPr/>
          </p:nvSpPr>
          <p:spPr>
            <a:xfrm>
              <a:off x="1844494" y="2869331"/>
              <a:ext cx="1668155" cy="368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2</a:t>
              </a: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8E7E4523-1797-4583-A5F0-7D7ADEB93270}"/>
              </a:ext>
            </a:extLst>
          </p:cNvPr>
          <p:cNvSpPr/>
          <p:nvPr/>
        </p:nvSpPr>
        <p:spPr>
          <a:xfrm>
            <a:off x="30578063" y="12122557"/>
            <a:ext cx="3915927" cy="3387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>
                <a:solidFill>
                  <a:schemeClr val="tx1"/>
                </a:solidFill>
              </a:rPr>
              <a:t>Bin BIN_NUM_PER_HIS – 1 (TH+ -1)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7B8A012-6B06-469D-B0D4-29E8FA470B9C}"/>
              </a:ext>
            </a:extLst>
          </p:cNvPr>
          <p:cNvSpPr txBox="1"/>
          <p:nvPr/>
        </p:nvSpPr>
        <p:spPr>
          <a:xfrm>
            <a:off x="22197091" y="5914354"/>
            <a:ext cx="1782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Np = 4, Nb = 3,</a:t>
            </a:r>
          </a:p>
          <a:p>
            <a:r>
              <a:rPr lang="en-US" err="1"/>
              <a:t>peakMax</a:t>
            </a:r>
            <a:r>
              <a:rPr lang="en-US"/>
              <a:t>=5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3E593FF-69B4-4C5B-A8DF-D3DF1CA4729A}"/>
              </a:ext>
            </a:extLst>
          </p:cNvPr>
          <p:cNvGrpSpPr/>
          <p:nvPr/>
        </p:nvGrpSpPr>
        <p:grpSpPr>
          <a:xfrm>
            <a:off x="11909493" y="11579693"/>
            <a:ext cx="4500507" cy="3742210"/>
            <a:chOff x="8590157" y="12547048"/>
            <a:chExt cx="4500506" cy="3742212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3C21CE8-178B-49B6-97BD-3BD7917E99E3}"/>
                </a:ext>
              </a:extLst>
            </p:cNvPr>
            <p:cNvSpPr txBox="1"/>
            <p:nvPr/>
          </p:nvSpPr>
          <p:spPr>
            <a:xfrm>
              <a:off x="9942290" y="15896396"/>
              <a:ext cx="239734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1 in SRAM</a:t>
              </a: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53783E78-78AB-4711-AF90-91799ADB1CD3}"/>
                </a:ext>
              </a:extLst>
            </p:cNvPr>
            <p:cNvGrpSpPr/>
            <p:nvPr/>
          </p:nvGrpSpPr>
          <p:grpSpPr>
            <a:xfrm>
              <a:off x="8590157" y="12547048"/>
              <a:ext cx="4500506" cy="3318953"/>
              <a:chOff x="5158078" y="5798771"/>
              <a:chExt cx="4500506" cy="3318953"/>
            </a:xfrm>
          </p:grpSpPr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5210A9B0-5CA5-4AB8-8DA2-F2406CA0347A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A06AB9FF-24E1-49CC-97BB-6A1432B50925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3EE2A6BF-254D-41D8-8A57-E930D22130FD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BB0A8E16-526F-4299-AA8B-08E0F199F5B8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82ACF791-BCAC-4753-834B-2D1BEC8C7CDB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1 (b’001)</a:t>
                </a:r>
              </a:p>
            </p:txBody>
          </p: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C719E51B-B99A-4C33-AFAF-B6F47CAB0C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3686E74-D5DD-4923-974A-DAC2D4F6B620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2DDB252F-5B37-4F3C-A850-505E1E5DEB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2B69D6E8-AE38-498E-B802-EC50F47457E4}"/>
                  </a:ext>
                </a:extLst>
              </p:cNvPr>
              <p:cNvSpPr txBox="1"/>
              <p:nvPr/>
            </p:nvSpPr>
            <p:spPr>
              <a:xfrm>
                <a:off x="8699124" y="7497205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428F7043-1279-4EC8-B8C0-2F595FBB74FE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2 (b’010)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6E24F5EA-BE41-4A00-B364-9A96F235ACE9}"/>
                  </a:ext>
                </a:extLst>
              </p:cNvPr>
              <p:cNvSpPr txBox="1"/>
              <p:nvPr/>
            </p:nvSpPr>
            <p:spPr>
              <a:xfrm>
                <a:off x="5175151" y="6393151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D6B0BF76-F185-40A8-9968-84283E31560C}"/>
                  </a:ext>
                </a:extLst>
              </p:cNvPr>
              <p:cNvSpPr txBox="1"/>
              <p:nvPr/>
            </p:nvSpPr>
            <p:spPr>
              <a:xfrm>
                <a:off x="5167145" y="708035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E83DF1FC-AD2A-47F1-BFFE-251D4821D9E2}"/>
                  </a:ext>
                </a:extLst>
              </p:cNvPr>
              <p:cNvSpPr txBox="1"/>
              <p:nvPr/>
            </p:nvSpPr>
            <p:spPr>
              <a:xfrm>
                <a:off x="5175151" y="673209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BE139491-17C6-4FB1-BBE2-96AC616E6D5D}"/>
                  </a:ext>
                </a:extLst>
              </p:cNvPr>
              <p:cNvSpPr txBox="1"/>
              <p:nvPr/>
            </p:nvSpPr>
            <p:spPr>
              <a:xfrm>
                <a:off x="5167151" y="7421405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1C76909C-51B0-4952-80F1-4528BDEDBA00}"/>
                  </a:ext>
                </a:extLst>
              </p:cNvPr>
              <p:cNvSpPr txBox="1"/>
              <p:nvPr/>
            </p:nvSpPr>
            <p:spPr>
              <a:xfrm>
                <a:off x="5175151" y="7751085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755ED5F-9732-48C4-A6C9-DF50E455A6A0}"/>
                  </a:ext>
                </a:extLst>
              </p:cNvPr>
              <p:cNvSpPr txBox="1"/>
              <p:nvPr/>
            </p:nvSpPr>
            <p:spPr>
              <a:xfrm>
                <a:off x="5160391" y="8090719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4FDB9677-FBE0-444A-BD4C-E6914B8DD63E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86F37DF4-64E8-44FF-8206-3B56B4E85D5F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A7CECFD2-E04C-48D0-8DB1-53219885E336}"/>
                  </a:ext>
                </a:extLst>
              </p:cNvPr>
              <p:cNvSpPr txBox="1"/>
              <p:nvPr/>
            </p:nvSpPr>
            <p:spPr>
              <a:xfrm>
                <a:off x="5160385" y="8419732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E2485627-EACF-4022-9DD3-00836A814484}"/>
                  </a:ext>
                </a:extLst>
              </p:cNvPr>
              <p:cNvSpPr txBox="1"/>
              <p:nvPr/>
            </p:nvSpPr>
            <p:spPr>
              <a:xfrm>
                <a:off x="5158078" y="8748392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7931BA8-0F13-429D-A3DE-C67B5B0B8ECF}"/>
              </a:ext>
            </a:extLst>
          </p:cNvPr>
          <p:cNvGrpSpPr/>
          <p:nvPr/>
        </p:nvGrpSpPr>
        <p:grpSpPr>
          <a:xfrm>
            <a:off x="30693860" y="17660023"/>
            <a:ext cx="4500507" cy="3731971"/>
            <a:chOff x="13090663" y="12522576"/>
            <a:chExt cx="4500506" cy="3731968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B23AF58D-6FA4-4075-9E63-60EE5E7A1E1F}"/>
                </a:ext>
              </a:extLst>
            </p:cNvPr>
            <p:cNvGrpSpPr/>
            <p:nvPr/>
          </p:nvGrpSpPr>
          <p:grpSpPr>
            <a:xfrm>
              <a:off x="13090663" y="12522576"/>
              <a:ext cx="4500506" cy="3318956"/>
              <a:chOff x="5158078" y="5798771"/>
              <a:chExt cx="4500506" cy="3318956"/>
            </a:xfrm>
          </p:grpSpPr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75CC29EB-CF78-4C42-B020-BAE390408247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3F3EAF9A-2B52-45BE-A172-EDEB38317017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6C6DD782-CBE7-4A1D-B61E-0A254EEBEA6C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2AD0280D-6760-46D8-B6BF-B7B1C02D8E3B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FCCB447F-B680-4058-9CD8-E7B8ABED9D41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cxnSp>
            <p:nvCxnSpPr>
              <p:cNvPr id="142" name="Straight Arrow Connector 141">
                <a:extLst>
                  <a:ext uri="{FF2B5EF4-FFF2-40B4-BE49-F238E27FC236}">
                    <a16:creationId xmlns:a16="http://schemas.microsoft.com/office/drawing/2014/main" id="{48292568-7831-4E86-B270-CE5713416D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11732863-4394-4A4A-896D-1590284912F1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144" name="Straight Arrow Connector 143">
                <a:extLst>
                  <a:ext uri="{FF2B5EF4-FFF2-40B4-BE49-F238E27FC236}">
                    <a16:creationId xmlns:a16="http://schemas.microsoft.com/office/drawing/2014/main" id="{8D6C5B04-633D-4E87-9512-C1B8DE92FF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01E53B4B-9C4F-4092-811B-EA01D24903FB}"/>
                  </a:ext>
                </a:extLst>
              </p:cNvPr>
              <p:cNvSpPr txBox="1"/>
              <p:nvPr/>
            </p:nvSpPr>
            <p:spPr>
              <a:xfrm>
                <a:off x="8699124" y="7497203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736BA8C8-4491-4204-9AC5-AF24DB1D3584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04F41C43-78D9-4F21-A783-0E174C88ADDB}"/>
                  </a:ext>
                </a:extLst>
              </p:cNvPr>
              <p:cNvSpPr txBox="1"/>
              <p:nvPr/>
            </p:nvSpPr>
            <p:spPr>
              <a:xfrm>
                <a:off x="5175151" y="6393150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E639EF17-0235-469A-BD7D-4DA9063DD159}"/>
                  </a:ext>
                </a:extLst>
              </p:cNvPr>
              <p:cNvSpPr txBox="1"/>
              <p:nvPr/>
            </p:nvSpPr>
            <p:spPr>
              <a:xfrm>
                <a:off x="5167145" y="7080356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744E3495-14FF-45A6-913D-069020E136AC}"/>
                  </a:ext>
                </a:extLst>
              </p:cNvPr>
              <p:cNvSpPr txBox="1"/>
              <p:nvPr/>
            </p:nvSpPr>
            <p:spPr>
              <a:xfrm>
                <a:off x="5175151" y="6732097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B7F32E16-FDE3-4020-BD48-BD7A8950B5F4}"/>
                  </a:ext>
                </a:extLst>
              </p:cNvPr>
              <p:cNvSpPr txBox="1"/>
              <p:nvPr/>
            </p:nvSpPr>
            <p:spPr>
              <a:xfrm>
                <a:off x="5167151" y="7421403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F6F760B-CA44-4130-96D7-ECE4ABAED9DB}"/>
                  </a:ext>
                </a:extLst>
              </p:cNvPr>
              <p:cNvSpPr txBox="1"/>
              <p:nvPr/>
            </p:nvSpPr>
            <p:spPr>
              <a:xfrm>
                <a:off x="5175151" y="7751083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4E89B081-68B3-4240-AC3C-283F7E16D457}"/>
                  </a:ext>
                </a:extLst>
              </p:cNvPr>
              <p:cNvSpPr txBox="1"/>
              <p:nvPr/>
            </p:nvSpPr>
            <p:spPr>
              <a:xfrm>
                <a:off x="5160391" y="8090716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F9F907B9-7927-4353-AEF9-FB5DCE07E290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759BED9C-2BAC-4890-AC25-62A8E1B011CC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1C3FEB78-5D5F-4788-86B8-1DA05174C280}"/>
                  </a:ext>
                </a:extLst>
              </p:cNvPr>
              <p:cNvSpPr txBox="1"/>
              <p:nvPr/>
            </p:nvSpPr>
            <p:spPr>
              <a:xfrm>
                <a:off x="5160385" y="8419735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A35F0606-5D31-4234-A650-1B98C751FF5F}"/>
                  </a:ext>
                </a:extLst>
              </p:cNvPr>
              <p:cNvSpPr txBox="1"/>
              <p:nvPr/>
            </p:nvSpPr>
            <p:spPr>
              <a:xfrm>
                <a:off x="5158078" y="8748395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0E6D6BEB-031F-468F-B939-EAB0C3BCB5A8}"/>
                </a:ext>
              </a:extLst>
            </p:cNvPr>
            <p:cNvSpPr txBox="1"/>
            <p:nvPr/>
          </p:nvSpPr>
          <p:spPr>
            <a:xfrm>
              <a:off x="14910923" y="15861680"/>
              <a:ext cx="14272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2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388C72-BD5C-4931-B3EE-D3EB38B5BC8B}"/>
              </a:ext>
            </a:extLst>
          </p:cNvPr>
          <p:cNvGrpSpPr/>
          <p:nvPr/>
        </p:nvGrpSpPr>
        <p:grpSpPr>
          <a:xfrm>
            <a:off x="5049447" y="11526118"/>
            <a:ext cx="4500507" cy="3758438"/>
            <a:chOff x="4089120" y="12545560"/>
            <a:chExt cx="4500506" cy="375843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56A8775-0978-4A0D-B6EB-A46241E6C089}"/>
                </a:ext>
              </a:extLst>
            </p:cNvPr>
            <p:cNvGrpSpPr/>
            <p:nvPr/>
          </p:nvGrpSpPr>
          <p:grpSpPr>
            <a:xfrm>
              <a:off x="4089120" y="12545560"/>
              <a:ext cx="4500506" cy="3318956"/>
              <a:chOff x="5158078" y="5798771"/>
              <a:chExt cx="4500506" cy="3318956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3457C0C-9DD6-4EFF-9095-4C7B98BCA128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18F86E38-B8CB-4B50-A552-E190DAFA4B1D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AF0B78D7-5991-444D-AB0C-6059E2712B5E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79C65A5C-9F8B-4662-B73D-BB515D6365F5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6F139F-4E9E-4C04-B619-621F66B27158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58BD2E5D-6EEE-4228-8066-5059DD2029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600FBD1-F08A-4515-8C1F-F03AE59AF8D6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0C30FBBA-58FF-429A-87C8-D372E0AB74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64465A2-D481-4897-850F-C805B6975DBB}"/>
                  </a:ext>
                </a:extLst>
              </p:cNvPr>
              <p:cNvSpPr txBox="1"/>
              <p:nvPr/>
            </p:nvSpPr>
            <p:spPr>
              <a:xfrm>
                <a:off x="8699124" y="7497203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D4FC7414-D864-4ED1-AA43-08B7ED426E53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1B34604-EDAA-4928-AB99-4759797823FC}"/>
                  </a:ext>
                </a:extLst>
              </p:cNvPr>
              <p:cNvSpPr txBox="1"/>
              <p:nvPr/>
            </p:nvSpPr>
            <p:spPr>
              <a:xfrm>
                <a:off x="5175151" y="6393150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30AB70A-89E4-4491-A73D-7D6B24AAD30C}"/>
                  </a:ext>
                </a:extLst>
              </p:cNvPr>
              <p:cNvSpPr txBox="1"/>
              <p:nvPr/>
            </p:nvSpPr>
            <p:spPr>
              <a:xfrm>
                <a:off x="5167145" y="7080356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45441B8-8C17-4767-83EC-33156E02CFA2}"/>
                  </a:ext>
                </a:extLst>
              </p:cNvPr>
              <p:cNvSpPr txBox="1"/>
              <p:nvPr/>
            </p:nvSpPr>
            <p:spPr>
              <a:xfrm>
                <a:off x="5175151" y="6732097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A0C4E3C-14D8-45B0-B3D5-8CAC7FE11EA8}"/>
                  </a:ext>
                </a:extLst>
              </p:cNvPr>
              <p:cNvSpPr txBox="1"/>
              <p:nvPr/>
            </p:nvSpPr>
            <p:spPr>
              <a:xfrm>
                <a:off x="5167151" y="7421403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80F14EE-EA0D-454E-90E6-DCF937F694BA}"/>
                  </a:ext>
                </a:extLst>
              </p:cNvPr>
              <p:cNvSpPr txBox="1"/>
              <p:nvPr/>
            </p:nvSpPr>
            <p:spPr>
              <a:xfrm>
                <a:off x="5175151" y="7751083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671D224-9E59-47D0-812D-8C00D51C98B2}"/>
                  </a:ext>
                </a:extLst>
              </p:cNvPr>
              <p:cNvSpPr txBox="1"/>
              <p:nvPr/>
            </p:nvSpPr>
            <p:spPr>
              <a:xfrm>
                <a:off x="5160391" y="8090716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33488D0E-9978-48B4-8302-966BD8BB5A5E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7D9779D7-F3CE-40EB-B270-7D5C024459CF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7677780-047F-4B5C-B3A4-CCE997C4FB19}"/>
                  </a:ext>
                </a:extLst>
              </p:cNvPr>
              <p:cNvSpPr txBox="1"/>
              <p:nvPr/>
            </p:nvSpPr>
            <p:spPr>
              <a:xfrm>
                <a:off x="5160385" y="8419735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40AF8F5-922C-47D8-A563-3C5A73274502}"/>
                  </a:ext>
                </a:extLst>
              </p:cNvPr>
              <p:cNvSpPr txBox="1"/>
              <p:nvPr/>
            </p:nvSpPr>
            <p:spPr>
              <a:xfrm>
                <a:off x="5158078" y="8748395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BF49CF53-B5DB-4382-AD0D-7B1A38180BAA}"/>
                </a:ext>
              </a:extLst>
            </p:cNvPr>
            <p:cNvSpPr txBox="1"/>
            <p:nvPr/>
          </p:nvSpPr>
          <p:spPr>
            <a:xfrm>
              <a:off x="5246573" y="15911130"/>
              <a:ext cx="288934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The initial value in SRAM1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C7BA275-E127-47CC-BB8A-2A1A9218C87A}"/>
              </a:ext>
            </a:extLst>
          </p:cNvPr>
          <p:cNvGrpSpPr/>
          <p:nvPr/>
        </p:nvGrpSpPr>
        <p:grpSpPr>
          <a:xfrm>
            <a:off x="9925127" y="12534174"/>
            <a:ext cx="1537240" cy="938620"/>
            <a:chOff x="9514717" y="3322480"/>
            <a:chExt cx="1537238" cy="938622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780E544-4625-4B8A-A261-F5550734561B}"/>
                </a:ext>
              </a:extLst>
            </p:cNvPr>
            <p:cNvCxnSpPr>
              <a:cxnSpLocks/>
            </p:cNvCxnSpPr>
            <p:nvPr/>
          </p:nvCxnSpPr>
          <p:spPr>
            <a:xfrm>
              <a:off x="9560528" y="4261102"/>
              <a:ext cx="14709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39055F3-B8F9-4DE9-A3A5-CBE7775EE126}"/>
                </a:ext>
              </a:extLst>
            </p:cNvPr>
            <p:cNvSpPr txBox="1"/>
            <p:nvPr/>
          </p:nvSpPr>
          <p:spPr>
            <a:xfrm>
              <a:off x="9514717" y="3322480"/>
              <a:ext cx="1537238" cy="923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After counting all the inputs into the SRAM </a:t>
              </a:r>
            </a:p>
          </p:txBody>
        </p:sp>
      </p:grpSp>
      <p:sp>
        <p:nvSpPr>
          <p:cNvPr id="162" name="TextBox 161">
            <a:extLst>
              <a:ext uri="{FF2B5EF4-FFF2-40B4-BE49-F238E27FC236}">
                <a16:creationId xmlns:a16="http://schemas.microsoft.com/office/drawing/2014/main" id="{0ED4F2F1-CA76-4764-9B9D-76BBF8010AA6}"/>
              </a:ext>
            </a:extLst>
          </p:cNvPr>
          <p:cNvSpPr txBox="1"/>
          <p:nvPr/>
        </p:nvSpPr>
        <p:spPr>
          <a:xfrm>
            <a:off x="2109427" y="13015520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9(b’1011) 	11(b’1011)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5655E175-ED29-4473-8083-CD8F4D19121B}"/>
              </a:ext>
            </a:extLst>
          </p:cNvPr>
          <p:cNvSpPr txBox="1"/>
          <p:nvPr/>
        </p:nvSpPr>
        <p:spPr>
          <a:xfrm>
            <a:off x="2282464" y="13458310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Acquisition1 in serial</a:t>
            </a:r>
            <a:endParaRPr lang="en-US"/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24EAC5F4-0658-4AF9-BFB5-2AD1202EBD15}"/>
              </a:ext>
            </a:extLst>
          </p:cNvPr>
          <p:cNvGrpSpPr/>
          <p:nvPr/>
        </p:nvGrpSpPr>
        <p:grpSpPr>
          <a:xfrm>
            <a:off x="11858253" y="15569167"/>
            <a:ext cx="4500507" cy="3742210"/>
            <a:chOff x="8590157" y="12547048"/>
            <a:chExt cx="4500506" cy="3742212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BB6D6929-BA93-42FB-8031-F5C463A5CAFD}"/>
                </a:ext>
              </a:extLst>
            </p:cNvPr>
            <p:cNvSpPr txBox="1"/>
            <p:nvPr/>
          </p:nvSpPr>
          <p:spPr>
            <a:xfrm>
              <a:off x="9942290" y="15896396"/>
              <a:ext cx="239734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1 in SRAM</a:t>
              </a:r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F7A8C7DB-14EA-4384-B30B-EFE835EE48AD}"/>
                </a:ext>
              </a:extLst>
            </p:cNvPr>
            <p:cNvGrpSpPr/>
            <p:nvPr/>
          </p:nvGrpSpPr>
          <p:grpSpPr>
            <a:xfrm>
              <a:off x="8590157" y="12547048"/>
              <a:ext cx="4500506" cy="3318953"/>
              <a:chOff x="5158078" y="5798771"/>
              <a:chExt cx="4500506" cy="3318953"/>
            </a:xfrm>
          </p:grpSpPr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078446C5-7AFB-442A-8CDC-521BF48E6EC1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D5027963-A09C-4095-91B1-354349EDCA67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3C3BAC02-0FF9-4087-98D8-C6D851106745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3016CDE3-3CD2-4165-84A8-741DA2BC4F48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C7D7E791-4842-4889-AB19-106A748EB967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1 (b’001)</a:t>
                </a:r>
              </a:p>
            </p:txBody>
          </p:sp>
          <p:cxnSp>
            <p:nvCxnSpPr>
              <p:cNvPr id="172" name="Straight Arrow Connector 171">
                <a:extLst>
                  <a:ext uri="{FF2B5EF4-FFF2-40B4-BE49-F238E27FC236}">
                    <a16:creationId xmlns:a16="http://schemas.microsoft.com/office/drawing/2014/main" id="{36785A18-7B92-4753-AFB0-66B4CE5385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6AB0654B-32A6-4520-A090-58261769E9DF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174" name="Straight Arrow Connector 173">
                <a:extLst>
                  <a:ext uri="{FF2B5EF4-FFF2-40B4-BE49-F238E27FC236}">
                    <a16:creationId xmlns:a16="http://schemas.microsoft.com/office/drawing/2014/main" id="{994FB6F0-9F59-4546-B658-696DA4A1F5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E40C019C-9547-4C4E-AE16-58BD29ED4F60}"/>
                  </a:ext>
                </a:extLst>
              </p:cNvPr>
              <p:cNvSpPr txBox="1"/>
              <p:nvPr/>
            </p:nvSpPr>
            <p:spPr>
              <a:xfrm>
                <a:off x="8699124" y="7497205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E089316A-E507-4D9E-BA21-6645B626B9A3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2 (b’010)</a:t>
                </a: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D724D39C-6F7E-44CF-8F40-BCE3BD7705B2}"/>
                  </a:ext>
                </a:extLst>
              </p:cNvPr>
              <p:cNvSpPr txBox="1"/>
              <p:nvPr/>
            </p:nvSpPr>
            <p:spPr>
              <a:xfrm>
                <a:off x="5175151" y="6393151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F50FA1C3-793B-4579-906C-FE20D0F954F8}"/>
                  </a:ext>
                </a:extLst>
              </p:cNvPr>
              <p:cNvSpPr txBox="1"/>
              <p:nvPr/>
            </p:nvSpPr>
            <p:spPr>
              <a:xfrm>
                <a:off x="5167145" y="708035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CD7E6D1D-457F-4948-AF57-346C32F1CB4D}"/>
                  </a:ext>
                </a:extLst>
              </p:cNvPr>
              <p:cNvSpPr txBox="1"/>
              <p:nvPr/>
            </p:nvSpPr>
            <p:spPr>
              <a:xfrm>
                <a:off x="5175151" y="673209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0B3B5D56-723C-4999-83C2-3422E03D77FC}"/>
                  </a:ext>
                </a:extLst>
              </p:cNvPr>
              <p:cNvSpPr txBox="1"/>
              <p:nvPr/>
            </p:nvSpPr>
            <p:spPr>
              <a:xfrm>
                <a:off x="5167151" y="7421405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42C9A505-6F30-488C-80F8-FF0B647BCB36}"/>
                  </a:ext>
                </a:extLst>
              </p:cNvPr>
              <p:cNvSpPr txBox="1"/>
              <p:nvPr/>
            </p:nvSpPr>
            <p:spPr>
              <a:xfrm>
                <a:off x="5175151" y="7751085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349A629B-3808-40A8-8038-9D64E677DF49}"/>
                  </a:ext>
                </a:extLst>
              </p:cNvPr>
              <p:cNvSpPr txBox="1"/>
              <p:nvPr/>
            </p:nvSpPr>
            <p:spPr>
              <a:xfrm>
                <a:off x="5160391" y="8090719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18F58E29-E733-4DFF-B974-9E00AB129F19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3F85056E-B54B-4FAE-B07C-7CEB54229B6E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E8CE7BA6-68A9-49BD-A4D9-9486718325E9}"/>
                  </a:ext>
                </a:extLst>
              </p:cNvPr>
              <p:cNvSpPr txBox="1"/>
              <p:nvPr/>
            </p:nvSpPr>
            <p:spPr>
              <a:xfrm>
                <a:off x="5160385" y="8419732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93845E50-8634-4C42-AA4B-82F2E32BD331}"/>
                  </a:ext>
                </a:extLst>
              </p:cNvPr>
              <p:cNvSpPr txBox="1"/>
              <p:nvPr/>
            </p:nvSpPr>
            <p:spPr>
              <a:xfrm>
                <a:off x="5158078" y="8748392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23A95E4-A325-4F89-808A-B0061FA28DE9}"/>
              </a:ext>
            </a:extLst>
          </p:cNvPr>
          <p:cNvGrpSpPr/>
          <p:nvPr/>
        </p:nvGrpSpPr>
        <p:grpSpPr>
          <a:xfrm>
            <a:off x="9937787" y="16541548"/>
            <a:ext cx="1537240" cy="938620"/>
            <a:chOff x="9479483" y="7227845"/>
            <a:chExt cx="1537238" cy="938622"/>
          </a:xfrm>
        </p:grpSpPr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2138F2E7-0123-4335-ACBA-4F6EAB39A132}"/>
                </a:ext>
              </a:extLst>
            </p:cNvPr>
            <p:cNvCxnSpPr>
              <a:cxnSpLocks/>
            </p:cNvCxnSpPr>
            <p:nvPr/>
          </p:nvCxnSpPr>
          <p:spPr>
            <a:xfrm>
              <a:off x="9525294" y="8166467"/>
              <a:ext cx="14709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85FCDF57-358A-4542-AF4B-136621E2453D}"/>
                </a:ext>
              </a:extLst>
            </p:cNvPr>
            <p:cNvSpPr txBox="1"/>
            <p:nvPr/>
          </p:nvSpPr>
          <p:spPr>
            <a:xfrm>
              <a:off x="9479483" y="7227845"/>
              <a:ext cx="1537238" cy="923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After counting all the inputs into the SRAM </a:t>
              </a:r>
            </a:p>
          </p:txBody>
        </p: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DB927F2A-99AB-41A1-9CF1-D7BD4DAA2AB4}"/>
              </a:ext>
            </a:extLst>
          </p:cNvPr>
          <p:cNvSpPr txBox="1"/>
          <p:nvPr/>
        </p:nvSpPr>
        <p:spPr>
          <a:xfrm>
            <a:off x="2076213" y="16948410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115(b’1111) 	11(b’1011)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5FC01C6E-53D4-4F1A-9B1B-0E2F3C8D8A40}"/>
              </a:ext>
            </a:extLst>
          </p:cNvPr>
          <p:cNvSpPr txBox="1"/>
          <p:nvPr/>
        </p:nvSpPr>
        <p:spPr>
          <a:xfrm>
            <a:off x="2231977" y="17521490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Acquisition1 in serial</a:t>
            </a:r>
            <a:endParaRPr lang="en-US"/>
          </a:p>
        </p:txBody>
      </p: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CEFC105E-C7D3-46C5-BA6D-B8BAE7DF2C58}"/>
              </a:ext>
            </a:extLst>
          </p:cNvPr>
          <p:cNvGrpSpPr/>
          <p:nvPr/>
        </p:nvGrpSpPr>
        <p:grpSpPr>
          <a:xfrm>
            <a:off x="5075467" y="15613633"/>
            <a:ext cx="4500507" cy="3742210"/>
            <a:chOff x="8590157" y="12547048"/>
            <a:chExt cx="4500506" cy="3742212"/>
          </a:xfrm>
        </p:grpSpPr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CD1C8AF0-1F49-4494-BD87-14F051A24B66}"/>
                </a:ext>
              </a:extLst>
            </p:cNvPr>
            <p:cNvSpPr txBox="1"/>
            <p:nvPr/>
          </p:nvSpPr>
          <p:spPr>
            <a:xfrm>
              <a:off x="9942290" y="15896396"/>
              <a:ext cx="239734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1 in SRAM</a:t>
              </a:r>
            </a:p>
          </p:txBody>
        </p: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46024D6A-7A54-44EE-813D-78DB28574D12}"/>
                </a:ext>
              </a:extLst>
            </p:cNvPr>
            <p:cNvGrpSpPr/>
            <p:nvPr/>
          </p:nvGrpSpPr>
          <p:grpSpPr>
            <a:xfrm>
              <a:off x="8590157" y="12547048"/>
              <a:ext cx="4500506" cy="3318953"/>
              <a:chOff x="5158078" y="5798771"/>
              <a:chExt cx="4500506" cy="3318953"/>
            </a:xfrm>
          </p:grpSpPr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67E21099-7A13-4FE5-8D9A-60B8B48188D4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6B719A66-A270-44F6-B8E8-796B2D0DC144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9C471A43-B177-4B96-937F-AE4B1FE3EE3F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05814E36-D174-4E1E-B4B9-CB676469AF24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D05B1EE4-D4D7-4252-B264-CACADC74398B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1 (b’001)</a:t>
                </a:r>
              </a:p>
            </p:txBody>
          </p:sp>
          <p:cxnSp>
            <p:nvCxnSpPr>
              <p:cNvPr id="223" name="Straight Arrow Connector 222">
                <a:extLst>
                  <a:ext uri="{FF2B5EF4-FFF2-40B4-BE49-F238E27FC236}">
                    <a16:creationId xmlns:a16="http://schemas.microsoft.com/office/drawing/2014/main" id="{08692B05-F6B9-4D85-9239-66389C3147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C84928B8-9A78-4F15-808F-2663A3F58D56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225" name="Straight Arrow Connector 224">
                <a:extLst>
                  <a:ext uri="{FF2B5EF4-FFF2-40B4-BE49-F238E27FC236}">
                    <a16:creationId xmlns:a16="http://schemas.microsoft.com/office/drawing/2014/main" id="{7B6FDD2E-2E19-4B41-8170-DF49658968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F075A26D-DCC4-4CF4-B0D9-970A298C084B}"/>
                  </a:ext>
                </a:extLst>
              </p:cNvPr>
              <p:cNvSpPr txBox="1"/>
              <p:nvPr/>
            </p:nvSpPr>
            <p:spPr>
              <a:xfrm>
                <a:off x="8699124" y="7497205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4A8BE5D6-3E69-4A62-8BE0-9D422650FA61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2 (b’010)</a:t>
                </a:r>
              </a:p>
            </p:txBody>
          </p:sp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694D3BBE-EC65-4C07-8BAE-5612F0BAD963}"/>
                  </a:ext>
                </a:extLst>
              </p:cNvPr>
              <p:cNvSpPr txBox="1"/>
              <p:nvPr/>
            </p:nvSpPr>
            <p:spPr>
              <a:xfrm>
                <a:off x="5175151" y="6393151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686C6EFF-3840-46C8-BFD6-D49CD1EACC13}"/>
                  </a:ext>
                </a:extLst>
              </p:cNvPr>
              <p:cNvSpPr txBox="1"/>
              <p:nvPr/>
            </p:nvSpPr>
            <p:spPr>
              <a:xfrm>
                <a:off x="5167145" y="708035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41C4AAB8-CA68-4B45-95F4-82FD5C22C07F}"/>
                  </a:ext>
                </a:extLst>
              </p:cNvPr>
              <p:cNvSpPr txBox="1"/>
              <p:nvPr/>
            </p:nvSpPr>
            <p:spPr>
              <a:xfrm>
                <a:off x="5175151" y="673209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65FFA1E5-2D6B-4B6D-A73C-2E3A1BC1CEBE}"/>
                  </a:ext>
                </a:extLst>
              </p:cNvPr>
              <p:cNvSpPr txBox="1"/>
              <p:nvPr/>
            </p:nvSpPr>
            <p:spPr>
              <a:xfrm>
                <a:off x="5167151" y="7421405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9EFEAB97-EBE9-4B0C-A1A2-94C8541734F9}"/>
                  </a:ext>
                </a:extLst>
              </p:cNvPr>
              <p:cNvSpPr txBox="1"/>
              <p:nvPr/>
            </p:nvSpPr>
            <p:spPr>
              <a:xfrm>
                <a:off x="5175151" y="7751085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871A2CB9-D79B-4A9E-93F9-8DB15A462811}"/>
                  </a:ext>
                </a:extLst>
              </p:cNvPr>
              <p:cNvSpPr txBox="1"/>
              <p:nvPr/>
            </p:nvSpPr>
            <p:spPr>
              <a:xfrm>
                <a:off x="5160391" y="8090719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A8D04F91-D207-46B5-B2B1-056F6F186990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9F1BF8B5-D597-4637-A1E4-9B5892A3C956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A4F7880D-AAEE-4A67-A20F-E2D024AEE959}"/>
                  </a:ext>
                </a:extLst>
              </p:cNvPr>
              <p:cNvSpPr txBox="1"/>
              <p:nvPr/>
            </p:nvSpPr>
            <p:spPr>
              <a:xfrm>
                <a:off x="5160385" y="8419732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668CB3B2-54EE-442B-954E-2AA49E72A352}"/>
                  </a:ext>
                </a:extLst>
              </p:cNvPr>
              <p:cNvSpPr txBox="1"/>
              <p:nvPr/>
            </p:nvSpPr>
            <p:spPr>
              <a:xfrm>
                <a:off x="5158078" y="8748392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</p:grpSp>
      <p:sp>
        <p:nvSpPr>
          <p:cNvPr id="263" name="TextBox 262">
            <a:extLst>
              <a:ext uri="{FF2B5EF4-FFF2-40B4-BE49-F238E27FC236}">
                <a16:creationId xmlns:a16="http://schemas.microsoft.com/office/drawing/2014/main" id="{20CBCEF8-2F7E-4646-B932-0DEA7E148146}"/>
              </a:ext>
            </a:extLst>
          </p:cNvPr>
          <p:cNvSpPr txBox="1"/>
          <p:nvPr/>
        </p:nvSpPr>
        <p:spPr>
          <a:xfrm>
            <a:off x="32790237" y="22095374"/>
            <a:ext cx="1507420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3"/>
              <a:t>SRAM2_1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D3C143F-7F1F-431A-9301-C70575D52F91}"/>
              </a:ext>
            </a:extLst>
          </p:cNvPr>
          <p:cNvGrpSpPr/>
          <p:nvPr/>
        </p:nvGrpSpPr>
        <p:grpSpPr>
          <a:xfrm>
            <a:off x="4466617" y="19685710"/>
            <a:ext cx="5458527" cy="2777878"/>
            <a:chOff x="17180369" y="4593834"/>
            <a:chExt cx="5458525" cy="2777877"/>
          </a:xfrm>
        </p:grpSpPr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DB845D8A-B926-4C49-A4C4-A48B1FF40D3C}"/>
                </a:ext>
              </a:extLst>
            </p:cNvPr>
            <p:cNvSpPr/>
            <p:nvPr/>
          </p:nvSpPr>
          <p:spPr>
            <a:xfrm>
              <a:off x="18984481" y="5136032"/>
              <a:ext cx="2542990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TH- -&gt; x</a:t>
              </a:r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F271F559-F13C-479D-874D-53BC02B350C2}"/>
                </a:ext>
              </a:extLst>
            </p:cNvPr>
            <p:cNvSpPr/>
            <p:nvPr/>
          </p:nvSpPr>
          <p:spPr>
            <a:xfrm>
              <a:off x="18984481" y="5480587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TH+ -&gt; x</a:t>
              </a:r>
            </a:p>
          </p:txBody>
        </p:sp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FA4F9B50-A675-4D43-B9F7-61C84AB5FA7F}"/>
                </a:ext>
              </a:extLst>
            </p:cNvPr>
            <p:cNvSpPr/>
            <p:nvPr/>
          </p:nvSpPr>
          <p:spPr>
            <a:xfrm>
              <a:off x="18984482" y="5825142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CH -&gt; x</a:t>
              </a:r>
            </a:p>
          </p:txBody>
        </p:sp>
        <p:cxnSp>
          <p:nvCxnSpPr>
            <p:cNvPr id="265" name="Straight Arrow Connector 264">
              <a:extLst>
                <a:ext uri="{FF2B5EF4-FFF2-40B4-BE49-F238E27FC236}">
                  <a16:creationId xmlns:a16="http://schemas.microsoft.com/office/drawing/2014/main" id="{5B8BECE7-9AEC-4944-86FA-B628CC2CDD5A}"/>
                </a:ext>
              </a:extLst>
            </p:cNvPr>
            <p:cNvCxnSpPr>
              <a:cxnSpLocks/>
            </p:cNvCxnSpPr>
            <p:nvPr/>
          </p:nvCxnSpPr>
          <p:spPr>
            <a:xfrm>
              <a:off x="18822900" y="5003073"/>
              <a:ext cx="281119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39904FAC-FD42-4065-9AEC-444A6F0FF5D8}"/>
                </a:ext>
              </a:extLst>
            </p:cNvPr>
            <p:cNvSpPr txBox="1"/>
            <p:nvPr/>
          </p:nvSpPr>
          <p:spPr>
            <a:xfrm>
              <a:off x="19657902" y="4593834"/>
              <a:ext cx="153060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4 bits wide</a:t>
              </a:r>
            </a:p>
          </p:txBody>
        </p:sp>
        <p:cxnSp>
          <p:nvCxnSpPr>
            <p:cNvPr id="269" name="Straight Arrow Connector 268">
              <a:extLst>
                <a:ext uri="{FF2B5EF4-FFF2-40B4-BE49-F238E27FC236}">
                  <a16:creationId xmlns:a16="http://schemas.microsoft.com/office/drawing/2014/main" id="{8C6DD328-E568-4EB6-9D00-7AA8427B4835}"/>
                </a:ext>
              </a:extLst>
            </p:cNvPr>
            <p:cNvCxnSpPr>
              <a:cxnSpLocks/>
            </p:cNvCxnSpPr>
            <p:nvPr/>
          </p:nvCxnSpPr>
          <p:spPr>
            <a:xfrm>
              <a:off x="21634482" y="5138614"/>
              <a:ext cx="0" cy="100788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71ADE786-4856-4889-A2E3-360BB1D4899C}"/>
                </a:ext>
              </a:extLst>
            </p:cNvPr>
            <p:cNvSpPr txBox="1"/>
            <p:nvPr/>
          </p:nvSpPr>
          <p:spPr>
            <a:xfrm>
              <a:off x="21634481" y="5483167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AB4D6FDF-E8D7-433B-AF15-AF8F7D4FB3E2}"/>
                </a:ext>
              </a:extLst>
            </p:cNvPr>
            <p:cNvSpPr/>
            <p:nvPr/>
          </p:nvSpPr>
          <p:spPr>
            <a:xfrm>
              <a:off x="18984265" y="6167376"/>
              <a:ext cx="2542220" cy="342536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addrSaver</a:t>
              </a:r>
              <a:r>
                <a:rPr lang="en-US" sz="1953">
                  <a:solidFill>
                    <a:schemeClr val="tx1"/>
                  </a:solidFill>
                </a:rPr>
                <a:t> -&gt; x</a:t>
              </a: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806BD1F2-D112-4CB0-9307-75BE8B93A091}"/>
                </a:ext>
              </a:extLst>
            </p:cNvPr>
            <p:cNvSpPr/>
            <p:nvPr/>
          </p:nvSpPr>
          <p:spPr>
            <a:xfrm>
              <a:off x="18983493" y="6505434"/>
              <a:ext cx="2542992" cy="320791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peakResult</a:t>
              </a:r>
              <a:r>
                <a:rPr lang="en-US" sz="1953">
                  <a:solidFill>
                    <a:schemeClr val="tx1"/>
                  </a:solidFill>
                </a:rPr>
                <a:t> -&gt; 2 (b’010)</a:t>
              </a:r>
            </a:p>
          </p:txBody>
        </p:sp>
        <p:cxnSp>
          <p:nvCxnSpPr>
            <p:cNvPr id="251" name="Straight Arrow Connector 250">
              <a:extLst>
                <a:ext uri="{FF2B5EF4-FFF2-40B4-BE49-F238E27FC236}">
                  <a16:creationId xmlns:a16="http://schemas.microsoft.com/office/drawing/2014/main" id="{1376F388-B583-4276-ACB8-4E05786B3C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33493" y="6140605"/>
              <a:ext cx="769" cy="70089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CAAB2517-5A46-46B3-B494-A7B46E8204FC}"/>
                </a:ext>
              </a:extLst>
            </p:cNvPr>
            <p:cNvSpPr txBox="1"/>
            <p:nvPr/>
          </p:nvSpPr>
          <p:spPr>
            <a:xfrm>
              <a:off x="21651141" y="6287540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cxnSp>
          <p:nvCxnSpPr>
            <p:cNvPr id="260" name="Straight Arrow Connector 259">
              <a:extLst>
                <a:ext uri="{FF2B5EF4-FFF2-40B4-BE49-F238E27FC236}">
                  <a16:creationId xmlns:a16="http://schemas.microsoft.com/office/drawing/2014/main" id="{6F692C01-E3F9-4B52-8FAE-7BBF2EADA270}"/>
                </a:ext>
              </a:extLst>
            </p:cNvPr>
            <p:cNvCxnSpPr>
              <a:cxnSpLocks/>
            </p:cNvCxnSpPr>
            <p:nvPr/>
          </p:nvCxnSpPr>
          <p:spPr>
            <a:xfrm>
              <a:off x="18858837" y="6130422"/>
              <a:ext cx="0" cy="72272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14B41B10-5C33-43C4-8E65-D2CBF93B56E2}"/>
                </a:ext>
              </a:extLst>
            </p:cNvPr>
            <p:cNvSpPr txBox="1"/>
            <p:nvPr/>
          </p:nvSpPr>
          <p:spPr>
            <a:xfrm>
              <a:off x="17180369" y="6174080"/>
              <a:ext cx="1850113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Result saving part</a:t>
              </a:r>
            </a:p>
          </p:txBody>
        </p:sp>
        <p:cxnSp>
          <p:nvCxnSpPr>
            <p:cNvPr id="246" name="Straight Arrow Connector 245">
              <a:extLst>
                <a:ext uri="{FF2B5EF4-FFF2-40B4-BE49-F238E27FC236}">
                  <a16:creationId xmlns:a16="http://schemas.microsoft.com/office/drawing/2014/main" id="{E0CEAAA4-CE05-48F7-B374-55B52A9AF98E}"/>
                </a:ext>
              </a:extLst>
            </p:cNvPr>
            <p:cNvCxnSpPr>
              <a:cxnSpLocks/>
            </p:cNvCxnSpPr>
            <p:nvPr/>
          </p:nvCxnSpPr>
          <p:spPr>
            <a:xfrm>
              <a:off x="18859048" y="5110310"/>
              <a:ext cx="0" cy="102185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D4CCBD1B-9ADC-45FA-AC45-02D5C17DAF4E}"/>
                </a:ext>
              </a:extLst>
            </p:cNvPr>
            <p:cNvSpPr txBox="1"/>
            <p:nvPr/>
          </p:nvSpPr>
          <p:spPr>
            <a:xfrm>
              <a:off x="17234322" y="5074107"/>
              <a:ext cx="1703206" cy="9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Filter parameter</a:t>
              </a:r>
            </a:p>
            <a:p>
              <a:pPr algn="ctr"/>
              <a:r>
                <a:rPr lang="en-US" sz="1953"/>
                <a:t>part</a:t>
              </a:r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DC8CE0A2-69A0-436F-8E8A-1EAD6A9002F8}"/>
                </a:ext>
              </a:extLst>
            </p:cNvPr>
            <p:cNvSpPr txBox="1"/>
            <p:nvPr/>
          </p:nvSpPr>
          <p:spPr>
            <a:xfrm>
              <a:off x="18783829" y="6978847"/>
              <a:ext cx="288934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The initial value in SRAM2</a:t>
              </a:r>
            </a:p>
          </p:txBody>
        </p:sp>
      </p:grpSp>
      <p:sp>
        <p:nvSpPr>
          <p:cNvPr id="282" name="Rectangle 281">
            <a:extLst>
              <a:ext uri="{FF2B5EF4-FFF2-40B4-BE49-F238E27FC236}">
                <a16:creationId xmlns:a16="http://schemas.microsoft.com/office/drawing/2014/main" id="{E2984616-D43C-41C6-8466-612E9FF2C96D}"/>
              </a:ext>
            </a:extLst>
          </p:cNvPr>
          <p:cNvSpPr/>
          <p:nvPr/>
        </p:nvSpPr>
        <p:spPr>
          <a:xfrm>
            <a:off x="31542837" y="23110087"/>
            <a:ext cx="2962420" cy="1329733"/>
          </a:xfrm>
          <a:prstGeom prst="rect">
            <a:avLst/>
          </a:prstGeom>
          <a:solidFill>
            <a:srgbClr val="DDF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>
                <a:solidFill>
                  <a:schemeClr val="tx1"/>
                </a:solidFill>
              </a:rPr>
              <a:t>BIN_NUM_PER_RAM * PIXEL_NUM_PER_RAM bits in total</a:t>
            </a:r>
          </a:p>
        </p:txBody>
      </p: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127FB6E2-1A84-4D8F-809B-1DAE331AF6C2}"/>
              </a:ext>
            </a:extLst>
          </p:cNvPr>
          <p:cNvCxnSpPr>
            <a:cxnSpLocks/>
          </p:cNvCxnSpPr>
          <p:nvPr/>
        </p:nvCxnSpPr>
        <p:spPr>
          <a:xfrm>
            <a:off x="34733004" y="23100137"/>
            <a:ext cx="9153" cy="13397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4" name="TextBox 283">
            <a:extLst>
              <a:ext uri="{FF2B5EF4-FFF2-40B4-BE49-F238E27FC236}">
                <a16:creationId xmlns:a16="http://schemas.microsoft.com/office/drawing/2014/main" id="{88B5482A-5DA1-43FA-9879-6ECEB624C0A1}"/>
              </a:ext>
            </a:extLst>
          </p:cNvPr>
          <p:cNvSpPr txBox="1"/>
          <p:nvPr/>
        </p:nvSpPr>
        <p:spPr>
          <a:xfrm>
            <a:off x="34646987" y="23559964"/>
            <a:ext cx="1307973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53" err="1"/>
              <a:t>stateRAM</a:t>
            </a:r>
            <a:endParaRPr lang="en-US" sz="1953"/>
          </a:p>
        </p:txBody>
      </p: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F3AE0D1D-DBA4-42D3-B225-8E87353BF586}"/>
              </a:ext>
            </a:extLst>
          </p:cNvPr>
          <p:cNvCxnSpPr>
            <a:cxnSpLocks/>
          </p:cNvCxnSpPr>
          <p:nvPr/>
        </p:nvCxnSpPr>
        <p:spPr>
          <a:xfrm>
            <a:off x="31325657" y="23108160"/>
            <a:ext cx="9153" cy="13718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6" name="TextBox 285">
            <a:extLst>
              <a:ext uri="{FF2B5EF4-FFF2-40B4-BE49-F238E27FC236}">
                <a16:creationId xmlns:a16="http://schemas.microsoft.com/office/drawing/2014/main" id="{673A0AFD-1B85-4E4E-8BAE-CB213822685F}"/>
              </a:ext>
            </a:extLst>
          </p:cNvPr>
          <p:cNvSpPr txBox="1"/>
          <p:nvPr/>
        </p:nvSpPr>
        <p:spPr>
          <a:xfrm>
            <a:off x="29745913" y="23447847"/>
            <a:ext cx="1797120" cy="693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53"/>
              <a:t>State saving part</a:t>
            </a:r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9E7188EB-8AC5-4DF8-8F98-3114457E42C4}"/>
              </a:ext>
            </a:extLst>
          </p:cNvPr>
          <p:cNvGrpSpPr/>
          <p:nvPr/>
        </p:nvGrpSpPr>
        <p:grpSpPr>
          <a:xfrm>
            <a:off x="30060977" y="13669297"/>
            <a:ext cx="5458527" cy="2777878"/>
            <a:chOff x="17180369" y="4593834"/>
            <a:chExt cx="5458525" cy="2777877"/>
          </a:xfrm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8D4BA2A3-A599-41DD-9E9F-1DC904926301}"/>
                </a:ext>
              </a:extLst>
            </p:cNvPr>
            <p:cNvSpPr/>
            <p:nvPr/>
          </p:nvSpPr>
          <p:spPr>
            <a:xfrm>
              <a:off x="18984481" y="5136032"/>
              <a:ext cx="2542990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TH- -&gt; x</a:t>
              </a: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CAB573F3-5056-47AE-B2FD-8A58EBE53B9A}"/>
                </a:ext>
              </a:extLst>
            </p:cNvPr>
            <p:cNvSpPr/>
            <p:nvPr/>
          </p:nvSpPr>
          <p:spPr>
            <a:xfrm>
              <a:off x="18984481" y="5480587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TH+ -&gt; x</a:t>
              </a: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561DE704-DE73-416D-9C7D-8041237091AB}"/>
                </a:ext>
              </a:extLst>
            </p:cNvPr>
            <p:cNvSpPr/>
            <p:nvPr/>
          </p:nvSpPr>
          <p:spPr>
            <a:xfrm>
              <a:off x="18984482" y="5825142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CH -&gt; x</a:t>
              </a:r>
            </a:p>
          </p:txBody>
        </p:sp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629C240A-7CEF-4A7A-AA43-C9ED6A41DA3F}"/>
                </a:ext>
              </a:extLst>
            </p:cNvPr>
            <p:cNvCxnSpPr>
              <a:cxnSpLocks/>
            </p:cNvCxnSpPr>
            <p:nvPr/>
          </p:nvCxnSpPr>
          <p:spPr>
            <a:xfrm>
              <a:off x="18822900" y="5003073"/>
              <a:ext cx="281119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5947B0E6-B506-43E2-88E2-1F6123CC02EE}"/>
                </a:ext>
              </a:extLst>
            </p:cNvPr>
            <p:cNvSpPr txBox="1"/>
            <p:nvPr/>
          </p:nvSpPr>
          <p:spPr>
            <a:xfrm>
              <a:off x="19657902" y="4593834"/>
              <a:ext cx="153060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4 bits wide</a:t>
              </a:r>
            </a:p>
          </p:txBody>
        </p: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A74DE95E-74E4-4172-A576-F007E38D83EB}"/>
                </a:ext>
              </a:extLst>
            </p:cNvPr>
            <p:cNvCxnSpPr>
              <a:cxnSpLocks/>
            </p:cNvCxnSpPr>
            <p:nvPr/>
          </p:nvCxnSpPr>
          <p:spPr>
            <a:xfrm>
              <a:off x="21634482" y="5138614"/>
              <a:ext cx="0" cy="100788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22BE069A-8AF1-42B4-9CA4-48737D1B0C56}"/>
                </a:ext>
              </a:extLst>
            </p:cNvPr>
            <p:cNvSpPr txBox="1"/>
            <p:nvPr/>
          </p:nvSpPr>
          <p:spPr>
            <a:xfrm>
              <a:off x="21634481" y="5483167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E2590CB0-3FA5-47E4-8C3D-B6A2C2D89094}"/>
                </a:ext>
              </a:extLst>
            </p:cNvPr>
            <p:cNvSpPr/>
            <p:nvPr/>
          </p:nvSpPr>
          <p:spPr>
            <a:xfrm>
              <a:off x="18984265" y="6167376"/>
              <a:ext cx="2542220" cy="342536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addrSaver</a:t>
              </a:r>
              <a:r>
                <a:rPr lang="en-US" sz="1953">
                  <a:solidFill>
                    <a:schemeClr val="tx1"/>
                  </a:solidFill>
                </a:rPr>
                <a:t> -&gt; x</a:t>
              </a: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DA82C45E-C407-444E-9D23-1A03D69FE229}"/>
                </a:ext>
              </a:extLst>
            </p:cNvPr>
            <p:cNvSpPr/>
            <p:nvPr/>
          </p:nvSpPr>
          <p:spPr>
            <a:xfrm>
              <a:off x="18983493" y="6505434"/>
              <a:ext cx="2542992" cy="320791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peakResult</a:t>
              </a:r>
              <a:r>
                <a:rPr lang="en-US" sz="1953">
                  <a:solidFill>
                    <a:schemeClr val="tx1"/>
                  </a:solidFill>
                </a:rPr>
                <a:t> -&gt; 2 (b’010)</a:t>
              </a:r>
            </a:p>
          </p:txBody>
        </p: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FB04EF9F-4BC0-445D-96A0-56B10B531A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33493" y="6140605"/>
              <a:ext cx="769" cy="70089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E044AE2E-C61B-4E2C-9C6D-54D10BE1C3CB}"/>
                </a:ext>
              </a:extLst>
            </p:cNvPr>
            <p:cNvSpPr txBox="1"/>
            <p:nvPr/>
          </p:nvSpPr>
          <p:spPr>
            <a:xfrm>
              <a:off x="21651141" y="6287540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3C6E6ECD-5DB0-4A65-82FB-91ECFC0382D0}"/>
                </a:ext>
              </a:extLst>
            </p:cNvPr>
            <p:cNvCxnSpPr>
              <a:cxnSpLocks/>
            </p:cNvCxnSpPr>
            <p:nvPr/>
          </p:nvCxnSpPr>
          <p:spPr>
            <a:xfrm>
              <a:off x="18858837" y="6130422"/>
              <a:ext cx="0" cy="72272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6563244A-470A-451B-A0DF-86503E86C0D4}"/>
                </a:ext>
              </a:extLst>
            </p:cNvPr>
            <p:cNvSpPr txBox="1"/>
            <p:nvPr/>
          </p:nvSpPr>
          <p:spPr>
            <a:xfrm>
              <a:off x="17180369" y="6174080"/>
              <a:ext cx="1850113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Result saving part</a:t>
              </a:r>
            </a:p>
          </p:txBody>
        </p: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9737F7AF-A824-4F56-8E27-8FACAE29DDE7}"/>
                </a:ext>
              </a:extLst>
            </p:cNvPr>
            <p:cNvCxnSpPr>
              <a:cxnSpLocks/>
            </p:cNvCxnSpPr>
            <p:nvPr/>
          </p:nvCxnSpPr>
          <p:spPr>
            <a:xfrm>
              <a:off x="18859048" y="5110310"/>
              <a:ext cx="0" cy="102185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556D1CA5-403B-4698-8D4D-FB9B1CA03177}"/>
                </a:ext>
              </a:extLst>
            </p:cNvPr>
            <p:cNvSpPr txBox="1"/>
            <p:nvPr/>
          </p:nvSpPr>
          <p:spPr>
            <a:xfrm>
              <a:off x="17234322" y="5074107"/>
              <a:ext cx="1703206" cy="9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Filter parameter</a:t>
              </a:r>
            </a:p>
            <a:p>
              <a:pPr algn="ctr"/>
              <a:r>
                <a:rPr lang="en-US" sz="1953"/>
                <a:t>part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918621E2-F66A-4007-A941-C279B6E01578}"/>
                </a:ext>
              </a:extLst>
            </p:cNvPr>
            <p:cNvSpPr txBox="1"/>
            <p:nvPr/>
          </p:nvSpPr>
          <p:spPr>
            <a:xfrm>
              <a:off x="18783829" y="6978847"/>
              <a:ext cx="288934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The initial value in SRAM2</a:t>
              </a:r>
            </a:p>
          </p:txBody>
        </p:sp>
      </p:grpSp>
      <p:sp>
        <p:nvSpPr>
          <p:cNvPr id="206" name="TextBox 205">
            <a:extLst>
              <a:ext uri="{FF2B5EF4-FFF2-40B4-BE49-F238E27FC236}">
                <a16:creationId xmlns:a16="http://schemas.microsoft.com/office/drawing/2014/main" id="{FEF7FA04-33B5-42D0-BEFF-5072959A4F79}"/>
              </a:ext>
            </a:extLst>
          </p:cNvPr>
          <p:cNvSpPr txBox="1"/>
          <p:nvPr/>
        </p:nvSpPr>
        <p:spPr>
          <a:xfrm>
            <a:off x="16699993" y="16659047"/>
            <a:ext cx="208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Peak value of first histogram (5(b’101))</a:t>
            </a:r>
          </a:p>
        </p:txBody>
      </p:sp>
      <p:sp>
        <p:nvSpPr>
          <p:cNvPr id="207" name="Arrow: Right 206">
            <a:extLst>
              <a:ext uri="{FF2B5EF4-FFF2-40B4-BE49-F238E27FC236}">
                <a16:creationId xmlns:a16="http://schemas.microsoft.com/office/drawing/2014/main" id="{C5B1EE52-03E6-4457-9EDE-B08741E8B4C8}"/>
              </a:ext>
            </a:extLst>
          </p:cNvPr>
          <p:cNvSpPr/>
          <p:nvPr/>
        </p:nvSpPr>
        <p:spPr>
          <a:xfrm>
            <a:off x="2097120" y="17308767"/>
            <a:ext cx="2703027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Arrow: Right 207">
            <a:extLst>
              <a:ext uri="{FF2B5EF4-FFF2-40B4-BE49-F238E27FC236}">
                <a16:creationId xmlns:a16="http://schemas.microsoft.com/office/drawing/2014/main" id="{2DA626AC-BD24-441B-87D3-09DB7DCD5389}"/>
              </a:ext>
            </a:extLst>
          </p:cNvPr>
          <p:cNvSpPr/>
          <p:nvPr/>
        </p:nvSpPr>
        <p:spPr>
          <a:xfrm>
            <a:off x="2097114" y="13308920"/>
            <a:ext cx="2724893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Arrow: Right 208">
            <a:extLst>
              <a:ext uri="{FF2B5EF4-FFF2-40B4-BE49-F238E27FC236}">
                <a16:creationId xmlns:a16="http://schemas.microsoft.com/office/drawing/2014/main" id="{6E35C91B-3D22-4CDA-B15B-47A72B233AA1}"/>
              </a:ext>
            </a:extLst>
          </p:cNvPr>
          <p:cNvSpPr/>
          <p:nvPr/>
        </p:nvSpPr>
        <p:spPr>
          <a:xfrm>
            <a:off x="16714693" y="17264557"/>
            <a:ext cx="2089200" cy="2556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EAABC4AB-5B36-4567-8C88-FA089F4EB755}"/>
              </a:ext>
            </a:extLst>
          </p:cNvPr>
          <p:cNvSpPr txBox="1"/>
          <p:nvPr/>
        </p:nvSpPr>
        <p:spPr>
          <a:xfrm>
            <a:off x="2034273" y="20378620"/>
            <a:ext cx="2255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Peak value of first histogram (5(b’101))</a:t>
            </a:r>
          </a:p>
        </p:txBody>
      </p:sp>
      <p:sp>
        <p:nvSpPr>
          <p:cNvPr id="239" name="Arrow: Right 238">
            <a:extLst>
              <a:ext uri="{FF2B5EF4-FFF2-40B4-BE49-F238E27FC236}">
                <a16:creationId xmlns:a16="http://schemas.microsoft.com/office/drawing/2014/main" id="{D5E8003B-7683-4D4F-9F5A-5F6189AEF907}"/>
              </a:ext>
            </a:extLst>
          </p:cNvPr>
          <p:cNvSpPr/>
          <p:nvPr/>
        </p:nvSpPr>
        <p:spPr>
          <a:xfrm>
            <a:off x="2072407" y="21041417"/>
            <a:ext cx="2255147" cy="21784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CF92B130-0151-4083-8905-FAEB8BE7EE8D}"/>
              </a:ext>
            </a:extLst>
          </p:cNvPr>
          <p:cNvGrpSpPr/>
          <p:nvPr/>
        </p:nvGrpSpPr>
        <p:grpSpPr>
          <a:xfrm>
            <a:off x="10032207" y="20251321"/>
            <a:ext cx="1537240" cy="938620"/>
            <a:chOff x="9479483" y="7227845"/>
            <a:chExt cx="1537238" cy="938622"/>
          </a:xfrm>
        </p:grpSpPr>
        <p:cxnSp>
          <p:nvCxnSpPr>
            <p:cNvPr id="241" name="Straight Arrow Connector 240">
              <a:extLst>
                <a:ext uri="{FF2B5EF4-FFF2-40B4-BE49-F238E27FC236}">
                  <a16:creationId xmlns:a16="http://schemas.microsoft.com/office/drawing/2014/main" id="{03A5BF59-5384-45D4-BCF3-42317DB4B943}"/>
                </a:ext>
              </a:extLst>
            </p:cNvPr>
            <p:cNvCxnSpPr>
              <a:cxnSpLocks/>
            </p:cNvCxnSpPr>
            <p:nvPr/>
          </p:nvCxnSpPr>
          <p:spPr>
            <a:xfrm>
              <a:off x="9525294" y="8166467"/>
              <a:ext cx="14709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407CBE79-4C98-4516-B0A3-1CCBB645E2AC}"/>
                </a:ext>
              </a:extLst>
            </p:cNvPr>
            <p:cNvSpPr txBox="1"/>
            <p:nvPr/>
          </p:nvSpPr>
          <p:spPr>
            <a:xfrm>
              <a:off x="9479483" y="7227845"/>
              <a:ext cx="1537238" cy="923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After counting all the inputs into the SRAM </a:t>
              </a:r>
            </a:p>
          </p:txBody>
        </p:sp>
      </p:grpSp>
      <p:sp>
        <p:nvSpPr>
          <p:cNvPr id="243" name="TextBox 242">
            <a:extLst>
              <a:ext uri="{FF2B5EF4-FFF2-40B4-BE49-F238E27FC236}">
                <a16:creationId xmlns:a16="http://schemas.microsoft.com/office/drawing/2014/main" id="{20608580-0E5E-4D70-B888-D196EEAD111D}"/>
              </a:ext>
            </a:extLst>
          </p:cNvPr>
          <p:cNvSpPr txBox="1"/>
          <p:nvPr/>
        </p:nvSpPr>
        <p:spPr>
          <a:xfrm>
            <a:off x="16834700" y="12626194"/>
            <a:ext cx="208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Peak value of first histogram (5(b’101))</a:t>
            </a:r>
          </a:p>
        </p:txBody>
      </p:sp>
      <p:sp>
        <p:nvSpPr>
          <p:cNvPr id="244" name="Arrow: Right 243">
            <a:extLst>
              <a:ext uri="{FF2B5EF4-FFF2-40B4-BE49-F238E27FC236}">
                <a16:creationId xmlns:a16="http://schemas.microsoft.com/office/drawing/2014/main" id="{6C521036-2570-4F65-B3B7-188F738F0077}"/>
              </a:ext>
            </a:extLst>
          </p:cNvPr>
          <p:cNvSpPr/>
          <p:nvPr/>
        </p:nvSpPr>
        <p:spPr>
          <a:xfrm>
            <a:off x="16849407" y="13231703"/>
            <a:ext cx="2089200" cy="2556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62D28A81-8693-4BE9-A201-CB1E344AAFAA}"/>
              </a:ext>
            </a:extLst>
          </p:cNvPr>
          <p:cNvGrpSpPr/>
          <p:nvPr/>
        </p:nvGrpSpPr>
        <p:grpSpPr>
          <a:xfrm>
            <a:off x="19122470" y="11985037"/>
            <a:ext cx="5458527" cy="2777878"/>
            <a:chOff x="17180369" y="4593834"/>
            <a:chExt cx="5458525" cy="2777877"/>
          </a:xfrm>
        </p:grpSpPr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4F3C671A-1DA3-42F2-879C-6B40641B8D2A}"/>
                </a:ext>
              </a:extLst>
            </p:cNvPr>
            <p:cNvSpPr/>
            <p:nvPr/>
          </p:nvSpPr>
          <p:spPr>
            <a:xfrm>
              <a:off x="18984481" y="5136032"/>
              <a:ext cx="2542990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TH- -&gt; x</a:t>
              </a:r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CEACBE0C-8B7B-43D4-B5DE-A362BE4FDE8E}"/>
                </a:ext>
              </a:extLst>
            </p:cNvPr>
            <p:cNvSpPr/>
            <p:nvPr/>
          </p:nvSpPr>
          <p:spPr>
            <a:xfrm>
              <a:off x="18984481" y="5480587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TH+ -&gt; x</a:t>
              </a:r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16D49B0C-4FC7-46D6-9253-F98B35ADD2FC}"/>
                </a:ext>
              </a:extLst>
            </p:cNvPr>
            <p:cNvSpPr/>
            <p:nvPr/>
          </p:nvSpPr>
          <p:spPr>
            <a:xfrm>
              <a:off x="18984482" y="5825142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CH -&gt; x</a:t>
              </a:r>
            </a:p>
          </p:txBody>
        </p:sp>
        <p:cxnSp>
          <p:nvCxnSpPr>
            <p:cNvPr id="255" name="Straight Arrow Connector 254">
              <a:extLst>
                <a:ext uri="{FF2B5EF4-FFF2-40B4-BE49-F238E27FC236}">
                  <a16:creationId xmlns:a16="http://schemas.microsoft.com/office/drawing/2014/main" id="{F95FE9B4-E3D9-4D99-B299-D27ADFC6B176}"/>
                </a:ext>
              </a:extLst>
            </p:cNvPr>
            <p:cNvCxnSpPr>
              <a:cxnSpLocks/>
            </p:cNvCxnSpPr>
            <p:nvPr/>
          </p:nvCxnSpPr>
          <p:spPr>
            <a:xfrm>
              <a:off x="18822900" y="5003073"/>
              <a:ext cx="281119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3B139652-230D-4CDD-931B-E0AFC1EC8B89}"/>
                </a:ext>
              </a:extLst>
            </p:cNvPr>
            <p:cNvSpPr txBox="1"/>
            <p:nvPr/>
          </p:nvSpPr>
          <p:spPr>
            <a:xfrm>
              <a:off x="19657902" y="4593834"/>
              <a:ext cx="153060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4 bits wide</a:t>
              </a:r>
            </a:p>
          </p:txBody>
        </p:sp>
        <p:cxnSp>
          <p:nvCxnSpPr>
            <p:cNvPr id="257" name="Straight Arrow Connector 256">
              <a:extLst>
                <a:ext uri="{FF2B5EF4-FFF2-40B4-BE49-F238E27FC236}">
                  <a16:creationId xmlns:a16="http://schemas.microsoft.com/office/drawing/2014/main" id="{56934568-8B96-43B5-B3AF-BF876B77E0DA}"/>
                </a:ext>
              </a:extLst>
            </p:cNvPr>
            <p:cNvCxnSpPr>
              <a:cxnSpLocks/>
            </p:cNvCxnSpPr>
            <p:nvPr/>
          </p:nvCxnSpPr>
          <p:spPr>
            <a:xfrm>
              <a:off x="21634482" y="5138614"/>
              <a:ext cx="0" cy="100788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0171AAA5-BB91-43AB-8297-FA58AF9DE08D}"/>
                </a:ext>
              </a:extLst>
            </p:cNvPr>
            <p:cNvSpPr txBox="1"/>
            <p:nvPr/>
          </p:nvSpPr>
          <p:spPr>
            <a:xfrm>
              <a:off x="21634481" y="5483167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762DD3C4-3274-436F-98E3-89FF3EB2D5A7}"/>
                </a:ext>
              </a:extLst>
            </p:cNvPr>
            <p:cNvSpPr/>
            <p:nvPr/>
          </p:nvSpPr>
          <p:spPr>
            <a:xfrm>
              <a:off x="18984265" y="6167376"/>
              <a:ext cx="2542220" cy="342536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addrSaver</a:t>
              </a:r>
              <a:r>
                <a:rPr lang="en-US" sz="1953">
                  <a:solidFill>
                    <a:schemeClr val="tx1"/>
                  </a:solidFill>
                </a:rPr>
                <a:t> -&gt; 5(b’101)</a:t>
              </a:r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48410052-1F59-4FCC-8F36-3B92A5762A2E}"/>
                </a:ext>
              </a:extLst>
            </p:cNvPr>
            <p:cNvSpPr/>
            <p:nvPr/>
          </p:nvSpPr>
          <p:spPr>
            <a:xfrm>
              <a:off x="18983493" y="6505434"/>
              <a:ext cx="2542992" cy="320791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peakResult</a:t>
              </a:r>
              <a:r>
                <a:rPr lang="en-US" sz="1953">
                  <a:solidFill>
                    <a:schemeClr val="tx1"/>
                  </a:solidFill>
                </a:rPr>
                <a:t> -&gt; </a:t>
              </a:r>
            </a:p>
          </p:txBody>
        </p:sp>
        <p:cxnSp>
          <p:nvCxnSpPr>
            <p:cNvPr id="264" name="Straight Arrow Connector 263">
              <a:extLst>
                <a:ext uri="{FF2B5EF4-FFF2-40B4-BE49-F238E27FC236}">
                  <a16:creationId xmlns:a16="http://schemas.microsoft.com/office/drawing/2014/main" id="{49B87D04-9A4D-4E2F-83CA-E0F005996E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33493" y="6140605"/>
              <a:ext cx="769" cy="70089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FB14B726-73B5-4CC6-B3B8-3AEFB3268C26}"/>
                </a:ext>
              </a:extLst>
            </p:cNvPr>
            <p:cNvSpPr txBox="1"/>
            <p:nvPr/>
          </p:nvSpPr>
          <p:spPr>
            <a:xfrm>
              <a:off x="21651141" y="6287540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cxnSp>
          <p:nvCxnSpPr>
            <p:cNvPr id="268" name="Straight Arrow Connector 267">
              <a:extLst>
                <a:ext uri="{FF2B5EF4-FFF2-40B4-BE49-F238E27FC236}">
                  <a16:creationId xmlns:a16="http://schemas.microsoft.com/office/drawing/2014/main" id="{8240B52E-CD2F-4FF8-9E3A-D1C62407E34B}"/>
                </a:ext>
              </a:extLst>
            </p:cNvPr>
            <p:cNvCxnSpPr>
              <a:cxnSpLocks/>
            </p:cNvCxnSpPr>
            <p:nvPr/>
          </p:nvCxnSpPr>
          <p:spPr>
            <a:xfrm>
              <a:off x="18858837" y="6130422"/>
              <a:ext cx="0" cy="72272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45BF3BAE-AE08-4BFB-88F9-F9FF43F614F0}"/>
                </a:ext>
              </a:extLst>
            </p:cNvPr>
            <p:cNvSpPr txBox="1"/>
            <p:nvPr/>
          </p:nvSpPr>
          <p:spPr>
            <a:xfrm>
              <a:off x="17180369" y="6174080"/>
              <a:ext cx="1850113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Result saving part</a:t>
              </a:r>
            </a:p>
          </p:txBody>
        </p:sp>
        <p:cxnSp>
          <p:nvCxnSpPr>
            <p:cNvPr id="272" name="Straight Arrow Connector 271">
              <a:extLst>
                <a:ext uri="{FF2B5EF4-FFF2-40B4-BE49-F238E27FC236}">
                  <a16:creationId xmlns:a16="http://schemas.microsoft.com/office/drawing/2014/main" id="{AB7FEF91-482B-4B5A-9C1A-E240070A78A7}"/>
                </a:ext>
              </a:extLst>
            </p:cNvPr>
            <p:cNvCxnSpPr>
              <a:cxnSpLocks/>
            </p:cNvCxnSpPr>
            <p:nvPr/>
          </p:nvCxnSpPr>
          <p:spPr>
            <a:xfrm>
              <a:off x="18859048" y="5110310"/>
              <a:ext cx="0" cy="102185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5E1D779C-3E48-4AD3-A3D9-3CA979E0A08A}"/>
                </a:ext>
              </a:extLst>
            </p:cNvPr>
            <p:cNvSpPr txBox="1"/>
            <p:nvPr/>
          </p:nvSpPr>
          <p:spPr>
            <a:xfrm>
              <a:off x="17234322" y="5074107"/>
              <a:ext cx="1703206" cy="9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Filter parameter</a:t>
              </a:r>
            </a:p>
            <a:p>
              <a:pPr algn="ctr"/>
              <a:r>
                <a:rPr lang="en-US" sz="1953"/>
                <a:t>part</a:t>
              </a:r>
            </a:p>
          </p:txBody>
        </p: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67F7B691-FD44-4DDD-AB75-D08053F4CBBF}"/>
                </a:ext>
              </a:extLst>
            </p:cNvPr>
            <p:cNvSpPr txBox="1"/>
            <p:nvPr/>
          </p:nvSpPr>
          <p:spPr>
            <a:xfrm>
              <a:off x="18783829" y="6978847"/>
              <a:ext cx="288934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The initial value in SRAM2</a:t>
              </a:r>
            </a:p>
          </p:txBody>
        </p:sp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AE0187DB-E862-47D8-8291-F657B77A7E41}"/>
              </a:ext>
            </a:extLst>
          </p:cNvPr>
          <p:cNvGrpSpPr/>
          <p:nvPr/>
        </p:nvGrpSpPr>
        <p:grpSpPr>
          <a:xfrm>
            <a:off x="5075467" y="6743054"/>
            <a:ext cx="4500507" cy="3758438"/>
            <a:chOff x="4089120" y="12545560"/>
            <a:chExt cx="4500506" cy="3758434"/>
          </a:xfrm>
        </p:grpSpPr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60D9E195-A24A-4823-BF4B-1305B46325FF}"/>
                </a:ext>
              </a:extLst>
            </p:cNvPr>
            <p:cNvGrpSpPr/>
            <p:nvPr/>
          </p:nvGrpSpPr>
          <p:grpSpPr>
            <a:xfrm>
              <a:off x="4089120" y="12545560"/>
              <a:ext cx="4500506" cy="3318956"/>
              <a:chOff x="5158078" y="5798771"/>
              <a:chExt cx="4500506" cy="3318956"/>
            </a:xfrm>
          </p:grpSpPr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5619A5D2-3585-46B8-A509-11365BFCF8A2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6E670C26-51F2-4F59-9F43-CB1D4377874E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ED53B80E-A555-4D2B-8736-75C5A4EF145D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BF5DADE5-9792-4F65-BBB5-ABFCD6D78EA5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0DCB1B77-5139-460D-95EF-B32907E4FA43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cxnSp>
            <p:nvCxnSpPr>
              <p:cNvPr id="293" name="Straight Arrow Connector 292">
                <a:extLst>
                  <a:ext uri="{FF2B5EF4-FFF2-40B4-BE49-F238E27FC236}">
                    <a16:creationId xmlns:a16="http://schemas.microsoft.com/office/drawing/2014/main" id="{9AE210F8-C8D5-4DE9-9297-11F8C64977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E1ACB970-1D11-4FCE-BB04-8F9338AF4CFF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295" name="Straight Arrow Connector 294">
                <a:extLst>
                  <a:ext uri="{FF2B5EF4-FFF2-40B4-BE49-F238E27FC236}">
                    <a16:creationId xmlns:a16="http://schemas.microsoft.com/office/drawing/2014/main" id="{A2A8B8D7-AE27-49FC-ADCE-A0B4F882B3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8C3ECED9-0001-49F3-8EB7-B314FDDAAB34}"/>
                  </a:ext>
                </a:extLst>
              </p:cNvPr>
              <p:cNvSpPr txBox="1"/>
              <p:nvPr/>
            </p:nvSpPr>
            <p:spPr>
              <a:xfrm>
                <a:off x="8699124" y="7497203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26064F1C-946D-4F75-A091-38C1485A1AE3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C63EDD2A-4CC9-4AF2-8BC9-A76B377F0AEA}"/>
                  </a:ext>
                </a:extLst>
              </p:cNvPr>
              <p:cNvSpPr txBox="1"/>
              <p:nvPr/>
            </p:nvSpPr>
            <p:spPr>
              <a:xfrm>
                <a:off x="5175151" y="6393150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0DABAE91-73E0-47AE-8BA2-575F6396746C}"/>
                  </a:ext>
                </a:extLst>
              </p:cNvPr>
              <p:cNvSpPr txBox="1"/>
              <p:nvPr/>
            </p:nvSpPr>
            <p:spPr>
              <a:xfrm>
                <a:off x="5167145" y="7080356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1717B995-5847-4085-8434-14153F66DCD9}"/>
                  </a:ext>
                </a:extLst>
              </p:cNvPr>
              <p:cNvSpPr txBox="1"/>
              <p:nvPr/>
            </p:nvSpPr>
            <p:spPr>
              <a:xfrm>
                <a:off x="5175151" y="6732097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78114CA0-8AC0-45C9-962F-435C16FB466A}"/>
                  </a:ext>
                </a:extLst>
              </p:cNvPr>
              <p:cNvSpPr txBox="1"/>
              <p:nvPr/>
            </p:nvSpPr>
            <p:spPr>
              <a:xfrm>
                <a:off x="5167151" y="7421403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EEBE2857-6069-4235-B3BF-4B02837B0AA8}"/>
                  </a:ext>
                </a:extLst>
              </p:cNvPr>
              <p:cNvSpPr txBox="1"/>
              <p:nvPr/>
            </p:nvSpPr>
            <p:spPr>
              <a:xfrm>
                <a:off x="5175151" y="7751083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30CB6C7E-A954-481E-AD58-46AC9D8E28C0}"/>
                  </a:ext>
                </a:extLst>
              </p:cNvPr>
              <p:cNvSpPr txBox="1"/>
              <p:nvPr/>
            </p:nvSpPr>
            <p:spPr>
              <a:xfrm>
                <a:off x="5160391" y="8090716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CAD09D80-7631-4677-B150-F88F50D6BF07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05" name="Rectangle 304">
                <a:extLst>
                  <a:ext uri="{FF2B5EF4-FFF2-40B4-BE49-F238E27FC236}">
                    <a16:creationId xmlns:a16="http://schemas.microsoft.com/office/drawing/2014/main" id="{BEF21F56-B941-420A-B586-698F8C98B1CE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9BFBCBA3-7523-4C53-A4BD-38B33CA787E9}"/>
                  </a:ext>
                </a:extLst>
              </p:cNvPr>
              <p:cNvSpPr txBox="1"/>
              <p:nvPr/>
            </p:nvSpPr>
            <p:spPr>
              <a:xfrm>
                <a:off x="5160385" y="8419735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A9F3EDBA-D5DF-4224-8D24-7CE412C2644B}"/>
                  </a:ext>
                </a:extLst>
              </p:cNvPr>
              <p:cNvSpPr txBox="1"/>
              <p:nvPr/>
            </p:nvSpPr>
            <p:spPr>
              <a:xfrm>
                <a:off x="5158078" y="8748395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22EACF2B-7322-4804-854B-354A97CE504E}"/>
                </a:ext>
              </a:extLst>
            </p:cNvPr>
            <p:cNvSpPr txBox="1"/>
            <p:nvPr/>
          </p:nvSpPr>
          <p:spPr>
            <a:xfrm>
              <a:off x="5246573" y="15911130"/>
              <a:ext cx="288934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The initial value in SRAM1</a:t>
              </a:r>
            </a:p>
          </p:txBody>
        </p:sp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757B0C44-E4F3-46EE-8064-9B41E90E4273}"/>
              </a:ext>
            </a:extLst>
          </p:cNvPr>
          <p:cNvGrpSpPr/>
          <p:nvPr/>
        </p:nvGrpSpPr>
        <p:grpSpPr>
          <a:xfrm>
            <a:off x="10771247" y="6986494"/>
            <a:ext cx="5458527" cy="3394380"/>
            <a:chOff x="17180369" y="4593834"/>
            <a:chExt cx="5458525" cy="3394379"/>
          </a:xfrm>
        </p:grpSpPr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7832E607-1CBA-452C-9977-63FFBCEA6EAA}"/>
                </a:ext>
              </a:extLst>
            </p:cNvPr>
            <p:cNvSpPr/>
            <p:nvPr/>
          </p:nvSpPr>
          <p:spPr>
            <a:xfrm>
              <a:off x="18984481" y="5136032"/>
              <a:ext cx="2542990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TH- -&gt; x</a:t>
              </a:r>
            </a:p>
          </p:txBody>
        </p:sp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CDDDB4D0-0F2C-4217-B63B-42A0B73BE52B}"/>
                </a:ext>
              </a:extLst>
            </p:cNvPr>
            <p:cNvSpPr/>
            <p:nvPr/>
          </p:nvSpPr>
          <p:spPr>
            <a:xfrm>
              <a:off x="18984481" y="5480587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TH+ -&gt; x</a:t>
              </a:r>
            </a:p>
          </p:txBody>
        </p:sp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2BBD266D-09AE-4E2F-8DFE-14312AE6EAE2}"/>
                </a:ext>
              </a:extLst>
            </p:cNvPr>
            <p:cNvSpPr/>
            <p:nvPr/>
          </p:nvSpPr>
          <p:spPr>
            <a:xfrm>
              <a:off x="18984482" y="5825142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CH -&gt; x</a:t>
              </a:r>
            </a:p>
          </p:txBody>
        </p:sp>
        <p:cxnSp>
          <p:nvCxnSpPr>
            <p:cNvPr id="312" name="Straight Arrow Connector 311">
              <a:extLst>
                <a:ext uri="{FF2B5EF4-FFF2-40B4-BE49-F238E27FC236}">
                  <a16:creationId xmlns:a16="http://schemas.microsoft.com/office/drawing/2014/main" id="{9B75544C-57C9-4B2D-A9D9-30ACB928CAC6}"/>
                </a:ext>
              </a:extLst>
            </p:cNvPr>
            <p:cNvCxnSpPr>
              <a:cxnSpLocks/>
            </p:cNvCxnSpPr>
            <p:nvPr/>
          </p:nvCxnSpPr>
          <p:spPr>
            <a:xfrm>
              <a:off x="18822900" y="5003073"/>
              <a:ext cx="281119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83AC6EFF-D067-4D84-8A0B-2DAEDCA36562}"/>
                </a:ext>
              </a:extLst>
            </p:cNvPr>
            <p:cNvSpPr txBox="1"/>
            <p:nvPr/>
          </p:nvSpPr>
          <p:spPr>
            <a:xfrm>
              <a:off x="19657902" y="4593834"/>
              <a:ext cx="153060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4 bits wide</a:t>
              </a:r>
            </a:p>
          </p:txBody>
        </p:sp>
        <p:cxnSp>
          <p:nvCxnSpPr>
            <p:cNvPr id="314" name="Straight Arrow Connector 313">
              <a:extLst>
                <a:ext uri="{FF2B5EF4-FFF2-40B4-BE49-F238E27FC236}">
                  <a16:creationId xmlns:a16="http://schemas.microsoft.com/office/drawing/2014/main" id="{81966F7A-6315-4BE7-B532-FD4121E6F9C3}"/>
                </a:ext>
              </a:extLst>
            </p:cNvPr>
            <p:cNvCxnSpPr>
              <a:cxnSpLocks/>
            </p:cNvCxnSpPr>
            <p:nvPr/>
          </p:nvCxnSpPr>
          <p:spPr>
            <a:xfrm>
              <a:off x="21634482" y="5138614"/>
              <a:ext cx="0" cy="100788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D2725759-2E80-4362-BF4C-E3D586FA2AC9}"/>
                </a:ext>
              </a:extLst>
            </p:cNvPr>
            <p:cNvSpPr txBox="1"/>
            <p:nvPr/>
          </p:nvSpPr>
          <p:spPr>
            <a:xfrm>
              <a:off x="21634481" y="5483167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0D2E6D56-CE82-4E1B-8C3B-9A1DC591778D}"/>
                </a:ext>
              </a:extLst>
            </p:cNvPr>
            <p:cNvSpPr/>
            <p:nvPr/>
          </p:nvSpPr>
          <p:spPr>
            <a:xfrm>
              <a:off x="18984265" y="6167376"/>
              <a:ext cx="2542220" cy="342536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addrSaver</a:t>
              </a:r>
              <a:r>
                <a:rPr lang="en-US" sz="1953">
                  <a:solidFill>
                    <a:schemeClr val="tx1"/>
                  </a:solidFill>
                </a:rPr>
                <a:t> -&gt; 5(b’101)</a:t>
              </a:r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1266580B-2D67-4913-A607-679C019735B9}"/>
                </a:ext>
              </a:extLst>
            </p:cNvPr>
            <p:cNvSpPr/>
            <p:nvPr/>
          </p:nvSpPr>
          <p:spPr>
            <a:xfrm>
              <a:off x="18983493" y="6505434"/>
              <a:ext cx="2542992" cy="320791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peakResult</a:t>
              </a:r>
              <a:r>
                <a:rPr lang="en-US" sz="1953">
                  <a:solidFill>
                    <a:schemeClr val="tx1"/>
                  </a:solidFill>
                </a:rPr>
                <a:t> -&gt; </a:t>
              </a:r>
            </a:p>
          </p:txBody>
        </p:sp>
        <p:cxnSp>
          <p:nvCxnSpPr>
            <p:cNvPr id="318" name="Straight Arrow Connector 317">
              <a:extLst>
                <a:ext uri="{FF2B5EF4-FFF2-40B4-BE49-F238E27FC236}">
                  <a16:creationId xmlns:a16="http://schemas.microsoft.com/office/drawing/2014/main" id="{8D7467AF-AD0B-4134-9435-8AFCD8F162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33493" y="6140605"/>
              <a:ext cx="769" cy="70089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048DFB4A-6589-45E2-AA5E-5F87BC06B130}"/>
                </a:ext>
              </a:extLst>
            </p:cNvPr>
            <p:cNvSpPr txBox="1"/>
            <p:nvPr/>
          </p:nvSpPr>
          <p:spPr>
            <a:xfrm>
              <a:off x="21651141" y="6287540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cxnSp>
          <p:nvCxnSpPr>
            <p:cNvPr id="320" name="Straight Arrow Connector 319">
              <a:extLst>
                <a:ext uri="{FF2B5EF4-FFF2-40B4-BE49-F238E27FC236}">
                  <a16:creationId xmlns:a16="http://schemas.microsoft.com/office/drawing/2014/main" id="{51FE199E-71A4-4083-9B9D-CA144209DFFB}"/>
                </a:ext>
              </a:extLst>
            </p:cNvPr>
            <p:cNvCxnSpPr>
              <a:cxnSpLocks/>
            </p:cNvCxnSpPr>
            <p:nvPr/>
          </p:nvCxnSpPr>
          <p:spPr>
            <a:xfrm>
              <a:off x="18858837" y="6130422"/>
              <a:ext cx="0" cy="72272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7B68C1AF-B2D8-4A3C-9017-87570D8604B7}"/>
                </a:ext>
              </a:extLst>
            </p:cNvPr>
            <p:cNvSpPr txBox="1"/>
            <p:nvPr/>
          </p:nvSpPr>
          <p:spPr>
            <a:xfrm>
              <a:off x="17180369" y="6174080"/>
              <a:ext cx="1850113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Result saving part</a:t>
              </a:r>
            </a:p>
          </p:txBody>
        </p:sp>
        <p:cxnSp>
          <p:nvCxnSpPr>
            <p:cNvPr id="322" name="Straight Arrow Connector 321">
              <a:extLst>
                <a:ext uri="{FF2B5EF4-FFF2-40B4-BE49-F238E27FC236}">
                  <a16:creationId xmlns:a16="http://schemas.microsoft.com/office/drawing/2014/main" id="{288E6D97-561E-494B-A234-4612D22475E9}"/>
                </a:ext>
              </a:extLst>
            </p:cNvPr>
            <p:cNvCxnSpPr>
              <a:cxnSpLocks/>
            </p:cNvCxnSpPr>
            <p:nvPr/>
          </p:nvCxnSpPr>
          <p:spPr>
            <a:xfrm>
              <a:off x="18859048" y="5110310"/>
              <a:ext cx="0" cy="102185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72527402-34A5-4FD7-A6CF-3B744C6733BE}"/>
                </a:ext>
              </a:extLst>
            </p:cNvPr>
            <p:cNvSpPr txBox="1"/>
            <p:nvPr/>
          </p:nvSpPr>
          <p:spPr>
            <a:xfrm>
              <a:off x="17234322" y="5074107"/>
              <a:ext cx="1703206" cy="9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Filter parameter</a:t>
              </a:r>
            </a:p>
            <a:p>
              <a:pPr algn="ctr"/>
              <a:r>
                <a:rPr lang="en-US" sz="1953"/>
                <a:t>part</a:t>
              </a:r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4C593BC4-D294-41BD-BC35-3D42AEE18D14}"/>
                </a:ext>
              </a:extLst>
            </p:cNvPr>
            <p:cNvSpPr txBox="1"/>
            <p:nvPr/>
          </p:nvSpPr>
          <p:spPr>
            <a:xfrm>
              <a:off x="18889108" y="6994287"/>
              <a:ext cx="2809192" cy="9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The initial value in SRAM2</a:t>
              </a:r>
            </a:p>
            <a:p>
              <a:pPr algn="ctr"/>
              <a:r>
                <a:rPr lang="en-US" sz="1953"/>
                <a:t>x means high impedance, no data is saved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7208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B6B06ED7-1700-4E3D-8C1C-8AE1D954A9A2}"/>
              </a:ext>
            </a:extLst>
          </p:cNvPr>
          <p:cNvGrpSpPr/>
          <p:nvPr/>
        </p:nvGrpSpPr>
        <p:grpSpPr>
          <a:xfrm>
            <a:off x="30578040" y="9840240"/>
            <a:ext cx="5038507" cy="3259657"/>
            <a:chOff x="602605" y="177604"/>
            <a:chExt cx="4675511" cy="3060600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6EE2B947-69CC-4426-9784-647C866733A2}"/>
                </a:ext>
              </a:extLst>
            </p:cNvPr>
            <p:cNvGrpSpPr/>
            <p:nvPr/>
          </p:nvGrpSpPr>
          <p:grpSpPr>
            <a:xfrm>
              <a:off x="602605" y="177604"/>
              <a:ext cx="4675511" cy="2142931"/>
              <a:chOff x="626668" y="301566"/>
              <a:chExt cx="4675511" cy="2142931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66676283-6B15-4D4E-9C71-91C13F309FF2}"/>
                  </a:ext>
                </a:extLst>
              </p:cNvPr>
              <p:cNvGrpSpPr/>
              <p:nvPr/>
            </p:nvGrpSpPr>
            <p:grpSpPr>
              <a:xfrm>
                <a:off x="626668" y="854242"/>
                <a:ext cx="3633810" cy="1590255"/>
                <a:chOff x="1334806" y="914400"/>
                <a:chExt cx="4541672" cy="1590255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E92C7FD3-C53C-42E2-94D2-573C2FB2FCC1}"/>
                    </a:ext>
                  </a:extLst>
                </p:cNvPr>
                <p:cNvSpPr/>
                <p:nvPr/>
              </p:nvSpPr>
              <p:spPr>
                <a:xfrm>
                  <a:off x="1334811" y="1868553"/>
                  <a:ext cx="4541665" cy="31805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Bin …</a:t>
                  </a:r>
                </a:p>
              </p:txBody>
            </p:sp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8F9046F9-5D48-4A0E-9DC7-32C7671AB4D7}"/>
                    </a:ext>
                  </a:extLst>
                </p:cNvPr>
                <p:cNvGrpSpPr/>
                <p:nvPr/>
              </p:nvGrpSpPr>
              <p:grpSpPr>
                <a:xfrm>
                  <a:off x="1334806" y="914400"/>
                  <a:ext cx="4541672" cy="1590255"/>
                  <a:chOff x="1334806" y="914400"/>
                  <a:chExt cx="4541672" cy="1590255"/>
                </a:xfrm>
                <a:grpFill/>
              </p:grpSpPr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43C7E81A-E0E9-4938-B727-164D3ADAF052}"/>
                      </a:ext>
                    </a:extLst>
                  </p:cNvPr>
                  <p:cNvSpPr/>
                  <p:nvPr/>
                </p:nvSpPr>
                <p:spPr>
                  <a:xfrm>
                    <a:off x="1334813" y="914400"/>
                    <a:ext cx="4541659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0 (TH-)</a:t>
                    </a:r>
                  </a:p>
                </p:txBody>
              </p:sp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B2DEAA73-7288-49A5-A33E-A276CF5E9CB1}"/>
                      </a:ext>
                    </a:extLst>
                  </p:cNvPr>
                  <p:cNvSpPr/>
                  <p:nvPr/>
                </p:nvSpPr>
                <p:spPr>
                  <a:xfrm>
                    <a:off x="1334806" y="1232451"/>
                    <a:ext cx="454166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1</a:t>
                    </a:r>
                  </a:p>
                </p:txBody>
              </p:sp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D324C525-5A49-4CF7-B1B9-194D14609178}"/>
                      </a:ext>
                    </a:extLst>
                  </p:cNvPr>
                  <p:cNvSpPr/>
                  <p:nvPr/>
                </p:nvSpPr>
                <p:spPr>
                  <a:xfrm>
                    <a:off x="1334808" y="1550502"/>
                    <a:ext cx="4541666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2</a:t>
                    </a:r>
                  </a:p>
                </p:txBody>
              </p:sp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3B62C0EC-CE22-422B-B2C5-AC67DD013821}"/>
                      </a:ext>
                    </a:extLst>
                  </p:cNvPr>
                  <p:cNvSpPr/>
                  <p:nvPr/>
                </p:nvSpPr>
                <p:spPr>
                  <a:xfrm>
                    <a:off x="1334813" y="2186604"/>
                    <a:ext cx="4541665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BIN_NUM_PER_HIS – 2</a:t>
                    </a:r>
                  </a:p>
                </p:txBody>
              </p:sp>
            </p:grpSp>
          </p:grp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1BDD60FF-BABD-48E2-AA1E-08EB3B9F09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668" y="624130"/>
                <a:ext cx="3633805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9E5795B-31B6-4878-83E7-6C738DF28F20}"/>
                  </a:ext>
                </a:extLst>
              </p:cNvPr>
              <p:cNvSpPr txBox="1"/>
              <p:nvPr/>
            </p:nvSpPr>
            <p:spPr>
              <a:xfrm>
                <a:off x="1521941" y="301566"/>
                <a:ext cx="1928088" cy="368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 err="1"/>
                  <a:t>peakMax</a:t>
                </a:r>
                <a:r>
                  <a:rPr lang="en-US" sz="1953"/>
                  <a:t> bits wide</a:t>
                </a:r>
              </a:p>
            </p:txBody>
          </p: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40575BFE-AA38-49FD-98EC-AE3F283F84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11842" y="854242"/>
                <a:ext cx="0" cy="159025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B9A9E96-0263-4859-81A3-DBDCCE908C3B}"/>
                  </a:ext>
                </a:extLst>
              </p:cNvPr>
              <p:cNvSpPr txBox="1"/>
              <p:nvPr/>
            </p:nvSpPr>
            <p:spPr>
              <a:xfrm>
                <a:off x="4411843" y="1417313"/>
                <a:ext cx="890336" cy="368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7560747-81B0-4BDD-BB5C-95C9E57A9E38}"/>
                </a:ext>
              </a:extLst>
            </p:cNvPr>
            <p:cNvSpPr txBox="1"/>
            <p:nvPr/>
          </p:nvSpPr>
          <p:spPr>
            <a:xfrm>
              <a:off x="1844494" y="2869331"/>
              <a:ext cx="1668155" cy="368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2</a:t>
              </a: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8E7E4523-1797-4583-A5F0-7D7ADEB93270}"/>
              </a:ext>
            </a:extLst>
          </p:cNvPr>
          <p:cNvSpPr/>
          <p:nvPr/>
        </p:nvSpPr>
        <p:spPr>
          <a:xfrm>
            <a:off x="30578063" y="12122557"/>
            <a:ext cx="3915927" cy="3387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>
                <a:solidFill>
                  <a:schemeClr val="tx1"/>
                </a:solidFill>
              </a:rPr>
              <a:t>Bin BIN_NUM_PER_HIS – 1 (TH+ -1)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7B8A012-6B06-469D-B0D4-29E8FA470B9C}"/>
              </a:ext>
            </a:extLst>
          </p:cNvPr>
          <p:cNvSpPr txBox="1"/>
          <p:nvPr/>
        </p:nvSpPr>
        <p:spPr>
          <a:xfrm>
            <a:off x="17833996" y="1996338"/>
            <a:ext cx="1782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Np = 4, Nb = 3,</a:t>
            </a:r>
          </a:p>
          <a:p>
            <a:r>
              <a:rPr lang="en-US" err="1"/>
              <a:t>peakMax</a:t>
            </a:r>
            <a:r>
              <a:rPr lang="en-US"/>
              <a:t>=5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3E593FF-69B4-4C5B-A8DF-D3DF1CA4729A}"/>
              </a:ext>
            </a:extLst>
          </p:cNvPr>
          <p:cNvGrpSpPr/>
          <p:nvPr/>
        </p:nvGrpSpPr>
        <p:grpSpPr>
          <a:xfrm>
            <a:off x="13566564" y="5824602"/>
            <a:ext cx="4500507" cy="3742210"/>
            <a:chOff x="8590157" y="12547048"/>
            <a:chExt cx="4500506" cy="3742212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3C21CE8-178B-49B6-97BD-3BD7917E99E3}"/>
                </a:ext>
              </a:extLst>
            </p:cNvPr>
            <p:cNvSpPr txBox="1"/>
            <p:nvPr/>
          </p:nvSpPr>
          <p:spPr>
            <a:xfrm>
              <a:off x="9942290" y="15896396"/>
              <a:ext cx="2598439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1 in SRAM1</a:t>
              </a: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53783E78-78AB-4711-AF90-91799ADB1CD3}"/>
                </a:ext>
              </a:extLst>
            </p:cNvPr>
            <p:cNvGrpSpPr/>
            <p:nvPr/>
          </p:nvGrpSpPr>
          <p:grpSpPr>
            <a:xfrm>
              <a:off x="8590157" y="12547048"/>
              <a:ext cx="4500506" cy="3318953"/>
              <a:chOff x="5158078" y="5798771"/>
              <a:chExt cx="4500506" cy="3318953"/>
            </a:xfrm>
          </p:grpSpPr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5210A9B0-5CA5-4AB8-8DA2-F2406CA0347A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A06AB9FF-24E1-49CC-97BB-6A1432B50925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3EE2A6BF-254D-41D8-8A57-E930D22130FD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BB0A8E16-526F-4299-AA8B-08E0F199F5B8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82ACF791-BCAC-4753-834B-2D1BEC8C7CDB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C719E51B-B99A-4C33-AFAF-B6F47CAB0C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3686E74-D5DD-4923-974A-DAC2D4F6B620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2DDB252F-5B37-4F3C-A850-505E1E5DEB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2B69D6E8-AE38-498E-B802-EC50F47457E4}"/>
                  </a:ext>
                </a:extLst>
              </p:cNvPr>
              <p:cNvSpPr txBox="1"/>
              <p:nvPr/>
            </p:nvSpPr>
            <p:spPr>
              <a:xfrm>
                <a:off x="8699124" y="7497205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428F7043-1279-4EC8-B8C0-2F595FBB74FE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1 (b’001)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6E24F5EA-BE41-4A00-B364-9A96F235ACE9}"/>
                  </a:ext>
                </a:extLst>
              </p:cNvPr>
              <p:cNvSpPr txBox="1"/>
              <p:nvPr/>
            </p:nvSpPr>
            <p:spPr>
              <a:xfrm>
                <a:off x="5175151" y="6393151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D6B0BF76-F185-40A8-9968-84283E31560C}"/>
                  </a:ext>
                </a:extLst>
              </p:cNvPr>
              <p:cNvSpPr txBox="1"/>
              <p:nvPr/>
            </p:nvSpPr>
            <p:spPr>
              <a:xfrm>
                <a:off x="5167145" y="708035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E83DF1FC-AD2A-47F1-BFFE-251D4821D9E2}"/>
                  </a:ext>
                </a:extLst>
              </p:cNvPr>
              <p:cNvSpPr txBox="1"/>
              <p:nvPr/>
            </p:nvSpPr>
            <p:spPr>
              <a:xfrm>
                <a:off x="5175151" y="673209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BE139491-17C6-4FB1-BBE2-96AC616E6D5D}"/>
                  </a:ext>
                </a:extLst>
              </p:cNvPr>
              <p:cNvSpPr txBox="1"/>
              <p:nvPr/>
            </p:nvSpPr>
            <p:spPr>
              <a:xfrm>
                <a:off x="5167151" y="7421405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1C76909C-51B0-4952-80F1-4528BDEDBA00}"/>
                  </a:ext>
                </a:extLst>
              </p:cNvPr>
              <p:cNvSpPr txBox="1"/>
              <p:nvPr/>
            </p:nvSpPr>
            <p:spPr>
              <a:xfrm>
                <a:off x="5175151" y="7751085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755ED5F-9732-48C4-A6C9-DF50E455A6A0}"/>
                  </a:ext>
                </a:extLst>
              </p:cNvPr>
              <p:cNvSpPr txBox="1"/>
              <p:nvPr/>
            </p:nvSpPr>
            <p:spPr>
              <a:xfrm>
                <a:off x="5160391" y="8090719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4FDB9677-FBE0-444A-BD4C-E6914B8DD63E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86F37DF4-64E8-44FF-8206-3B56B4E85D5F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A7CECFD2-E04C-48D0-8DB1-53219885E336}"/>
                  </a:ext>
                </a:extLst>
              </p:cNvPr>
              <p:cNvSpPr txBox="1"/>
              <p:nvPr/>
            </p:nvSpPr>
            <p:spPr>
              <a:xfrm>
                <a:off x="5160385" y="8419732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E2485627-EACF-4022-9DD3-00836A814484}"/>
                  </a:ext>
                </a:extLst>
              </p:cNvPr>
              <p:cNvSpPr txBox="1"/>
              <p:nvPr/>
            </p:nvSpPr>
            <p:spPr>
              <a:xfrm>
                <a:off x="5158078" y="8748392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7931BA8-0F13-429D-A3DE-C67B5B0B8ECF}"/>
              </a:ext>
            </a:extLst>
          </p:cNvPr>
          <p:cNvGrpSpPr/>
          <p:nvPr/>
        </p:nvGrpSpPr>
        <p:grpSpPr>
          <a:xfrm>
            <a:off x="30693860" y="17660023"/>
            <a:ext cx="4500507" cy="3731971"/>
            <a:chOff x="13090663" y="12522576"/>
            <a:chExt cx="4500506" cy="3731968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B23AF58D-6FA4-4075-9E63-60EE5E7A1E1F}"/>
                </a:ext>
              </a:extLst>
            </p:cNvPr>
            <p:cNvGrpSpPr/>
            <p:nvPr/>
          </p:nvGrpSpPr>
          <p:grpSpPr>
            <a:xfrm>
              <a:off x="13090663" y="12522576"/>
              <a:ext cx="4500506" cy="3318956"/>
              <a:chOff x="5158078" y="5798771"/>
              <a:chExt cx="4500506" cy="3318956"/>
            </a:xfrm>
          </p:grpSpPr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75CC29EB-CF78-4C42-B020-BAE390408247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3F3EAF9A-2B52-45BE-A172-EDEB38317017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6C6DD782-CBE7-4A1D-B61E-0A254EEBEA6C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2AD0280D-6760-46D8-B6BF-B7B1C02D8E3B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FCCB447F-B680-4058-9CD8-E7B8ABED9D41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cxnSp>
            <p:nvCxnSpPr>
              <p:cNvPr id="142" name="Straight Arrow Connector 141">
                <a:extLst>
                  <a:ext uri="{FF2B5EF4-FFF2-40B4-BE49-F238E27FC236}">
                    <a16:creationId xmlns:a16="http://schemas.microsoft.com/office/drawing/2014/main" id="{48292568-7831-4E86-B270-CE5713416D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11732863-4394-4A4A-896D-1590284912F1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144" name="Straight Arrow Connector 143">
                <a:extLst>
                  <a:ext uri="{FF2B5EF4-FFF2-40B4-BE49-F238E27FC236}">
                    <a16:creationId xmlns:a16="http://schemas.microsoft.com/office/drawing/2014/main" id="{8D6C5B04-633D-4E87-9512-C1B8DE92FF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01E53B4B-9C4F-4092-811B-EA01D24903FB}"/>
                  </a:ext>
                </a:extLst>
              </p:cNvPr>
              <p:cNvSpPr txBox="1"/>
              <p:nvPr/>
            </p:nvSpPr>
            <p:spPr>
              <a:xfrm>
                <a:off x="8699124" y="7497203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736BA8C8-4491-4204-9AC5-AF24DB1D3584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04F41C43-78D9-4F21-A783-0E174C88ADDB}"/>
                  </a:ext>
                </a:extLst>
              </p:cNvPr>
              <p:cNvSpPr txBox="1"/>
              <p:nvPr/>
            </p:nvSpPr>
            <p:spPr>
              <a:xfrm>
                <a:off x="5175151" y="6393150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E639EF17-0235-469A-BD7D-4DA9063DD159}"/>
                  </a:ext>
                </a:extLst>
              </p:cNvPr>
              <p:cNvSpPr txBox="1"/>
              <p:nvPr/>
            </p:nvSpPr>
            <p:spPr>
              <a:xfrm>
                <a:off x="5167145" y="7080356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744E3495-14FF-45A6-913D-069020E136AC}"/>
                  </a:ext>
                </a:extLst>
              </p:cNvPr>
              <p:cNvSpPr txBox="1"/>
              <p:nvPr/>
            </p:nvSpPr>
            <p:spPr>
              <a:xfrm>
                <a:off x="5175151" y="6732097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B7F32E16-FDE3-4020-BD48-BD7A8950B5F4}"/>
                  </a:ext>
                </a:extLst>
              </p:cNvPr>
              <p:cNvSpPr txBox="1"/>
              <p:nvPr/>
            </p:nvSpPr>
            <p:spPr>
              <a:xfrm>
                <a:off x="5167151" y="7421403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F6F760B-CA44-4130-96D7-ECE4ABAED9DB}"/>
                  </a:ext>
                </a:extLst>
              </p:cNvPr>
              <p:cNvSpPr txBox="1"/>
              <p:nvPr/>
            </p:nvSpPr>
            <p:spPr>
              <a:xfrm>
                <a:off x="5175151" y="7751083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4E89B081-68B3-4240-AC3C-283F7E16D457}"/>
                  </a:ext>
                </a:extLst>
              </p:cNvPr>
              <p:cNvSpPr txBox="1"/>
              <p:nvPr/>
            </p:nvSpPr>
            <p:spPr>
              <a:xfrm>
                <a:off x="5160391" y="8090716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F9F907B9-7927-4353-AEF9-FB5DCE07E290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759BED9C-2BAC-4890-AC25-62A8E1B011CC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1C3FEB78-5D5F-4788-86B8-1DA05174C280}"/>
                  </a:ext>
                </a:extLst>
              </p:cNvPr>
              <p:cNvSpPr txBox="1"/>
              <p:nvPr/>
            </p:nvSpPr>
            <p:spPr>
              <a:xfrm>
                <a:off x="5160385" y="8419735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A35F0606-5D31-4234-A650-1B98C751FF5F}"/>
                  </a:ext>
                </a:extLst>
              </p:cNvPr>
              <p:cNvSpPr txBox="1"/>
              <p:nvPr/>
            </p:nvSpPr>
            <p:spPr>
              <a:xfrm>
                <a:off x="5158078" y="8748395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0E6D6BEB-031F-468F-B939-EAB0C3BCB5A8}"/>
                </a:ext>
              </a:extLst>
            </p:cNvPr>
            <p:cNvSpPr txBox="1"/>
            <p:nvPr/>
          </p:nvSpPr>
          <p:spPr>
            <a:xfrm>
              <a:off x="14910923" y="15861680"/>
              <a:ext cx="14272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2</a:t>
              </a:r>
            </a:p>
          </p:txBody>
        </p:sp>
      </p:grpSp>
      <p:sp>
        <p:nvSpPr>
          <p:cNvPr id="162" name="TextBox 161">
            <a:extLst>
              <a:ext uri="{FF2B5EF4-FFF2-40B4-BE49-F238E27FC236}">
                <a16:creationId xmlns:a16="http://schemas.microsoft.com/office/drawing/2014/main" id="{0ED4F2F1-CA76-4764-9B9D-76BBF8010AA6}"/>
              </a:ext>
            </a:extLst>
          </p:cNvPr>
          <p:cNvSpPr txBox="1"/>
          <p:nvPr/>
        </p:nvSpPr>
        <p:spPr>
          <a:xfrm>
            <a:off x="4857506" y="7314007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9(b’1001) 	11(b’1011)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5655E175-ED29-4473-8083-CD8F4D19121B}"/>
              </a:ext>
            </a:extLst>
          </p:cNvPr>
          <p:cNvSpPr txBox="1"/>
          <p:nvPr/>
        </p:nvSpPr>
        <p:spPr>
          <a:xfrm>
            <a:off x="5030543" y="7756797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Acquisition1 in serial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24EAC5F4-0658-4AF9-BFB5-2AD1202EBD15}"/>
              </a:ext>
            </a:extLst>
          </p:cNvPr>
          <p:cNvGrpSpPr/>
          <p:nvPr/>
        </p:nvGrpSpPr>
        <p:grpSpPr>
          <a:xfrm>
            <a:off x="13595036" y="17626361"/>
            <a:ext cx="4500507" cy="3742210"/>
            <a:chOff x="8590157" y="12547048"/>
            <a:chExt cx="4500506" cy="3742212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BB6D6929-BA93-42FB-8031-F5C463A5CAFD}"/>
                </a:ext>
              </a:extLst>
            </p:cNvPr>
            <p:cNvSpPr txBox="1"/>
            <p:nvPr/>
          </p:nvSpPr>
          <p:spPr>
            <a:xfrm>
              <a:off x="9942290" y="15896396"/>
              <a:ext cx="2766047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1 in SRAM1</a:t>
              </a:r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F7A8C7DB-14EA-4384-B30B-EFE835EE48AD}"/>
                </a:ext>
              </a:extLst>
            </p:cNvPr>
            <p:cNvGrpSpPr/>
            <p:nvPr/>
          </p:nvGrpSpPr>
          <p:grpSpPr>
            <a:xfrm>
              <a:off x="8590157" y="12547048"/>
              <a:ext cx="4500506" cy="3318953"/>
              <a:chOff x="5158078" y="5798771"/>
              <a:chExt cx="4500506" cy="3318953"/>
            </a:xfrm>
          </p:grpSpPr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078446C5-7AFB-442A-8CDC-521BF48E6EC1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D5027963-A09C-4095-91B1-354349EDCA67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3C3BAC02-0FF9-4087-98D8-C6D851106745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3016CDE3-3CD2-4165-84A8-741DA2BC4F48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C7D7E791-4842-4889-AB19-106A748EB967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1 (b’001)</a:t>
                </a:r>
              </a:p>
            </p:txBody>
          </p:sp>
          <p:cxnSp>
            <p:nvCxnSpPr>
              <p:cNvPr id="172" name="Straight Arrow Connector 171">
                <a:extLst>
                  <a:ext uri="{FF2B5EF4-FFF2-40B4-BE49-F238E27FC236}">
                    <a16:creationId xmlns:a16="http://schemas.microsoft.com/office/drawing/2014/main" id="{36785A18-7B92-4753-AFB0-66B4CE5385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6AB0654B-32A6-4520-A090-58261769E9DF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174" name="Straight Arrow Connector 173">
                <a:extLst>
                  <a:ext uri="{FF2B5EF4-FFF2-40B4-BE49-F238E27FC236}">
                    <a16:creationId xmlns:a16="http://schemas.microsoft.com/office/drawing/2014/main" id="{994FB6F0-9F59-4546-B658-696DA4A1F5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E40C019C-9547-4C4E-AE16-58BD29ED4F60}"/>
                  </a:ext>
                </a:extLst>
              </p:cNvPr>
              <p:cNvSpPr txBox="1"/>
              <p:nvPr/>
            </p:nvSpPr>
            <p:spPr>
              <a:xfrm>
                <a:off x="8699124" y="7497205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E089316A-E507-4D9E-BA21-6645B626B9A3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2 (b’010)</a:t>
                </a: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D724D39C-6F7E-44CF-8F40-BCE3BD7705B2}"/>
                  </a:ext>
                </a:extLst>
              </p:cNvPr>
              <p:cNvSpPr txBox="1"/>
              <p:nvPr/>
            </p:nvSpPr>
            <p:spPr>
              <a:xfrm>
                <a:off x="5175151" y="6393151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Address 0(b’000)</a:t>
                </a:r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F50FA1C3-793B-4579-906C-FE20D0F954F8}"/>
                  </a:ext>
                </a:extLst>
              </p:cNvPr>
              <p:cNvSpPr txBox="1"/>
              <p:nvPr/>
            </p:nvSpPr>
            <p:spPr>
              <a:xfrm>
                <a:off x="5167145" y="708035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CD7E6D1D-457F-4948-AF57-346C32F1CB4D}"/>
                  </a:ext>
                </a:extLst>
              </p:cNvPr>
              <p:cNvSpPr txBox="1"/>
              <p:nvPr/>
            </p:nvSpPr>
            <p:spPr>
              <a:xfrm>
                <a:off x="5175151" y="673209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Address 1(b’001)</a:t>
                </a: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0B3B5D56-723C-4999-83C2-3422E03D77FC}"/>
                  </a:ext>
                </a:extLst>
              </p:cNvPr>
              <p:cNvSpPr txBox="1"/>
              <p:nvPr/>
            </p:nvSpPr>
            <p:spPr>
              <a:xfrm>
                <a:off x="5167151" y="7421405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42C9A505-6F30-488C-80F8-FF0B647BCB36}"/>
                  </a:ext>
                </a:extLst>
              </p:cNvPr>
              <p:cNvSpPr txBox="1"/>
              <p:nvPr/>
            </p:nvSpPr>
            <p:spPr>
              <a:xfrm>
                <a:off x="5175151" y="7751085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349A629B-3808-40A8-8038-9D64E677DF49}"/>
                  </a:ext>
                </a:extLst>
              </p:cNvPr>
              <p:cNvSpPr txBox="1"/>
              <p:nvPr/>
            </p:nvSpPr>
            <p:spPr>
              <a:xfrm>
                <a:off x="5160391" y="8090719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18F58E29-E733-4DFF-B974-9E00AB129F19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3F85056E-B54B-4FAE-B07C-7CEB54229B6E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E8CE7BA6-68A9-49BD-A4D9-9486718325E9}"/>
                  </a:ext>
                </a:extLst>
              </p:cNvPr>
              <p:cNvSpPr txBox="1"/>
              <p:nvPr/>
            </p:nvSpPr>
            <p:spPr>
              <a:xfrm>
                <a:off x="5160385" y="8419732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93845E50-8634-4C42-AA4B-82F2E32BD331}"/>
                  </a:ext>
                </a:extLst>
              </p:cNvPr>
              <p:cNvSpPr txBox="1"/>
              <p:nvPr/>
            </p:nvSpPr>
            <p:spPr>
              <a:xfrm>
                <a:off x="5158078" y="8748392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Address 7(b’111)</a:t>
                </a: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23A95E4-A325-4F89-808A-B0061FA28DE9}"/>
              </a:ext>
            </a:extLst>
          </p:cNvPr>
          <p:cNvGrpSpPr/>
          <p:nvPr/>
        </p:nvGrpSpPr>
        <p:grpSpPr>
          <a:xfrm>
            <a:off x="31132133" y="3793818"/>
            <a:ext cx="1537240" cy="938620"/>
            <a:chOff x="9479483" y="7227845"/>
            <a:chExt cx="1537238" cy="938622"/>
          </a:xfrm>
        </p:grpSpPr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2138F2E7-0123-4335-ACBA-4F6EAB39A132}"/>
                </a:ext>
              </a:extLst>
            </p:cNvPr>
            <p:cNvCxnSpPr>
              <a:cxnSpLocks/>
            </p:cNvCxnSpPr>
            <p:nvPr/>
          </p:nvCxnSpPr>
          <p:spPr>
            <a:xfrm>
              <a:off x="9525294" y="8166467"/>
              <a:ext cx="14709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85FCDF57-358A-4542-AF4B-136621E2453D}"/>
                </a:ext>
              </a:extLst>
            </p:cNvPr>
            <p:cNvSpPr txBox="1"/>
            <p:nvPr/>
          </p:nvSpPr>
          <p:spPr>
            <a:xfrm>
              <a:off x="9479483" y="7227845"/>
              <a:ext cx="1537238" cy="923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After counting all the inputs into the SRAM </a:t>
              </a:r>
            </a:p>
          </p:txBody>
        </p: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DB927F2A-99AB-41A1-9CF1-D7BD4DAA2AB4}"/>
              </a:ext>
            </a:extLst>
          </p:cNvPr>
          <p:cNvSpPr txBox="1"/>
          <p:nvPr/>
        </p:nvSpPr>
        <p:spPr>
          <a:xfrm>
            <a:off x="4813503" y="18850210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15(b’1111) 	11(b’1011)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5FC01C6E-53D4-4F1A-9B1B-0E2F3C8D8A40}"/>
              </a:ext>
            </a:extLst>
          </p:cNvPr>
          <p:cNvSpPr txBox="1"/>
          <p:nvPr/>
        </p:nvSpPr>
        <p:spPr>
          <a:xfrm>
            <a:off x="4969267" y="19423290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Acquisition2 in serial</a:t>
            </a:r>
            <a:endParaRPr lang="en-US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20CBCEF8-2F7E-4646-B932-0DEA7E148146}"/>
              </a:ext>
            </a:extLst>
          </p:cNvPr>
          <p:cNvSpPr txBox="1"/>
          <p:nvPr/>
        </p:nvSpPr>
        <p:spPr>
          <a:xfrm>
            <a:off x="32790237" y="22095374"/>
            <a:ext cx="1507420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3"/>
              <a:t>SRAM2_1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D3C143F-7F1F-431A-9301-C70575D52F91}"/>
              </a:ext>
            </a:extLst>
          </p:cNvPr>
          <p:cNvGrpSpPr/>
          <p:nvPr/>
        </p:nvGrpSpPr>
        <p:grpSpPr>
          <a:xfrm>
            <a:off x="29073224" y="33313496"/>
            <a:ext cx="5458527" cy="2777878"/>
            <a:chOff x="17180369" y="4593834"/>
            <a:chExt cx="5458525" cy="2777877"/>
          </a:xfrm>
        </p:grpSpPr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DB845D8A-B926-4C49-A4C4-A48B1FF40D3C}"/>
                </a:ext>
              </a:extLst>
            </p:cNvPr>
            <p:cNvSpPr/>
            <p:nvPr/>
          </p:nvSpPr>
          <p:spPr>
            <a:xfrm>
              <a:off x="18984481" y="5136032"/>
              <a:ext cx="2542990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TH- -&gt; x</a:t>
              </a:r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F271F559-F13C-479D-874D-53BC02B350C2}"/>
                </a:ext>
              </a:extLst>
            </p:cNvPr>
            <p:cNvSpPr/>
            <p:nvPr/>
          </p:nvSpPr>
          <p:spPr>
            <a:xfrm>
              <a:off x="18984481" y="5480587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TH+ -&gt; x</a:t>
              </a:r>
            </a:p>
          </p:txBody>
        </p:sp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FA4F9B50-A675-4D43-B9F7-61C84AB5FA7F}"/>
                </a:ext>
              </a:extLst>
            </p:cNvPr>
            <p:cNvSpPr/>
            <p:nvPr/>
          </p:nvSpPr>
          <p:spPr>
            <a:xfrm>
              <a:off x="18984482" y="5825142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CH -&gt; x</a:t>
              </a:r>
            </a:p>
          </p:txBody>
        </p:sp>
        <p:cxnSp>
          <p:nvCxnSpPr>
            <p:cNvPr id="265" name="Straight Arrow Connector 264">
              <a:extLst>
                <a:ext uri="{FF2B5EF4-FFF2-40B4-BE49-F238E27FC236}">
                  <a16:creationId xmlns:a16="http://schemas.microsoft.com/office/drawing/2014/main" id="{5B8BECE7-9AEC-4944-86FA-B628CC2CDD5A}"/>
                </a:ext>
              </a:extLst>
            </p:cNvPr>
            <p:cNvCxnSpPr>
              <a:cxnSpLocks/>
            </p:cNvCxnSpPr>
            <p:nvPr/>
          </p:nvCxnSpPr>
          <p:spPr>
            <a:xfrm>
              <a:off x="18822900" y="5003073"/>
              <a:ext cx="281119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39904FAC-FD42-4065-9AEC-444A6F0FF5D8}"/>
                </a:ext>
              </a:extLst>
            </p:cNvPr>
            <p:cNvSpPr txBox="1"/>
            <p:nvPr/>
          </p:nvSpPr>
          <p:spPr>
            <a:xfrm>
              <a:off x="19657902" y="4593834"/>
              <a:ext cx="153060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4 bits wide</a:t>
              </a:r>
            </a:p>
          </p:txBody>
        </p:sp>
        <p:cxnSp>
          <p:nvCxnSpPr>
            <p:cNvPr id="269" name="Straight Arrow Connector 268">
              <a:extLst>
                <a:ext uri="{FF2B5EF4-FFF2-40B4-BE49-F238E27FC236}">
                  <a16:creationId xmlns:a16="http://schemas.microsoft.com/office/drawing/2014/main" id="{8C6DD328-E568-4EB6-9D00-7AA8427B4835}"/>
                </a:ext>
              </a:extLst>
            </p:cNvPr>
            <p:cNvCxnSpPr>
              <a:cxnSpLocks/>
            </p:cNvCxnSpPr>
            <p:nvPr/>
          </p:nvCxnSpPr>
          <p:spPr>
            <a:xfrm>
              <a:off x="21634482" y="5138614"/>
              <a:ext cx="0" cy="100788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71ADE786-4856-4889-A2E3-360BB1D4899C}"/>
                </a:ext>
              </a:extLst>
            </p:cNvPr>
            <p:cNvSpPr txBox="1"/>
            <p:nvPr/>
          </p:nvSpPr>
          <p:spPr>
            <a:xfrm>
              <a:off x="21634481" y="5483167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AB4D6FDF-E8D7-433B-AF15-AF8F7D4FB3E2}"/>
                </a:ext>
              </a:extLst>
            </p:cNvPr>
            <p:cNvSpPr/>
            <p:nvPr/>
          </p:nvSpPr>
          <p:spPr>
            <a:xfrm>
              <a:off x="18984265" y="6167376"/>
              <a:ext cx="2542220" cy="342536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addrSaver</a:t>
              </a:r>
              <a:r>
                <a:rPr lang="en-US" sz="1953">
                  <a:solidFill>
                    <a:schemeClr val="tx1"/>
                  </a:solidFill>
                </a:rPr>
                <a:t> -&gt; x</a:t>
              </a: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806BD1F2-D112-4CB0-9307-75BE8B93A091}"/>
                </a:ext>
              </a:extLst>
            </p:cNvPr>
            <p:cNvSpPr/>
            <p:nvPr/>
          </p:nvSpPr>
          <p:spPr>
            <a:xfrm>
              <a:off x="18983493" y="6505434"/>
              <a:ext cx="2542992" cy="320791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peakResult</a:t>
              </a:r>
              <a:r>
                <a:rPr lang="en-US" sz="1953">
                  <a:solidFill>
                    <a:schemeClr val="tx1"/>
                  </a:solidFill>
                </a:rPr>
                <a:t> -&gt; 2 (b’010)</a:t>
              </a:r>
            </a:p>
          </p:txBody>
        </p:sp>
        <p:cxnSp>
          <p:nvCxnSpPr>
            <p:cNvPr id="251" name="Straight Arrow Connector 250">
              <a:extLst>
                <a:ext uri="{FF2B5EF4-FFF2-40B4-BE49-F238E27FC236}">
                  <a16:creationId xmlns:a16="http://schemas.microsoft.com/office/drawing/2014/main" id="{1376F388-B583-4276-ACB8-4E05786B3C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33493" y="6140605"/>
              <a:ext cx="769" cy="70089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CAAB2517-5A46-46B3-B494-A7B46E8204FC}"/>
                </a:ext>
              </a:extLst>
            </p:cNvPr>
            <p:cNvSpPr txBox="1"/>
            <p:nvPr/>
          </p:nvSpPr>
          <p:spPr>
            <a:xfrm>
              <a:off x="21651141" y="6287540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cxnSp>
          <p:nvCxnSpPr>
            <p:cNvPr id="260" name="Straight Arrow Connector 259">
              <a:extLst>
                <a:ext uri="{FF2B5EF4-FFF2-40B4-BE49-F238E27FC236}">
                  <a16:creationId xmlns:a16="http://schemas.microsoft.com/office/drawing/2014/main" id="{6F692C01-E3F9-4B52-8FAE-7BBF2EADA270}"/>
                </a:ext>
              </a:extLst>
            </p:cNvPr>
            <p:cNvCxnSpPr>
              <a:cxnSpLocks/>
            </p:cNvCxnSpPr>
            <p:nvPr/>
          </p:nvCxnSpPr>
          <p:spPr>
            <a:xfrm>
              <a:off x="18858837" y="6130422"/>
              <a:ext cx="0" cy="72272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14B41B10-5C33-43C4-8E65-D2CBF93B56E2}"/>
                </a:ext>
              </a:extLst>
            </p:cNvPr>
            <p:cNvSpPr txBox="1"/>
            <p:nvPr/>
          </p:nvSpPr>
          <p:spPr>
            <a:xfrm>
              <a:off x="17180369" y="6174080"/>
              <a:ext cx="1850113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Result saving part</a:t>
              </a:r>
            </a:p>
          </p:txBody>
        </p:sp>
        <p:cxnSp>
          <p:nvCxnSpPr>
            <p:cNvPr id="246" name="Straight Arrow Connector 245">
              <a:extLst>
                <a:ext uri="{FF2B5EF4-FFF2-40B4-BE49-F238E27FC236}">
                  <a16:creationId xmlns:a16="http://schemas.microsoft.com/office/drawing/2014/main" id="{E0CEAAA4-CE05-48F7-B374-55B52A9AF98E}"/>
                </a:ext>
              </a:extLst>
            </p:cNvPr>
            <p:cNvCxnSpPr>
              <a:cxnSpLocks/>
            </p:cNvCxnSpPr>
            <p:nvPr/>
          </p:nvCxnSpPr>
          <p:spPr>
            <a:xfrm>
              <a:off x="18859048" y="5110310"/>
              <a:ext cx="0" cy="102185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D4CCBD1B-9ADC-45FA-AC45-02D5C17DAF4E}"/>
                </a:ext>
              </a:extLst>
            </p:cNvPr>
            <p:cNvSpPr txBox="1"/>
            <p:nvPr/>
          </p:nvSpPr>
          <p:spPr>
            <a:xfrm>
              <a:off x="17234322" y="5074107"/>
              <a:ext cx="1703206" cy="9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Filter parameter</a:t>
              </a:r>
            </a:p>
            <a:p>
              <a:pPr algn="ctr"/>
              <a:r>
                <a:rPr lang="en-US" sz="1953"/>
                <a:t>part</a:t>
              </a:r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DC8CE0A2-69A0-436F-8E8A-1EAD6A9002F8}"/>
                </a:ext>
              </a:extLst>
            </p:cNvPr>
            <p:cNvSpPr txBox="1"/>
            <p:nvPr/>
          </p:nvSpPr>
          <p:spPr>
            <a:xfrm>
              <a:off x="18783829" y="6978847"/>
              <a:ext cx="288934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The initial value in SRAM2</a:t>
              </a:r>
            </a:p>
          </p:txBody>
        </p:sp>
      </p:grpSp>
      <p:sp>
        <p:nvSpPr>
          <p:cNvPr id="282" name="Rectangle 281">
            <a:extLst>
              <a:ext uri="{FF2B5EF4-FFF2-40B4-BE49-F238E27FC236}">
                <a16:creationId xmlns:a16="http://schemas.microsoft.com/office/drawing/2014/main" id="{E2984616-D43C-41C6-8466-612E9FF2C96D}"/>
              </a:ext>
            </a:extLst>
          </p:cNvPr>
          <p:cNvSpPr/>
          <p:nvPr/>
        </p:nvSpPr>
        <p:spPr>
          <a:xfrm>
            <a:off x="31542837" y="23110087"/>
            <a:ext cx="2962420" cy="1329733"/>
          </a:xfrm>
          <a:prstGeom prst="rect">
            <a:avLst/>
          </a:prstGeom>
          <a:solidFill>
            <a:srgbClr val="DDF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>
                <a:solidFill>
                  <a:schemeClr val="tx1"/>
                </a:solidFill>
              </a:rPr>
              <a:t>BIN_NUM_PER_RAM * PIXEL_NUM_PER_RAM bits in total</a:t>
            </a:r>
          </a:p>
        </p:txBody>
      </p: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127FB6E2-1A84-4D8F-809B-1DAE331AF6C2}"/>
              </a:ext>
            </a:extLst>
          </p:cNvPr>
          <p:cNvCxnSpPr>
            <a:cxnSpLocks/>
          </p:cNvCxnSpPr>
          <p:nvPr/>
        </p:nvCxnSpPr>
        <p:spPr>
          <a:xfrm>
            <a:off x="34733004" y="23100137"/>
            <a:ext cx="9153" cy="13397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4" name="TextBox 283">
            <a:extLst>
              <a:ext uri="{FF2B5EF4-FFF2-40B4-BE49-F238E27FC236}">
                <a16:creationId xmlns:a16="http://schemas.microsoft.com/office/drawing/2014/main" id="{88B5482A-5DA1-43FA-9879-6ECEB624C0A1}"/>
              </a:ext>
            </a:extLst>
          </p:cNvPr>
          <p:cNvSpPr txBox="1"/>
          <p:nvPr/>
        </p:nvSpPr>
        <p:spPr>
          <a:xfrm>
            <a:off x="34646987" y="23559964"/>
            <a:ext cx="1307973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53" err="1"/>
              <a:t>stateRAM</a:t>
            </a:r>
            <a:endParaRPr lang="en-US" sz="1953"/>
          </a:p>
        </p:txBody>
      </p: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F3AE0D1D-DBA4-42D3-B225-8E87353BF586}"/>
              </a:ext>
            </a:extLst>
          </p:cNvPr>
          <p:cNvCxnSpPr>
            <a:cxnSpLocks/>
          </p:cNvCxnSpPr>
          <p:nvPr/>
        </p:nvCxnSpPr>
        <p:spPr>
          <a:xfrm>
            <a:off x="31325657" y="23108160"/>
            <a:ext cx="9153" cy="13718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6" name="TextBox 285">
            <a:extLst>
              <a:ext uri="{FF2B5EF4-FFF2-40B4-BE49-F238E27FC236}">
                <a16:creationId xmlns:a16="http://schemas.microsoft.com/office/drawing/2014/main" id="{673A0AFD-1B85-4E4E-8BAE-CB213822685F}"/>
              </a:ext>
            </a:extLst>
          </p:cNvPr>
          <p:cNvSpPr txBox="1"/>
          <p:nvPr/>
        </p:nvSpPr>
        <p:spPr>
          <a:xfrm>
            <a:off x="29745913" y="23447847"/>
            <a:ext cx="1797120" cy="693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53"/>
              <a:t>State saving part</a:t>
            </a:r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9E7188EB-8AC5-4DF8-8F98-3114457E42C4}"/>
              </a:ext>
            </a:extLst>
          </p:cNvPr>
          <p:cNvGrpSpPr/>
          <p:nvPr/>
        </p:nvGrpSpPr>
        <p:grpSpPr>
          <a:xfrm>
            <a:off x="30060977" y="13669297"/>
            <a:ext cx="5458527" cy="2777878"/>
            <a:chOff x="17180369" y="4593834"/>
            <a:chExt cx="5458525" cy="2777877"/>
          </a:xfrm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8D4BA2A3-A599-41DD-9E9F-1DC904926301}"/>
                </a:ext>
              </a:extLst>
            </p:cNvPr>
            <p:cNvSpPr/>
            <p:nvPr/>
          </p:nvSpPr>
          <p:spPr>
            <a:xfrm>
              <a:off x="18984481" y="5136032"/>
              <a:ext cx="2542990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TH- -&gt; x</a:t>
              </a: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CAB573F3-5056-47AE-B2FD-8A58EBE53B9A}"/>
                </a:ext>
              </a:extLst>
            </p:cNvPr>
            <p:cNvSpPr/>
            <p:nvPr/>
          </p:nvSpPr>
          <p:spPr>
            <a:xfrm>
              <a:off x="18984481" y="5480587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TH+ -&gt; x</a:t>
              </a: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561DE704-DE73-416D-9C7D-8041237091AB}"/>
                </a:ext>
              </a:extLst>
            </p:cNvPr>
            <p:cNvSpPr/>
            <p:nvPr/>
          </p:nvSpPr>
          <p:spPr>
            <a:xfrm>
              <a:off x="18984482" y="5825142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CH -&gt; x</a:t>
              </a:r>
            </a:p>
          </p:txBody>
        </p:sp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629C240A-7CEF-4A7A-AA43-C9ED6A41DA3F}"/>
                </a:ext>
              </a:extLst>
            </p:cNvPr>
            <p:cNvCxnSpPr>
              <a:cxnSpLocks/>
            </p:cNvCxnSpPr>
            <p:nvPr/>
          </p:nvCxnSpPr>
          <p:spPr>
            <a:xfrm>
              <a:off x="18822900" y="5003073"/>
              <a:ext cx="281119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5947B0E6-B506-43E2-88E2-1F6123CC02EE}"/>
                </a:ext>
              </a:extLst>
            </p:cNvPr>
            <p:cNvSpPr txBox="1"/>
            <p:nvPr/>
          </p:nvSpPr>
          <p:spPr>
            <a:xfrm>
              <a:off x="19657902" y="4593834"/>
              <a:ext cx="153060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4 bits wide</a:t>
              </a:r>
            </a:p>
          </p:txBody>
        </p: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A74DE95E-74E4-4172-A576-F007E38D83EB}"/>
                </a:ext>
              </a:extLst>
            </p:cNvPr>
            <p:cNvCxnSpPr>
              <a:cxnSpLocks/>
            </p:cNvCxnSpPr>
            <p:nvPr/>
          </p:nvCxnSpPr>
          <p:spPr>
            <a:xfrm>
              <a:off x="21634482" y="5138614"/>
              <a:ext cx="0" cy="100788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22BE069A-8AF1-42B4-9CA4-48737D1B0C56}"/>
                </a:ext>
              </a:extLst>
            </p:cNvPr>
            <p:cNvSpPr txBox="1"/>
            <p:nvPr/>
          </p:nvSpPr>
          <p:spPr>
            <a:xfrm>
              <a:off x="21634481" y="5483167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E2590CB0-3FA5-47E4-8C3D-B6A2C2D89094}"/>
                </a:ext>
              </a:extLst>
            </p:cNvPr>
            <p:cNvSpPr/>
            <p:nvPr/>
          </p:nvSpPr>
          <p:spPr>
            <a:xfrm>
              <a:off x="18984265" y="6167376"/>
              <a:ext cx="2542220" cy="342536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addrSaver</a:t>
              </a:r>
              <a:r>
                <a:rPr lang="en-US" sz="1953">
                  <a:solidFill>
                    <a:schemeClr val="tx1"/>
                  </a:solidFill>
                </a:rPr>
                <a:t> -&gt; x</a:t>
              </a: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DA82C45E-C407-444E-9D23-1A03D69FE229}"/>
                </a:ext>
              </a:extLst>
            </p:cNvPr>
            <p:cNvSpPr/>
            <p:nvPr/>
          </p:nvSpPr>
          <p:spPr>
            <a:xfrm>
              <a:off x="18983493" y="6505434"/>
              <a:ext cx="2542992" cy="320791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peakResult</a:t>
              </a:r>
              <a:r>
                <a:rPr lang="en-US" sz="1953">
                  <a:solidFill>
                    <a:schemeClr val="tx1"/>
                  </a:solidFill>
                </a:rPr>
                <a:t> -&gt; 2 (b’010)</a:t>
              </a:r>
            </a:p>
          </p:txBody>
        </p: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FB04EF9F-4BC0-445D-96A0-56B10B531A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33493" y="6140605"/>
              <a:ext cx="769" cy="70089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E044AE2E-C61B-4E2C-9C6D-54D10BE1C3CB}"/>
                </a:ext>
              </a:extLst>
            </p:cNvPr>
            <p:cNvSpPr txBox="1"/>
            <p:nvPr/>
          </p:nvSpPr>
          <p:spPr>
            <a:xfrm>
              <a:off x="21651141" y="6287540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3C6E6ECD-5DB0-4A65-82FB-91ECFC0382D0}"/>
                </a:ext>
              </a:extLst>
            </p:cNvPr>
            <p:cNvCxnSpPr>
              <a:cxnSpLocks/>
            </p:cNvCxnSpPr>
            <p:nvPr/>
          </p:nvCxnSpPr>
          <p:spPr>
            <a:xfrm>
              <a:off x="18858837" y="6130422"/>
              <a:ext cx="0" cy="72272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6563244A-470A-451B-A0DF-86503E86C0D4}"/>
                </a:ext>
              </a:extLst>
            </p:cNvPr>
            <p:cNvSpPr txBox="1"/>
            <p:nvPr/>
          </p:nvSpPr>
          <p:spPr>
            <a:xfrm>
              <a:off x="17180369" y="6174080"/>
              <a:ext cx="1850113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Result saving part</a:t>
              </a:r>
            </a:p>
          </p:txBody>
        </p: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9737F7AF-A824-4F56-8E27-8FACAE29DDE7}"/>
                </a:ext>
              </a:extLst>
            </p:cNvPr>
            <p:cNvCxnSpPr>
              <a:cxnSpLocks/>
            </p:cNvCxnSpPr>
            <p:nvPr/>
          </p:nvCxnSpPr>
          <p:spPr>
            <a:xfrm>
              <a:off x="18859048" y="5110310"/>
              <a:ext cx="0" cy="102185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556D1CA5-403B-4698-8D4D-FB9B1CA03177}"/>
                </a:ext>
              </a:extLst>
            </p:cNvPr>
            <p:cNvSpPr txBox="1"/>
            <p:nvPr/>
          </p:nvSpPr>
          <p:spPr>
            <a:xfrm>
              <a:off x="17234322" y="5074107"/>
              <a:ext cx="1703206" cy="9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Filter parameter</a:t>
              </a:r>
            </a:p>
            <a:p>
              <a:pPr algn="ctr"/>
              <a:r>
                <a:rPr lang="en-US" sz="1953"/>
                <a:t>part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918621E2-F66A-4007-A941-C279B6E01578}"/>
                </a:ext>
              </a:extLst>
            </p:cNvPr>
            <p:cNvSpPr txBox="1"/>
            <p:nvPr/>
          </p:nvSpPr>
          <p:spPr>
            <a:xfrm>
              <a:off x="18783829" y="6978847"/>
              <a:ext cx="288934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The initial value in SRAM2</a:t>
              </a:r>
            </a:p>
          </p:txBody>
        </p:sp>
      </p:grpSp>
      <p:sp>
        <p:nvSpPr>
          <p:cNvPr id="206" name="TextBox 205">
            <a:extLst>
              <a:ext uri="{FF2B5EF4-FFF2-40B4-BE49-F238E27FC236}">
                <a16:creationId xmlns:a16="http://schemas.microsoft.com/office/drawing/2014/main" id="{FEF7FA04-33B5-42D0-BEFF-5072959A4F79}"/>
              </a:ext>
            </a:extLst>
          </p:cNvPr>
          <p:cNvSpPr txBox="1"/>
          <p:nvPr/>
        </p:nvSpPr>
        <p:spPr>
          <a:xfrm>
            <a:off x="17985118" y="18673136"/>
            <a:ext cx="2450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Current </a:t>
            </a:r>
            <a:r>
              <a:rPr lang="en-US" err="1"/>
              <a:t>addr</a:t>
            </a:r>
            <a:r>
              <a:rPr lang="en-US"/>
              <a:t> (5(b’101))</a:t>
            </a:r>
          </a:p>
        </p:txBody>
      </p:sp>
      <p:sp>
        <p:nvSpPr>
          <p:cNvPr id="207" name="Arrow: Right 206">
            <a:extLst>
              <a:ext uri="{FF2B5EF4-FFF2-40B4-BE49-F238E27FC236}">
                <a16:creationId xmlns:a16="http://schemas.microsoft.com/office/drawing/2014/main" id="{C5B1EE52-03E6-4457-9EDE-B08741E8B4C8}"/>
              </a:ext>
            </a:extLst>
          </p:cNvPr>
          <p:cNvSpPr/>
          <p:nvPr/>
        </p:nvSpPr>
        <p:spPr>
          <a:xfrm>
            <a:off x="4834410" y="19210567"/>
            <a:ext cx="2703027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Arrow: Right 208">
            <a:extLst>
              <a:ext uri="{FF2B5EF4-FFF2-40B4-BE49-F238E27FC236}">
                <a16:creationId xmlns:a16="http://schemas.microsoft.com/office/drawing/2014/main" id="{6E35C91B-3D22-4CDA-B15B-47A72B233AA1}"/>
              </a:ext>
            </a:extLst>
          </p:cNvPr>
          <p:cNvSpPr/>
          <p:nvPr/>
        </p:nvSpPr>
        <p:spPr>
          <a:xfrm>
            <a:off x="18068804" y="19048925"/>
            <a:ext cx="2089200" cy="2556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EAABC4AB-5B36-4567-8C88-FA089F4EB755}"/>
              </a:ext>
            </a:extLst>
          </p:cNvPr>
          <p:cNvSpPr txBox="1"/>
          <p:nvPr/>
        </p:nvSpPr>
        <p:spPr>
          <a:xfrm>
            <a:off x="26640880" y="34006406"/>
            <a:ext cx="2255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Peak value of first histogram (5(b’101))</a:t>
            </a:r>
          </a:p>
        </p:txBody>
      </p:sp>
      <p:sp>
        <p:nvSpPr>
          <p:cNvPr id="239" name="Arrow: Right 238">
            <a:extLst>
              <a:ext uri="{FF2B5EF4-FFF2-40B4-BE49-F238E27FC236}">
                <a16:creationId xmlns:a16="http://schemas.microsoft.com/office/drawing/2014/main" id="{D5E8003B-7683-4D4F-9F5A-5F6189AEF907}"/>
              </a:ext>
            </a:extLst>
          </p:cNvPr>
          <p:cNvSpPr/>
          <p:nvPr/>
        </p:nvSpPr>
        <p:spPr>
          <a:xfrm>
            <a:off x="26679014" y="34669203"/>
            <a:ext cx="2255147" cy="21784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CF92B130-0151-4083-8905-FAEB8BE7EE8D}"/>
              </a:ext>
            </a:extLst>
          </p:cNvPr>
          <p:cNvGrpSpPr/>
          <p:nvPr/>
        </p:nvGrpSpPr>
        <p:grpSpPr>
          <a:xfrm>
            <a:off x="34638814" y="33879107"/>
            <a:ext cx="1537240" cy="938620"/>
            <a:chOff x="9479483" y="7227845"/>
            <a:chExt cx="1537238" cy="938622"/>
          </a:xfrm>
        </p:grpSpPr>
        <p:cxnSp>
          <p:nvCxnSpPr>
            <p:cNvPr id="241" name="Straight Arrow Connector 240">
              <a:extLst>
                <a:ext uri="{FF2B5EF4-FFF2-40B4-BE49-F238E27FC236}">
                  <a16:creationId xmlns:a16="http://schemas.microsoft.com/office/drawing/2014/main" id="{03A5BF59-5384-45D4-BCF3-42317DB4B943}"/>
                </a:ext>
              </a:extLst>
            </p:cNvPr>
            <p:cNvCxnSpPr>
              <a:cxnSpLocks/>
            </p:cNvCxnSpPr>
            <p:nvPr/>
          </p:nvCxnSpPr>
          <p:spPr>
            <a:xfrm>
              <a:off x="9525294" y="8166467"/>
              <a:ext cx="14709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407CBE79-4C98-4516-B0A3-1CCBB645E2AC}"/>
                </a:ext>
              </a:extLst>
            </p:cNvPr>
            <p:cNvSpPr txBox="1"/>
            <p:nvPr/>
          </p:nvSpPr>
          <p:spPr>
            <a:xfrm>
              <a:off x="9479483" y="7227845"/>
              <a:ext cx="1537238" cy="923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After counting all the inputs into the SRAM </a:t>
              </a:r>
            </a:p>
          </p:txBody>
        </p:sp>
      </p:grpSp>
      <p:sp>
        <p:nvSpPr>
          <p:cNvPr id="243" name="TextBox 242">
            <a:extLst>
              <a:ext uri="{FF2B5EF4-FFF2-40B4-BE49-F238E27FC236}">
                <a16:creationId xmlns:a16="http://schemas.microsoft.com/office/drawing/2014/main" id="{20608580-0E5E-4D70-B888-D196EEAD111D}"/>
              </a:ext>
            </a:extLst>
          </p:cNvPr>
          <p:cNvSpPr txBox="1"/>
          <p:nvPr/>
        </p:nvSpPr>
        <p:spPr>
          <a:xfrm>
            <a:off x="18040307" y="7879285"/>
            <a:ext cx="208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Counts in current </a:t>
            </a:r>
            <a:r>
              <a:rPr lang="en-US" err="1"/>
              <a:t>addr</a:t>
            </a:r>
            <a:r>
              <a:rPr lang="en-US"/>
              <a:t> (1)</a:t>
            </a:r>
          </a:p>
        </p:txBody>
      </p:sp>
      <p:sp>
        <p:nvSpPr>
          <p:cNvPr id="244" name="Arrow: Right 243">
            <a:extLst>
              <a:ext uri="{FF2B5EF4-FFF2-40B4-BE49-F238E27FC236}">
                <a16:creationId xmlns:a16="http://schemas.microsoft.com/office/drawing/2014/main" id="{6C521036-2570-4F65-B3B7-188F738F0077}"/>
              </a:ext>
            </a:extLst>
          </p:cNvPr>
          <p:cNvSpPr/>
          <p:nvPr/>
        </p:nvSpPr>
        <p:spPr>
          <a:xfrm>
            <a:off x="18056219" y="7589362"/>
            <a:ext cx="2089200" cy="2556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AE0187DB-E862-47D8-8291-F657B77A7E41}"/>
              </a:ext>
            </a:extLst>
          </p:cNvPr>
          <p:cNvGrpSpPr/>
          <p:nvPr/>
        </p:nvGrpSpPr>
        <p:grpSpPr>
          <a:xfrm>
            <a:off x="5022374" y="552129"/>
            <a:ext cx="4500507" cy="3758438"/>
            <a:chOff x="4089120" y="12545560"/>
            <a:chExt cx="4500506" cy="3758434"/>
          </a:xfrm>
        </p:grpSpPr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60D9E195-A24A-4823-BF4B-1305B46325FF}"/>
                </a:ext>
              </a:extLst>
            </p:cNvPr>
            <p:cNvGrpSpPr/>
            <p:nvPr/>
          </p:nvGrpSpPr>
          <p:grpSpPr>
            <a:xfrm>
              <a:off x="4089120" y="12545560"/>
              <a:ext cx="4500506" cy="3318956"/>
              <a:chOff x="5158078" y="5798771"/>
              <a:chExt cx="4500506" cy="3318956"/>
            </a:xfrm>
          </p:grpSpPr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5619A5D2-3585-46B8-A509-11365BFCF8A2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6E670C26-51F2-4F59-9F43-CB1D4377874E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ED53B80E-A555-4D2B-8736-75C5A4EF145D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BF5DADE5-9792-4F65-BBB5-ABFCD6D78EA5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0DCB1B77-5139-460D-95EF-B32907E4FA43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cxnSp>
            <p:nvCxnSpPr>
              <p:cNvPr id="293" name="Straight Arrow Connector 292">
                <a:extLst>
                  <a:ext uri="{FF2B5EF4-FFF2-40B4-BE49-F238E27FC236}">
                    <a16:creationId xmlns:a16="http://schemas.microsoft.com/office/drawing/2014/main" id="{9AE210F8-C8D5-4DE9-9297-11F8C64977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E1ACB970-1D11-4FCE-BB04-8F9338AF4CFF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295" name="Straight Arrow Connector 294">
                <a:extLst>
                  <a:ext uri="{FF2B5EF4-FFF2-40B4-BE49-F238E27FC236}">
                    <a16:creationId xmlns:a16="http://schemas.microsoft.com/office/drawing/2014/main" id="{A2A8B8D7-AE27-49FC-ADCE-A0B4F882B3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8C3ECED9-0001-49F3-8EB7-B314FDDAAB34}"/>
                  </a:ext>
                </a:extLst>
              </p:cNvPr>
              <p:cNvSpPr txBox="1"/>
              <p:nvPr/>
            </p:nvSpPr>
            <p:spPr>
              <a:xfrm>
                <a:off x="8699124" y="7497203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26064F1C-946D-4F75-A091-38C1485A1AE3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C63EDD2A-4CC9-4AF2-8BC9-A76B377F0AEA}"/>
                  </a:ext>
                </a:extLst>
              </p:cNvPr>
              <p:cNvSpPr txBox="1"/>
              <p:nvPr/>
            </p:nvSpPr>
            <p:spPr>
              <a:xfrm>
                <a:off x="5175151" y="6393150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0DABAE91-73E0-47AE-8BA2-575F6396746C}"/>
                  </a:ext>
                </a:extLst>
              </p:cNvPr>
              <p:cNvSpPr txBox="1"/>
              <p:nvPr/>
            </p:nvSpPr>
            <p:spPr>
              <a:xfrm>
                <a:off x="5167145" y="7080356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1717B995-5847-4085-8434-14153F66DCD9}"/>
                  </a:ext>
                </a:extLst>
              </p:cNvPr>
              <p:cNvSpPr txBox="1"/>
              <p:nvPr/>
            </p:nvSpPr>
            <p:spPr>
              <a:xfrm>
                <a:off x="5175151" y="6732097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78114CA0-8AC0-45C9-962F-435C16FB466A}"/>
                  </a:ext>
                </a:extLst>
              </p:cNvPr>
              <p:cNvSpPr txBox="1"/>
              <p:nvPr/>
            </p:nvSpPr>
            <p:spPr>
              <a:xfrm>
                <a:off x="5167151" y="7421403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EEBE2857-6069-4235-B3BF-4B02837B0AA8}"/>
                  </a:ext>
                </a:extLst>
              </p:cNvPr>
              <p:cNvSpPr txBox="1"/>
              <p:nvPr/>
            </p:nvSpPr>
            <p:spPr>
              <a:xfrm>
                <a:off x="5175151" y="7751083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30CB6C7E-A954-481E-AD58-46AC9D8E28C0}"/>
                  </a:ext>
                </a:extLst>
              </p:cNvPr>
              <p:cNvSpPr txBox="1"/>
              <p:nvPr/>
            </p:nvSpPr>
            <p:spPr>
              <a:xfrm>
                <a:off x="5160391" y="8090716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CAD09D80-7631-4677-B150-F88F50D6BF07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05" name="Rectangle 304">
                <a:extLst>
                  <a:ext uri="{FF2B5EF4-FFF2-40B4-BE49-F238E27FC236}">
                    <a16:creationId xmlns:a16="http://schemas.microsoft.com/office/drawing/2014/main" id="{BEF21F56-B941-420A-B586-698F8C98B1CE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9BFBCBA3-7523-4C53-A4BD-38B33CA787E9}"/>
                  </a:ext>
                </a:extLst>
              </p:cNvPr>
              <p:cNvSpPr txBox="1"/>
              <p:nvPr/>
            </p:nvSpPr>
            <p:spPr>
              <a:xfrm>
                <a:off x="5160385" y="8419735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A9F3EDBA-D5DF-4224-8D24-7CE412C2644B}"/>
                  </a:ext>
                </a:extLst>
              </p:cNvPr>
              <p:cNvSpPr txBox="1"/>
              <p:nvPr/>
            </p:nvSpPr>
            <p:spPr>
              <a:xfrm>
                <a:off x="5158078" y="8748395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22EACF2B-7322-4804-854B-354A97CE504E}"/>
                </a:ext>
              </a:extLst>
            </p:cNvPr>
            <p:cNvSpPr txBox="1"/>
            <p:nvPr/>
          </p:nvSpPr>
          <p:spPr>
            <a:xfrm>
              <a:off x="5246573" y="15911130"/>
              <a:ext cx="288934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The initial value in SRAM1</a:t>
              </a:r>
            </a:p>
          </p:txBody>
        </p:sp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757B0C44-E4F3-46EE-8064-9B41E90E4273}"/>
              </a:ext>
            </a:extLst>
          </p:cNvPr>
          <p:cNvGrpSpPr/>
          <p:nvPr/>
        </p:nvGrpSpPr>
        <p:grpSpPr>
          <a:xfrm>
            <a:off x="10718154" y="795569"/>
            <a:ext cx="5458527" cy="3394380"/>
            <a:chOff x="17180369" y="4593834"/>
            <a:chExt cx="5458525" cy="3394379"/>
          </a:xfrm>
        </p:grpSpPr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7832E607-1CBA-452C-9977-63FFBCEA6EAA}"/>
                </a:ext>
              </a:extLst>
            </p:cNvPr>
            <p:cNvSpPr/>
            <p:nvPr/>
          </p:nvSpPr>
          <p:spPr>
            <a:xfrm>
              <a:off x="18984481" y="5136032"/>
              <a:ext cx="2542990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TH- -&gt; x</a:t>
              </a:r>
            </a:p>
          </p:txBody>
        </p:sp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CDDDB4D0-0F2C-4217-B63B-42A0B73BE52B}"/>
                </a:ext>
              </a:extLst>
            </p:cNvPr>
            <p:cNvSpPr/>
            <p:nvPr/>
          </p:nvSpPr>
          <p:spPr>
            <a:xfrm>
              <a:off x="18984481" y="5480587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TH+ -&gt; x</a:t>
              </a:r>
            </a:p>
          </p:txBody>
        </p:sp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2BBD266D-09AE-4E2F-8DFE-14312AE6EAE2}"/>
                </a:ext>
              </a:extLst>
            </p:cNvPr>
            <p:cNvSpPr/>
            <p:nvPr/>
          </p:nvSpPr>
          <p:spPr>
            <a:xfrm>
              <a:off x="18984482" y="5825142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CH -&gt; x</a:t>
              </a:r>
            </a:p>
          </p:txBody>
        </p:sp>
        <p:cxnSp>
          <p:nvCxnSpPr>
            <p:cNvPr id="312" name="Straight Arrow Connector 311">
              <a:extLst>
                <a:ext uri="{FF2B5EF4-FFF2-40B4-BE49-F238E27FC236}">
                  <a16:creationId xmlns:a16="http://schemas.microsoft.com/office/drawing/2014/main" id="{9B75544C-57C9-4B2D-A9D9-30ACB928CAC6}"/>
                </a:ext>
              </a:extLst>
            </p:cNvPr>
            <p:cNvCxnSpPr>
              <a:cxnSpLocks/>
            </p:cNvCxnSpPr>
            <p:nvPr/>
          </p:nvCxnSpPr>
          <p:spPr>
            <a:xfrm>
              <a:off x="18822900" y="5003073"/>
              <a:ext cx="281119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83AC6EFF-D067-4D84-8A0B-2DAEDCA36562}"/>
                </a:ext>
              </a:extLst>
            </p:cNvPr>
            <p:cNvSpPr txBox="1"/>
            <p:nvPr/>
          </p:nvSpPr>
          <p:spPr>
            <a:xfrm>
              <a:off x="19657902" y="4593834"/>
              <a:ext cx="153060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4 bits wide</a:t>
              </a:r>
            </a:p>
          </p:txBody>
        </p:sp>
        <p:cxnSp>
          <p:nvCxnSpPr>
            <p:cNvPr id="314" name="Straight Arrow Connector 313">
              <a:extLst>
                <a:ext uri="{FF2B5EF4-FFF2-40B4-BE49-F238E27FC236}">
                  <a16:creationId xmlns:a16="http://schemas.microsoft.com/office/drawing/2014/main" id="{81966F7A-6315-4BE7-B532-FD4121E6F9C3}"/>
                </a:ext>
              </a:extLst>
            </p:cNvPr>
            <p:cNvCxnSpPr>
              <a:cxnSpLocks/>
            </p:cNvCxnSpPr>
            <p:nvPr/>
          </p:nvCxnSpPr>
          <p:spPr>
            <a:xfrm>
              <a:off x="21634482" y="5138614"/>
              <a:ext cx="0" cy="100788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D2725759-2E80-4362-BF4C-E3D586FA2AC9}"/>
                </a:ext>
              </a:extLst>
            </p:cNvPr>
            <p:cNvSpPr txBox="1"/>
            <p:nvPr/>
          </p:nvSpPr>
          <p:spPr>
            <a:xfrm>
              <a:off x="21634481" y="5483167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0D2E6D56-CE82-4E1B-8C3B-9A1DC591778D}"/>
                </a:ext>
              </a:extLst>
            </p:cNvPr>
            <p:cNvSpPr/>
            <p:nvPr/>
          </p:nvSpPr>
          <p:spPr>
            <a:xfrm>
              <a:off x="18984265" y="6167376"/>
              <a:ext cx="2542220" cy="342536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addrSaver</a:t>
              </a:r>
              <a:r>
                <a:rPr lang="en-US" sz="1953">
                  <a:solidFill>
                    <a:schemeClr val="tx1"/>
                  </a:solidFill>
                </a:rPr>
                <a:t> -&gt; x</a:t>
              </a:r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1266580B-2D67-4913-A607-679C019735B9}"/>
                </a:ext>
              </a:extLst>
            </p:cNvPr>
            <p:cNvSpPr/>
            <p:nvPr/>
          </p:nvSpPr>
          <p:spPr>
            <a:xfrm>
              <a:off x="18983493" y="6505434"/>
              <a:ext cx="2542992" cy="320791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peakResult</a:t>
              </a:r>
              <a:r>
                <a:rPr lang="en-US" sz="1953">
                  <a:solidFill>
                    <a:schemeClr val="tx1"/>
                  </a:solidFill>
                </a:rPr>
                <a:t> -&gt; x </a:t>
              </a:r>
            </a:p>
          </p:txBody>
        </p:sp>
        <p:cxnSp>
          <p:nvCxnSpPr>
            <p:cNvPr id="318" name="Straight Arrow Connector 317">
              <a:extLst>
                <a:ext uri="{FF2B5EF4-FFF2-40B4-BE49-F238E27FC236}">
                  <a16:creationId xmlns:a16="http://schemas.microsoft.com/office/drawing/2014/main" id="{8D7467AF-AD0B-4134-9435-8AFCD8F162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33493" y="6140605"/>
              <a:ext cx="769" cy="70089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048DFB4A-6589-45E2-AA5E-5F87BC06B130}"/>
                </a:ext>
              </a:extLst>
            </p:cNvPr>
            <p:cNvSpPr txBox="1"/>
            <p:nvPr/>
          </p:nvSpPr>
          <p:spPr>
            <a:xfrm>
              <a:off x="21651141" y="6287540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cxnSp>
          <p:nvCxnSpPr>
            <p:cNvPr id="320" name="Straight Arrow Connector 319">
              <a:extLst>
                <a:ext uri="{FF2B5EF4-FFF2-40B4-BE49-F238E27FC236}">
                  <a16:creationId xmlns:a16="http://schemas.microsoft.com/office/drawing/2014/main" id="{51FE199E-71A4-4083-9B9D-CA144209DFFB}"/>
                </a:ext>
              </a:extLst>
            </p:cNvPr>
            <p:cNvCxnSpPr>
              <a:cxnSpLocks/>
            </p:cNvCxnSpPr>
            <p:nvPr/>
          </p:nvCxnSpPr>
          <p:spPr>
            <a:xfrm>
              <a:off x="18858837" y="6130422"/>
              <a:ext cx="0" cy="72272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7B68C1AF-B2D8-4A3C-9017-87570D8604B7}"/>
                </a:ext>
              </a:extLst>
            </p:cNvPr>
            <p:cNvSpPr txBox="1"/>
            <p:nvPr/>
          </p:nvSpPr>
          <p:spPr>
            <a:xfrm>
              <a:off x="17180369" y="6174080"/>
              <a:ext cx="1850113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Result saving part</a:t>
              </a:r>
            </a:p>
          </p:txBody>
        </p:sp>
        <p:cxnSp>
          <p:nvCxnSpPr>
            <p:cNvPr id="322" name="Straight Arrow Connector 321">
              <a:extLst>
                <a:ext uri="{FF2B5EF4-FFF2-40B4-BE49-F238E27FC236}">
                  <a16:creationId xmlns:a16="http://schemas.microsoft.com/office/drawing/2014/main" id="{288E6D97-561E-494B-A234-4612D22475E9}"/>
                </a:ext>
              </a:extLst>
            </p:cNvPr>
            <p:cNvCxnSpPr>
              <a:cxnSpLocks/>
            </p:cNvCxnSpPr>
            <p:nvPr/>
          </p:nvCxnSpPr>
          <p:spPr>
            <a:xfrm>
              <a:off x="18859048" y="5110310"/>
              <a:ext cx="0" cy="102185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72527402-34A5-4FD7-A6CF-3B744C6733BE}"/>
                </a:ext>
              </a:extLst>
            </p:cNvPr>
            <p:cNvSpPr txBox="1"/>
            <p:nvPr/>
          </p:nvSpPr>
          <p:spPr>
            <a:xfrm>
              <a:off x="17234322" y="5074107"/>
              <a:ext cx="1703206" cy="9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Filter parameter</a:t>
              </a:r>
            </a:p>
            <a:p>
              <a:pPr algn="ctr"/>
              <a:r>
                <a:rPr lang="en-US" sz="1953"/>
                <a:t>part</a:t>
              </a:r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4C593BC4-D294-41BD-BC35-3D42AEE18D14}"/>
                </a:ext>
              </a:extLst>
            </p:cNvPr>
            <p:cNvSpPr txBox="1"/>
            <p:nvPr/>
          </p:nvSpPr>
          <p:spPr>
            <a:xfrm>
              <a:off x="18889108" y="6994287"/>
              <a:ext cx="2809192" cy="9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The initial value in SRAM2</a:t>
              </a:r>
            </a:p>
            <a:p>
              <a:pPr algn="ctr"/>
              <a:r>
                <a:rPr lang="en-US" sz="1953"/>
                <a:t>x means high impedance, no data is saved</a:t>
              </a:r>
            </a:p>
          </p:txBody>
        </p:sp>
      </p:grpSp>
      <p:sp>
        <p:nvSpPr>
          <p:cNvPr id="275" name="Rectangle 274">
            <a:extLst>
              <a:ext uri="{FF2B5EF4-FFF2-40B4-BE49-F238E27FC236}">
                <a16:creationId xmlns:a16="http://schemas.microsoft.com/office/drawing/2014/main" id="{520E6CDC-DDAD-44C8-B58F-E9B5CAC17337}"/>
              </a:ext>
            </a:extLst>
          </p:cNvPr>
          <p:cNvSpPr/>
          <p:nvPr/>
        </p:nvSpPr>
        <p:spPr>
          <a:xfrm>
            <a:off x="33515387" y="2777038"/>
            <a:ext cx="1564540" cy="76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Data Filter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First histogram</a:t>
            </a:r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42D60F19-4087-47E9-A558-031614ECC556}"/>
              </a:ext>
            </a:extLst>
          </p:cNvPr>
          <p:cNvSpPr/>
          <p:nvPr/>
        </p:nvSpPr>
        <p:spPr>
          <a:xfrm>
            <a:off x="7846730" y="7086613"/>
            <a:ext cx="2802600" cy="1199461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Data Filter</a:t>
            </a:r>
          </a:p>
          <a:p>
            <a:pPr algn="ctr"/>
            <a:r>
              <a:rPr lang="en-US" sz="2000">
                <a:solidFill>
                  <a:schemeClr val="tx1"/>
                </a:solidFill>
              </a:rPr>
              <a:t>First histogram</a:t>
            </a:r>
          </a:p>
          <a:p>
            <a:pPr algn="ctr"/>
            <a:r>
              <a:rPr lang="en-US" sz="2000" err="1">
                <a:solidFill>
                  <a:schemeClr val="tx1"/>
                </a:solidFill>
              </a:rPr>
              <a:t>addr</a:t>
            </a:r>
            <a:r>
              <a:rPr lang="en-US" sz="2000">
                <a:solidFill>
                  <a:schemeClr val="tx1"/>
                </a:solidFill>
              </a:rPr>
              <a:t> = rough data[3:1]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4ECB5D6C-80B9-46D7-A35D-7B93DF2523DA}"/>
              </a:ext>
            </a:extLst>
          </p:cNvPr>
          <p:cNvSpPr txBox="1"/>
          <p:nvPr/>
        </p:nvSpPr>
        <p:spPr>
          <a:xfrm>
            <a:off x="10825650" y="7312292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5(b’101)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6D041174-7202-45A8-A69A-923D7A114DB8}"/>
              </a:ext>
            </a:extLst>
          </p:cNvPr>
          <p:cNvSpPr txBox="1"/>
          <p:nvPr/>
        </p:nvSpPr>
        <p:spPr>
          <a:xfrm>
            <a:off x="10998124" y="7771003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err="1"/>
              <a:t>addr</a:t>
            </a:r>
            <a:endParaRPr lang="en-US"/>
          </a:p>
        </p:txBody>
      </p:sp>
      <p:sp>
        <p:nvSpPr>
          <p:cNvPr id="328" name="Arrow: Right 327">
            <a:extLst>
              <a:ext uri="{FF2B5EF4-FFF2-40B4-BE49-F238E27FC236}">
                <a16:creationId xmlns:a16="http://schemas.microsoft.com/office/drawing/2014/main" id="{E03F6F4E-A900-4490-A698-68F30192468F}"/>
              </a:ext>
            </a:extLst>
          </p:cNvPr>
          <p:cNvSpPr/>
          <p:nvPr/>
        </p:nvSpPr>
        <p:spPr>
          <a:xfrm>
            <a:off x="10812774" y="7621613"/>
            <a:ext cx="2724893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F65A6A84-DF00-49AB-B698-24F9ABCA6CF7}"/>
              </a:ext>
            </a:extLst>
          </p:cNvPr>
          <p:cNvSpPr txBox="1"/>
          <p:nvPr/>
        </p:nvSpPr>
        <p:spPr>
          <a:xfrm>
            <a:off x="17899949" y="7208949"/>
            <a:ext cx="258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Current </a:t>
            </a:r>
            <a:r>
              <a:rPr lang="en-US" err="1"/>
              <a:t>addr</a:t>
            </a:r>
            <a:r>
              <a:rPr lang="en-US"/>
              <a:t> (5(b’101))</a:t>
            </a:r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50F7194B-5861-43F5-9D16-AB714BDEE7DB}"/>
              </a:ext>
            </a:extLst>
          </p:cNvPr>
          <p:cNvSpPr/>
          <p:nvPr/>
        </p:nvSpPr>
        <p:spPr>
          <a:xfrm>
            <a:off x="7816050" y="18668650"/>
            <a:ext cx="2802600" cy="1199461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Data Filter</a:t>
            </a:r>
          </a:p>
          <a:p>
            <a:pPr algn="ctr"/>
            <a:r>
              <a:rPr lang="en-US" sz="2000">
                <a:solidFill>
                  <a:schemeClr val="tx1"/>
                </a:solidFill>
              </a:rPr>
              <a:t>First histogram</a:t>
            </a:r>
          </a:p>
          <a:p>
            <a:pPr algn="ctr"/>
            <a:r>
              <a:rPr lang="en-US" sz="2000" err="1">
                <a:solidFill>
                  <a:schemeClr val="tx1"/>
                </a:solidFill>
              </a:rPr>
              <a:t>addr</a:t>
            </a:r>
            <a:r>
              <a:rPr lang="en-US" sz="2000">
                <a:solidFill>
                  <a:schemeClr val="tx1"/>
                </a:solidFill>
              </a:rPr>
              <a:t> = rough data[3:1]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7651A8EC-C47F-47DD-A081-73B9966EE85C}"/>
              </a:ext>
            </a:extLst>
          </p:cNvPr>
          <p:cNvSpPr txBox="1"/>
          <p:nvPr/>
        </p:nvSpPr>
        <p:spPr>
          <a:xfrm>
            <a:off x="10773342" y="18910474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5(b’101)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45C474B2-05F0-4256-9C98-640C4371C417}"/>
              </a:ext>
            </a:extLst>
          </p:cNvPr>
          <p:cNvSpPr txBox="1"/>
          <p:nvPr/>
        </p:nvSpPr>
        <p:spPr>
          <a:xfrm>
            <a:off x="10946379" y="19353264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err="1"/>
              <a:t>addr</a:t>
            </a:r>
            <a:endParaRPr lang="en-US"/>
          </a:p>
        </p:txBody>
      </p:sp>
      <p:sp>
        <p:nvSpPr>
          <p:cNvPr id="334" name="Arrow: Right 333">
            <a:extLst>
              <a:ext uri="{FF2B5EF4-FFF2-40B4-BE49-F238E27FC236}">
                <a16:creationId xmlns:a16="http://schemas.microsoft.com/office/drawing/2014/main" id="{4712A79B-A136-48DF-A6C7-B2E7437B7F3F}"/>
              </a:ext>
            </a:extLst>
          </p:cNvPr>
          <p:cNvSpPr/>
          <p:nvPr/>
        </p:nvSpPr>
        <p:spPr>
          <a:xfrm>
            <a:off x="10761029" y="19203874"/>
            <a:ext cx="2724893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42A776E0-7F30-4973-94B0-711EE9ECD045}"/>
              </a:ext>
            </a:extLst>
          </p:cNvPr>
          <p:cNvGrpSpPr/>
          <p:nvPr/>
        </p:nvGrpSpPr>
        <p:grpSpPr>
          <a:xfrm>
            <a:off x="13585969" y="9805620"/>
            <a:ext cx="4500507" cy="3742210"/>
            <a:chOff x="8590157" y="12547048"/>
            <a:chExt cx="4500506" cy="3742212"/>
          </a:xfrm>
        </p:grpSpPr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69F690A1-670C-432E-BCC1-0129B8789597}"/>
                </a:ext>
              </a:extLst>
            </p:cNvPr>
            <p:cNvSpPr txBox="1"/>
            <p:nvPr/>
          </p:nvSpPr>
          <p:spPr>
            <a:xfrm>
              <a:off x="9942290" y="15896396"/>
              <a:ext cx="257903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1 in SRAM1</a:t>
              </a:r>
            </a:p>
          </p:txBody>
        </p:sp>
        <p:grpSp>
          <p:nvGrpSpPr>
            <p:cNvPr id="337" name="Group 336">
              <a:extLst>
                <a:ext uri="{FF2B5EF4-FFF2-40B4-BE49-F238E27FC236}">
                  <a16:creationId xmlns:a16="http://schemas.microsoft.com/office/drawing/2014/main" id="{A0A413E4-7127-4126-BB7E-BDAFAD540322}"/>
                </a:ext>
              </a:extLst>
            </p:cNvPr>
            <p:cNvGrpSpPr/>
            <p:nvPr/>
          </p:nvGrpSpPr>
          <p:grpSpPr>
            <a:xfrm>
              <a:off x="8590157" y="12547048"/>
              <a:ext cx="4500506" cy="3318953"/>
              <a:chOff x="5158078" y="5798771"/>
              <a:chExt cx="4500506" cy="3318953"/>
            </a:xfrm>
          </p:grpSpPr>
          <p:sp>
            <p:nvSpPr>
              <p:cNvPr id="338" name="Rectangle 337">
                <a:extLst>
                  <a:ext uri="{FF2B5EF4-FFF2-40B4-BE49-F238E27FC236}">
                    <a16:creationId xmlns:a16="http://schemas.microsoft.com/office/drawing/2014/main" id="{8F11CBF3-5BBD-40B2-8849-0E81193C1624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39" name="Rectangle 338">
                <a:extLst>
                  <a:ext uri="{FF2B5EF4-FFF2-40B4-BE49-F238E27FC236}">
                    <a16:creationId xmlns:a16="http://schemas.microsoft.com/office/drawing/2014/main" id="{6711907E-9B18-4A63-97DF-EE800377E52E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40" name="Rectangle 339">
                <a:extLst>
                  <a:ext uri="{FF2B5EF4-FFF2-40B4-BE49-F238E27FC236}">
                    <a16:creationId xmlns:a16="http://schemas.microsoft.com/office/drawing/2014/main" id="{CF1C5FA7-2E7E-4130-853A-6BD2E13DAB20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41" name="Rectangle 340">
                <a:extLst>
                  <a:ext uri="{FF2B5EF4-FFF2-40B4-BE49-F238E27FC236}">
                    <a16:creationId xmlns:a16="http://schemas.microsoft.com/office/drawing/2014/main" id="{46274B37-8E4B-4E38-AA65-69B1070367CC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42" name="Rectangle 341">
                <a:extLst>
                  <a:ext uri="{FF2B5EF4-FFF2-40B4-BE49-F238E27FC236}">
                    <a16:creationId xmlns:a16="http://schemas.microsoft.com/office/drawing/2014/main" id="{2FE61F70-0832-4352-9F13-9B917147CB4D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1 (b’001)</a:t>
                </a:r>
              </a:p>
            </p:txBody>
          </p:sp>
          <p:cxnSp>
            <p:nvCxnSpPr>
              <p:cNvPr id="343" name="Straight Arrow Connector 342">
                <a:extLst>
                  <a:ext uri="{FF2B5EF4-FFF2-40B4-BE49-F238E27FC236}">
                    <a16:creationId xmlns:a16="http://schemas.microsoft.com/office/drawing/2014/main" id="{C339EDBD-2F39-4535-8279-0591607921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4" name="TextBox 343">
                <a:extLst>
                  <a:ext uri="{FF2B5EF4-FFF2-40B4-BE49-F238E27FC236}">
                    <a16:creationId xmlns:a16="http://schemas.microsoft.com/office/drawing/2014/main" id="{198A8759-A816-46E0-9A90-7933D5D31A79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345" name="Straight Arrow Connector 344">
                <a:extLst>
                  <a:ext uri="{FF2B5EF4-FFF2-40B4-BE49-F238E27FC236}">
                    <a16:creationId xmlns:a16="http://schemas.microsoft.com/office/drawing/2014/main" id="{01CB2709-A20C-4B12-A9F2-19A2E61633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6" name="TextBox 345">
                <a:extLst>
                  <a:ext uri="{FF2B5EF4-FFF2-40B4-BE49-F238E27FC236}">
                    <a16:creationId xmlns:a16="http://schemas.microsoft.com/office/drawing/2014/main" id="{D070A7C9-2BEA-448F-A3BF-A303971FAA75}"/>
                  </a:ext>
                </a:extLst>
              </p:cNvPr>
              <p:cNvSpPr txBox="1"/>
              <p:nvPr/>
            </p:nvSpPr>
            <p:spPr>
              <a:xfrm>
                <a:off x="8699124" y="7497205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347" name="Rectangle 346">
                <a:extLst>
                  <a:ext uri="{FF2B5EF4-FFF2-40B4-BE49-F238E27FC236}">
                    <a16:creationId xmlns:a16="http://schemas.microsoft.com/office/drawing/2014/main" id="{592080ED-7017-4116-A579-B9FAC68ABE40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1 (b’001)</a:t>
                </a:r>
              </a:p>
            </p:txBody>
          </p:sp>
          <p:sp>
            <p:nvSpPr>
              <p:cNvPr id="348" name="TextBox 347">
                <a:extLst>
                  <a:ext uri="{FF2B5EF4-FFF2-40B4-BE49-F238E27FC236}">
                    <a16:creationId xmlns:a16="http://schemas.microsoft.com/office/drawing/2014/main" id="{B0B7BF9D-9100-4B3D-81D7-FCD7FA09B37C}"/>
                  </a:ext>
                </a:extLst>
              </p:cNvPr>
              <p:cNvSpPr txBox="1"/>
              <p:nvPr/>
            </p:nvSpPr>
            <p:spPr>
              <a:xfrm>
                <a:off x="5175151" y="6393151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349" name="TextBox 348">
                <a:extLst>
                  <a:ext uri="{FF2B5EF4-FFF2-40B4-BE49-F238E27FC236}">
                    <a16:creationId xmlns:a16="http://schemas.microsoft.com/office/drawing/2014/main" id="{B22F0B80-6DD9-4304-9082-E89CB5CAFAE5}"/>
                  </a:ext>
                </a:extLst>
              </p:cNvPr>
              <p:cNvSpPr txBox="1"/>
              <p:nvPr/>
            </p:nvSpPr>
            <p:spPr>
              <a:xfrm>
                <a:off x="5167145" y="708035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350" name="TextBox 349">
                <a:extLst>
                  <a:ext uri="{FF2B5EF4-FFF2-40B4-BE49-F238E27FC236}">
                    <a16:creationId xmlns:a16="http://schemas.microsoft.com/office/drawing/2014/main" id="{8444BEA1-022F-40D1-8A44-FF04A76B063F}"/>
                  </a:ext>
                </a:extLst>
              </p:cNvPr>
              <p:cNvSpPr txBox="1"/>
              <p:nvPr/>
            </p:nvSpPr>
            <p:spPr>
              <a:xfrm>
                <a:off x="5175151" y="673209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id="{DD212D85-BE15-4457-BEFC-F28A4F583BCA}"/>
                  </a:ext>
                </a:extLst>
              </p:cNvPr>
              <p:cNvSpPr txBox="1"/>
              <p:nvPr/>
            </p:nvSpPr>
            <p:spPr>
              <a:xfrm>
                <a:off x="5167151" y="7421405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352" name="TextBox 351">
                <a:extLst>
                  <a:ext uri="{FF2B5EF4-FFF2-40B4-BE49-F238E27FC236}">
                    <a16:creationId xmlns:a16="http://schemas.microsoft.com/office/drawing/2014/main" id="{9672FBAF-2CDC-4773-90DF-EE548F24C9E8}"/>
                  </a:ext>
                </a:extLst>
              </p:cNvPr>
              <p:cNvSpPr txBox="1"/>
              <p:nvPr/>
            </p:nvSpPr>
            <p:spPr>
              <a:xfrm>
                <a:off x="5175151" y="7751085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353" name="TextBox 352">
                <a:extLst>
                  <a:ext uri="{FF2B5EF4-FFF2-40B4-BE49-F238E27FC236}">
                    <a16:creationId xmlns:a16="http://schemas.microsoft.com/office/drawing/2014/main" id="{FF7E6EF7-54C8-4278-AD6D-E59691D91ADC}"/>
                  </a:ext>
                </a:extLst>
              </p:cNvPr>
              <p:cNvSpPr txBox="1"/>
              <p:nvPr/>
            </p:nvSpPr>
            <p:spPr>
              <a:xfrm>
                <a:off x="5160391" y="8090719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354" name="Rectangle 353">
                <a:extLst>
                  <a:ext uri="{FF2B5EF4-FFF2-40B4-BE49-F238E27FC236}">
                    <a16:creationId xmlns:a16="http://schemas.microsoft.com/office/drawing/2014/main" id="{AFB1DABC-4996-4E8F-88D2-9082F63B3713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55" name="Rectangle 354">
                <a:extLst>
                  <a:ext uri="{FF2B5EF4-FFF2-40B4-BE49-F238E27FC236}">
                    <a16:creationId xmlns:a16="http://schemas.microsoft.com/office/drawing/2014/main" id="{AB727274-1F2C-4722-95D2-DBA76D4B1F01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56" name="TextBox 355">
                <a:extLst>
                  <a:ext uri="{FF2B5EF4-FFF2-40B4-BE49-F238E27FC236}">
                    <a16:creationId xmlns:a16="http://schemas.microsoft.com/office/drawing/2014/main" id="{A3CD77CE-C967-4E49-A05E-49B547F3C93D}"/>
                  </a:ext>
                </a:extLst>
              </p:cNvPr>
              <p:cNvSpPr txBox="1"/>
              <p:nvPr/>
            </p:nvSpPr>
            <p:spPr>
              <a:xfrm>
                <a:off x="5160385" y="8419732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357" name="TextBox 356">
                <a:extLst>
                  <a:ext uri="{FF2B5EF4-FFF2-40B4-BE49-F238E27FC236}">
                    <a16:creationId xmlns:a16="http://schemas.microsoft.com/office/drawing/2014/main" id="{D7E6B0DB-40C4-4BA0-BC14-D12C0C949BDA}"/>
                  </a:ext>
                </a:extLst>
              </p:cNvPr>
              <p:cNvSpPr txBox="1"/>
              <p:nvPr/>
            </p:nvSpPr>
            <p:spPr>
              <a:xfrm>
                <a:off x="5158078" y="8748392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</p:grpSp>
      <p:sp>
        <p:nvSpPr>
          <p:cNvPr id="358" name="TextBox 357">
            <a:extLst>
              <a:ext uri="{FF2B5EF4-FFF2-40B4-BE49-F238E27FC236}">
                <a16:creationId xmlns:a16="http://schemas.microsoft.com/office/drawing/2014/main" id="{D1CD1827-9FB3-4DB7-904B-2EA4AB1006EC}"/>
              </a:ext>
            </a:extLst>
          </p:cNvPr>
          <p:cNvSpPr txBox="1"/>
          <p:nvPr/>
        </p:nvSpPr>
        <p:spPr>
          <a:xfrm>
            <a:off x="6245885" y="11270531"/>
            <a:ext cx="1296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9(b’1001)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1A5189B0-88FE-4F00-95BB-3C542F9A13BE}"/>
              </a:ext>
            </a:extLst>
          </p:cNvPr>
          <p:cNvSpPr txBox="1"/>
          <p:nvPr/>
        </p:nvSpPr>
        <p:spPr>
          <a:xfrm>
            <a:off x="5049948" y="11737815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Acquisition1 in serial</a:t>
            </a:r>
            <a:endParaRPr lang="en-US"/>
          </a:p>
        </p:txBody>
      </p:sp>
      <p:sp>
        <p:nvSpPr>
          <p:cNvPr id="360" name="Arrow: Right 359">
            <a:extLst>
              <a:ext uri="{FF2B5EF4-FFF2-40B4-BE49-F238E27FC236}">
                <a16:creationId xmlns:a16="http://schemas.microsoft.com/office/drawing/2014/main" id="{ED982BA4-EDBC-47C7-9A78-5E9E6C3F8033}"/>
              </a:ext>
            </a:extLst>
          </p:cNvPr>
          <p:cNvSpPr/>
          <p:nvPr/>
        </p:nvSpPr>
        <p:spPr>
          <a:xfrm>
            <a:off x="4864598" y="11588425"/>
            <a:ext cx="2724893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7C2335AF-4E23-4B23-888D-8C2A3971BA62}"/>
              </a:ext>
            </a:extLst>
          </p:cNvPr>
          <p:cNvSpPr txBox="1"/>
          <p:nvPr/>
        </p:nvSpPr>
        <p:spPr>
          <a:xfrm>
            <a:off x="18072553" y="11752021"/>
            <a:ext cx="208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Counts in current </a:t>
            </a:r>
            <a:r>
              <a:rPr lang="en-US" err="1"/>
              <a:t>addr</a:t>
            </a:r>
            <a:r>
              <a:rPr lang="en-US"/>
              <a:t> (1)</a:t>
            </a:r>
          </a:p>
        </p:txBody>
      </p:sp>
      <p:sp>
        <p:nvSpPr>
          <p:cNvPr id="362" name="Arrow: Right 361">
            <a:extLst>
              <a:ext uri="{FF2B5EF4-FFF2-40B4-BE49-F238E27FC236}">
                <a16:creationId xmlns:a16="http://schemas.microsoft.com/office/drawing/2014/main" id="{1A2B1A9A-449B-4D89-9E68-B09DAEA7964D}"/>
              </a:ext>
            </a:extLst>
          </p:cNvPr>
          <p:cNvSpPr/>
          <p:nvPr/>
        </p:nvSpPr>
        <p:spPr>
          <a:xfrm>
            <a:off x="18089432" y="11541117"/>
            <a:ext cx="2089200" cy="2556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BF9C3397-A938-4B1A-8286-15B9A5FEE7CC}"/>
              </a:ext>
            </a:extLst>
          </p:cNvPr>
          <p:cNvSpPr/>
          <p:nvPr/>
        </p:nvSpPr>
        <p:spPr>
          <a:xfrm>
            <a:off x="7866135" y="11067631"/>
            <a:ext cx="2802600" cy="1199461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Data Filter</a:t>
            </a:r>
          </a:p>
          <a:p>
            <a:pPr algn="ctr"/>
            <a:r>
              <a:rPr lang="en-US" sz="2000">
                <a:solidFill>
                  <a:schemeClr val="tx1"/>
                </a:solidFill>
              </a:rPr>
              <a:t>First histogram</a:t>
            </a:r>
          </a:p>
          <a:p>
            <a:pPr algn="ctr"/>
            <a:r>
              <a:rPr lang="en-US" sz="2000" err="1">
                <a:solidFill>
                  <a:schemeClr val="tx1"/>
                </a:solidFill>
              </a:rPr>
              <a:t>addr</a:t>
            </a:r>
            <a:r>
              <a:rPr lang="en-US" sz="2000">
                <a:solidFill>
                  <a:schemeClr val="tx1"/>
                </a:solidFill>
              </a:rPr>
              <a:t> = rough data[3:1]</a:t>
            </a: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9F4DED25-0F29-4546-9A16-9FFF980323B6}"/>
              </a:ext>
            </a:extLst>
          </p:cNvPr>
          <p:cNvSpPr txBox="1"/>
          <p:nvPr/>
        </p:nvSpPr>
        <p:spPr>
          <a:xfrm>
            <a:off x="10844492" y="11309231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4(b’100)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A06CC480-6C7F-4778-A7FC-5B1B6BFB8A67}"/>
              </a:ext>
            </a:extLst>
          </p:cNvPr>
          <p:cNvSpPr txBox="1"/>
          <p:nvPr/>
        </p:nvSpPr>
        <p:spPr>
          <a:xfrm>
            <a:off x="11017529" y="11752021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err="1"/>
              <a:t>addr</a:t>
            </a:r>
            <a:endParaRPr lang="en-US"/>
          </a:p>
        </p:txBody>
      </p:sp>
      <p:sp>
        <p:nvSpPr>
          <p:cNvPr id="382" name="Arrow: Right 381">
            <a:extLst>
              <a:ext uri="{FF2B5EF4-FFF2-40B4-BE49-F238E27FC236}">
                <a16:creationId xmlns:a16="http://schemas.microsoft.com/office/drawing/2014/main" id="{062B8641-75CB-492D-9A7B-EA305453758E}"/>
              </a:ext>
            </a:extLst>
          </p:cNvPr>
          <p:cNvSpPr/>
          <p:nvPr/>
        </p:nvSpPr>
        <p:spPr>
          <a:xfrm>
            <a:off x="10832179" y="11602631"/>
            <a:ext cx="2724893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B3E3DF6E-9BE3-432F-9BDD-80E0BC15DFF2}"/>
              </a:ext>
            </a:extLst>
          </p:cNvPr>
          <p:cNvSpPr txBox="1"/>
          <p:nvPr/>
        </p:nvSpPr>
        <p:spPr>
          <a:xfrm>
            <a:off x="18046357" y="11243587"/>
            <a:ext cx="245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Current </a:t>
            </a:r>
            <a:r>
              <a:rPr lang="en-US" err="1"/>
              <a:t>addr</a:t>
            </a:r>
            <a:r>
              <a:rPr lang="en-US"/>
              <a:t> (4(b’100))</a:t>
            </a:r>
          </a:p>
        </p:txBody>
      </p:sp>
      <p:grpSp>
        <p:nvGrpSpPr>
          <p:cNvPr id="385" name="Group 384">
            <a:extLst>
              <a:ext uri="{FF2B5EF4-FFF2-40B4-BE49-F238E27FC236}">
                <a16:creationId xmlns:a16="http://schemas.microsoft.com/office/drawing/2014/main" id="{4FB384F1-36CA-4700-8E4D-65993248D912}"/>
              </a:ext>
            </a:extLst>
          </p:cNvPr>
          <p:cNvGrpSpPr/>
          <p:nvPr/>
        </p:nvGrpSpPr>
        <p:grpSpPr>
          <a:xfrm>
            <a:off x="1918913" y="5239744"/>
            <a:ext cx="1855740" cy="7988308"/>
            <a:chOff x="13339915" y="11456954"/>
            <a:chExt cx="1686444" cy="9106046"/>
          </a:xfrm>
        </p:grpSpPr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C2915140-3085-4B52-8F3C-9B978644DF9B}"/>
                </a:ext>
              </a:extLst>
            </p:cNvPr>
            <p:cNvSpPr txBox="1"/>
            <p:nvPr/>
          </p:nvSpPr>
          <p:spPr>
            <a:xfrm>
              <a:off x="13339915" y="11456954"/>
              <a:ext cx="1686444" cy="29988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/>
                <a:t>Timeline</a:t>
              </a:r>
            </a:p>
          </p:txBody>
        </p:sp>
        <p:cxnSp>
          <p:nvCxnSpPr>
            <p:cNvPr id="387" name="Straight Arrow Connector 386">
              <a:extLst>
                <a:ext uri="{FF2B5EF4-FFF2-40B4-BE49-F238E27FC236}">
                  <a16:creationId xmlns:a16="http://schemas.microsoft.com/office/drawing/2014/main" id="{560ADCA6-EA6A-45FC-83D6-A7726B3F5259}"/>
                </a:ext>
              </a:extLst>
            </p:cNvPr>
            <p:cNvCxnSpPr>
              <a:cxnSpLocks/>
            </p:cNvCxnSpPr>
            <p:nvPr/>
          </p:nvCxnSpPr>
          <p:spPr>
            <a:xfrm>
              <a:off x="14054038" y="12132937"/>
              <a:ext cx="962" cy="8430063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5" name="TextBox 444">
            <a:extLst>
              <a:ext uri="{FF2B5EF4-FFF2-40B4-BE49-F238E27FC236}">
                <a16:creationId xmlns:a16="http://schemas.microsoft.com/office/drawing/2014/main" id="{193E96C2-0020-4704-859A-3838FE85E6D2}"/>
              </a:ext>
            </a:extLst>
          </p:cNvPr>
          <p:cNvSpPr txBox="1"/>
          <p:nvPr/>
        </p:nvSpPr>
        <p:spPr>
          <a:xfrm>
            <a:off x="4683790" y="22051103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/>
              <a:t>15(b’1111)</a:t>
            </a:r>
          </a:p>
        </p:txBody>
      </p:sp>
      <p:sp>
        <p:nvSpPr>
          <p:cNvPr id="446" name="TextBox 445">
            <a:extLst>
              <a:ext uri="{FF2B5EF4-FFF2-40B4-BE49-F238E27FC236}">
                <a16:creationId xmlns:a16="http://schemas.microsoft.com/office/drawing/2014/main" id="{9405776B-3A47-4804-9507-5AD45AB4BDCA}"/>
              </a:ext>
            </a:extLst>
          </p:cNvPr>
          <p:cNvSpPr txBox="1"/>
          <p:nvPr/>
        </p:nvSpPr>
        <p:spPr>
          <a:xfrm>
            <a:off x="5019352" y="22622961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Acquisition2 in serial</a:t>
            </a:r>
            <a:endParaRPr lang="en-US"/>
          </a:p>
        </p:txBody>
      </p:sp>
      <p:sp>
        <p:nvSpPr>
          <p:cNvPr id="448" name="Arrow: Right 447">
            <a:extLst>
              <a:ext uri="{FF2B5EF4-FFF2-40B4-BE49-F238E27FC236}">
                <a16:creationId xmlns:a16="http://schemas.microsoft.com/office/drawing/2014/main" id="{A9B90147-5790-4FA4-8953-AA45953B1F8D}"/>
              </a:ext>
            </a:extLst>
          </p:cNvPr>
          <p:cNvSpPr/>
          <p:nvPr/>
        </p:nvSpPr>
        <p:spPr>
          <a:xfrm>
            <a:off x="4884495" y="22410238"/>
            <a:ext cx="2703027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Rectangle 449">
            <a:extLst>
              <a:ext uri="{FF2B5EF4-FFF2-40B4-BE49-F238E27FC236}">
                <a16:creationId xmlns:a16="http://schemas.microsoft.com/office/drawing/2014/main" id="{918DA695-7D03-4403-A1A5-912A3D0082B8}"/>
              </a:ext>
            </a:extLst>
          </p:cNvPr>
          <p:cNvSpPr/>
          <p:nvPr/>
        </p:nvSpPr>
        <p:spPr>
          <a:xfrm>
            <a:off x="7866135" y="21868321"/>
            <a:ext cx="2802600" cy="1199461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Data Filter</a:t>
            </a:r>
          </a:p>
          <a:p>
            <a:pPr algn="ctr"/>
            <a:r>
              <a:rPr lang="en-US" sz="2000">
                <a:solidFill>
                  <a:schemeClr val="tx1"/>
                </a:solidFill>
              </a:rPr>
              <a:t>First histogram</a:t>
            </a:r>
          </a:p>
          <a:p>
            <a:pPr algn="ctr"/>
            <a:r>
              <a:rPr lang="en-US" sz="2000" err="1">
                <a:solidFill>
                  <a:schemeClr val="tx1"/>
                </a:solidFill>
              </a:rPr>
              <a:t>addr</a:t>
            </a:r>
            <a:r>
              <a:rPr lang="en-US" sz="2000">
                <a:solidFill>
                  <a:schemeClr val="tx1"/>
                </a:solidFill>
              </a:rPr>
              <a:t> = rough data[3:1]</a:t>
            </a:r>
          </a:p>
        </p:txBody>
      </p:sp>
      <p:sp>
        <p:nvSpPr>
          <p:cNvPr id="452" name="TextBox 451">
            <a:extLst>
              <a:ext uri="{FF2B5EF4-FFF2-40B4-BE49-F238E27FC236}">
                <a16:creationId xmlns:a16="http://schemas.microsoft.com/office/drawing/2014/main" id="{FAA61478-6D18-4A99-A6F5-457AB7CA875B}"/>
              </a:ext>
            </a:extLst>
          </p:cNvPr>
          <p:cNvSpPr txBox="1"/>
          <p:nvPr/>
        </p:nvSpPr>
        <p:spPr>
          <a:xfrm>
            <a:off x="13678386" y="21846723"/>
            <a:ext cx="23973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Both SRAM1 and SRAM2 do not change, since b’1111 indicates an invalid input data</a:t>
            </a:r>
            <a:endParaRPr lang="en-US"/>
          </a:p>
        </p:txBody>
      </p:sp>
      <p:sp>
        <p:nvSpPr>
          <p:cNvPr id="453" name="Arrow: Right 452">
            <a:extLst>
              <a:ext uri="{FF2B5EF4-FFF2-40B4-BE49-F238E27FC236}">
                <a16:creationId xmlns:a16="http://schemas.microsoft.com/office/drawing/2014/main" id="{4B691F38-9E49-4D48-8992-F3EE34499AFE}"/>
              </a:ext>
            </a:extLst>
          </p:cNvPr>
          <p:cNvSpPr/>
          <p:nvPr/>
        </p:nvSpPr>
        <p:spPr>
          <a:xfrm>
            <a:off x="10811114" y="22403545"/>
            <a:ext cx="2724893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Arrow: Right 489">
            <a:extLst>
              <a:ext uri="{FF2B5EF4-FFF2-40B4-BE49-F238E27FC236}">
                <a16:creationId xmlns:a16="http://schemas.microsoft.com/office/drawing/2014/main" id="{7FE830EE-3789-4203-AD66-F12393016250}"/>
              </a:ext>
            </a:extLst>
          </p:cNvPr>
          <p:cNvSpPr/>
          <p:nvPr/>
        </p:nvSpPr>
        <p:spPr>
          <a:xfrm>
            <a:off x="10749191" y="25347726"/>
            <a:ext cx="2724893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1" name="TextBox 490">
            <a:extLst>
              <a:ext uri="{FF2B5EF4-FFF2-40B4-BE49-F238E27FC236}">
                <a16:creationId xmlns:a16="http://schemas.microsoft.com/office/drawing/2014/main" id="{A403C125-1C40-434D-A072-648359D4E20E}"/>
              </a:ext>
            </a:extLst>
          </p:cNvPr>
          <p:cNvSpPr txBox="1"/>
          <p:nvPr/>
        </p:nvSpPr>
        <p:spPr>
          <a:xfrm>
            <a:off x="10846578" y="25543490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Build up filter</a:t>
            </a:r>
          </a:p>
        </p:txBody>
      </p:sp>
      <p:sp>
        <p:nvSpPr>
          <p:cNvPr id="492" name="TextBox 491">
            <a:extLst>
              <a:ext uri="{FF2B5EF4-FFF2-40B4-BE49-F238E27FC236}">
                <a16:creationId xmlns:a16="http://schemas.microsoft.com/office/drawing/2014/main" id="{0762A133-8219-47B4-B79C-C85A0FE025FF}"/>
              </a:ext>
            </a:extLst>
          </p:cNvPr>
          <p:cNvSpPr txBox="1"/>
          <p:nvPr/>
        </p:nvSpPr>
        <p:spPr>
          <a:xfrm>
            <a:off x="11091594" y="24703589"/>
            <a:ext cx="208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Peak value of first histogram (5(b’101))</a:t>
            </a:r>
          </a:p>
        </p:txBody>
      </p:sp>
      <p:sp>
        <p:nvSpPr>
          <p:cNvPr id="493" name="TextBox 492">
            <a:extLst>
              <a:ext uri="{FF2B5EF4-FFF2-40B4-BE49-F238E27FC236}">
                <a16:creationId xmlns:a16="http://schemas.microsoft.com/office/drawing/2014/main" id="{3FDE96F8-BCD2-416B-8E5D-B2FF92195FBA}"/>
              </a:ext>
            </a:extLst>
          </p:cNvPr>
          <p:cNvSpPr txBox="1"/>
          <p:nvPr/>
        </p:nvSpPr>
        <p:spPr>
          <a:xfrm>
            <a:off x="18042812" y="19324715"/>
            <a:ext cx="208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Counts in current </a:t>
            </a:r>
            <a:r>
              <a:rPr lang="en-US" err="1"/>
              <a:t>addr</a:t>
            </a:r>
            <a:r>
              <a:rPr lang="en-US"/>
              <a:t>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4" name="Rectangle 493">
                <a:extLst>
                  <a:ext uri="{FF2B5EF4-FFF2-40B4-BE49-F238E27FC236}">
                    <a16:creationId xmlns:a16="http://schemas.microsoft.com/office/drawing/2014/main" id="{9B1A31DC-B374-46E6-B161-DFC6FFFBEEE3}"/>
                  </a:ext>
                </a:extLst>
              </p:cNvPr>
              <p:cNvSpPr/>
              <p:nvPr/>
            </p:nvSpPr>
            <p:spPr>
              <a:xfrm>
                <a:off x="13721663" y="24585340"/>
                <a:ext cx="4681615" cy="183300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Build up filter</a:t>
                </a: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SB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 </m:t>
                    </m:r>
                  </m:oMath>
                </a14:m>
                <a:endParaRPr lang="en-US" sz="2000" b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TH-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</m:sup>
                    </m:sSup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peak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SB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=2∗5−4=6</m:t>
                    </m:r>
                  </m:oMath>
                </a14:m>
                <a:endParaRPr lang="en-US" sz="2000" b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TH+ = TH+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SB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=6+2∗4=14</m:t>
                    </m:r>
                  </m:oMath>
                </a14:m>
                <a:endParaRPr lang="en-US" sz="20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4" name="Rectangle 493">
                <a:extLst>
                  <a:ext uri="{FF2B5EF4-FFF2-40B4-BE49-F238E27FC236}">
                    <a16:creationId xmlns:a16="http://schemas.microsoft.com/office/drawing/2014/main" id="{9B1A31DC-B374-46E6-B161-DFC6FFFBEE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1663" y="24585340"/>
                <a:ext cx="4681615" cy="1833007"/>
              </a:xfrm>
              <a:prstGeom prst="rect">
                <a:avLst/>
              </a:prstGeom>
              <a:blipFill>
                <a:blip r:embed="rId3"/>
                <a:stretch>
                  <a:fillRect l="-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5" name="TextBox 494">
            <a:extLst>
              <a:ext uri="{FF2B5EF4-FFF2-40B4-BE49-F238E27FC236}">
                <a16:creationId xmlns:a16="http://schemas.microsoft.com/office/drawing/2014/main" id="{68562A46-3EE6-46B4-9EC8-480C75654D2A}"/>
              </a:ext>
            </a:extLst>
          </p:cNvPr>
          <p:cNvSpPr txBox="1"/>
          <p:nvPr/>
        </p:nvSpPr>
        <p:spPr>
          <a:xfrm>
            <a:off x="27355702" y="17394790"/>
            <a:ext cx="1850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 = - 6(b’0110)</a:t>
            </a:r>
          </a:p>
          <a:p>
            <a:r>
              <a:rPr lang="en-US"/>
              <a:t>TH+ 14(b’1110)</a:t>
            </a:r>
          </a:p>
          <a:p>
            <a:endParaRPr lang="en-US"/>
          </a:p>
        </p:txBody>
      </p:sp>
      <p:sp>
        <p:nvSpPr>
          <p:cNvPr id="496" name="Arrow: Right 495">
            <a:extLst>
              <a:ext uri="{FF2B5EF4-FFF2-40B4-BE49-F238E27FC236}">
                <a16:creationId xmlns:a16="http://schemas.microsoft.com/office/drawing/2014/main" id="{E63E6C24-4FCE-490F-BA90-B45B0A316DF5}"/>
              </a:ext>
            </a:extLst>
          </p:cNvPr>
          <p:cNvSpPr/>
          <p:nvPr/>
        </p:nvSpPr>
        <p:spPr>
          <a:xfrm>
            <a:off x="18924130" y="25275559"/>
            <a:ext cx="1476578" cy="27225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7" name="TextBox 516">
            <a:extLst>
              <a:ext uri="{FF2B5EF4-FFF2-40B4-BE49-F238E27FC236}">
                <a16:creationId xmlns:a16="http://schemas.microsoft.com/office/drawing/2014/main" id="{C73C4923-37E2-4620-84C1-B0997CF91B84}"/>
              </a:ext>
            </a:extLst>
          </p:cNvPr>
          <p:cNvSpPr txBox="1"/>
          <p:nvPr/>
        </p:nvSpPr>
        <p:spPr>
          <a:xfrm>
            <a:off x="2732884" y="6247389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Acquisition1</a:t>
            </a:r>
          </a:p>
        </p:txBody>
      </p:sp>
      <p:sp>
        <p:nvSpPr>
          <p:cNvPr id="518" name="TextBox 517">
            <a:extLst>
              <a:ext uri="{FF2B5EF4-FFF2-40B4-BE49-F238E27FC236}">
                <a16:creationId xmlns:a16="http://schemas.microsoft.com/office/drawing/2014/main" id="{00F784AB-4251-4D8A-8A7C-CAAF6EC58F4C}"/>
              </a:ext>
            </a:extLst>
          </p:cNvPr>
          <p:cNvSpPr txBox="1"/>
          <p:nvPr/>
        </p:nvSpPr>
        <p:spPr>
          <a:xfrm>
            <a:off x="2896240" y="18021515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Acquisition2</a:t>
            </a:r>
          </a:p>
        </p:txBody>
      </p:sp>
      <p:sp>
        <p:nvSpPr>
          <p:cNvPr id="519" name="TextBox 518">
            <a:extLst>
              <a:ext uri="{FF2B5EF4-FFF2-40B4-BE49-F238E27FC236}">
                <a16:creationId xmlns:a16="http://schemas.microsoft.com/office/drawing/2014/main" id="{A53F7463-03D8-4F3C-9570-8DB67225ED31}"/>
              </a:ext>
            </a:extLst>
          </p:cNvPr>
          <p:cNvSpPr txBox="1"/>
          <p:nvPr/>
        </p:nvSpPr>
        <p:spPr>
          <a:xfrm>
            <a:off x="1008665" y="23644592"/>
            <a:ext cx="2051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Finish building histogram1</a:t>
            </a:r>
          </a:p>
        </p:txBody>
      </p:sp>
      <p:sp>
        <p:nvSpPr>
          <p:cNvPr id="520" name="TextBox 519">
            <a:extLst>
              <a:ext uri="{FF2B5EF4-FFF2-40B4-BE49-F238E27FC236}">
                <a16:creationId xmlns:a16="http://schemas.microsoft.com/office/drawing/2014/main" id="{C4E8CC64-C39C-4823-ABDD-E927737E1FBA}"/>
              </a:ext>
            </a:extLst>
          </p:cNvPr>
          <p:cNvSpPr txBox="1"/>
          <p:nvPr/>
        </p:nvSpPr>
        <p:spPr>
          <a:xfrm>
            <a:off x="1214465" y="6108889"/>
            <a:ext cx="1510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Start building histogram1</a:t>
            </a:r>
          </a:p>
        </p:txBody>
      </p:sp>
      <p:sp>
        <p:nvSpPr>
          <p:cNvPr id="522" name="TextBox 521">
            <a:extLst>
              <a:ext uri="{FF2B5EF4-FFF2-40B4-BE49-F238E27FC236}">
                <a16:creationId xmlns:a16="http://schemas.microsoft.com/office/drawing/2014/main" id="{D25135BA-1A57-4E07-8415-306CD337E744}"/>
              </a:ext>
            </a:extLst>
          </p:cNvPr>
          <p:cNvSpPr txBox="1"/>
          <p:nvPr/>
        </p:nvSpPr>
        <p:spPr>
          <a:xfrm>
            <a:off x="893158" y="29038513"/>
            <a:ext cx="2051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Start building histogram2</a:t>
            </a:r>
          </a:p>
        </p:txBody>
      </p:sp>
      <p:sp>
        <p:nvSpPr>
          <p:cNvPr id="523" name="TextBox 522">
            <a:extLst>
              <a:ext uri="{FF2B5EF4-FFF2-40B4-BE49-F238E27FC236}">
                <a16:creationId xmlns:a16="http://schemas.microsoft.com/office/drawing/2014/main" id="{8EEC3FBC-2D91-4A6B-B663-2BDB16CC9192}"/>
              </a:ext>
            </a:extLst>
          </p:cNvPr>
          <p:cNvSpPr txBox="1"/>
          <p:nvPr/>
        </p:nvSpPr>
        <p:spPr>
          <a:xfrm>
            <a:off x="2678736" y="29208546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Acquisition1</a:t>
            </a:r>
          </a:p>
        </p:txBody>
      </p:sp>
      <p:grpSp>
        <p:nvGrpSpPr>
          <p:cNvPr id="524" name="Group 523">
            <a:extLst>
              <a:ext uri="{FF2B5EF4-FFF2-40B4-BE49-F238E27FC236}">
                <a16:creationId xmlns:a16="http://schemas.microsoft.com/office/drawing/2014/main" id="{BAC441A2-C193-424F-B26C-022D5D50268D}"/>
              </a:ext>
            </a:extLst>
          </p:cNvPr>
          <p:cNvGrpSpPr/>
          <p:nvPr/>
        </p:nvGrpSpPr>
        <p:grpSpPr>
          <a:xfrm>
            <a:off x="13619742" y="28828847"/>
            <a:ext cx="4500507" cy="3742210"/>
            <a:chOff x="8590157" y="12547048"/>
            <a:chExt cx="4500506" cy="3742212"/>
          </a:xfrm>
        </p:grpSpPr>
        <p:sp>
          <p:nvSpPr>
            <p:cNvPr id="525" name="TextBox 524">
              <a:extLst>
                <a:ext uri="{FF2B5EF4-FFF2-40B4-BE49-F238E27FC236}">
                  <a16:creationId xmlns:a16="http://schemas.microsoft.com/office/drawing/2014/main" id="{57FEC828-E0C1-42F1-A7EA-B8B4475AC149}"/>
                </a:ext>
              </a:extLst>
            </p:cNvPr>
            <p:cNvSpPr txBox="1"/>
            <p:nvPr/>
          </p:nvSpPr>
          <p:spPr>
            <a:xfrm>
              <a:off x="9942290" y="15896396"/>
              <a:ext cx="239734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1 in SRAM</a:t>
              </a:r>
            </a:p>
          </p:txBody>
        </p:sp>
        <p:grpSp>
          <p:nvGrpSpPr>
            <p:cNvPr id="526" name="Group 525">
              <a:extLst>
                <a:ext uri="{FF2B5EF4-FFF2-40B4-BE49-F238E27FC236}">
                  <a16:creationId xmlns:a16="http://schemas.microsoft.com/office/drawing/2014/main" id="{4A9717CB-67A7-41DE-9EB0-85965D63B5EE}"/>
                </a:ext>
              </a:extLst>
            </p:cNvPr>
            <p:cNvGrpSpPr/>
            <p:nvPr/>
          </p:nvGrpSpPr>
          <p:grpSpPr>
            <a:xfrm>
              <a:off x="8590157" y="12547048"/>
              <a:ext cx="4500506" cy="3318953"/>
              <a:chOff x="5158078" y="5798771"/>
              <a:chExt cx="4500506" cy="3318953"/>
            </a:xfrm>
          </p:grpSpPr>
          <p:sp>
            <p:nvSpPr>
              <p:cNvPr id="527" name="Rectangle 526">
                <a:extLst>
                  <a:ext uri="{FF2B5EF4-FFF2-40B4-BE49-F238E27FC236}">
                    <a16:creationId xmlns:a16="http://schemas.microsoft.com/office/drawing/2014/main" id="{F8A8DFAA-70E6-458F-B6AE-78345E3C79C7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528" name="Rectangle 527">
                <a:extLst>
                  <a:ext uri="{FF2B5EF4-FFF2-40B4-BE49-F238E27FC236}">
                    <a16:creationId xmlns:a16="http://schemas.microsoft.com/office/drawing/2014/main" id="{BD1DCF11-28C2-4962-BD46-8759875F0F20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529" name="Rectangle 528">
                <a:extLst>
                  <a:ext uri="{FF2B5EF4-FFF2-40B4-BE49-F238E27FC236}">
                    <a16:creationId xmlns:a16="http://schemas.microsoft.com/office/drawing/2014/main" id="{D3BE841A-3DD1-4A68-9E29-3311654DAD18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530" name="Rectangle 529">
                <a:extLst>
                  <a:ext uri="{FF2B5EF4-FFF2-40B4-BE49-F238E27FC236}">
                    <a16:creationId xmlns:a16="http://schemas.microsoft.com/office/drawing/2014/main" id="{374D1EAB-6104-4D0C-9EE1-224CE3935286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531" name="Rectangle 530">
                <a:extLst>
                  <a:ext uri="{FF2B5EF4-FFF2-40B4-BE49-F238E27FC236}">
                    <a16:creationId xmlns:a16="http://schemas.microsoft.com/office/drawing/2014/main" id="{152F53D4-99E7-4E1B-B4A6-AF946C0BF1D5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1 (b’001)</a:t>
                </a:r>
              </a:p>
            </p:txBody>
          </p:sp>
          <p:cxnSp>
            <p:nvCxnSpPr>
              <p:cNvPr id="532" name="Straight Arrow Connector 531">
                <a:extLst>
                  <a:ext uri="{FF2B5EF4-FFF2-40B4-BE49-F238E27FC236}">
                    <a16:creationId xmlns:a16="http://schemas.microsoft.com/office/drawing/2014/main" id="{083EFCC8-FFC6-4710-AEF3-B1C261949D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33" name="TextBox 532">
                <a:extLst>
                  <a:ext uri="{FF2B5EF4-FFF2-40B4-BE49-F238E27FC236}">
                    <a16:creationId xmlns:a16="http://schemas.microsoft.com/office/drawing/2014/main" id="{8D733FF9-AB55-416B-A706-B4E9CDFEACCB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534" name="Straight Arrow Connector 533">
                <a:extLst>
                  <a:ext uri="{FF2B5EF4-FFF2-40B4-BE49-F238E27FC236}">
                    <a16:creationId xmlns:a16="http://schemas.microsoft.com/office/drawing/2014/main" id="{7226BE7D-8866-41FC-BEB1-D2821075BF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35" name="TextBox 534">
                <a:extLst>
                  <a:ext uri="{FF2B5EF4-FFF2-40B4-BE49-F238E27FC236}">
                    <a16:creationId xmlns:a16="http://schemas.microsoft.com/office/drawing/2014/main" id="{C10DAEC7-D731-459A-8935-64C65425845A}"/>
                  </a:ext>
                </a:extLst>
              </p:cNvPr>
              <p:cNvSpPr txBox="1"/>
              <p:nvPr/>
            </p:nvSpPr>
            <p:spPr>
              <a:xfrm>
                <a:off x="8699124" y="7497205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536" name="Rectangle 535">
                <a:extLst>
                  <a:ext uri="{FF2B5EF4-FFF2-40B4-BE49-F238E27FC236}">
                    <a16:creationId xmlns:a16="http://schemas.microsoft.com/office/drawing/2014/main" id="{B842A38B-2820-47B7-8D20-BF82B0FCD102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2 (b’010)</a:t>
                </a:r>
              </a:p>
            </p:txBody>
          </p:sp>
          <p:sp>
            <p:nvSpPr>
              <p:cNvPr id="537" name="TextBox 536">
                <a:extLst>
                  <a:ext uri="{FF2B5EF4-FFF2-40B4-BE49-F238E27FC236}">
                    <a16:creationId xmlns:a16="http://schemas.microsoft.com/office/drawing/2014/main" id="{190F4FDC-CF57-4AAD-A0C9-2104BCF163A8}"/>
                  </a:ext>
                </a:extLst>
              </p:cNvPr>
              <p:cNvSpPr txBox="1"/>
              <p:nvPr/>
            </p:nvSpPr>
            <p:spPr>
              <a:xfrm>
                <a:off x="5175151" y="6393151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538" name="TextBox 537">
                <a:extLst>
                  <a:ext uri="{FF2B5EF4-FFF2-40B4-BE49-F238E27FC236}">
                    <a16:creationId xmlns:a16="http://schemas.microsoft.com/office/drawing/2014/main" id="{DD384981-3B5F-4C47-8E3E-E35A9A775220}"/>
                  </a:ext>
                </a:extLst>
              </p:cNvPr>
              <p:cNvSpPr txBox="1"/>
              <p:nvPr/>
            </p:nvSpPr>
            <p:spPr>
              <a:xfrm>
                <a:off x="5167145" y="708035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539" name="TextBox 538">
                <a:extLst>
                  <a:ext uri="{FF2B5EF4-FFF2-40B4-BE49-F238E27FC236}">
                    <a16:creationId xmlns:a16="http://schemas.microsoft.com/office/drawing/2014/main" id="{46FADCBE-1EFC-4708-8B03-BBC694B87420}"/>
                  </a:ext>
                </a:extLst>
              </p:cNvPr>
              <p:cNvSpPr txBox="1"/>
              <p:nvPr/>
            </p:nvSpPr>
            <p:spPr>
              <a:xfrm>
                <a:off x="5175151" y="673209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540" name="TextBox 539">
                <a:extLst>
                  <a:ext uri="{FF2B5EF4-FFF2-40B4-BE49-F238E27FC236}">
                    <a16:creationId xmlns:a16="http://schemas.microsoft.com/office/drawing/2014/main" id="{552B28CE-408E-4942-ADEE-795B6E9707EE}"/>
                  </a:ext>
                </a:extLst>
              </p:cNvPr>
              <p:cNvSpPr txBox="1"/>
              <p:nvPr/>
            </p:nvSpPr>
            <p:spPr>
              <a:xfrm>
                <a:off x="5167151" y="7421405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541" name="TextBox 540">
                <a:extLst>
                  <a:ext uri="{FF2B5EF4-FFF2-40B4-BE49-F238E27FC236}">
                    <a16:creationId xmlns:a16="http://schemas.microsoft.com/office/drawing/2014/main" id="{CB97ECE3-CF42-4C0C-B799-93644AD7BEB1}"/>
                  </a:ext>
                </a:extLst>
              </p:cNvPr>
              <p:cNvSpPr txBox="1"/>
              <p:nvPr/>
            </p:nvSpPr>
            <p:spPr>
              <a:xfrm>
                <a:off x="5175151" y="7751085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542" name="TextBox 541">
                <a:extLst>
                  <a:ext uri="{FF2B5EF4-FFF2-40B4-BE49-F238E27FC236}">
                    <a16:creationId xmlns:a16="http://schemas.microsoft.com/office/drawing/2014/main" id="{8D59D2D0-D5D9-4B44-9C6B-60C09EA61C8C}"/>
                  </a:ext>
                </a:extLst>
              </p:cNvPr>
              <p:cNvSpPr txBox="1"/>
              <p:nvPr/>
            </p:nvSpPr>
            <p:spPr>
              <a:xfrm>
                <a:off x="5160391" y="8090719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543" name="Rectangle 542">
                <a:extLst>
                  <a:ext uri="{FF2B5EF4-FFF2-40B4-BE49-F238E27FC236}">
                    <a16:creationId xmlns:a16="http://schemas.microsoft.com/office/drawing/2014/main" id="{0E4AD60B-52E0-496D-BE36-F12E372E0BAF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544" name="Rectangle 543">
                <a:extLst>
                  <a:ext uri="{FF2B5EF4-FFF2-40B4-BE49-F238E27FC236}">
                    <a16:creationId xmlns:a16="http://schemas.microsoft.com/office/drawing/2014/main" id="{39343D72-C5BE-41C4-8E4F-0F926137C564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545" name="TextBox 544">
                <a:extLst>
                  <a:ext uri="{FF2B5EF4-FFF2-40B4-BE49-F238E27FC236}">
                    <a16:creationId xmlns:a16="http://schemas.microsoft.com/office/drawing/2014/main" id="{CE80F903-B250-40CF-B67E-B2D591458C6F}"/>
                  </a:ext>
                </a:extLst>
              </p:cNvPr>
              <p:cNvSpPr txBox="1"/>
              <p:nvPr/>
            </p:nvSpPr>
            <p:spPr>
              <a:xfrm>
                <a:off x="5160385" y="8419732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546" name="TextBox 545">
                <a:extLst>
                  <a:ext uri="{FF2B5EF4-FFF2-40B4-BE49-F238E27FC236}">
                    <a16:creationId xmlns:a16="http://schemas.microsoft.com/office/drawing/2014/main" id="{4BE01C6E-AE9D-41C3-91D2-9E0188735A2A}"/>
                  </a:ext>
                </a:extLst>
              </p:cNvPr>
              <p:cNvSpPr txBox="1"/>
              <p:nvPr/>
            </p:nvSpPr>
            <p:spPr>
              <a:xfrm>
                <a:off x="5158078" y="8748392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</p:grpSp>
      <p:sp>
        <p:nvSpPr>
          <p:cNvPr id="547" name="TextBox 546">
            <a:extLst>
              <a:ext uri="{FF2B5EF4-FFF2-40B4-BE49-F238E27FC236}">
                <a16:creationId xmlns:a16="http://schemas.microsoft.com/office/drawing/2014/main" id="{508E8277-9166-48C5-8509-30512DCEA475}"/>
              </a:ext>
            </a:extLst>
          </p:cNvPr>
          <p:cNvSpPr txBox="1"/>
          <p:nvPr/>
        </p:nvSpPr>
        <p:spPr>
          <a:xfrm>
            <a:off x="4783064" y="30225447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15(b’1111) 	11(b’1011)</a:t>
            </a:r>
          </a:p>
        </p:txBody>
      </p:sp>
      <p:sp>
        <p:nvSpPr>
          <p:cNvPr id="548" name="TextBox 547">
            <a:extLst>
              <a:ext uri="{FF2B5EF4-FFF2-40B4-BE49-F238E27FC236}">
                <a16:creationId xmlns:a16="http://schemas.microsoft.com/office/drawing/2014/main" id="{3162C87A-3EA3-4B6B-80D9-90DD743C5F59}"/>
              </a:ext>
            </a:extLst>
          </p:cNvPr>
          <p:cNvSpPr txBox="1"/>
          <p:nvPr/>
        </p:nvSpPr>
        <p:spPr>
          <a:xfrm>
            <a:off x="4755065" y="30798527"/>
            <a:ext cx="292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Acquisition1&amp;2 in serial</a:t>
            </a:r>
            <a:endParaRPr lang="en-US"/>
          </a:p>
        </p:txBody>
      </p:sp>
      <p:sp>
        <p:nvSpPr>
          <p:cNvPr id="549" name="TextBox 548">
            <a:extLst>
              <a:ext uri="{FF2B5EF4-FFF2-40B4-BE49-F238E27FC236}">
                <a16:creationId xmlns:a16="http://schemas.microsoft.com/office/drawing/2014/main" id="{3672EEB0-5674-489B-AEE5-3D88FBFB02FD}"/>
              </a:ext>
            </a:extLst>
          </p:cNvPr>
          <p:cNvSpPr txBox="1"/>
          <p:nvPr/>
        </p:nvSpPr>
        <p:spPr>
          <a:xfrm>
            <a:off x="18052800" y="30131308"/>
            <a:ext cx="2425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Current </a:t>
            </a:r>
            <a:r>
              <a:rPr lang="en-US" err="1"/>
              <a:t>addr</a:t>
            </a:r>
            <a:r>
              <a:rPr lang="en-US"/>
              <a:t> (5(b’101))</a:t>
            </a:r>
          </a:p>
        </p:txBody>
      </p:sp>
      <p:sp>
        <p:nvSpPr>
          <p:cNvPr id="550" name="Arrow: Right 549">
            <a:extLst>
              <a:ext uri="{FF2B5EF4-FFF2-40B4-BE49-F238E27FC236}">
                <a16:creationId xmlns:a16="http://schemas.microsoft.com/office/drawing/2014/main" id="{D57FFF38-6723-4785-B7A4-33E305747C9A}"/>
              </a:ext>
            </a:extLst>
          </p:cNvPr>
          <p:cNvSpPr/>
          <p:nvPr/>
        </p:nvSpPr>
        <p:spPr>
          <a:xfrm>
            <a:off x="4803971" y="30585804"/>
            <a:ext cx="2703027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1" name="Arrow: Right 550">
            <a:extLst>
              <a:ext uri="{FF2B5EF4-FFF2-40B4-BE49-F238E27FC236}">
                <a16:creationId xmlns:a16="http://schemas.microsoft.com/office/drawing/2014/main" id="{F0354A4B-5278-4A94-8291-893190F12E76}"/>
              </a:ext>
            </a:extLst>
          </p:cNvPr>
          <p:cNvSpPr/>
          <p:nvPr/>
        </p:nvSpPr>
        <p:spPr>
          <a:xfrm>
            <a:off x="18136485" y="30528458"/>
            <a:ext cx="2067529" cy="252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2" name="Rectangle 551">
            <a:extLst>
              <a:ext uri="{FF2B5EF4-FFF2-40B4-BE49-F238E27FC236}">
                <a16:creationId xmlns:a16="http://schemas.microsoft.com/office/drawing/2014/main" id="{D0566C91-12B0-4BDB-9BD9-1E4F0BC6B043}"/>
              </a:ext>
            </a:extLst>
          </p:cNvPr>
          <p:cNvSpPr/>
          <p:nvPr/>
        </p:nvSpPr>
        <p:spPr>
          <a:xfrm>
            <a:off x="7785611" y="30043887"/>
            <a:ext cx="2802600" cy="1199461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Data Filter</a:t>
            </a:r>
          </a:p>
          <a:p>
            <a:pPr algn="ctr"/>
            <a:r>
              <a:rPr lang="en-US" sz="2000">
                <a:solidFill>
                  <a:schemeClr val="tx1"/>
                </a:solidFill>
              </a:rPr>
              <a:t>First histogram</a:t>
            </a:r>
          </a:p>
          <a:p>
            <a:pPr algn="ctr"/>
            <a:r>
              <a:rPr lang="en-US" sz="2000" err="1">
                <a:solidFill>
                  <a:schemeClr val="tx1"/>
                </a:solidFill>
              </a:rPr>
              <a:t>addr</a:t>
            </a:r>
            <a:r>
              <a:rPr lang="en-US" sz="2000">
                <a:solidFill>
                  <a:schemeClr val="tx1"/>
                </a:solidFill>
              </a:rPr>
              <a:t> = rough data[3:1]</a:t>
            </a:r>
          </a:p>
        </p:txBody>
      </p:sp>
      <p:sp>
        <p:nvSpPr>
          <p:cNvPr id="553" name="TextBox 552">
            <a:extLst>
              <a:ext uri="{FF2B5EF4-FFF2-40B4-BE49-F238E27FC236}">
                <a16:creationId xmlns:a16="http://schemas.microsoft.com/office/drawing/2014/main" id="{6A7DFED2-3B16-4B4F-BFCB-ADDDCAB6717A}"/>
              </a:ext>
            </a:extLst>
          </p:cNvPr>
          <p:cNvSpPr txBox="1"/>
          <p:nvPr/>
        </p:nvSpPr>
        <p:spPr>
          <a:xfrm>
            <a:off x="10742903" y="30285711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5(b’101)</a:t>
            </a:r>
          </a:p>
        </p:txBody>
      </p:sp>
      <p:sp>
        <p:nvSpPr>
          <p:cNvPr id="554" name="TextBox 553">
            <a:extLst>
              <a:ext uri="{FF2B5EF4-FFF2-40B4-BE49-F238E27FC236}">
                <a16:creationId xmlns:a16="http://schemas.microsoft.com/office/drawing/2014/main" id="{EBBA1F6A-6F10-4B48-ADF7-43800BAF86ED}"/>
              </a:ext>
            </a:extLst>
          </p:cNvPr>
          <p:cNvSpPr txBox="1"/>
          <p:nvPr/>
        </p:nvSpPr>
        <p:spPr>
          <a:xfrm>
            <a:off x="10915940" y="30728501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err="1"/>
              <a:t>addr</a:t>
            </a:r>
            <a:endParaRPr lang="en-US"/>
          </a:p>
        </p:txBody>
      </p:sp>
      <p:sp>
        <p:nvSpPr>
          <p:cNvPr id="555" name="Arrow: Right 554">
            <a:extLst>
              <a:ext uri="{FF2B5EF4-FFF2-40B4-BE49-F238E27FC236}">
                <a16:creationId xmlns:a16="http://schemas.microsoft.com/office/drawing/2014/main" id="{A3247872-49D4-495A-8E61-2F3A897D287F}"/>
              </a:ext>
            </a:extLst>
          </p:cNvPr>
          <p:cNvSpPr/>
          <p:nvPr/>
        </p:nvSpPr>
        <p:spPr>
          <a:xfrm>
            <a:off x="10730590" y="30579111"/>
            <a:ext cx="2724893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4" name="TextBox 573">
            <a:extLst>
              <a:ext uri="{FF2B5EF4-FFF2-40B4-BE49-F238E27FC236}">
                <a16:creationId xmlns:a16="http://schemas.microsoft.com/office/drawing/2014/main" id="{7B333C5C-CE41-449B-9950-D89E20B4EC40}"/>
              </a:ext>
            </a:extLst>
          </p:cNvPr>
          <p:cNvSpPr txBox="1"/>
          <p:nvPr/>
        </p:nvSpPr>
        <p:spPr>
          <a:xfrm>
            <a:off x="18110493" y="30730836"/>
            <a:ext cx="2067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Counts in current </a:t>
            </a:r>
            <a:r>
              <a:rPr lang="en-US" err="1"/>
              <a:t>addr</a:t>
            </a:r>
            <a:r>
              <a:rPr lang="en-US"/>
              <a:t> (2)</a:t>
            </a:r>
          </a:p>
        </p:txBody>
      </p:sp>
      <p:sp>
        <p:nvSpPr>
          <p:cNvPr id="576" name="TextBox 575">
            <a:extLst>
              <a:ext uri="{FF2B5EF4-FFF2-40B4-BE49-F238E27FC236}">
                <a16:creationId xmlns:a16="http://schemas.microsoft.com/office/drawing/2014/main" id="{CF666B7E-01E1-407D-8D61-B9090B1C0101}"/>
              </a:ext>
            </a:extLst>
          </p:cNvPr>
          <p:cNvSpPr txBox="1"/>
          <p:nvPr/>
        </p:nvSpPr>
        <p:spPr>
          <a:xfrm>
            <a:off x="1918913" y="5239743"/>
            <a:ext cx="1855740" cy="72846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3200"/>
              <a:t>Timeline</a:t>
            </a:r>
          </a:p>
        </p:txBody>
      </p:sp>
      <p:grpSp>
        <p:nvGrpSpPr>
          <p:cNvPr id="577" name="Group 576">
            <a:extLst>
              <a:ext uri="{FF2B5EF4-FFF2-40B4-BE49-F238E27FC236}">
                <a16:creationId xmlns:a16="http://schemas.microsoft.com/office/drawing/2014/main" id="{67B0F039-C47A-48C1-97BB-8837519715C3}"/>
              </a:ext>
            </a:extLst>
          </p:cNvPr>
          <p:cNvGrpSpPr/>
          <p:nvPr/>
        </p:nvGrpSpPr>
        <p:grpSpPr>
          <a:xfrm>
            <a:off x="1896663" y="23084207"/>
            <a:ext cx="1855740" cy="3529955"/>
            <a:chOff x="13354331" y="10917878"/>
            <a:chExt cx="1686444" cy="7912690"/>
          </a:xfrm>
        </p:grpSpPr>
        <p:sp>
          <p:nvSpPr>
            <p:cNvPr id="578" name="TextBox 577">
              <a:extLst>
                <a:ext uri="{FF2B5EF4-FFF2-40B4-BE49-F238E27FC236}">
                  <a16:creationId xmlns:a16="http://schemas.microsoft.com/office/drawing/2014/main" id="{9D3821EA-7347-42BE-9457-A3D8A629F829}"/>
                </a:ext>
              </a:extLst>
            </p:cNvPr>
            <p:cNvSpPr txBox="1"/>
            <p:nvPr/>
          </p:nvSpPr>
          <p:spPr>
            <a:xfrm>
              <a:off x="13354331" y="10917878"/>
              <a:ext cx="1686444" cy="2998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/>
                <a:t>Timeline</a:t>
              </a:r>
            </a:p>
          </p:txBody>
        </p:sp>
        <p:cxnSp>
          <p:nvCxnSpPr>
            <p:cNvPr id="579" name="Straight Arrow Connector 578">
              <a:extLst>
                <a:ext uri="{FF2B5EF4-FFF2-40B4-BE49-F238E27FC236}">
                  <a16:creationId xmlns:a16="http://schemas.microsoft.com/office/drawing/2014/main" id="{AD12E117-233D-4691-BCAE-C97BEFB9CB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89636" y="12319386"/>
              <a:ext cx="609" cy="6511182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0" name="Group 579">
            <a:extLst>
              <a:ext uri="{FF2B5EF4-FFF2-40B4-BE49-F238E27FC236}">
                <a16:creationId xmlns:a16="http://schemas.microsoft.com/office/drawing/2014/main" id="{84ED5EAA-B6CB-48B3-BCA6-2FF091B844AE}"/>
              </a:ext>
            </a:extLst>
          </p:cNvPr>
          <p:cNvGrpSpPr/>
          <p:nvPr/>
        </p:nvGrpSpPr>
        <p:grpSpPr>
          <a:xfrm>
            <a:off x="1747688" y="28361129"/>
            <a:ext cx="1855740" cy="3529955"/>
            <a:chOff x="13354331" y="10917878"/>
            <a:chExt cx="1686444" cy="7912690"/>
          </a:xfrm>
        </p:grpSpPr>
        <p:sp>
          <p:nvSpPr>
            <p:cNvPr id="581" name="TextBox 580">
              <a:extLst>
                <a:ext uri="{FF2B5EF4-FFF2-40B4-BE49-F238E27FC236}">
                  <a16:creationId xmlns:a16="http://schemas.microsoft.com/office/drawing/2014/main" id="{096A5F76-15D7-42D6-93B4-8AFAD01E6988}"/>
                </a:ext>
              </a:extLst>
            </p:cNvPr>
            <p:cNvSpPr txBox="1"/>
            <p:nvPr/>
          </p:nvSpPr>
          <p:spPr>
            <a:xfrm>
              <a:off x="13354331" y="10917878"/>
              <a:ext cx="1686444" cy="2998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/>
                <a:t>Timeline</a:t>
              </a:r>
            </a:p>
          </p:txBody>
        </p:sp>
        <p:cxnSp>
          <p:nvCxnSpPr>
            <p:cNvPr id="582" name="Straight Arrow Connector 581">
              <a:extLst>
                <a:ext uri="{FF2B5EF4-FFF2-40B4-BE49-F238E27FC236}">
                  <a16:creationId xmlns:a16="http://schemas.microsoft.com/office/drawing/2014/main" id="{3FFD64B7-2BF9-41C1-B0A4-8E6EAFD8A6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89636" y="12319386"/>
              <a:ext cx="609" cy="6511182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3" name="Rectangle 582">
                <a:extLst>
                  <a:ext uri="{FF2B5EF4-FFF2-40B4-BE49-F238E27FC236}">
                    <a16:creationId xmlns:a16="http://schemas.microsoft.com/office/drawing/2014/main" id="{65DC75DE-57DE-42C4-B8E3-D049A95E63D8}"/>
                  </a:ext>
                </a:extLst>
              </p:cNvPr>
              <p:cNvSpPr/>
              <p:nvPr/>
            </p:nvSpPr>
            <p:spPr>
              <a:xfrm>
                <a:off x="22059073" y="966245"/>
                <a:ext cx="2953928" cy="119946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Data Filter</a:t>
                </a: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Second histogram</a:t>
                </a:r>
              </a:p>
              <a:p>
                <a:pPr algn="ctr"/>
                <a:r>
                  <a:rPr lang="en-US" sz="2000" err="1">
                    <a:solidFill>
                      <a:schemeClr val="tx1"/>
                    </a:solidFill>
                  </a:rPr>
                  <a:t>addr</a:t>
                </a:r>
                <a:r>
                  <a:rPr lang="en-US" sz="2000">
                    <a:solidFill>
                      <a:schemeClr val="tx1"/>
                    </a:solidFill>
                  </a:rPr>
                  <a:t> = rough data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000">
                    <a:solidFill>
                      <a:schemeClr val="tx1"/>
                    </a:solidFill>
                  </a:rPr>
                  <a:t> TH-</a:t>
                </a: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If(TH-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>
                    <a:solidFill>
                      <a:schemeClr val="tx1"/>
                    </a:solidFill>
                  </a:rPr>
                  <a:t>rough data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>
                    <a:solidFill>
                      <a:schemeClr val="tx1"/>
                    </a:solidFill>
                  </a:rPr>
                  <a:t> TH+)</a:t>
                </a:r>
              </a:p>
            </p:txBody>
          </p:sp>
        </mc:Choice>
        <mc:Fallback xmlns="">
          <p:sp>
            <p:nvSpPr>
              <p:cNvPr id="583" name="Rectangle 582">
                <a:extLst>
                  <a:ext uri="{FF2B5EF4-FFF2-40B4-BE49-F238E27FC236}">
                    <a16:creationId xmlns:a16="http://schemas.microsoft.com/office/drawing/2014/main" id="{65DC75DE-57DE-42C4-B8E3-D049A95E63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59073" y="966245"/>
                <a:ext cx="2953928" cy="1199461"/>
              </a:xfrm>
              <a:prstGeom prst="rect">
                <a:avLst/>
              </a:prstGeom>
              <a:blipFill>
                <a:blip r:embed="rId4"/>
                <a:stretch>
                  <a:fillRect l="-617" t="-7071" r="-206" b="-13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4" name="Straight Arrow Connector 583">
            <a:extLst>
              <a:ext uri="{FF2B5EF4-FFF2-40B4-BE49-F238E27FC236}">
                <a16:creationId xmlns:a16="http://schemas.microsoft.com/office/drawing/2014/main" id="{D993BCA3-E375-4E6F-A148-652BE83E9E20}"/>
              </a:ext>
            </a:extLst>
          </p:cNvPr>
          <p:cNvCxnSpPr>
            <a:cxnSpLocks/>
          </p:cNvCxnSpPr>
          <p:nvPr/>
        </p:nvCxnSpPr>
        <p:spPr>
          <a:xfrm>
            <a:off x="2724878" y="17926125"/>
            <a:ext cx="0" cy="5224974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5" name="TextBox 584">
            <a:extLst>
              <a:ext uri="{FF2B5EF4-FFF2-40B4-BE49-F238E27FC236}">
                <a16:creationId xmlns:a16="http://schemas.microsoft.com/office/drawing/2014/main" id="{942100AC-3885-44CB-9FBA-76A8526AE3D0}"/>
              </a:ext>
            </a:extLst>
          </p:cNvPr>
          <p:cNvSpPr txBox="1"/>
          <p:nvPr/>
        </p:nvSpPr>
        <p:spPr>
          <a:xfrm>
            <a:off x="1900210" y="17354857"/>
            <a:ext cx="1851906" cy="58477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3200"/>
              <a:t>Timeline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A924439-BEDB-4171-885D-D628ECA380E5}"/>
              </a:ext>
            </a:extLst>
          </p:cNvPr>
          <p:cNvGrpSpPr/>
          <p:nvPr/>
        </p:nvGrpSpPr>
        <p:grpSpPr>
          <a:xfrm>
            <a:off x="20399553" y="6037234"/>
            <a:ext cx="5715006" cy="3460016"/>
            <a:chOff x="19173259" y="5057844"/>
            <a:chExt cx="5715006" cy="3460016"/>
          </a:xfrm>
        </p:grpSpPr>
        <p:cxnSp>
          <p:nvCxnSpPr>
            <p:cNvPr id="589" name="Straight Arrow Connector 588">
              <a:extLst>
                <a:ext uri="{FF2B5EF4-FFF2-40B4-BE49-F238E27FC236}">
                  <a16:creationId xmlns:a16="http://schemas.microsoft.com/office/drawing/2014/main" id="{3DE1D609-E873-4952-A444-2BAC0EF4E1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15747" y="7290496"/>
              <a:ext cx="6987" cy="75047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90" name="TextBox 589">
              <a:extLst>
                <a:ext uri="{FF2B5EF4-FFF2-40B4-BE49-F238E27FC236}">
                  <a16:creationId xmlns:a16="http://schemas.microsoft.com/office/drawing/2014/main" id="{D039E57D-3B4D-49A8-A49A-D7F71761028F}"/>
                </a:ext>
              </a:extLst>
            </p:cNvPr>
            <p:cNvSpPr txBox="1"/>
            <p:nvPr/>
          </p:nvSpPr>
          <p:spPr>
            <a:xfrm>
              <a:off x="23580292" y="7416880"/>
              <a:ext cx="13079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err="1"/>
                <a:t>stateRAM</a:t>
              </a:r>
              <a:endParaRPr lang="en-US" sz="1953"/>
            </a:p>
          </p:txBody>
        </p:sp>
        <p:cxnSp>
          <p:nvCxnSpPr>
            <p:cNvPr id="591" name="Straight Arrow Connector 590">
              <a:extLst>
                <a:ext uri="{FF2B5EF4-FFF2-40B4-BE49-F238E27FC236}">
                  <a16:creationId xmlns:a16="http://schemas.microsoft.com/office/drawing/2014/main" id="{30149F56-EC1F-4D3C-94C7-0096CCDDD912}"/>
                </a:ext>
              </a:extLst>
            </p:cNvPr>
            <p:cNvCxnSpPr>
              <a:cxnSpLocks/>
            </p:cNvCxnSpPr>
            <p:nvPr/>
          </p:nvCxnSpPr>
          <p:spPr>
            <a:xfrm>
              <a:off x="20848170" y="7284905"/>
              <a:ext cx="6512" cy="7616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92" name="TextBox 591">
              <a:extLst>
                <a:ext uri="{FF2B5EF4-FFF2-40B4-BE49-F238E27FC236}">
                  <a16:creationId xmlns:a16="http://schemas.microsoft.com/office/drawing/2014/main" id="{7936E3BC-2BA5-4408-8282-599B4C4B643C}"/>
                </a:ext>
              </a:extLst>
            </p:cNvPr>
            <p:cNvSpPr txBox="1"/>
            <p:nvPr/>
          </p:nvSpPr>
          <p:spPr>
            <a:xfrm>
              <a:off x="19391108" y="7327195"/>
              <a:ext cx="1431092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State saving part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820EAE8-7593-46D8-A22D-2A96BCF85618}"/>
                </a:ext>
              </a:extLst>
            </p:cNvPr>
            <p:cNvGrpSpPr/>
            <p:nvPr/>
          </p:nvGrpSpPr>
          <p:grpSpPr>
            <a:xfrm>
              <a:off x="19173259" y="5057844"/>
              <a:ext cx="5458527" cy="3460016"/>
              <a:chOff x="19173259" y="5057844"/>
              <a:chExt cx="5458527" cy="3460016"/>
            </a:xfrm>
          </p:grpSpPr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62D28A81-8693-4BE9-A201-CB1E344AAFAA}"/>
                  </a:ext>
                </a:extLst>
              </p:cNvPr>
              <p:cNvGrpSpPr/>
              <p:nvPr/>
            </p:nvGrpSpPr>
            <p:grpSpPr>
              <a:xfrm>
                <a:off x="19173259" y="5057844"/>
                <a:ext cx="5458527" cy="3460016"/>
                <a:chOff x="17180369" y="4593834"/>
                <a:chExt cx="5458525" cy="3460014"/>
              </a:xfrm>
            </p:grpSpPr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4F3C671A-1DA3-42F2-879C-6B40641B8D2A}"/>
                    </a:ext>
                  </a:extLst>
                </p:cNvPr>
                <p:cNvSpPr/>
                <p:nvPr/>
              </p:nvSpPr>
              <p:spPr>
                <a:xfrm>
                  <a:off x="18984481" y="5136032"/>
                  <a:ext cx="2542990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TH- -&gt; x</a:t>
                  </a:r>
                </a:p>
              </p:txBody>
            </p:sp>
            <p:sp>
              <p:nvSpPr>
                <p:cNvPr id="253" name="Rectangle 252">
                  <a:extLst>
                    <a:ext uri="{FF2B5EF4-FFF2-40B4-BE49-F238E27FC236}">
                      <a16:creationId xmlns:a16="http://schemas.microsoft.com/office/drawing/2014/main" id="{CEACBE0C-8B7B-43D4-B5DE-A362BE4FDE8E}"/>
                    </a:ext>
                  </a:extLst>
                </p:cNvPr>
                <p:cNvSpPr/>
                <p:nvPr/>
              </p:nvSpPr>
              <p:spPr>
                <a:xfrm>
                  <a:off x="18984481" y="5480587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TH+ -&gt; x</a:t>
                  </a:r>
                </a:p>
              </p:txBody>
            </p:sp>
            <p:sp>
              <p:nvSpPr>
                <p:cNvPr id="254" name="Rectangle 253">
                  <a:extLst>
                    <a:ext uri="{FF2B5EF4-FFF2-40B4-BE49-F238E27FC236}">
                      <a16:creationId xmlns:a16="http://schemas.microsoft.com/office/drawing/2014/main" id="{16D49B0C-4FC7-46D6-9253-F98B35ADD2FC}"/>
                    </a:ext>
                  </a:extLst>
                </p:cNvPr>
                <p:cNvSpPr/>
                <p:nvPr/>
              </p:nvSpPr>
              <p:spPr>
                <a:xfrm>
                  <a:off x="18984482" y="5825142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CH -&gt; x</a:t>
                  </a:r>
                </a:p>
              </p:txBody>
            </p:sp>
            <p:cxnSp>
              <p:nvCxnSpPr>
                <p:cNvPr id="255" name="Straight Arrow Connector 254">
                  <a:extLst>
                    <a:ext uri="{FF2B5EF4-FFF2-40B4-BE49-F238E27FC236}">
                      <a16:creationId xmlns:a16="http://schemas.microsoft.com/office/drawing/2014/main" id="{F95FE9B4-E3D9-4D99-B299-D27ADFC6B1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22900" y="5003073"/>
                  <a:ext cx="281119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56" name="TextBox 255">
                  <a:extLst>
                    <a:ext uri="{FF2B5EF4-FFF2-40B4-BE49-F238E27FC236}">
                      <a16:creationId xmlns:a16="http://schemas.microsoft.com/office/drawing/2014/main" id="{3B139652-230D-4CDD-931B-E0AFC1EC8B89}"/>
                    </a:ext>
                  </a:extLst>
                </p:cNvPr>
                <p:cNvSpPr txBox="1"/>
                <p:nvPr/>
              </p:nvSpPr>
              <p:spPr>
                <a:xfrm>
                  <a:off x="19657902" y="4593834"/>
                  <a:ext cx="153060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4 bits wide</a:t>
                  </a:r>
                </a:p>
              </p:txBody>
            </p:sp>
            <p:cxnSp>
              <p:nvCxnSpPr>
                <p:cNvPr id="257" name="Straight Arrow Connector 256">
                  <a:extLst>
                    <a:ext uri="{FF2B5EF4-FFF2-40B4-BE49-F238E27FC236}">
                      <a16:creationId xmlns:a16="http://schemas.microsoft.com/office/drawing/2014/main" id="{56934568-8B96-43B5-B3AF-BF876B77E0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634482" y="5138614"/>
                  <a:ext cx="0" cy="10078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58" name="TextBox 257">
                  <a:extLst>
                    <a:ext uri="{FF2B5EF4-FFF2-40B4-BE49-F238E27FC236}">
                      <a16:creationId xmlns:a16="http://schemas.microsoft.com/office/drawing/2014/main" id="{0171AAA5-BB91-43AB-8297-FA58AF9DE08D}"/>
                    </a:ext>
                  </a:extLst>
                </p:cNvPr>
                <p:cNvSpPr txBox="1"/>
                <p:nvPr/>
              </p:nvSpPr>
              <p:spPr>
                <a:xfrm>
                  <a:off x="21634481" y="5483167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sp>
              <p:nvSpPr>
                <p:cNvPr id="259" name="Rectangle 258">
                  <a:extLst>
                    <a:ext uri="{FF2B5EF4-FFF2-40B4-BE49-F238E27FC236}">
                      <a16:creationId xmlns:a16="http://schemas.microsoft.com/office/drawing/2014/main" id="{762DD3C4-3274-436F-98E3-89FF3EB2D5A7}"/>
                    </a:ext>
                  </a:extLst>
                </p:cNvPr>
                <p:cNvSpPr/>
                <p:nvPr/>
              </p:nvSpPr>
              <p:spPr>
                <a:xfrm>
                  <a:off x="18984265" y="6167376"/>
                  <a:ext cx="2542220" cy="342536"/>
                </a:xfrm>
                <a:prstGeom prst="rect">
                  <a:avLst/>
                </a:prstGeom>
                <a:solidFill>
                  <a:srgbClr val="DDF9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err="1">
                      <a:solidFill>
                        <a:schemeClr val="tx1"/>
                      </a:solidFill>
                    </a:rPr>
                    <a:t>addrSaver</a:t>
                  </a:r>
                  <a:r>
                    <a:rPr lang="en-US" sz="1953">
                      <a:solidFill>
                        <a:schemeClr val="tx1"/>
                      </a:solidFill>
                    </a:rPr>
                    <a:t> -&gt; 5(b’101)</a:t>
                  </a:r>
                </a:p>
              </p:txBody>
            </p:sp>
            <p:cxnSp>
              <p:nvCxnSpPr>
                <p:cNvPr id="264" name="Straight Arrow Connector 263">
                  <a:extLst>
                    <a:ext uri="{FF2B5EF4-FFF2-40B4-BE49-F238E27FC236}">
                      <a16:creationId xmlns:a16="http://schemas.microsoft.com/office/drawing/2014/main" id="{49B87D04-9A4D-4E2F-83CA-E0F005996E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633493" y="6140605"/>
                  <a:ext cx="769" cy="70089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FB14B726-73B5-4CC6-B3B8-3AEFB3268C26}"/>
                    </a:ext>
                  </a:extLst>
                </p:cNvPr>
                <p:cNvSpPr txBox="1"/>
                <p:nvPr/>
              </p:nvSpPr>
              <p:spPr>
                <a:xfrm>
                  <a:off x="21651141" y="6287540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268" name="Straight Arrow Connector 267">
                  <a:extLst>
                    <a:ext uri="{FF2B5EF4-FFF2-40B4-BE49-F238E27FC236}">
                      <a16:creationId xmlns:a16="http://schemas.microsoft.com/office/drawing/2014/main" id="{8240B52E-CD2F-4FF8-9E3A-D1C62407E3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8837" y="6130422"/>
                  <a:ext cx="0" cy="72272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71" name="TextBox 270">
                  <a:extLst>
                    <a:ext uri="{FF2B5EF4-FFF2-40B4-BE49-F238E27FC236}">
                      <a16:creationId xmlns:a16="http://schemas.microsoft.com/office/drawing/2014/main" id="{45BF3BAE-AE08-4BFB-88F9-F9FF43F614F0}"/>
                    </a:ext>
                  </a:extLst>
                </p:cNvPr>
                <p:cNvSpPr txBox="1"/>
                <p:nvPr/>
              </p:nvSpPr>
              <p:spPr>
                <a:xfrm>
                  <a:off x="17180369" y="6174080"/>
                  <a:ext cx="1850113" cy="693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Result saving part</a:t>
                  </a:r>
                </a:p>
              </p:txBody>
            </p:sp>
            <p:cxnSp>
              <p:nvCxnSpPr>
                <p:cNvPr id="272" name="Straight Arrow Connector 271">
                  <a:extLst>
                    <a:ext uri="{FF2B5EF4-FFF2-40B4-BE49-F238E27FC236}">
                      <a16:creationId xmlns:a16="http://schemas.microsoft.com/office/drawing/2014/main" id="{AB7FEF91-482B-4B5A-9C1A-E240070A78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9048" y="5110310"/>
                  <a:ext cx="0" cy="102185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73" name="TextBox 272">
                  <a:extLst>
                    <a:ext uri="{FF2B5EF4-FFF2-40B4-BE49-F238E27FC236}">
                      <a16:creationId xmlns:a16="http://schemas.microsoft.com/office/drawing/2014/main" id="{5E1D779C-3E48-4AD3-A3D9-3CA979E0A08A}"/>
                    </a:ext>
                  </a:extLst>
                </p:cNvPr>
                <p:cNvSpPr txBox="1"/>
                <p:nvPr/>
              </p:nvSpPr>
              <p:spPr>
                <a:xfrm>
                  <a:off x="17234322" y="5074107"/>
                  <a:ext cx="1703206" cy="9939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Filter parameter</a:t>
                  </a:r>
                </a:p>
                <a:p>
                  <a:pPr algn="ctr"/>
                  <a:r>
                    <a:rPr lang="en-US" sz="1953"/>
                    <a:t>part</a:t>
                  </a:r>
                </a:p>
              </p:txBody>
            </p:sp>
            <p:sp>
              <p:nvSpPr>
                <p:cNvPr id="274" name="TextBox 273">
                  <a:extLst>
                    <a:ext uri="{FF2B5EF4-FFF2-40B4-BE49-F238E27FC236}">
                      <a16:creationId xmlns:a16="http://schemas.microsoft.com/office/drawing/2014/main" id="{67F7B691-FD44-4DDD-AB75-D08053F4CBBF}"/>
                    </a:ext>
                  </a:extLst>
                </p:cNvPr>
                <p:cNvSpPr txBox="1"/>
                <p:nvPr/>
              </p:nvSpPr>
              <p:spPr>
                <a:xfrm>
                  <a:off x="18993469" y="7660984"/>
                  <a:ext cx="288934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Current value in SRAM2</a:t>
                  </a:r>
                </a:p>
              </p:txBody>
            </p:sp>
          </p:grpSp>
          <p:sp>
            <p:nvSpPr>
              <p:cNvPr id="330" name="Rectangle 329">
                <a:extLst>
                  <a:ext uri="{FF2B5EF4-FFF2-40B4-BE49-F238E27FC236}">
                    <a16:creationId xmlns:a16="http://schemas.microsoft.com/office/drawing/2014/main" id="{B111788B-842F-44F3-974D-83EB7EE9EC8E}"/>
                  </a:ext>
                </a:extLst>
              </p:cNvPr>
              <p:cNvSpPr/>
              <p:nvPr/>
            </p:nvSpPr>
            <p:spPr>
              <a:xfrm>
                <a:off x="20976384" y="6971824"/>
                <a:ext cx="2542993" cy="320791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peakResult</a:t>
                </a:r>
                <a:r>
                  <a:rPr lang="en-US" sz="1953">
                    <a:solidFill>
                      <a:schemeClr val="tx1"/>
                    </a:solidFill>
                  </a:rPr>
                  <a:t> -&gt; 1 </a:t>
                </a:r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5597D78-B8B9-4DF3-8F0F-5EBB41CEE2CF}"/>
                  </a:ext>
                </a:extLst>
              </p:cNvPr>
              <p:cNvGrpSpPr/>
              <p:nvPr/>
            </p:nvGrpSpPr>
            <p:grpSpPr>
              <a:xfrm>
                <a:off x="20978493" y="7293023"/>
                <a:ext cx="2538016" cy="359105"/>
                <a:chOff x="20978493" y="7293023"/>
                <a:chExt cx="2538016" cy="359105"/>
              </a:xfrm>
            </p:grpSpPr>
            <p:sp>
              <p:nvSpPr>
                <p:cNvPr id="593" name="Rectangle 592">
                  <a:extLst>
                    <a:ext uri="{FF2B5EF4-FFF2-40B4-BE49-F238E27FC236}">
                      <a16:creationId xmlns:a16="http://schemas.microsoft.com/office/drawing/2014/main" id="{D2209282-E233-438B-8556-4CBC3D6C36CB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594" name="Rectangle 593">
                  <a:extLst>
                    <a:ext uri="{FF2B5EF4-FFF2-40B4-BE49-F238E27FC236}">
                      <a16:creationId xmlns:a16="http://schemas.microsoft.com/office/drawing/2014/main" id="{F847CD6A-E023-412A-A13A-5C10FB242BA0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595" name="Rectangle 594">
                  <a:extLst>
                    <a:ext uri="{FF2B5EF4-FFF2-40B4-BE49-F238E27FC236}">
                      <a16:creationId xmlns:a16="http://schemas.microsoft.com/office/drawing/2014/main" id="{A9CF06E5-3B92-4F2B-8573-AD21CA66EBAA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596" name="Rectangle 595">
                  <a:extLst>
                    <a:ext uri="{FF2B5EF4-FFF2-40B4-BE49-F238E27FC236}">
                      <a16:creationId xmlns:a16="http://schemas.microsoft.com/office/drawing/2014/main" id="{EDA3F931-4D3B-41CE-A232-E6EAADB0DFAC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597" name="Group 596">
                <a:extLst>
                  <a:ext uri="{FF2B5EF4-FFF2-40B4-BE49-F238E27FC236}">
                    <a16:creationId xmlns:a16="http://schemas.microsoft.com/office/drawing/2014/main" id="{0ABA143B-B444-4EDA-8152-5D587C062C38}"/>
                  </a:ext>
                </a:extLst>
              </p:cNvPr>
              <p:cNvGrpSpPr/>
              <p:nvPr/>
            </p:nvGrpSpPr>
            <p:grpSpPr>
              <a:xfrm>
                <a:off x="20978493" y="7642663"/>
                <a:ext cx="2538016" cy="377927"/>
                <a:chOff x="20978493" y="7293023"/>
                <a:chExt cx="2538016" cy="359105"/>
              </a:xfrm>
            </p:grpSpPr>
            <p:sp>
              <p:nvSpPr>
                <p:cNvPr id="598" name="Rectangle 597">
                  <a:extLst>
                    <a:ext uri="{FF2B5EF4-FFF2-40B4-BE49-F238E27FC236}">
                      <a16:creationId xmlns:a16="http://schemas.microsoft.com/office/drawing/2014/main" id="{D7057902-3BAF-4771-8440-1EF7128C8567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599" name="Rectangle 598">
                  <a:extLst>
                    <a:ext uri="{FF2B5EF4-FFF2-40B4-BE49-F238E27FC236}">
                      <a16:creationId xmlns:a16="http://schemas.microsoft.com/office/drawing/2014/main" id="{9C468129-D108-4D86-84AF-0F34D542070F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00" name="Rectangle 599">
                  <a:extLst>
                    <a:ext uri="{FF2B5EF4-FFF2-40B4-BE49-F238E27FC236}">
                      <a16:creationId xmlns:a16="http://schemas.microsoft.com/office/drawing/2014/main" id="{55B4CAC6-1DEE-4C27-80C6-5352F0277A0B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01" name="Rectangle 600">
                  <a:extLst>
                    <a:ext uri="{FF2B5EF4-FFF2-40B4-BE49-F238E27FC236}">
                      <a16:creationId xmlns:a16="http://schemas.microsoft.com/office/drawing/2014/main" id="{EFED53DB-E2D6-4ECB-955A-4D697258F6DA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</p:grpSp>
      </p:grpSp>
      <p:grpSp>
        <p:nvGrpSpPr>
          <p:cNvPr id="612" name="Group 611">
            <a:extLst>
              <a:ext uri="{FF2B5EF4-FFF2-40B4-BE49-F238E27FC236}">
                <a16:creationId xmlns:a16="http://schemas.microsoft.com/office/drawing/2014/main" id="{2899BD38-B3A1-424C-937B-04F3285736DE}"/>
              </a:ext>
            </a:extLst>
          </p:cNvPr>
          <p:cNvGrpSpPr/>
          <p:nvPr/>
        </p:nvGrpSpPr>
        <p:grpSpPr>
          <a:xfrm>
            <a:off x="20406034" y="9964850"/>
            <a:ext cx="5715006" cy="3460016"/>
            <a:chOff x="19173259" y="5057844"/>
            <a:chExt cx="5715006" cy="3460016"/>
          </a:xfrm>
        </p:grpSpPr>
        <p:cxnSp>
          <p:nvCxnSpPr>
            <p:cNvPr id="613" name="Straight Arrow Connector 612">
              <a:extLst>
                <a:ext uri="{FF2B5EF4-FFF2-40B4-BE49-F238E27FC236}">
                  <a16:creationId xmlns:a16="http://schemas.microsoft.com/office/drawing/2014/main" id="{B121F5DB-AFFA-404D-A4BA-124BE1F2FA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15747" y="7290496"/>
              <a:ext cx="6987" cy="75047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14" name="TextBox 613">
              <a:extLst>
                <a:ext uri="{FF2B5EF4-FFF2-40B4-BE49-F238E27FC236}">
                  <a16:creationId xmlns:a16="http://schemas.microsoft.com/office/drawing/2014/main" id="{4021B053-5C1B-4406-8BBF-38423325082F}"/>
                </a:ext>
              </a:extLst>
            </p:cNvPr>
            <p:cNvSpPr txBox="1"/>
            <p:nvPr/>
          </p:nvSpPr>
          <p:spPr>
            <a:xfrm>
              <a:off x="23580292" y="7416880"/>
              <a:ext cx="13079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err="1"/>
                <a:t>stateRAM</a:t>
              </a:r>
              <a:endParaRPr lang="en-US" sz="1953"/>
            </a:p>
          </p:txBody>
        </p:sp>
        <p:cxnSp>
          <p:nvCxnSpPr>
            <p:cNvPr id="615" name="Straight Arrow Connector 614">
              <a:extLst>
                <a:ext uri="{FF2B5EF4-FFF2-40B4-BE49-F238E27FC236}">
                  <a16:creationId xmlns:a16="http://schemas.microsoft.com/office/drawing/2014/main" id="{CD78F7E5-D24A-4655-94B1-3D923B97F989}"/>
                </a:ext>
              </a:extLst>
            </p:cNvPr>
            <p:cNvCxnSpPr>
              <a:cxnSpLocks/>
            </p:cNvCxnSpPr>
            <p:nvPr/>
          </p:nvCxnSpPr>
          <p:spPr>
            <a:xfrm>
              <a:off x="20848170" y="7284905"/>
              <a:ext cx="6512" cy="7616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16" name="TextBox 615">
              <a:extLst>
                <a:ext uri="{FF2B5EF4-FFF2-40B4-BE49-F238E27FC236}">
                  <a16:creationId xmlns:a16="http://schemas.microsoft.com/office/drawing/2014/main" id="{F8C78F89-2ED7-4008-8151-5E26FED47E7B}"/>
                </a:ext>
              </a:extLst>
            </p:cNvPr>
            <p:cNvSpPr txBox="1"/>
            <p:nvPr/>
          </p:nvSpPr>
          <p:spPr>
            <a:xfrm>
              <a:off x="19391108" y="7327195"/>
              <a:ext cx="1431092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State saving part</a:t>
              </a:r>
            </a:p>
          </p:txBody>
        </p:sp>
        <p:grpSp>
          <p:nvGrpSpPr>
            <p:cNvPr id="617" name="Group 616">
              <a:extLst>
                <a:ext uri="{FF2B5EF4-FFF2-40B4-BE49-F238E27FC236}">
                  <a16:creationId xmlns:a16="http://schemas.microsoft.com/office/drawing/2014/main" id="{4310F35C-F7D5-403A-A16F-D90914BFCAC8}"/>
                </a:ext>
              </a:extLst>
            </p:cNvPr>
            <p:cNvGrpSpPr/>
            <p:nvPr/>
          </p:nvGrpSpPr>
          <p:grpSpPr>
            <a:xfrm>
              <a:off x="19173259" y="5057844"/>
              <a:ext cx="5458527" cy="3460016"/>
              <a:chOff x="19173259" y="5057844"/>
              <a:chExt cx="5458527" cy="3460016"/>
            </a:xfrm>
          </p:grpSpPr>
          <p:grpSp>
            <p:nvGrpSpPr>
              <p:cNvPr id="618" name="Group 617">
                <a:extLst>
                  <a:ext uri="{FF2B5EF4-FFF2-40B4-BE49-F238E27FC236}">
                    <a16:creationId xmlns:a16="http://schemas.microsoft.com/office/drawing/2014/main" id="{B626B535-0B9A-4BE6-81BB-7713945F4920}"/>
                  </a:ext>
                </a:extLst>
              </p:cNvPr>
              <p:cNvGrpSpPr/>
              <p:nvPr/>
            </p:nvGrpSpPr>
            <p:grpSpPr>
              <a:xfrm>
                <a:off x="19173259" y="5057844"/>
                <a:ext cx="5458527" cy="3460016"/>
                <a:chOff x="17180369" y="4593834"/>
                <a:chExt cx="5458525" cy="3460014"/>
              </a:xfrm>
            </p:grpSpPr>
            <p:sp>
              <p:nvSpPr>
                <p:cNvPr id="630" name="Rectangle 629">
                  <a:extLst>
                    <a:ext uri="{FF2B5EF4-FFF2-40B4-BE49-F238E27FC236}">
                      <a16:creationId xmlns:a16="http://schemas.microsoft.com/office/drawing/2014/main" id="{8D22C618-4BCE-458E-8F86-0EA92137C5A0}"/>
                    </a:ext>
                  </a:extLst>
                </p:cNvPr>
                <p:cNvSpPr/>
                <p:nvPr/>
              </p:nvSpPr>
              <p:spPr>
                <a:xfrm>
                  <a:off x="18984481" y="5136032"/>
                  <a:ext cx="2542990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TH- -&gt; x</a:t>
                  </a:r>
                </a:p>
              </p:txBody>
            </p:sp>
            <p:sp>
              <p:nvSpPr>
                <p:cNvPr id="631" name="Rectangle 630">
                  <a:extLst>
                    <a:ext uri="{FF2B5EF4-FFF2-40B4-BE49-F238E27FC236}">
                      <a16:creationId xmlns:a16="http://schemas.microsoft.com/office/drawing/2014/main" id="{A404CC73-91C4-4460-9735-33EF532CB8FC}"/>
                    </a:ext>
                  </a:extLst>
                </p:cNvPr>
                <p:cNvSpPr/>
                <p:nvPr/>
              </p:nvSpPr>
              <p:spPr>
                <a:xfrm>
                  <a:off x="18984481" y="5480587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TH+ -&gt; x</a:t>
                  </a:r>
                </a:p>
              </p:txBody>
            </p:sp>
            <p:sp>
              <p:nvSpPr>
                <p:cNvPr id="632" name="Rectangle 631">
                  <a:extLst>
                    <a:ext uri="{FF2B5EF4-FFF2-40B4-BE49-F238E27FC236}">
                      <a16:creationId xmlns:a16="http://schemas.microsoft.com/office/drawing/2014/main" id="{328E0978-1A19-4DF8-B8D8-D041F64CB40D}"/>
                    </a:ext>
                  </a:extLst>
                </p:cNvPr>
                <p:cNvSpPr/>
                <p:nvPr/>
              </p:nvSpPr>
              <p:spPr>
                <a:xfrm>
                  <a:off x="18984482" y="5825142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CH -&gt; x</a:t>
                  </a:r>
                </a:p>
              </p:txBody>
            </p:sp>
            <p:cxnSp>
              <p:nvCxnSpPr>
                <p:cNvPr id="633" name="Straight Arrow Connector 632">
                  <a:extLst>
                    <a:ext uri="{FF2B5EF4-FFF2-40B4-BE49-F238E27FC236}">
                      <a16:creationId xmlns:a16="http://schemas.microsoft.com/office/drawing/2014/main" id="{AF8CE8A2-39C8-43ED-8B25-D39D639ECA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22900" y="5003073"/>
                  <a:ext cx="281119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34" name="TextBox 633">
                  <a:extLst>
                    <a:ext uri="{FF2B5EF4-FFF2-40B4-BE49-F238E27FC236}">
                      <a16:creationId xmlns:a16="http://schemas.microsoft.com/office/drawing/2014/main" id="{516EEC4F-9BDC-4E89-B435-559D08ABFC1B}"/>
                    </a:ext>
                  </a:extLst>
                </p:cNvPr>
                <p:cNvSpPr txBox="1"/>
                <p:nvPr/>
              </p:nvSpPr>
              <p:spPr>
                <a:xfrm>
                  <a:off x="19657902" y="4593834"/>
                  <a:ext cx="153060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4 bits wide</a:t>
                  </a:r>
                </a:p>
              </p:txBody>
            </p:sp>
            <p:cxnSp>
              <p:nvCxnSpPr>
                <p:cNvPr id="635" name="Straight Arrow Connector 634">
                  <a:extLst>
                    <a:ext uri="{FF2B5EF4-FFF2-40B4-BE49-F238E27FC236}">
                      <a16:creationId xmlns:a16="http://schemas.microsoft.com/office/drawing/2014/main" id="{241FB809-3D52-4BBA-8BD6-F48A0799B6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634482" y="5138614"/>
                  <a:ext cx="0" cy="10078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36" name="TextBox 635">
                  <a:extLst>
                    <a:ext uri="{FF2B5EF4-FFF2-40B4-BE49-F238E27FC236}">
                      <a16:creationId xmlns:a16="http://schemas.microsoft.com/office/drawing/2014/main" id="{B52DBA76-2528-46D7-A1C1-493AB83184A6}"/>
                    </a:ext>
                  </a:extLst>
                </p:cNvPr>
                <p:cNvSpPr txBox="1"/>
                <p:nvPr/>
              </p:nvSpPr>
              <p:spPr>
                <a:xfrm>
                  <a:off x="21634481" y="5483167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sp>
              <p:nvSpPr>
                <p:cNvPr id="637" name="Rectangle 636">
                  <a:extLst>
                    <a:ext uri="{FF2B5EF4-FFF2-40B4-BE49-F238E27FC236}">
                      <a16:creationId xmlns:a16="http://schemas.microsoft.com/office/drawing/2014/main" id="{9C6D5D92-A42E-4865-9076-7CE08B2E9388}"/>
                    </a:ext>
                  </a:extLst>
                </p:cNvPr>
                <p:cNvSpPr/>
                <p:nvPr/>
              </p:nvSpPr>
              <p:spPr>
                <a:xfrm>
                  <a:off x="18984265" y="6167376"/>
                  <a:ext cx="2542220" cy="342536"/>
                </a:xfrm>
                <a:prstGeom prst="rect">
                  <a:avLst/>
                </a:prstGeom>
                <a:solidFill>
                  <a:srgbClr val="DDF9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err="1">
                      <a:solidFill>
                        <a:schemeClr val="tx1"/>
                      </a:solidFill>
                    </a:rPr>
                    <a:t>addrSaver</a:t>
                  </a:r>
                  <a:r>
                    <a:rPr lang="en-US" sz="1953">
                      <a:solidFill>
                        <a:schemeClr val="tx1"/>
                      </a:solidFill>
                    </a:rPr>
                    <a:t> -&gt; 5(b’101)</a:t>
                  </a:r>
                </a:p>
              </p:txBody>
            </p:sp>
            <p:cxnSp>
              <p:nvCxnSpPr>
                <p:cNvPr id="638" name="Straight Arrow Connector 637">
                  <a:extLst>
                    <a:ext uri="{FF2B5EF4-FFF2-40B4-BE49-F238E27FC236}">
                      <a16:creationId xmlns:a16="http://schemas.microsoft.com/office/drawing/2014/main" id="{1A1769F1-AE5E-496B-96D0-1436D3FBAB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633493" y="6140605"/>
                  <a:ext cx="769" cy="70089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39" name="TextBox 638">
                  <a:extLst>
                    <a:ext uri="{FF2B5EF4-FFF2-40B4-BE49-F238E27FC236}">
                      <a16:creationId xmlns:a16="http://schemas.microsoft.com/office/drawing/2014/main" id="{D1869655-4838-4D32-919B-4E9CA4F0031D}"/>
                    </a:ext>
                  </a:extLst>
                </p:cNvPr>
                <p:cNvSpPr txBox="1"/>
                <p:nvPr/>
              </p:nvSpPr>
              <p:spPr>
                <a:xfrm>
                  <a:off x="21651141" y="6287540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640" name="Straight Arrow Connector 639">
                  <a:extLst>
                    <a:ext uri="{FF2B5EF4-FFF2-40B4-BE49-F238E27FC236}">
                      <a16:creationId xmlns:a16="http://schemas.microsoft.com/office/drawing/2014/main" id="{879A5128-2CB2-4C7C-97CD-A6C0CFC9CD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8837" y="6130422"/>
                  <a:ext cx="0" cy="72272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41" name="TextBox 640">
                  <a:extLst>
                    <a:ext uri="{FF2B5EF4-FFF2-40B4-BE49-F238E27FC236}">
                      <a16:creationId xmlns:a16="http://schemas.microsoft.com/office/drawing/2014/main" id="{F5A8C7AD-4B2A-4898-A32C-F76EBE4E2242}"/>
                    </a:ext>
                  </a:extLst>
                </p:cNvPr>
                <p:cNvSpPr txBox="1"/>
                <p:nvPr/>
              </p:nvSpPr>
              <p:spPr>
                <a:xfrm>
                  <a:off x="17180369" y="6174080"/>
                  <a:ext cx="1850113" cy="693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Result saving part</a:t>
                  </a:r>
                </a:p>
              </p:txBody>
            </p:sp>
            <p:cxnSp>
              <p:nvCxnSpPr>
                <p:cNvPr id="642" name="Straight Arrow Connector 641">
                  <a:extLst>
                    <a:ext uri="{FF2B5EF4-FFF2-40B4-BE49-F238E27FC236}">
                      <a16:creationId xmlns:a16="http://schemas.microsoft.com/office/drawing/2014/main" id="{C279B682-8B48-4B3B-936C-DD12750B8B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9048" y="5110310"/>
                  <a:ext cx="0" cy="102185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43" name="TextBox 642">
                  <a:extLst>
                    <a:ext uri="{FF2B5EF4-FFF2-40B4-BE49-F238E27FC236}">
                      <a16:creationId xmlns:a16="http://schemas.microsoft.com/office/drawing/2014/main" id="{13DF6CB5-3241-435D-8703-E3CF91DC73F6}"/>
                    </a:ext>
                  </a:extLst>
                </p:cNvPr>
                <p:cNvSpPr txBox="1"/>
                <p:nvPr/>
              </p:nvSpPr>
              <p:spPr>
                <a:xfrm>
                  <a:off x="17234322" y="5074107"/>
                  <a:ext cx="1703206" cy="9939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Filter parameter</a:t>
                  </a:r>
                </a:p>
                <a:p>
                  <a:pPr algn="ctr"/>
                  <a:r>
                    <a:rPr lang="en-US" sz="1953"/>
                    <a:t>part</a:t>
                  </a:r>
                </a:p>
              </p:txBody>
            </p:sp>
            <p:sp>
              <p:nvSpPr>
                <p:cNvPr id="644" name="TextBox 643">
                  <a:extLst>
                    <a:ext uri="{FF2B5EF4-FFF2-40B4-BE49-F238E27FC236}">
                      <a16:creationId xmlns:a16="http://schemas.microsoft.com/office/drawing/2014/main" id="{4B44C276-E814-4382-BE92-95E955CF78A4}"/>
                    </a:ext>
                  </a:extLst>
                </p:cNvPr>
                <p:cNvSpPr txBox="1"/>
                <p:nvPr/>
              </p:nvSpPr>
              <p:spPr>
                <a:xfrm>
                  <a:off x="18993469" y="7660984"/>
                  <a:ext cx="288934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Current value in SRAM2</a:t>
                  </a:r>
                </a:p>
              </p:txBody>
            </p:sp>
          </p:grpSp>
          <p:sp>
            <p:nvSpPr>
              <p:cNvPr id="619" name="Rectangle 618">
                <a:extLst>
                  <a:ext uri="{FF2B5EF4-FFF2-40B4-BE49-F238E27FC236}">
                    <a16:creationId xmlns:a16="http://schemas.microsoft.com/office/drawing/2014/main" id="{6C401F08-11D0-429F-85A4-C2B755525E57}"/>
                  </a:ext>
                </a:extLst>
              </p:cNvPr>
              <p:cNvSpPr/>
              <p:nvPr/>
            </p:nvSpPr>
            <p:spPr>
              <a:xfrm>
                <a:off x="20976384" y="6971824"/>
                <a:ext cx="2542993" cy="320791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peakResult</a:t>
                </a:r>
                <a:r>
                  <a:rPr lang="en-US" sz="1953">
                    <a:solidFill>
                      <a:schemeClr val="tx1"/>
                    </a:solidFill>
                  </a:rPr>
                  <a:t> -&gt; 1 </a:t>
                </a:r>
              </a:p>
            </p:txBody>
          </p:sp>
          <p:grpSp>
            <p:nvGrpSpPr>
              <p:cNvPr id="620" name="Group 619">
                <a:extLst>
                  <a:ext uri="{FF2B5EF4-FFF2-40B4-BE49-F238E27FC236}">
                    <a16:creationId xmlns:a16="http://schemas.microsoft.com/office/drawing/2014/main" id="{C11CD227-FCEE-4B6F-9C70-014DDF3F37A3}"/>
                  </a:ext>
                </a:extLst>
              </p:cNvPr>
              <p:cNvGrpSpPr/>
              <p:nvPr/>
            </p:nvGrpSpPr>
            <p:grpSpPr>
              <a:xfrm>
                <a:off x="20978493" y="7293023"/>
                <a:ext cx="2538016" cy="359105"/>
                <a:chOff x="20978493" y="7293023"/>
                <a:chExt cx="2538016" cy="359105"/>
              </a:xfrm>
            </p:grpSpPr>
            <p:sp>
              <p:nvSpPr>
                <p:cNvPr id="626" name="Rectangle 625">
                  <a:extLst>
                    <a:ext uri="{FF2B5EF4-FFF2-40B4-BE49-F238E27FC236}">
                      <a16:creationId xmlns:a16="http://schemas.microsoft.com/office/drawing/2014/main" id="{14359A4B-A9C5-4738-B530-895B824350B4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27" name="Rectangle 626">
                  <a:extLst>
                    <a:ext uri="{FF2B5EF4-FFF2-40B4-BE49-F238E27FC236}">
                      <a16:creationId xmlns:a16="http://schemas.microsoft.com/office/drawing/2014/main" id="{F616DF91-4DEE-4DA1-A394-F4D8CD2A55A1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28" name="Rectangle 627">
                  <a:extLst>
                    <a:ext uri="{FF2B5EF4-FFF2-40B4-BE49-F238E27FC236}">
                      <a16:creationId xmlns:a16="http://schemas.microsoft.com/office/drawing/2014/main" id="{191466E9-ED60-49C9-9CF7-CE05434A823F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29" name="Rectangle 628">
                  <a:extLst>
                    <a:ext uri="{FF2B5EF4-FFF2-40B4-BE49-F238E27FC236}">
                      <a16:creationId xmlns:a16="http://schemas.microsoft.com/office/drawing/2014/main" id="{1CEA5B7D-A7DE-4457-B433-18F77E356B0E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621" name="Group 620">
                <a:extLst>
                  <a:ext uri="{FF2B5EF4-FFF2-40B4-BE49-F238E27FC236}">
                    <a16:creationId xmlns:a16="http://schemas.microsoft.com/office/drawing/2014/main" id="{9051E207-C893-4550-95FC-041E7908B0E0}"/>
                  </a:ext>
                </a:extLst>
              </p:cNvPr>
              <p:cNvGrpSpPr/>
              <p:nvPr/>
            </p:nvGrpSpPr>
            <p:grpSpPr>
              <a:xfrm>
                <a:off x="20978493" y="7642663"/>
                <a:ext cx="2538016" cy="377927"/>
                <a:chOff x="20978493" y="7293023"/>
                <a:chExt cx="2538016" cy="359105"/>
              </a:xfrm>
            </p:grpSpPr>
            <p:sp>
              <p:nvSpPr>
                <p:cNvPr id="622" name="Rectangle 621">
                  <a:extLst>
                    <a:ext uri="{FF2B5EF4-FFF2-40B4-BE49-F238E27FC236}">
                      <a16:creationId xmlns:a16="http://schemas.microsoft.com/office/drawing/2014/main" id="{468D0A22-0093-472C-9408-C5AE6070DA05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623" name="Rectangle 622">
                  <a:extLst>
                    <a:ext uri="{FF2B5EF4-FFF2-40B4-BE49-F238E27FC236}">
                      <a16:creationId xmlns:a16="http://schemas.microsoft.com/office/drawing/2014/main" id="{539A5B04-10C5-4B2A-A812-CCF9C5BC900C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624" name="Rectangle 623">
                  <a:extLst>
                    <a:ext uri="{FF2B5EF4-FFF2-40B4-BE49-F238E27FC236}">
                      <a16:creationId xmlns:a16="http://schemas.microsoft.com/office/drawing/2014/main" id="{257220CB-D382-461F-A909-C42076ECDF90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25" name="Rectangle 624">
                  <a:extLst>
                    <a:ext uri="{FF2B5EF4-FFF2-40B4-BE49-F238E27FC236}">
                      <a16:creationId xmlns:a16="http://schemas.microsoft.com/office/drawing/2014/main" id="{BEB19345-7A06-4E07-853A-3CA9AFDFA40A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</p:grpSp>
      </p:grpSp>
      <p:grpSp>
        <p:nvGrpSpPr>
          <p:cNvPr id="645" name="Group 644">
            <a:extLst>
              <a:ext uri="{FF2B5EF4-FFF2-40B4-BE49-F238E27FC236}">
                <a16:creationId xmlns:a16="http://schemas.microsoft.com/office/drawing/2014/main" id="{F17BAB8F-FA4A-4B86-A8A6-657DED0E9301}"/>
              </a:ext>
            </a:extLst>
          </p:cNvPr>
          <p:cNvGrpSpPr/>
          <p:nvPr/>
        </p:nvGrpSpPr>
        <p:grpSpPr>
          <a:xfrm>
            <a:off x="20412635" y="17650026"/>
            <a:ext cx="5715006" cy="3460016"/>
            <a:chOff x="19173259" y="5057844"/>
            <a:chExt cx="5715006" cy="3460016"/>
          </a:xfrm>
        </p:grpSpPr>
        <p:cxnSp>
          <p:nvCxnSpPr>
            <p:cNvPr id="646" name="Straight Arrow Connector 645">
              <a:extLst>
                <a:ext uri="{FF2B5EF4-FFF2-40B4-BE49-F238E27FC236}">
                  <a16:creationId xmlns:a16="http://schemas.microsoft.com/office/drawing/2014/main" id="{B2DF387D-35C4-49EF-9DF0-3ABAAC1837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15747" y="7290496"/>
              <a:ext cx="6987" cy="75047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47" name="TextBox 646">
              <a:extLst>
                <a:ext uri="{FF2B5EF4-FFF2-40B4-BE49-F238E27FC236}">
                  <a16:creationId xmlns:a16="http://schemas.microsoft.com/office/drawing/2014/main" id="{577951DA-594D-44C7-BF8D-0B8EE4A8EA43}"/>
                </a:ext>
              </a:extLst>
            </p:cNvPr>
            <p:cNvSpPr txBox="1"/>
            <p:nvPr/>
          </p:nvSpPr>
          <p:spPr>
            <a:xfrm>
              <a:off x="23580292" y="7416880"/>
              <a:ext cx="13079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err="1"/>
                <a:t>stateRAM</a:t>
              </a:r>
              <a:endParaRPr lang="en-US" sz="1953"/>
            </a:p>
          </p:txBody>
        </p:sp>
        <p:cxnSp>
          <p:nvCxnSpPr>
            <p:cNvPr id="648" name="Straight Arrow Connector 647">
              <a:extLst>
                <a:ext uri="{FF2B5EF4-FFF2-40B4-BE49-F238E27FC236}">
                  <a16:creationId xmlns:a16="http://schemas.microsoft.com/office/drawing/2014/main" id="{3303D1EE-29C1-4ADA-BCE0-472619FD3A9E}"/>
                </a:ext>
              </a:extLst>
            </p:cNvPr>
            <p:cNvCxnSpPr>
              <a:cxnSpLocks/>
            </p:cNvCxnSpPr>
            <p:nvPr/>
          </p:nvCxnSpPr>
          <p:spPr>
            <a:xfrm>
              <a:off x="20848170" y="7284905"/>
              <a:ext cx="6512" cy="7616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49" name="TextBox 648">
              <a:extLst>
                <a:ext uri="{FF2B5EF4-FFF2-40B4-BE49-F238E27FC236}">
                  <a16:creationId xmlns:a16="http://schemas.microsoft.com/office/drawing/2014/main" id="{5428DD93-472F-4A29-90A0-0F4B12C3428B}"/>
                </a:ext>
              </a:extLst>
            </p:cNvPr>
            <p:cNvSpPr txBox="1"/>
            <p:nvPr/>
          </p:nvSpPr>
          <p:spPr>
            <a:xfrm>
              <a:off x="19391108" y="7327195"/>
              <a:ext cx="1431092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State saving part</a:t>
              </a:r>
            </a:p>
          </p:txBody>
        </p:sp>
        <p:grpSp>
          <p:nvGrpSpPr>
            <p:cNvPr id="650" name="Group 649">
              <a:extLst>
                <a:ext uri="{FF2B5EF4-FFF2-40B4-BE49-F238E27FC236}">
                  <a16:creationId xmlns:a16="http://schemas.microsoft.com/office/drawing/2014/main" id="{2789FC7C-1521-4FDB-A6D5-3BE92FC4DE75}"/>
                </a:ext>
              </a:extLst>
            </p:cNvPr>
            <p:cNvGrpSpPr/>
            <p:nvPr/>
          </p:nvGrpSpPr>
          <p:grpSpPr>
            <a:xfrm>
              <a:off x="19173259" y="5057844"/>
              <a:ext cx="5458527" cy="3460016"/>
              <a:chOff x="19173259" y="5057844"/>
              <a:chExt cx="5458527" cy="3460016"/>
            </a:xfrm>
          </p:grpSpPr>
          <p:grpSp>
            <p:nvGrpSpPr>
              <p:cNvPr id="651" name="Group 650">
                <a:extLst>
                  <a:ext uri="{FF2B5EF4-FFF2-40B4-BE49-F238E27FC236}">
                    <a16:creationId xmlns:a16="http://schemas.microsoft.com/office/drawing/2014/main" id="{B4BF8F7E-D6D5-4EDD-94A5-540F1DCFB78C}"/>
                  </a:ext>
                </a:extLst>
              </p:cNvPr>
              <p:cNvGrpSpPr/>
              <p:nvPr/>
            </p:nvGrpSpPr>
            <p:grpSpPr>
              <a:xfrm>
                <a:off x="19173259" y="5057844"/>
                <a:ext cx="5458527" cy="3460016"/>
                <a:chOff x="17180369" y="4593834"/>
                <a:chExt cx="5458525" cy="3460014"/>
              </a:xfrm>
            </p:grpSpPr>
            <p:sp>
              <p:nvSpPr>
                <p:cNvPr id="663" name="Rectangle 662">
                  <a:extLst>
                    <a:ext uri="{FF2B5EF4-FFF2-40B4-BE49-F238E27FC236}">
                      <a16:creationId xmlns:a16="http://schemas.microsoft.com/office/drawing/2014/main" id="{B25F57AD-3E84-48DF-A7A2-7B8B2B0A7B94}"/>
                    </a:ext>
                  </a:extLst>
                </p:cNvPr>
                <p:cNvSpPr/>
                <p:nvPr/>
              </p:nvSpPr>
              <p:spPr>
                <a:xfrm>
                  <a:off x="18984481" y="5136032"/>
                  <a:ext cx="2542990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TH- -&gt; x</a:t>
                  </a:r>
                </a:p>
              </p:txBody>
            </p:sp>
            <p:sp>
              <p:nvSpPr>
                <p:cNvPr id="664" name="Rectangle 663">
                  <a:extLst>
                    <a:ext uri="{FF2B5EF4-FFF2-40B4-BE49-F238E27FC236}">
                      <a16:creationId xmlns:a16="http://schemas.microsoft.com/office/drawing/2014/main" id="{84692FF5-8B12-47A5-BF03-8A29988EAB28}"/>
                    </a:ext>
                  </a:extLst>
                </p:cNvPr>
                <p:cNvSpPr/>
                <p:nvPr/>
              </p:nvSpPr>
              <p:spPr>
                <a:xfrm>
                  <a:off x="18984481" y="5480587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TH+ -&gt; x</a:t>
                  </a:r>
                </a:p>
              </p:txBody>
            </p:sp>
            <p:sp>
              <p:nvSpPr>
                <p:cNvPr id="665" name="Rectangle 664">
                  <a:extLst>
                    <a:ext uri="{FF2B5EF4-FFF2-40B4-BE49-F238E27FC236}">
                      <a16:creationId xmlns:a16="http://schemas.microsoft.com/office/drawing/2014/main" id="{9E8A5C68-9160-4432-BBFA-55150DD3BA6A}"/>
                    </a:ext>
                  </a:extLst>
                </p:cNvPr>
                <p:cNvSpPr/>
                <p:nvPr/>
              </p:nvSpPr>
              <p:spPr>
                <a:xfrm>
                  <a:off x="18984482" y="5825142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CH -&gt; x</a:t>
                  </a:r>
                </a:p>
              </p:txBody>
            </p:sp>
            <p:cxnSp>
              <p:nvCxnSpPr>
                <p:cNvPr id="666" name="Straight Arrow Connector 665">
                  <a:extLst>
                    <a:ext uri="{FF2B5EF4-FFF2-40B4-BE49-F238E27FC236}">
                      <a16:creationId xmlns:a16="http://schemas.microsoft.com/office/drawing/2014/main" id="{A18AFEAB-D950-4067-9E5F-A424156835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22900" y="5003073"/>
                  <a:ext cx="281119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67" name="TextBox 666">
                  <a:extLst>
                    <a:ext uri="{FF2B5EF4-FFF2-40B4-BE49-F238E27FC236}">
                      <a16:creationId xmlns:a16="http://schemas.microsoft.com/office/drawing/2014/main" id="{4474F12A-80E9-4AE8-B7A3-01FE4585502A}"/>
                    </a:ext>
                  </a:extLst>
                </p:cNvPr>
                <p:cNvSpPr txBox="1"/>
                <p:nvPr/>
              </p:nvSpPr>
              <p:spPr>
                <a:xfrm>
                  <a:off x="19657902" y="4593834"/>
                  <a:ext cx="153060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4 bits wide</a:t>
                  </a:r>
                </a:p>
              </p:txBody>
            </p:sp>
            <p:cxnSp>
              <p:nvCxnSpPr>
                <p:cNvPr id="668" name="Straight Arrow Connector 667">
                  <a:extLst>
                    <a:ext uri="{FF2B5EF4-FFF2-40B4-BE49-F238E27FC236}">
                      <a16:creationId xmlns:a16="http://schemas.microsoft.com/office/drawing/2014/main" id="{F07F48BE-7D8B-46D7-88C2-2F0FFC9117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634482" y="5138614"/>
                  <a:ext cx="0" cy="10078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69" name="TextBox 668">
                  <a:extLst>
                    <a:ext uri="{FF2B5EF4-FFF2-40B4-BE49-F238E27FC236}">
                      <a16:creationId xmlns:a16="http://schemas.microsoft.com/office/drawing/2014/main" id="{257E061B-67A6-4C15-A4AF-76C8B00AF6A5}"/>
                    </a:ext>
                  </a:extLst>
                </p:cNvPr>
                <p:cNvSpPr txBox="1"/>
                <p:nvPr/>
              </p:nvSpPr>
              <p:spPr>
                <a:xfrm>
                  <a:off x="21634481" y="5483167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sp>
              <p:nvSpPr>
                <p:cNvPr id="670" name="Rectangle 669">
                  <a:extLst>
                    <a:ext uri="{FF2B5EF4-FFF2-40B4-BE49-F238E27FC236}">
                      <a16:creationId xmlns:a16="http://schemas.microsoft.com/office/drawing/2014/main" id="{A6213EF9-1FEE-4BE0-98AA-22279CA609EB}"/>
                    </a:ext>
                  </a:extLst>
                </p:cNvPr>
                <p:cNvSpPr/>
                <p:nvPr/>
              </p:nvSpPr>
              <p:spPr>
                <a:xfrm>
                  <a:off x="18984265" y="6167376"/>
                  <a:ext cx="2542220" cy="342536"/>
                </a:xfrm>
                <a:prstGeom prst="rect">
                  <a:avLst/>
                </a:prstGeom>
                <a:solidFill>
                  <a:srgbClr val="DDF9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err="1">
                      <a:solidFill>
                        <a:schemeClr val="tx1"/>
                      </a:solidFill>
                    </a:rPr>
                    <a:t>addrSaver</a:t>
                  </a:r>
                  <a:r>
                    <a:rPr lang="en-US" sz="1953">
                      <a:solidFill>
                        <a:schemeClr val="tx1"/>
                      </a:solidFill>
                    </a:rPr>
                    <a:t> -&gt; 5(b’101)</a:t>
                  </a:r>
                </a:p>
              </p:txBody>
            </p:sp>
            <p:cxnSp>
              <p:nvCxnSpPr>
                <p:cNvPr id="671" name="Straight Arrow Connector 670">
                  <a:extLst>
                    <a:ext uri="{FF2B5EF4-FFF2-40B4-BE49-F238E27FC236}">
                      <a16:creationId xmlns:a16="http://schemas.microsoft.com/office/drawing/2014/main" id="{CBF03728-214A-45C8-A1D7-FBE0BAA0EF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633493" y="6140605"/>
                  <a:ext cx="769" cy="70089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72" name="TextBox 671">
                  <a:extLst>
                    <a:ext uri="{FF2B5EF4-FFF2-40B4-BE49-F238E27FC236}">
                      <a16:creationId xmlns:a16="http://schemas.microsoft.com/office/drawing/2014/main" id="{5D324B90-1B61-4778-8E9C-6CA8ACF29D5C}"/>
                    </a:ext>
                  </a:extLst>
                </p:cNvPr>
                <p:cNvSpPr txBox="1"/>
                <p:nvPr/>
              </p:nvSpPr>
              <p:spPr>
                <a:xfrm>
                  <a:off x="21651141" y="6287540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673" name="Straight Arrow Connector 672">
                  <a:extLst>
                    <a:ext uri="{FF2B5EF4-FFF2-40B4-BE49-F238E27FC236}">
                      <a16:creationId xmlns:a16="http://schemas.microsoft.com/office/drawing/2014/main" id="{45268D3F-D65A-47A6-8069-5D43D45828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8837" y="6130422"/>
                  <a:ext cx="0" cy="72272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74" name="TextBox 673">
                  <a:extLst>
                    <a:ext uri="{FF2B5EF4-FFF2-40B4-BE49-F238E27FC236}">
                      <a16:creationId xmlns:a16="http://schemas.microsoft.com/office/drawing/2014/main" id="{5FCA6CC3-FB79-469D-A545-1DA8D35AB4B3}"/>
                    </a:ext>
                  </a:extLst>
                </p:cNvPr>
                <p:cNvSpPr txBox="1"/>
                <p:nvPr/>
              </p:nvSpPr>
              <p:spPr>
                <a:xfrm>
                  <a:off x="17180369" y="6174080"/>
                  <a:ext cx="1850113" cy="693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Result saving part</a:t>
                  </a:r>
                </a:p>
              </p:txBody>
            </p:sp>
            <p:cxnSp>
              <p:nvCxnSpPr>
                <p:cNvPr id="675" name="Straight Arrow Connector 674">
                  <a:extLst>
                    <a:ext uri="{FF2B5EF4-FFF2-40B4-BE49-F238E27FC236}">
                      <a16:creationId xmlns:a16="http://schemas.microsoft.com/office/drawing/2014/main" id="{1FCB2200-F7A5-402D-A620-D07B693850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9048" y="5110310"/>
                  <a:ext cx="0" cy="102185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76" name="TextBox 675">
                  <a:extLst>
                    <a:ext uri="{FF2B5EF4-FFF2-40B4-BE49-F238E27FC236}">
                      <a16:creationId xmlns:a16="http://schemas.microsoft.com/office/drawing/2014/main" id="{7E09BB52-C59E-4BFC-994F-CFD67758D010}"/>
                    </a:ext>
                  </a:extLst>
                </p:cNvPr>
                <p:cNvSpPr txBox="1"/>
                <p:nvPr/>
              </p:nvSpPr>
              <p:spPr>
                <a:xfrm>
                  <a:off x="17234322" y="5074107"/>
                  <a:ext cx="1703206" cy="9939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Filter parameter</a:t>
                  </a:r>
                </a:p>
                <a:p>
                  <a:pPr algn="ctr"/>
                  <a:r>
                    <a:rPr lang="en-US" sz="1953"/>
                    <a:t>part</a:t>
                  </a:r>
                </a:p>
              </p:txBody>
            </p:sp>
            <p:sp>
              <p:nvSpPr>
                <p:cNvPr id="677" name="TextBox 676">
                  <a:extLst>
                    <a:ext uri="{FF2B5EF4-FFF2-40B4-BE49-F238E27FC236}">
                      <a16:creationId xmlns:a16="http://schemas.microsoft.com/office/drawing/2014/main" id="{0AA0F1FC-3FFC-4AE7-AFC2-97BF8D0FC751}"/>
                    </a:ext>
                  </a:extLst>
                </p:cNvPr>
                <p:cNvSpPr txBox="1"/>
                <p:nvPr/>
              </p:nvSpPr>
              <p:spPr>
                <a:xfrm>
                  <a:off x="18993469" y="7660984"/>
                  <a:ext cx="288934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Current value in SRAM2</a:t>
                  </a:r>
                </a:p>
              </p:txBody>
            </p:sp>
          </p:grpSp>
          <p:sp>
            <p:nvSpPr>
              <p:cNvPr id="652" name="Rectangle 651">
                <a:extLst>
                  <a:ext uri="{FF2B5EF4-FFF2-40B4-BE49-F238E27FC236}">
                    <a16:creationId xmlns:a16="http://schemas.microsoft.com/office/drawing/2014/main" id="{BD66CCB9-4247-4B90-B56D-6D9AE3D853F9}"/>
                  </a:ext>
                </a:extLst>
              </p:cNvPr>
              <p:cNvSpPr/>
              <p:nvPr/>
            </p:nvSpPr>
            <p:spPr>
              <a:xfrm>
                <a:off x="20976384" y="6971824"/>
                <a:ext cx="2542993" cy="320791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peakResult</a:t>
                </a:r>
                <a:r>
                  <a:rPr lang="en-US" sz="1953">
                    <a:solidFill>
                      <a:schemeClr val="tx1"/>
                    </a:solidFill>
                  </a:rPr>
                  <a:t> -&gt; 1 </a:t>
                </a:r>
              </a:p>
            </p:txBody>
          </p:sp>
          <p:grpSp>
            <p:nvGrpSpPr>
              <p:cNvPr id="653" name="Group 652">
                <a:extLst>
                  <a:ext uri="{FF2B5EF4-FFF2-40B4-BE49-F238E27FC236}">
                    <a16:creationId xmlns:a16="http://schemas.microsoft.com/office/drawing/2014/main" id="{45BD01D3-408E-40CF-AA61-15688C74BDCA}"/>
                  </a:ext>
                </a:extLst>
              </p:cNvPr>
              <p:cNvGrpSpPr/>
              <p:nvPr/>
            </p:nvGrpSpPr>
            <p:grpSpPr>
              <a:xfrm>
                <a:off x="20978493" y="7293023"/>
                <a:ext cx="2538016" cy="359105"/>
                <a:chOff x="20978493" y="7293023"/>
                <a:chExt cx="2538016" cy="359105"/>
              </a:xfrm>
            </p:grpSpPr>
            <p:sp>
              <p:nvSpPr>
                <p:cNvPr id="659" name="Rectangle 658">
                  <a:extLst>
                    <a:ext uri="{FF2B5EF4-FFF2-40B4-BE49-F238E27FC236}">
                      <a16:creationId xmlns:a16="http://schemas.microsoft.com/office/drawing/2014/main" id="{E54EB442-80C9-4DF7-BB7C-B93159ABCB2E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60" name="Rectangle 659">
                  <a:extLst>
                    <a:ext uri="{FF2B5EF4-FFF2-40B4-BE49-F238E27FC236}">
                      <a16:creationId xmlns:a16="http://schemas.microsoft.com/office/drawing/2014/main" id="{EC835378-9485-4F7B-95DD-1A47049105F7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61" name="Rectangle 660">
                  <a:extLst>
                    <a:ext uri="{FF2B5EF4-FFF2-40B4-BE49-F238E27FC236}">
                      <a16:creationId xmlns:a16="http://schemas.microsoft.com/office/drawing/2014/main" id="{5F19A286-9189-479D-9048-05CC06286055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62" name="Rectangle 661">
                  <a:extLst>
                    <a:ext uri="{FF2B5EF4-FFF2-40B4-BE49-F238E27FC236}">
                      <a16:creationId xmlns:a16="http://schemas.microsoft.com/office/drawing/2014/main" id="{4154FF47-C3A3-4751-9E88-9B913C54CD27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654" name="Group 653">
                <a:extLst>
                  <a:ext uri="{FF2B5EF4-FFF2-40B4-BE49-F238E27FC236}">
                    <a16:creationId xmlns:a16="http://schemas.microsoft.com/office/drawing/2014/main" id="{DB4AEAAC-4657-480B-9270-8DE5E2D777A6}"/>
                  </a:ext>
                </a:extLst>
              </p:cNvPr>
              <p:cNvGrpSpPr/>
              <p:nvPr/>
            </p:nvGrpSpPr>
            <p:grpSpPr>
              <a:xfrm>
                <a:off x="20978493" y="7642659"/>
                <a:ext cx="2538016" cy="381806"/>
                <a:chOff x="20978493" y="7293023"/>
                <a:chExt cx="2538016" cy="362791"/>
              </a:xfrm>
            </p:grpSpPr>
            <p:sp>
              <p:nvSpPr>
                <p:cNvPr id="655" name="Rectangle 654">
                  <a:extLst>
                    <a:ext uri="{FF2B5EF4-FFF2-40B4-BE49-F238E27FC236}">
                      <a16:creationId xmlns:a16="http://schemas.microsoft.com/office/drawing/2014/main" id="{53612D65-F765-47FF-9B82-2CC63CC6A1D8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6048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656" name="Rectangle 655">
                  <a:extLst>
                    <a:ext uri="{FF2B5EF4-FFF2-40B4-BE49-F238E27FC236}">
                      <a16:creationId xmlns:a16="http://schemas.microsoft.com/office/drawing/2014/main" id="{A15B5B24-1AEF-4F47-B08A-5445273F95A2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657" name="Rectangle 656">
                  <a:extLst>
                    <a:ext uri="{FF2B5EF4-FFF2-40B4-BE49-F238E27FC236}">
                      <a16:creationId xmlns:a16="http://schemas.microsoft.com/office/drawing/2014/main" id="{FF243C50-7B2E-43E9-9A20-4E7A02E23A94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58" name="Rectangle 657">
                  <a:extLst>
                    <a:ext uri="{FF2B5EF4-FFF2-40B4-BE49-F238E27FC236}">
                      <a16:creationId xmlns:a16="http://schemas.microsoft.com/office/drawing/2014/main" id="{E15AC6DA-E85F-4C51-8A60-637567490BC2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</p:grpSp>
      </p:grpSp>
      <p:grpSp>
        <p:nvGrpSpPr>
          <p:cNvPr id="678" name="Group 677">
            <a:extLst>
              <a:ext uri="{FF2B5EF4-FFF2-40B4-BE49-F238E27FC236}">
                <a16:creationId xmlns:a16="http://schemas.microsoft.com/office/drawing/2014/main" id="{716DDADB-4154-4C56-9C57-0E96DB6FE5AE}"/>
              </a:ext>
            </a:extLst>
          </p:cNvPr>
          <p:cNvGrpSpPr/>
          <p:nvPr/>
        </p:nvGrpSpPr>
        <p:grpSpPr>
          <a:xfrm>
            <a:off x="20340779" y="28989913"/>
            <a:ext cx="5715006" cy="3460016"/>
            <a:chOff x="19173259" y="5057844"/>
            <a:chExt cx="5715006" cy="3460016"/>
          </a:xfrm>
        </p:grpSpPr>
        <p:cxnSp>
          <p:nvCxnSpPr>
            <p:cNvPr id="679" name="Straight Arrow Connector 678">
              <a:extLst>
                <a:ext uri="{FF2B5EF4-FFF2-40B4-BE49-F238E27FC236}">
                  <a16:creationId xmlns:a16="http://schemas.microsoft.com/office/drawing/2014/main" id="{AFEF9291-BE50-4077-8718-C29B7E738A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15747" y="7290496"/>
              <a:ext cx="6987" cy="75047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80" name="TextBox 679">
              <a:extLst>
                <a:ext uri="{FF2B5EF4-FFF2-40B4-BE49-F238E27FC236}">
                  <a16:creationId xmlns:a16="http://schemas.microsoft.com/office/drawing/2014/main" id="{386B7542-48EC-450B-A589-5B3643C587B6}"/>
                </a:ext>
              </a:extLst>
            </p:cNvPr>
            <p:cNvSpPr txBox="1"/>
            <p:nvPr/>
          </p:nvSpPr>
          <p:spPr>
            <a:xfrm>
              <a:off x="23580292" y="7416880"/>
              <a:ext cx="13079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err="1"/>
                <a:t>stateRAM</a:t>
              </a:r>
              <a:endParaRPr lang="en-US" sz="1953"/>
            </a:p>
          </p:txBody>
        </p:sp>
        <p:cxnSp>
          <p:nvCxnSpPr>
            <p:cNvPr id="681" name="Straight Arrow Connector 680">
              <a:extLst>
                <a:ext uri="{FF2B5EF4-FFF2-40B4-BE49-F238E27FC236}">
                  <a16:creationId xmlns:a16="http://schemas.microsoft.com/office/drawing/2014/main" id="{685FC250-A87E-41FF-9CC7-BCA55B917EC4}"/>
                </a:ext>
              </a:extLst>
            </p:cNvPr>
            <p:cNvCxnSpPr>
              <a:cxnSpLocks/>
            </p:cNvCxnSpPr>
            <p:nvPr/>
          </p:nvCxnSpPr>
          <p:spPr>
            <a:xfrm>
              <a:off x="20848170" y="7284905"/>
              <a:ext cx="6512" cy="7616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82" name="TextBox 681">
              <a:extLst>
                <a:ext uri="{FF2B5EF4-FFF2-40B4-BE49-F238E27FC236}">
                  <a16:creationId xmlns:a16="http://schemas.microsoft.com/office/drawing/2014/main" id="{C1BDA8C4-8F1F-462F-8303-97B6F50865FD}"/>
                </a:ext>
              </a:extLst>
            </p:cNvPr>
            <p:cNvSpPr txBox="1"/>
            <p:nvPr/>
          </p:nvSpPr>
          <p:spPr>
            <a:xfrm>
              <a:off x="19391108" y="7327195"/>
              <a:ext cx="1431092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State saving part</a:t>
              </a:r>
            </a:p>
          </p:txBody>
        </p:sp>
        <p:grpSp>
          <p:nvGrpSpPr>
            <p:cNvPr id="683" name="Group 682">
              <a:extLst>
                <a:ext uri="{FF2B5EF4-FFF2-40B4-BE49-F238E27FC236}">
                  <a16:creationId xmlns:a16="http://schemas.microsoft.com/office/drawing/2014/main" id="{C5290E5C-83AD-49BD-8F32-B0414DB99FE5}"/>
                </a:ext>
              </a:extLst>
            </p:cNvPr>
            <p:cNvGrpSpPr/>
            <p:nvPr/>
          </p:nvGrpSpPr>
          <p:grpSpPr>
            <a:xfrm>
              <a:off x="19173259" y="5057844"/>
              <a:ext cx="5458527" cy="3460016"/>
              <a:chOff x="19173259" y="5057844"/>
              <a:chExt cx="5458527" cy="3460016"/>
            </a:xfrm>
          </p:grpSpPr>
          <p:grpSp>
            <p:nvGrpSpPr>
              <p:cNvPr id="684" name="Group 683">
                <a:extLst>
                  <a:ext uri="{FF2B5EF4-FFF2-40B4-BE49-F238E27FC236}">
                    <a16:creationId xmlns:a16="http://schemas.microsoft.com/office/drawing/2014/main" id="{E1B6A630-A16F-45CE-B415-BC18AC710FB2}"/>
                  </a:ext>
                </a:extLst>
              </p:cNvPr>
              <p:cNvGrpSpPr/>
              <p:nvPr/>
            </p:nvGrpSpPr>
            <p:grpSpPr>
              <a:xfrm>
                <a:off x="19173259" y="5057844"/>
                <a:ext cx="5458527" cy="3460016"/>
                <a:chOff x="17180369" y="4593834"/>
                <a:chExt cx="5458525" cy="3460014"/>
              </a:xfrm>
            </p:grpSpPr>
            <p:sp>
              <p:nvSpPr>
                <p:cNvPr id="696" name="Rectangle 695">
                  <a:extLst>
                    <a:ext uri="{FF2B5EF4-FFF2-40B4-BE49-F238E27FC236}">
                      <a16:creationId xmlns:a16="http://schemas.microsoft.com/office/drawing/2014/main" id="{F5717635-ED49-4A22-BFA8-7874941ED227}"/>
                    </a:ext>
                  </a:extLst>
                </p:cNvPr>
                <p:cNvSpPr/>
                <p:nvPr/>
              </p:nvSpPr>
              <p:spPr>
                <a:xfrm>
                  <a:off x="18984481" y="5136032"/>
                  <a:ext cx="2542990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TH- -&gt; x</a:t>
                  </a:r>
                </a:p>
              </p:txBody>
            </p:sp>
            <p:sp>
              <p:nvSpPr>
                <p:cNvPr id="697" name="Rectangle 696">
                  <a:extLst>
                    <a:ext uri="{FF2B5EF4-FFF2-40B4-BE49-F238E27FC236}">
                      <a16:creationId xmlns:a16="http://schemas.microsoft.com/office/drawing/2014/main" id="{E4ABE45E-22A1-404A-92AA-249B4A2F312F}"/>
                    </a:ext>
                  </a:extLst>
                </p:cNvPr>
                <p:cNvSpPr/>
                <p:nvPr/>
              </p:nvSpPr>
              <p:spPr>
                <a:xfrm>
                  <a:off x="18984481" y="5480587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TH+ -&gt; x</a:t>
                  </a:r>
                </a:p>
              </p:txBody>
            </p:sp>
            <p:sp>
              <p:nvSpPr>
                <p:cNvPr id="698" name="Rectangle 697">
                  <a:extLst>
                    <a:ext uri="{FF2B5EF4-FFF2-40B4-BE49-F238E27FC236}">
                      <a16:creationId xmlns:a16="http://schemas.microsoft.com/office/drawing/2014/main" id="{2488AB7B-D7FC-486E-AFB7-BFDD5B4C59CA}"/>
                    </a:ext>
                  </a:extLst>
                </p:cNvPr>
                <p:cNvSpPr/>
                <p:nvPr/>
              </p:nvSpPr>
              <p:spPr>
                <a:xfrm>
                  <a:off x="18984482" y="5825142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CH -&gt; x</a:t>
                  </a:r>
                </a:p>
              </p:txBody>
            </p:sp>
            <p:cxnSp>
              <p:nvCxnSpPr>
                <p:cNvPr id="699" name="Straight Arrow Connector 698">
                  <a:extLst>
                    <a:ext uri="{FF2B5EF4-FFF2-40B4-BE49-F238E27FC236}">
                      <a16:creationId xmlns:a16="http://schemas.microsoft.com/office/drawing/2014/main" id="{ACF4A774-2FA2-4573-A1A7-13A716AC36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22900" y="5003073"/>
                  <a:ext cx="281119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00" name="TextBox 699">
                  <a:extLst>
                    <a:ext uri="{FF2B5EF4-FFF2-40B4-BE49-F238E27FC236}">
                      <a16:creationId xmlns:a16="http://schemas.microsoft.com/office/drawing/2014/main" id="{D77DE3DB-3F64-4BFA-AF4A-8A0128D0F4A9}"/>
                    </a:ext>
                  </a:extLst>
                </p:cNvPr>
                <p:cNvSpPr txBox="1"/>
                <p:nvPr/>
              </p:nvSpPr>
              <p:spPr>
                <a:xfrm>
                  <a:off x="19657902" y="4593834"/>
                  <a:ext cx="153060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4 bits wide</a:t>
                  </a:r>
                </a:p>
              </p:txBody>
            </p:sp>
            <p:cxnSp>
              <p:nvCxnSpPr>
                <p:cNvPr id="701" name="Straight Arrow Connector 700">
                  <a:extLst>
                    <a:ext uri="{FF2B5EF4-FFF2-40B4-BE49-F238E27FC236}">
                      <a16:creationId xmlns:a16="http://schemas.microsoft.com/office/drawing/2014/main" id="{69361384-3A78-48DE-BE68-8E0F2B97A4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634482" y="5138614"/>
                  <a:ext cx="0" cy="10078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02" name="TextBox 701">
                  <a:extLst>
                    <a:ext uri="{FF2B5EF4-FFF2-40B4-BE49-F238E27FC236}">
                      <a16:creationId xmlns:a16="http://schemas.microsoft.com/office/drawing/2014/main" id="{B0CBA094-97DD-45E1-A181-60BA4F30EAF4}"/>
                    </a:ext>
                  </a:extLst>
                </p:cNvPr>
                <p:cNvSpPr txBox="1"/>
                <p:nvPr/>
              </p:nvSpPr>
              <p:spPr>
                <a:xfrm>
                  <a:off x="21634481" y="5483167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sp>
              <p:nvSpPr>
                <p:cNvPr id="703" name="Rectangle 702">
                  <a:extLst>
                    <a:ext uri="{FF2B5EF4-FFF2-40B4-BE49-F238E27FC236}">
                      <a16:creationId xmlns:a16="http://schemas.microsoft.com/office/drawing/2014/main" id="{FA7457CA-595B-44FE-BB4D-84E5B7C81380}"/>
                    </a:ext>
                  </a:extLst>
                </p:cNvPr>
                <p:cNvSpPr/>
                <p:nvPr/>
              </p:nvSpPr>
              <p:spPr>
                <a:xfrm>
                  <a:off x="18984265" y="6167376"/>
                  <a:ext cx="2542220" cy="342536"/>
                </a:xfrm>
                <a:prstGeom prst="rect">
                  <a:avLst/>
                </a:prstGeom>
                <a:solidFill>
                  <a:srgbClr val="DDF9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err="1">
                      <a:solidFill>
                        <a:schemeClr val="tx1"/>
                      </a:solidFill>
                    </a:rPr>
                    <a:t>addrSaver</a:t>
                  </a:r>
                  <a:r>
                    <a:rPr lang="en-US" sz="1953">
                      <a:solidFill>
                        <a:schemeClr val="tx1"/>
                      </a:solidFill>
                    </a:rPr>
                    <a:t> -&gt; 5(b’101)</a:t>
                  </a:r>
                </a:p>
              </p:txBody>
            </p:sp>
            <p:cxnSp>
              <p:nvCxnSpPr>
                <p:cNvPr id="704" name="Straight Arrow Connector 703">
                  <a:extLst>
                    <a:ext uri="{FF2B5EF4-FFF2-40B4-BE49-F238E27FC236}">
                      <a16:creationId xmlns:a16="http://schemas.microsoft.com/office/drawing/2014/main" id="{B3A501AC-0704-4FA2-8DA2-A791A8D175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633493" y="6140605"/>
                  <a:ext cx="769" cy="70089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05" name="TextBox 704">
                  <a:extLst>
                    <a:ext uri="{FF2B5EF4-FFF2-40B4-BE49-F238E27FC236}">
                      <a16:creationId xmlns:a16="http://schemas.microsoft.com/office/drawing/2014/main" id="{B535355A-67F4-4318-966A-B956E801A9D8}"/>
                    </a:ext>
                  </a:extLst>
                </p:cNvPr>
                <p:cNvSpPr txBox="1"/>
                <p:nvPr/>
              </p:nvSpPr>
              <p:spPr>
                <a:xfrm>
                  <a:off x="21651141" y="6287540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706" name="Straight Arrow Connector 705">
                  <a:extLst>
                    <a:ext uri="{FF2B5EF4-FFF2-40B4-BE49-F238E27FC236}">
                      <a16:creationId xmlns:a16="http://schemas.microsoft.com/office/drawing/2014/main" id="{A37E8129-4F16-4F63-9207-9F8C8FE7C0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8837" y="6130422"/>
                  <a:ext cx="0" cy="72272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07" name="TextBox 706">
                  <a:extLst>
                    <a:ext uri="{FF2B5EF4-FFF2-40B4-BE49-F238E27FC236}">
                      <a16:creationId xmlns:a16="http://schemas.microsoft.com/office/drawing/2014/main" id="{09E5BCD1-6C3E-4A1C-9483-161985296ECB}"/>
                    </a:ext>
                  </a:extLst>
                </p:cNvPr>
                <p:cNvSpPr txBox="1"/>
                <p:nvPr/>
              </p:nvSpPr>
              <p:spPr>
                <a:xfrm>
                  <a:off x="17180369" y="6174080"/>
                  <a:ext cx="1850113" cy="693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Result saving part</a:t>
                  </a:r>
                </a:p>
              </p:txBody>
            </p:sp>
            <p:cxnSp>
              <p:nvCxnSpPr>
                <p:cNvPr id="708" name="Straight Arrow Connector 707">
                  <a:extLst>
                    <a:ext uri="{FF2B5EF4-FFF2-40B4-BE49-F238E27FC236}">
                      <a16:creationId xmlns:a16="http://schemas.microsoft.com/office/drawing/2014/main" id="{DD921729-0F00-41BE-BCB6-C30EF93944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9048" y="5110310"/>
                  <a:ext cx="0" cy="102185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09" name="TextBox 708">
                  <a:extLst>
                    <a:ext uri="{FF2B5EF4-FFF2-40B4-BE49-F238E27FC236}">
                      <a16:creationId xmlns:a16="http://schemas.microsoft.com/office/drawing/2014/main" id="{3B9D25D6-760F-4621-8840-A16D0ABDE40C}"/>
                    </a:ext>
                  </a:extLst>
                </p:cNvPr>
                <p:cNvSpPr txBox="1"/>
                <p:nvPr/>
              </p:nvSpPr>
              <p:spPr>
                <a:xfrm>
                  <a:off x="17234322" y="5074107"/>
                  <a:ext cx="1703206" cy="9939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Filter parameter</a:t>
                  </a:r>
                </a:p>
                <a:p>
                  <a:pPr algn="ctr"/>
                  <a:r>
                    <a:rPr lang="en-US" sz="1953"/>
                    <a:t>part</a:t>
                  </a:r>
                </a:p>
              </p:txBody>
            </p:sp>
            <p:sp>
              <p:nvSpPr>
                <p:cNvPr id="710" name="TextBox 709">
                  <a:extLst>
                    <a:ext uri="{FF2B5EF4-FFF2-40B4-BE49-F238E27FC236}">
                      <a16:creationId xmlns:a16="http://schemas.microsoft.com/office/drawing/2014/main" id="{E1A493F8-00AA-4CCC-A2E7-188ED9126885}"/>
                    </a:ext>
                  </a:extLst>
                </p:cNvPr>
                <p:cNvSpPr txBox="1"/>
                <p:nvPr/>
              </p:nvSpPr>
              <p:spPr>
                <a:xfrm>
                  <a:off x="18993469" y="7660984"/>
                  <a:ext cx="288934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Current value in SRAM2</a:t>
                  </a:r>
                </a:p>
              </p:txBody>
            </p:sp>
          </p:grpSp>
          <p:sp>
            <p:nvSpPr>
              <p:cNvPr id="685" name="Rectangle 684">
                <a:extLst>
                  <a:ext uri="{FF2B5EF4-FFF2-40B4-BE49-F238E27FC236}">
                    <a16:creationId xmlns:a16="http://schemas.microsoft.com/office/drawing/2014/main" id="{82A75102-3A8B-49A7-BE7E-D98682F8004F}"/>
                  </a:ext>
                </a:extLst>
              </p:cNvPr>
              <p:cNvSpPr/>
              <p:nvPr/>
            </p:nvSpPr>
            <p:spPr>
              <a:xfrm>
                <a:off x="20976384" y="6971824"/>
                <a:ext cx="2542993" cy="320791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peakResult</a:t>
                </a:r>
                <a:r>
                  <a:rPr lang="en-US" sz="1953">
                    <a:solidFill>
                      <a:schemeClr val="tx1"/>
                    </a:solidFill>
                  </a:rPr>
                  <a:t> -&gt; 1 </a:t>
                </a:r>
              </a:p>
            </p:txBody>
          </p:sp>
          <p:grpSp>
            <p:nvGrpSpPr>
              <p:cNvPr id="686" name="Group 685">
                <a:extLst>
                  <a:ext uri="{FF2B5EF4-FFF2-40B4-BE49-F238E27FC236}">
                    <a16:creationId xmlns:a16="http://schemas.microsoft.com/office/drawing/2014/main" id="{DDCB9351-4A5C-43DC-95BE-6FD2B0B2DB2F}"/>
                  </a:ext>
                </a:extLst>
              </p:cNvPr>
              <p:cNvGrpSpPr/>
              <p:nvPr/>
            </p:nvGrpSpPr>
            <p:grpSpPr>
              <a:xfrm>
                <a:off x="20978493" y="7293023"/>
                <a:ext cx="2538016" cy="359105"/>
                <a:chOff x="20978493" y="7293023"/>
                <a:chExt cx="2538016" cy="359105"/>
              </a:xfrm>
            </p:grpSpPr>
            <p:sp>
              <p:nvSpPr>
                <p:cNvPr id="692" name="Rectangle 691">
                  <a:extLst>
                    <a:ext uri="{FF2B5EF4-FFF2-40B4-BE49-F238E27FC236}">
                      <a16:creationId xmlns:a16="http://schemas.microsoft.com/office/drawing/2014/main" id="{344276D3-276F-4402-8739-355113DE69F5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93" name="Rectangle 692">
                  <a:extLst>
                    <a:ext uri="{FF2B5EF4-FFF2-40B4-BE49-F238E27FC236}">
                      <a16:creationId xmlns:a16="http://schemas.microsoft.com/office/drawing/2014/main" id="{97C98A65-0031-42DC-AE2B-42E9315E3DE2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94" name="Rectangle 693">
                  <a:extLst>
                    <a:ext uri="{FF2B5EF4-FFF2-40B4-BE49-F238E27FC236}">
                      <a16:creationId xmlns:a16="http://schemas.microsoft.com/office/drawing/2014/main" id="{BFE43F04-4943-4A46-94D2-B52147065B90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95" name="Rectangle 694">
                  <a:extLst>
                    <a:ext uri="{FF2B5EF4-FFF2-40B4-BE49-F238E27FC236}">
                      <a16:creationId xmlns:a16="http://schemas.microsoft.com/office/drawing/2014/main" id="{98AEF968-5B02-4956-A8CE-775E825F91BC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687" name="Group 686">
                <a:extLst>
                  <a:ext uri="{FF2B5EF4-FFF2-40B4-BE49-F238E27FC236}">
                    <a16:creationId xmlns:a16="http://schemas.microsoft.com/office/drawing/2014/main" id="{52341CE6-1617-4CA5-922A-61D213179567}"/>
                  </a:ext>
                </a:extLst>
              </p:cNvPr>
              <p:cNvGrpSpPr/>
              <p:nvPr/>
            </p:nvGrpSpPr>
            <p:grpSpPr>
              <a:xfrm>
                <a:off x="20978493" y="7642663"/>
                <a:ext cx="2538016" cy="377927"/>
                <a:chOff x="20978493" y="7293023"/>
                <a:chExt cx="2538016" cy="359105"/>
              </a:xfrm>
            </p:grpSpPr>
            <p:sp>
              <p:nvSpPr>
                <p:cNvPr id="688" name="Rectangle 687">
                  <a:extLst>
                    <a:ext uri="{FF2B5EF4-FFF2-40B4-BE49-F238E27FC236}">
                      <a16:creationId xmlns:a16="http://schemas.microsoft.com/office/drawing/2014/main" id="{CAFB6658-AA86-4F9D-B32D-1A5AF03F5B51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689" name="Rectangle 688">
                  <a:extLst>
                    <a:ext uri="{FF2B5EF4-FFF2-40B4-BE49-F238E27FC236}">
                      <a16:creationId xmlns:a16="http://schemas.microsoft.com/office/drawing/2014/main" id="{A9939192-998A-4291-8693-B77EE311AF3A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690" name="Rectangle 689">
                  <a:extLst>
                    <a:ext uri="{FF2B5EF4-FFF2-40B4-BE49-F238E27FC236}">
                      <a16:creationId xmlns:a16="http://schemas.microsoft.com/office/drawing/2014/main" id="{0674D4EB-4AAB-4DED-A056-D3D22FC7BBE3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91" name="Rectangle 690">
                  <a:extLst>
                    <a:ext uri="{FF2B5EF4-FFF2-40B4-BE49-F238E27FC236}">
                      <a16:creationId xmlns:a16="http://schemas.microsoft.com/office/drawing/2014/main" id="{E361420C-E8AF-4AAC-8452-6CCEDC9C9606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</p:grpSp>
      </p:grpSp>
      <p:grpSp>
        <p:nvGrpSpPr>
          <p:cNvPr id="744" name="Group 743">
            <a:extLst>
              <a:ext uri="{FF2B5EF4-FFF2-40B4-BE49-F238E27FC236}">
                <a16:creationId xmlns:a16="http://schemas.microsoft.com/office/drawing/2014/main" id="{441CC15F-EE8B-488B-BAC0-DB5478358FE9}"/>
              </a:ext>
            </a:extLst>
          </p:cNvPr>
          <p:cNvGrpSpPr/>
          <p:nvPr/>
        </p:nvGrpSpPr>
        <p:grpSpPr>
          <a:xfrm>
            <a:off x="4745857" y="23835727"/>
            <a:ext cx="5715006" cy="3460016"/>
            <a:chOff x="19173259" y="5057844"/>
            <a:chExt cx="5715006" cy="3460016"/>
          </a:xfrm>
        </p:grpSpPr>
        <p:cxnSp>
          <p:nvCxnSpPr>
            <p:cNvPr id="745" name="Straight Arrow Connector 744">
              <a:extLst>
                <a:ext uri="{FF2B5EF4-FFF2-40B4-BE49-F238E27FC236}">
                  <a16:creationId xmlns:a16="http://schemas.microsoft.com/office/drawing/2014/main" id="{01B28788-5D2B-4D38-A352-2BD2E1DE6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15747" y="7290496"/>
              <a:ext cx="6987" cy="75047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46" name="TextBox 745">
              <a:extLst>
                <a:ext uri="{FF2B5EF4-FFF2-40B4-BE49-F238E27FC236}">
                  <a16:creationId xmlns:a16="http://schemas.microsoft.com/office/drawing/2014/main" id="{2F9FC3CA-AA93-4064-A1A8-AB662611957C}"/>
                </a:ext>
              </a:extLst>
            </p:cNvPr>
            <p:cNvSpPr txBox="1"/>
            <p:nvPr/>
          </p:nvSpPr>
          <p:spPr>
            <a:xfrm>
              <a:off x="23580292" y="7416880"/>
              <a:ext cx="13079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err="1"/>
                <a:t>stateRAM</a:t>
              </a:r>
              <a:endParaRPr lang="en-US" sz="1953"/>
            </a:p>
          </p:txBody>
        </p:sp>
        <p:cxnSp>
          <p:nvCxnSpPr>
            <p:cNvPr id="747" name="Straight Arrow Connector 746">
              <a:extLst>
                <a:ext uri="{FF2B5EF4-FFF2-40B4-BE49-F238E27FC236}">
                  <a16:creationId xmlns:a16="http://schemas.microsoft.com/office/drawing/2014/main" id="{37FAE6E7-4FE3-4292-8299-06DF3671E909}"/>
                </a:ext>
              </a:extLst>
            </p:cNvPr>
            <p:cNvCxnSpPr>
              <a:cxnSpLocks/>
            </p:cNvCxnSpPr>
            <p:nvPr/>
          </p:nvCxnSpPr>
          <p:spPr>
            <a:xfrm>
              <a:off x="20848170" y="7284905"/>
              <a:ext cx="6512" cy="7616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48" name="TextBox 747">
              <a:extLst>
                <a:ext uri="{FF2B5EF4-FFF2-40B4-BE49-F238E27FC236}">
                  <a16:creationId xmlns:a16="http://schemas.microsoft.com/office/drawing/2014/main" id="{A2ADEBD7-7D4D-4A45-97AD-EE0E1B5853D8}"/>
                </a:ext>
              </a:extLst>
            </p:cNvPr>
            <p:cNvSpPr txBox="1"/>
            <p:nvPr/>
          </p:nvSpPr>
          <p:spPr>
            <a:xfrm>
              <a:off x="19391108" y="7327195"/>
              <a:ext cx="1431092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State saving part</a:t>
              </a:r>
            </a:p>
          </p:txBody>
        </p:sp>
        <p:grpSp>
          <p:nvGrpSpPr>
            <p:cNvPr id="749" name="Group 748">
              <a:extLst>
                <a:ext uri="{FF2B5EF4-FFF2-40B4-BE49-F238E27FC236}">
                  <a16:creationId xmlns:a16="http://schemas.microsoft.com/office/drawing/2014/main" id="{F6B79CDE-741B-4C92-BCC3-B76A46976792}"/>
                </a:ext>
              </a:extLst>
            </p:cNvPr>
            <p:cNvGrpSpPr/>
            <p:nvPr/>
          </p:nvGrpSpPr>
          <p:grpSpPr>
            <a:xfrm>
              <a:off x="19173259" y="5057844"/>
              <a:ext cx="5458527" cy="3460016"/>
              <a:chOff x="19173259" y="5057844"/>
              <a:chExt cx="5458527" cy="3460016"/>
            </a:xfrm>
          </p:grpSpPr>
          <p:grpSp>
            <p:nvGrpSpPr>
              <p:cNvPr id="750" name="Group 749">
                <a:extLst>
                  <a:ext uri="{FF2B5EF4-FFF2-40B4-BE49-F238E27FC236}">
                    <a16:creationId xmlns:a16="http://schemas.microsoft.com/office/drawing/2014/main" id="{8D623C1A-EA74-4D80-AF11-9EDA30126422}"/>
                  </a:ext>
                </a:extLst>
              </p:cNvPr>
              <p:cNvGrpSpPr/>
              <p:nvPr/>
            </p:nvGrpSpPr>
            <p:grpSpPr>
              <a:xfrm>
                <a:off x="19173259" y="5057844"/>
                <a:ext cx="5458527" cy="3460016"/>
                <a:chOff x="17180369" y="4593834"/>
                <a:chExt cx="5458525" cy="3460014"/>
              </a:xfrm>
            </p:grpSpPr>
            <p:sp>
              <p:nvSpPr>
                <p:cNvPr id="762" name="Rectangle 761">
                  <a:extLst>
                    <a:ext uri="{FF2B5EF4-FFF2-40B4-BE49-F238E27FC236}">
                      <a16:creationId xmlns:a16="http://schemas.microsoft.com/office/drawing/2014/main" id="{1D7D91F8-A3AD-4D17-91DF-5742DCFA09CB}"/>
                    </a:ext>
                  </a:extLst>
                </p:cNvPr>
                <p:cNvSpPr/>
                <p:nvPr/>
              </p:nvSpPr>
              <p:spPr>
                <a:xfrm>
                  <a:off x="18984481" y="5136032"/>
                  <a:ext cx="2542990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TH- -&gt; x</a:t>
                  </a:r>
                </a:p>
              </p:txBody>
            </p:sp>
            <p:sp>
              <p:nvSpPr>
                <p:cNvPr id="763" name="Rectangle 762">
                  <a:extLst>
                    <a:ext uri="{FF2B5EF4-FFF2-40B4-BE49-F238E27FC236}">
                      <a16:creationId xmlns:a16="http://schemas.microsoft.com/office/drawing/2014/main" id="{818CB4E4-C229-41E7-B633-EFD5C02BFD5E}"/>
                    </a:ext>
                  </a:extLst>
                </p:cNvPr>
                <p:cNvSpPr/>
                <p:nvPr/>
              </p:nvSpPr>
              <p:spPr>
                <a:xfrm>
                  <a:off x="18984481" y="5480587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TH+ -&gt; x</a:t>
                  </a:r>
                </a:p>
              </p:txBody>
            </p:sp>
            <p:sp>
              <p:nvSpPr>
                <p:cNvPr id="764" name="Rectangle 763">
                  <a:extLst>
                    <a:ext uri="{FF2B5EF4-FFF2-40B4-BE49-F238E27FC236}">
                      <a16:creationId xmlns:a16="http://schemas.microsoft.com/office/drawing/2014/main" id="{5E2E06AD-57B6-41F7-9C32-0B32C75A1560}"/>
                    </a:ext>
                  </a:extLst>
                </p:cNvPr>
                <p:cNvSpPr/>
                <p:nvPr/>
              </p:nvSpPr>
              <p:spPr>
                <a:xfrm>
                  <a:off x="18984482" y="5825142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CH -&gt; x</a:t>
                  </a:r>
                </a:p>
              </p:txBody>
            </p:sp>
            <p:cxnSp>
              <p:nvCxnSpPr>
                <p:cNvPr id="765" name="Straight Arrow Connector 764">
                  <a:extLst>
                    <a:ext uri="{FF2B5EF4-FFF2-40B4-BE49-F238E27FC236}">
                      <a16:creationId xmlns:a16="http://schemas.microsoft.com/office/drawing/2014/main" id="{676BEFEC-47A5-4B2C-81EB-97A952A42B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22900" y="5003073"/>
                  <a:ext cx="281119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66" name="TextBox 765">
                  <a:extLst>
                    <a:ext uri="{FF2B5EF4-FFF2-40B4-BE49-F238E27FC236}">
                      <a16:creationId xmlns:a16="http://schemas.microsoft.com/office/drawing/2014/main" id="{DC70CC2D-0BCE-4D4C-A6DE-774F3D3A6A9D}"/>
                    </a:ext>
                  </a:extLst>
                </p:cNvPr>
                <p:cNvSpPr txBox="1"/>
                <p:nvPr/>
              </p:nvSpPr>
              <p:spPr>
                <a:xfrm>
                  <a:off x="19657902" y="4593834"/>
                  <a:ext cx="153060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4 bits wide</a:t>
                  </a:r>
                </a:p>
              </p:txBody>
            </p:sp>
            <p:cxnSp>
              <p:nvCxnSpPr>
                <p:cNvPr id="767" name="Straight Arrow Connector 766">
                  <a:extLst>
                    <a:ext uri="{FF2B5EF4-FFF2-40B4-BE49-F238E27FC236}">
                      <a16:creationId xmlns:a16="http://schemas.microsoft.com/office/drawing/2014/main" id="{3066D903-89B1-48D2-AE6C-FBEE873047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634482" y="5138614"/>
                  <a:ext cx="0" cy="10078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68" name="TextBox 767">
                  <a:extLst>
                    <a:ext uri="{FF2B5EF4-FFF2-40B4-BE49-F238E27FC236}">
                      <a16:creationId xmlns:a16="http://schemas.microsoft.com/office/drawing/2014/main" id="{B8B29296-4C7E-4BF2-8B0C-7A63BEEBE199}"/>
                    </a:ext>
                  </a:extLst>
                </p:cNvPr>
                <p:cNvSpPr txBox="1"/>
                <p:nvPr/>
              </p:nvSpPr>
              <p:spPr>
                <a:xfrm>
                  <a:off x="21634481" y="5483167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sp>
              <p:nvSpPr>
                <p:cNvPr id="769" name="Rectangle 768">
                  <a:extLst>
                    <a:ext uri="{FF2B5EF4-FFF2-40B4-BE49-F238E27FC236}">
                      <a16:creationId xmlns:a16="http://schemas.microsoft.com/office/drawing/2014/main" id="{FAE5ACD1-62B3-4725-A8C3-E7E8D1EEB306}"/>
                    </a:ext>
                  </a:extLst>
                </p:cNvPr>
                <p:cNvSpPr/>
                <p:nvPr/>
              </p:nvSpPr>
              <p:spPr>
                <a:xfrm>
                  <a:off x="18984265" y="6167376"/>
                  <a:ext cx="2542220" cy="342536"/>
                </a:xfrm>
                <a:prstGeom prst="rect">
                  <a:avLst/>
                </a:prstGeom>
                <a:solidFill>
                  <a:srgbClr val="DDF9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err="1">
                      <a:solidFill>
                        <a:schemeClr val="tx1"/>
                      </a:solidFill>
                    </a:rPr>
                    <a:t>addrSaver</a:t>
                  </a:r>
                  <a:r>
                    <a:rPr lang="en-US" sz="1953">
                      <a:solidFill>
                        <a:schemeClr val="tx1"/>
                      </a:solidFill>
                    </a:rPr>
                    <a:t> -&gt; 5(b’101)</a:t>
                  </a:r>
                </a:p>
              </p:txBody>
            </p:sp>
            <p:cxnSp>
              <p:nvCxnSpPr>
                <p:cNvPr id="770" name="Straight Arrow Connector 769">
                  <a:extLst>
                    <a:ext uri="{FF2B5EF4-FFF2-40B4-BE49-F238E27FC236}">
                      <a16:creationId xmlns:a16="http://schemas.microsoft.com/office/drawing/2014/main" id="{589ACE31-7CEA-4A65-8479-FA09D9004C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633493" y="6140605"/>
                  <a:ext cx="769" cy="70089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71" name="TextBox 770">
                  <a:extLst>
                    <a:ext uri="{FF2B5EF4-FFF2-40B4-BE49-F238E27FC236}">
                      <a16:creationId xmlns:a16="http://schemas.microsoft.com/office/drawing/2014/main" id="{C0118984-7FA7-402B-A9F0-3C895DA7CC3C}"/>
                    </a:ext>
                  </a:extLst>
                </p:cNvPr>
                <p:cNvSpPr txBox="1"/>
                <p:nvPr/>
              </p:nvSpPr>
              <p:spPr>
                <a:xfrm>
                  <a:off x="21651141" y="6287540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772" name="Straight Arrow Connector 771">
                  <a:extLst>
                    <a:ext uri="{FF2B5EF4-FFF2-40B4-BE49-F238E27FC236}">
                      <a16:creationId xmlns:a16="http://schemas.microsoft.com/office/drawing/2014/main" id="{14D67287-58BA-4A4B-8118-C081B81D88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8837" y="6130422"/>
                  <a:ext cx="0" cy="72272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73" name="TextBox 772">
                  <a:extLst>
                    <a:ext uri="{FF2B5EF4-FFF2-40B4-BE49-F238E27FC236}">
                      <a16:creationId xmlns:a16="http://schemas.microsoft.com/office/drawing/2014/main" id="{3EA18ECE-57EA-4751-B44F-52F2E7E25E54}"/>
                    </a:ext>
                  </a:extLst>
                </p:cNvPr>
                <p:cNvSpPr txBox="1"/>
                <p:nvPr/>
              </p:nvSpPr>
              <p:spPr>
                <a:xfrm>
                  <a:off x="17180369" y="6174080"/>
                  <a:ext cx="1850113" cy="693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Result saving part</a:t>
                  </a:r>
                </a:p>
              </p:txBody>
            </p:sp>
            <p:cxnSp>
              <p:nvCxnSpPr>
                <p:cNvPr id="774" name="Straight Arrow Connector 773">
                  <a:extLst>
                    <a:ext uri="{FF2B5EF4-FFF2-40B4-BE49-F238E27FC236}">
                      <a16:creationId xmlns:a16="http://schemas.microsoft.com/office/drawing/2014/main" id="{3F4B6C70-D422-42DD-995D-B3D41AE123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9048" y="5110310"/>
                  <a:ext cx="0" cy="102185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75" name="TextBox 774">
                  <a:extLst>
                    <a:ext uri="{FF2B5EF4-FFF2-40B4-BE49-F238E27FC236}">
                      <a16:creationId xmlns:a16="http://schemas.microsoft.com/office/drawing/2014/main" id="{2D7F24F4-3D71-40F3-B961-45A0A8AE6684}"/>
                    </a:ext>
                  </a:extLst>
                </p:cNvPr>
                <p:cNvSpPr txBox="1"/>
                <p:nvPr/>
              </p:nvSpPr>
              <p:spPr>
                <a:xfrm>
                  <a:off x="17234322" y="5074107"/>
                  <a:ext cx="1703206" cy="9939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Filter parameter</a:t>
                  </a:r>
                </a:p>
                <a:p>
                  <a:pPr algn="ctr"/>
                  <a:r>
                    <a:rPr lang="en-US" sz="1953"/>
                    <a:t>part</a:t>
                  </a:r>
                </a:p>
              </p:txBody>
            </p:sp>
            <p:sp>
              <p:nvSpPr>
                <p:cNvPr id="776" name="TextBox 775">
                  <a:extLst>
                    <a:ext uri="{FF2B5EF4-FFF2-40B4-BE49-F238E27FC236}">
                      <a16:creationId xmlns:a16="http://schemas.microsoft.com/office/drawing/2014/main" id="{0957F55C-6288-469C-A8C9-6FC91A0E381F}"/>
                    </a:ext>
                  </a:extLst>
                </p:cNvPr>
                <p:cNvSpPr txBox="1"/>
                <p:nvPr/>
              </p:nvSpPr>
              <p:spPr>
                <a:xfrm>
                  <a:off x="18993469" y="7660984"/>
                  <a:ext cx="288934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Current value in SRAM2</a:t>
                  </a:r>
                </a:p>
              </p:txBody>
            </p:sp>
          </p:grpSp>
          <p:sp>
            <p:nvSpPr>
              <p:cNvPr id="751" name="Rectangle 750">
                <a:extLst>
                  <a:ext uri="{FF2B5EF4-FFF2-40B4-BE49-F238E27FC236}">
                    <a16:creationId xmlns:a16="http://schemas.microsoft.com/office/drawing/2014/main" id="{754040B9-362E-46DE-87E4-255D4345F98C}"/>
                  </a:ext>
                </a:extLst>
              </p:cNvPr>
              <p:cNvSpPr/>
              <p:nvPr/>
            </p:nvSpPr>
            <p:spPr>
              <a:xfrm>
                <a:off x="20976384" y="6971824"/>
                <a:ext cx="2542993" cy="320791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peakResult</a:t>
                </a:r>
                <a:r>
                  <a:rPr lang="en-US" sz="1953">
                    <a:solidFill>
                      <a:schemeClr val="tx1"/>
                    </a:solidFill>
                  </a:rPr>
                  <a:t> -&gt; 1 </a:t>
                </a:r>
              </a:p>
            </p:txBody>
          </p:sp>
          <p:grpSp>
            <p:nvGrpSpPr>
              <p:cNvPr id="752" name="Group 751">
                <a:extLst>
                  <a:ext uri="{FF2B5EF4-FFF2-40B4-BE49-F238E27FC236}">
                    <a16:creationId xmlns:a16="http://schemas.microsoft.com/office/drawing/2014/main" id="{85FBA8F2-E997-43E1-97CB-09E9B167663A}"/>
                  </a:ext>
                </a:extLst>
              </p:cNvPr>
              <p:cNvGrpSpPr/>
              <p:nvPr/>
            </p:nvGrpSpPr>
            <p:grpSpPr>
              <a:xfrm>
                <a:off x="20978493" y="7293023"/>
                <a:ext cx="2538016" cy="359105"/>
                <a:chOff x="20978493" y="7293023"/>
                <a:chExt cx="2538016" cy="359105"/>
              </a:xfrm>
            </p:grpSpPr>
            <p:sp>
              <p:nvSpPr>
                <p:cNvPr id="758" name="Rectangle 757">
                  <a:extLst>
                    <a:ext uri="{FF2B5EF4-FFF2-40B4-BE49-F238E27FC236}">
                      <a16:creationId xmlns:a16="http://schemas.microsoft.com/office/drawing/2014/main" id="{CD1C9B6E-F468-475E-A51B-472EEE21DE2D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59" name="Rectangle 758">
                  <a:extLst>
                    <a:ext uri="{FF2B5EF4-FFF2-40B4-BE49-F238E27FC236}">
                      <a16:creationId xmlns:a16="http://schemas.microsoft.com/office/drawing/2014/main" id="{D0BE211A-559E-48D1-A7C1-5E396DA62254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60" name="Rectangle 759">
                  <a:extLst>
                    <a:ext uri="{FF2B5EF4-FFF2-40B4-BE49-F238E27FC236}">
                      <a16:creationId xmlns:a16="http://schemas.microsoft.com/office/drawing/2014/main" id="{5AC738DD-EF32-468B-BDAE-338434C7AB4E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61" name="Rectangle 760">
                  <a:extLst>
                    <a:ext uri="{FF2B5EF4-FFF2-40B4-BE49-F238E27FC236}">
                      <a16:creationId xmlns:a16="http://schemas.microsoft.com/office/drawing/2014/main" id="{BA31B1B3-3C67-4EB9-8F5E-811532BCF77B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753" name="Group 752">
                <a:extLst>
                  <a:ext uri="{FF2B5EF4-FFF2-40B4-BE49-F238E27FC236}">
                    <a16:creationId xmlns:a16="http://schemas.microsoft.com/office/drawing/2014/main" id="{CEDDC6A8-7D2A-4089-876A-F78DEE7CF543}"/>
                  </a:ext>
                </a:extLst>
              </p:cNvPr>
              <p:cNvGrpSpPr/>
              <p:nvPr/>
            </p:nvGrpSpPr>
            <p:grpSpPr>
              <a:xfrm>
                <a:off x="20978493" y="7642663"/>
                <a:ext cx="2538016" cy="377927"/>
                <a:chOff x="20978493" y="7293023"/>
                <a:chExt cx="2538016" cy="359105"/>
              </a:xfrm>
            </p:grpSpPr>
            <p:sp>
              <p:nvSpPr>
                <p:cNvPr id="754" name="Rectangle 753">
                  <a:extLst>
                    <a:ext uri="{FF2B5EF4-FFF2-40B4-BE49-F238E27FC236}">
                      <a16:creationId xmlns:a16="http://schemas.microsoft.com/office/drawing/2014/main" id="{85C4A591-A6A9-4DA8-9A20-AAFFA834B12B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755" name="Rectangle 754">
                  <a:extLst>
                    <a:ext uri="{FF2B5EF4-FFF2-40B4-BE49-F238E27FC236}">
                      <a16:creationId xmlns:a16="http://schemas.microsoft.com/office/drawing/2014/main" id="{28C09267-7444-48FD-9D2B-4F82761D6807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756" name="Rectangle 755">
                  <a:extLst>
                    <a:ext uri="{FF2B5EF4-FFF2-40B4-BE49-F238E27FC236}">
                      <a16:creationId xmlns:a16="http://schemas.microsoft.com/office/drawing/2014/main" id="{320A6464-DFE0-41D9-AE40-F9FCD801AC89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57" name="Rectangle 756">
                  <a:extLst>
                    <a:ext uri="{FF2B5EF4-FFF2-40B4-BE49-F238E27FC236}">
                      <a16:creationId xmlns:a16="http://schemas.microsoft.com/office/drawing/2014/main" id="{2CE61D9E-3F9C-46A0-92E0-2E4EF8C0A7A1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</p:grpSp>
      </p:grpSp>
      <p:sp>
        <p:nvSpPr>
          <p:cNvPr id="777" name="TextBox 776">
            <a:extLst>
              <a:ext uri="{FF2B5EF4-FFF2-40B4-BE49-F238E27FC236}">
                <a16:creationId xmlns:a16="http://schemas.microsoft.com/office/drawing/2014/main" id="{99C17F50-1392-4C15-B702-75D0B8B4E0AD}"/>
              </a:ext>
            </a:extLst>
          </p:cNvPr>
          <p:cNvSpPr txBox="1"/>
          <p:nvPr/>
        </p:nvSpPr>
        <p:spPr>
          <a:xfrm>
            <a:off x="18469669" y="25543490"/>
            <a:ext cx="23542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All the other parameters will be reset</a:t>
            </a:r>
          </a:p>
        </p:txBody>
      </p:sp>
      <p:sp>
        <p:nvSpPr>
          <p:cNvPr id="778" name="TextBox 777">
            <a:extLst>
              <a:ext uri="{FF2B5EF4-FFF2-40B4-BE49-F238E27FC236}">
                <a16:creationId xmlns:a16="http://schemas.microsoft.com/office/drawing/2014/main" id="{FE1C35BA-E939-40A4-9512-EB038EC76516}"/>
              </a:ext>
            </a:extLst>
          </p:cNvPr>
          <p:cNvSpPr txBox="1"/>
          <p:nvPr/>
        </p:nvSpPr>
        <p:spPr>
          <a:xfrm>
            <a:off x="18839460" y="24855582"/>
            <a:ext cx="208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TH- TH+ and CH</a:t>
            </a:r>
          </a:p>
        </p:txBody>
      </p:sp>
      <p:grpSp>
        <p:nvGrpSpPr>
          <p:cNvPr id="779" name="Group 778">
            <a:extLst>
              <a:ext uri="{FF2B5EF4-FFF2-40B4-BE49-F238E27FC236}">
                <a16:creationId xmlns:a16="http://schemas.microsoft.com/office/drawing/2014/main" id="{1CBC7373-E87C-4D6D-AEE2-A231292E2F11}"/>
              </a:ext>
            </a:extLst>
          </p:cNvPr>
          <p:cNvGrpSpPr/>
          <p:nvPr/>
        </p:nvGrpSpPr>
        <p:grpSpPr>
          <a:xfrm>
            <a:off x="20427875" y="23727952"/>
            <a:ext cx="5715006" cy="3460016"/>
            <a:chOff x="19173259" y="5057844"/>
            <a:chExt cx="5715006" cy="3460016"/>
          </a:xfrm>
        </p:grpSpPr>
        <p:cxnSp>
          <p:nvCxnSpPr>
            <p:cNvPr id="780" name="Straight Arrow Connector 779">
              <a:extLst>
                <a:ext uri="{FF2B5EF4-FFF2-40B4-BE49-F238E27FC236}">
                  <a16:creationId xmlns:a16="http://schemas.microsoft.com/office/drawing/2014/main" id="{06292C06-6182-47C3-A7C6-72CF902294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15747" y="7290496"/>
              <a:ext cx="6987" cy="75047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81" name="TextBox 780">
              <a:extLst>
                <a:ext uri="{FF2B5EF4-FFF2-40B4-BE49-F238E27FC236}">
                  <a16:creationId xmlns:a16="http://schemas.microsoft.com/office/drawing/2014/main" id="{944C467D-E6BA-4492-BBB4-AB6B66BD4094}"/>
                </a:ext>
              </a:extLst>
            </p:cNvPr>
            <p:cNvSpPr txBox="1"/>
            <p:nvPr/>
          </p:nvSpPr>
          <p:spPr>
            <a:xfrm>
              <a:off x="23580292" y="7416880"/>
              <a:ext cx="13079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err="1"/>
                <a:t>stateRAM</a:t>
              </a:r>
              <a:endParaRPr lang="en-US" sz="1953"/>
            </a:p>
          </p:txBody>
        </p:sp>
        <p:cxnSp>
          <p:nvCxnSpPr>
            <p:cNvPr id="782" name="Straight Arrow Connector 781">
              <a:extLst>
                <a:ext uri="{FF2B5EF4-FFF2-40B4-BE49-F238E27FC236}">
                  <a16:creationId xmlns:a16="http://schemas.microsoft.com/office/drawing/2014/main" id="{3B1C711D-23A8-496A-A61B-E891AFD12B76}"/>
                </a:ext>
              </a:extLst>
            </p:cNvPr>
            <p:cNvCxnSpPr>
              <a:cxnSpLocks/>
            </p:cNvCxnSpPr>
            <p:nvPr/>
          </p:nvCxnSpPr>
          <p:spPr>
            <a:xfrm>
              <a:off x="20848170" y="7284905"/>
              <a:ext cx="6512" cy="7616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83" name="TextBox 782">
              <a:extLst>
                <a:ext uri="{FF2B5EF4-FFF2-40B4-BE49-F238E27FC236}">
                  <a16:creationId xmlns:a16="http://schemas.microsoft.com/office/drawing/2014/main" id="{9B4FFE92-3AC7-4734-8318-8E7580DDC45C}"/>
                </a:ext>
              </a:extLst>
            </p:cNvPr>
            <p:cNvSpPr txBox="1"/>
            <p:nvPr/>
          </p:nvSpPr>
          <p:spPr>
            <a:xfrm>
              <a:off x="19391108" y="7327195"/>
              <a:ext cx="1431092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State saving part</a:t>
              </a:r>
            </a:p>
          </p:txBody>
        </p:sp>
        <p:grpSp>
          <p:nvGrpSpPr>
            <p:cNvPr id="784" name="Group 783">
              <a:extLst>
                <a:ext uri="{FF2B5EF4-FFF2-40B4-BE49-F238E27FC236}">
                  <a16:creationId xmlns:a16="http://schemas.microsoft.com/office/drawing/2014/main" id="{470260E3-F4C9-467A-BE45-25E34FA65977}"/>
                </a:ext>
              </a:extLst>
            </p:cNvPr>
            <p:cNvGrpSpPr/>
            <p:nvPr/>
          </p:nvGrpSpPr>
          <p:grpSpPr>
            <a:xfrm>
              <a:off x="19173259" y="5057844"/>
              <a:ext cx="5458527" cy="3460016"/>
              <a:chOff x="19173259" y="5057844"/>
              <a:chExt cx="5458527" cy="3460016"/>
            </a:xfrm>
          </p:grpSpPr>
          <p:grpSp>
            <p:nvGrpSpPr>
              <p:cNvPr id="785" name="Group 784">
                <a:extLst>
                  <a:ext uri="{FF2B5EF4-FFF2-40B4-BE49-F238E27FC236}">
                    <a16:creationId xmlns:a16="http://schemas.microsoft.com/office/drawing/2014/main" id="{90A0D939-228D-4CB7-806D-7C1FB7DB32F9}"/>
                  </a:ext>
                </a:extLst>
              </p:cNvPr>
              <p:cNvGrpSpPr/>
              <p:nvPr/>
            </p:nvGrpSpPr>
            <p:grpSpPr>
              <a:xfrm>
                <a:off x="19173259" y="5057844"/>
                <a:ext cx="5458527" cy="3460016"/>
                <a:chOff x="17180369" y="4593834"/>
                <a:chExt cx="5458525" cy="3460014"/>
              </a:xfrm>
            </p:grpSpPr>
            <p:sp>
              <p:nvSpPr>
                <p:cNvPr id="797" name="Rectangle 796">
                  <a:extLst>
                    <a:ext uri="{FF2B5EF4-FFF2-40B4-BE49-F238E27FC236}">
                      <a16:creationId xmlns:a16="http://schemas.microsoft.com/office/drawing/2014/main" id="{71B32E1D-9BC8-4F20-BCB8-FD83F42D2E85}"/>
                    </a:ext>
                  </a:extLst>
                </p:cNvPr>
                <p:cNvSpPr/>
                <p:nvPr/>
              </p:nvSpPr>
              <p:spPr>
                <a:xfrm>
                  <a:off x="18984481" y="5136032"/>
                  <a:ext cx="2542990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TH- -&gt; 6</a:t>
                  </a:r>
                </a:p>
              </p:txBody>
            </p:sp>
            <p:sp>
              <p:nvSpPr>
                <p:cNvPr id="798" name="Rectangle 797">
                  <a:extLst>
                    <a:ext uri="{FF2B5EF4-FFF2-40B4-BE49-F238E27FC236}">
                      <a16:creationId xmlns:a16="http://schemas.microsoft.com/office/drawing/2014/main" id="{2C3B6E88-CDF1-46ED-B5FB-C43A5B9FCEA7}"/>
                    </a:ext>
                  </a:extLst>
                </p:cNvPr>
                <p:cNvSpPr/>
                <p:nvPr/>
              </p:nvSpPr>
              <p:spPr>
                <a:xfrm>
                  <a:off x="18984481" y="5480587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TH+ -&gt; 14</a:t>
                  </a:r>
                </a:p>
              </p:txBody>
            </p:sp>
            <p:sp>
              <p:nvSpPr>
                <p:cNvPr id="799" name="Rectangle 798">
                  <a:extLst>
                    <a:ext uri="{FF2B5EF4-FFF2-40B4-BE49-F238E27FC236}">
                      <a16:creationId xmlns:a16="http://schemas.microsoft.com/office/drawing/2014/main" id="{043E0CC8-9E27-4B56-8947-7703E4468EFC}"/>
                    </a:ext>
                  </a:extLst>
                </p:cNvPr>
                <p:cNvSpPr/>
                <p:nvPr/>
              </p:nvSpPr>
              <p:spPr>
                <a:xfrm>
                  <a:off x="18984482" y="5825142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CH -&gt; 5(b’101)</a:t>
                  </a:r>
                </a:p>
              </p:txBody>
            </p:sp>
            <p:cxnSp>
              <p:nvCxnSpPr>
                <p:cNvPr id="800" name="Straight Arrow Connector 799">
                  <a:extLst>
                    <a:ext uri="{FF2B5EF4-FFF2-40B4-BE49-F238E27FC236}">
                      <a16:creationId xmlns:a16="http://schemas.microsoft.com/office/drawing/2014/main" id="{E8C3CDA7-C581-4D9B-BD0F-9F103E1DC5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22900" y="5003073"/>
                  <a:ext cx="281119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01" name="TextBox 800">
                  <a:extLst>
                    <a:ext uri="{FF2B5EF4-FFF2-40B4-BE49-F238E27FC236}">
                      <a16:creationId xmlns:a16="http://schemas.microsoft.com/office/drawing/2014/main" id="{4280B862-0E2D-466C-9E2B-669288A0E102}"/>
                    </a:ext>
                  </a:extLst>
                </p:cNvPr>
                <p:cNvSpPr txBox="1"/>
                <p:nvPr/>
              </p:nvSpPr>
              <p:spPr>
                <a:xfrm>
                  <a:off x="19657902" y="4593834"/>
                  <a:ext cx="153060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4 bits wide</a:t>
                  </a:r>
                </a:p>
              </p:txBody>
            </p:sp>
            <p:cxnSp>
              <p:nvCxnSpPr>
                <p:cNvPr id="802" name="Straight Arrow Connector 801">
                  <a:extLst>
                    <a:ext uri="{FF2B5EF4-FFF2-40B4-BE49-F238E27FC236}">
                      <a16:creationId xmlns:a16="http://schemas.microsoft.com/office/drawing/2014/main" id="{E297EB11-23A7-437E-BC36-03679F03B0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634482" y="5138614"/>
                  <a:ext cx="0" cy="10078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03" name="TextBox 802">
                  <a:extLst>
                    <a:ext uri="{FF2B5EF4-FFF2-40B4-BE49-F238E27FC236}">
                      <a16:creationId xmlns:a16="http://schemas.microsoft.com/office/drawing/2014/main" id="{074AF0C2-F654-41F4-B8A8-5EC9D06B89CD}"/>
                    </a:ext>
                  </a:extLst>
                </p:cNvPr>
                <p:cNvSpPr txBox="1"/>
                <p:nvPr/>
              </p:nvSpPr>
              <p:spPr>
                <a:xfrm>
                  <a:off x="21634481" y="5483167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sp>
              <p:nvSpPr>
                <p:cNvPr id="804" name="Rectangle 803">
                  <a:extLst>
                    <a:ext uri="{FF2B5EF4-FFF2-40B4-BE49-F238E27FC236}">
                      <a16:creationId xmlns:a16="http://schemas.microsoft.com/office/drawing/2014/main" id="{DC2B8696-AD9A-409A-A670-2CA979FC5E90}"/>
                    </a:ext>
                  </a:extLst>
                </p:cNvPr>
                <p:cNvSpPr/>
                <p:nvPr/>
              </p:nvSpPr>
              <p:spPr>
                <a:xfrm>
                  <a:off x="18984265" y="6167376"/>
                  <a:ext cx="2542220" cy="342536"/>
                </a:xfrm>
                <a:prstGeom prst="rect">
                  <a:avLst/>
                </a:prstGeom>
                <a:solidFill>
                  <a:srgbClr val="DDF9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err="1">
                      <a:solidFill>
                        <a:schemeClr val="tx1"/>
                      </a:solidFill>
                    </a:rPr>
                    <a:t>addrSaver</a:t>
                  </a:r>
                  <a:r>
                    <a:rPr lang="en-US" sz="1953">
                      <a:solidFill>
                        <a:schemeClr val="tx1"/>
                      </a:solidFill>
                    </a:rPr>
                    <a:t> -&gt; 5(b’101)</a:t>
                  </a:r>
                </a:p>
              </p:txBody>
            </p:sp>
            <p:cxnSp>
              <p:nvCxnSpPr>
                <p:cNvPr id="805" name="Straight Arrow Connector 804">
                  <a:extLst>
                    <a:ext uri="{FF2B5EF4-FFF2-40B4-BE49-F238E27FC236}">
                      <a16:creationId xmlns:a16="http://schemas.microsoft.com/office/drawing/2014/main" id="{AB03262C-679D-425D-849C-93DE4D7077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633493" y="6140605"/>
                  <a:ext cx="769" cy="70089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06" name="TextBox 805">
                  <a:extLst>
                    <a:ext uri="{FF2B5EF4-FFF2-40B4-BE49-F238E27FC236}">
                      <a16:creationId xmlns:a16="http://schemas.microsoft.com/office/drawing/2014/main" id="{D2F8DE23-5837-4C65-AF2D-08EAA043DE54}"/>
                    </a:ext>
                  </a:extLst>
                </p:cNvPr>
                <p:cNvSpPr txBox="1"/>
                <p:nvPr/>
              </p:nvSpPr>
              <p:spPr>
                <a:xfrm>
                  <a:off x="21651141" y="6287540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807" name="Straight Arrow Connector 806">
                  <a:extLst>
                    <a:ext uri="{FF2B5EF4-FFF2-40B4-BE49-F238E27FC236}">
                      <a16:creationId xmlns:a16="http://schemas.microsoft.com/office/drawing/2014/main" id="{CBD14234-2A6B-4DA8-8363-B7AC7B995C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8837" y="6130422"/>
                  <a:ext cx="0" cy="72272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08" name="TextBox 807">
                  <a:extLst>
                    <a:ext uri="{FF2B5EF4-FFF2-40B4-BE49-F238E27FC236}">
                      <a16:creationId xmlns:a16="http://schemas.microsoft.com/office/drawing/2014/main" id="{0388B516-BE51-45FC-BF44-1124288FC76B}"/>
                    </a:ext>
                  </a:extLst>
                </p:cNvPr>
                <p:cNvSpPr txBox="1"/>
                <p:nvPr/>
              </p:nvSpPr>
              <p:spPr>
                <a:xfrm>
                  <a:off x="17180369" y="6174080"/>
                  <a:ext cx="1850113" cy="693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Result saving part</a:t>
                  </a:r>
                </a:p>
              </p:txBody>
            </p:sp>
            <p:cxnSp>
              <p:nvCxnSpPr>
                <p:cNvPr id="809" name="Straight Arrow Connector 808">
                  <a:extLst>
                    <a:ext uri="{FF2B5EF4-FFF2-40B4-BE49-F238E27FC236}">
                      <a16:creationId xmlns:a16="http://schemas.microsoft.com/office/drawing/2014/main" id="{2329EC96-6517-4A6B-8415-C3F98AA849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9048" y="5110310"/>
                  <a:ext cx="0" cy="102185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10" name="TextBox 809">
                  <a:extLst>
                    <a:ext uri="{FF2B5EF4-FFF2-40B4-BE49-F238E27FC236}">
                      <a16:creationId xmlns:a16="http://schemas.microsoft.com/office/drawing/2014/main" id="{DA64789D-5520-4898-8D55-4551866DBE6E}"/>
                    </a:ext>
                  </a:extLst>
                </p:cNvPr>
                <p:cNvSpPr txBox="1"/>
                <p:nvPr/>
              </p:nvSpPr>
              <p:spPr>
                <a:xfrm>
                  <a:off x="17234322" y="5074107"/>
                  <a:ext cx="1703206" cy="9939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Filter parameter</a:t>
                  </a:r>
                </a:p>
                <a:p>
                  <a:pPr algn="ctr"/>
                  <a:r>
                    <a:rPr lang="en-US" sz="1953"/>
                    <a:t>part</a:t>
                  </a:r>
                </a:p>
              </p:txBody>
            </p:sp>
            <p:sp>
              <p:nvSpPr>
                <p:cNvPr id="811" name="TextBox 810">
                  <a:extLst>
                    <a:ext uri="{FF2B5EF4-FFF2-40B4-BE49-F238E27FC236}">
                      <a16:creationId xmlns:a16="http://schemas.microsoft.com/office/drawing/2014/main" id="{AF720E1E-AC1E-4006-882F-54490ED858C8}"/>
                    </a:ext>
                  </a:extLst>
                </p:cNvPr>
                <p:cNvSpPr txBox="1"/>
                <p:nvPr/>
              </p:nvSpPr>
              <p:spPr>
                <a:xfrm>
                  <a:off x="18993469" y="7660984"/>
                  <a:ext cx="288934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Current value in SRAM2</a:t>
                  </a:r>
                </a:p>
              </p:txBody>
            </p:sp>
          </p:grpSp>
          <p:sp>
            <p:nvSpPr>
              <p:cNvPr id="786" name="Rectangle 785">
                <a:extLst>
                  <a:ext uri="{FF2B5EF4-FFF2-40B4-BE49-F238E27FC236}">
                    <a16:creationId xmlns:a16="http://schemas.microsoft.com/office/drawing/2014/main" id="{A99CC92B-0D83-4C6F-9C54-5B3447B47106}"/>
                  </a:ext>
                </a:extLst>
              </p:cNvPr>
              <p:cNvSpPr/>
              <p:nvPr/>
            </p:nvSpPr>
            <p:spPr>
              <a:xfrm>
                <a:off x="20976384" y="6971824"/>
                <a:ext cx="2542993" cy="320791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peakResult</a:t>
                </a:r>
                <a:r>
                  <a:rPr lang="en-US" sz="1953">
                    <a:solidFill>
                      <a:schemeClr val="tx1"/>
                    </a:solidFill>
                  </a:rPr>
                  <a:t> -&gt; 1 </a:t>
                </a:r>
              </a:p>
            </p:txBody>
          </p:sp>
          <p:grpSp>
            <p:nvGrpSpPr>
              <p:cNvPr id="787" name="Group 786">
                <a:extLst>
                  <a:ext uri="{FF2B5EF4-FFF2-40B4-BE49-F238E27FC236}">
                    <a16:creationId xmlns:a16="http://schemas.microsoft.com/office/drawing/2014/main" id="{F1911E53-D575-4EFA-AECD-36491D497136}"/>
                  </a:ext>
                </a:extLst>
              </p:cNvPr>
              <p:cNvGrpSpPr/>
              <p:nvPr/>
            </p:nvGrpSpPr>
            <p:grpSpPr>
              <a:xfrm>
                <a:off x="20978493" y="7293023"/>
                <a:ext cx="2538016" cy="359105"/>
                <a:chOff x="20978493" y="7293023"/>
                <a:chExt cx="2538016" cy="359105"/>
              </a:xfrm>
            </p:grpSpPr>
            <p:sp>
              <p:nvSpPr>
                <p:cNvPr id="793" name="Rectangle 792">
                  <a:extLst>
                    <a:ext uri="{FF2B5EF4-FFF2-40B4-BE49-F238E27FC236}">
                      <a16:creationId xmlns:a16="http://schemas.microsoft.com/office/drawing/2014/main" id="{693DAF76-9216-4FA1-8534-006BE28F8D9B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94" name="Rectangle 793">
                  <a:extLst>
                    <a:ext uri="{FF2B5EF4-FFF2-40B4-BE49-F238E27FC236}">
                      <a16:creationId xmlns:a16="http://schemas.microsoft.com/office/drawing/2014/main" id="{2ECB49E1-E287-4D81-BD57-5856F6991610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95" name="Rectangle 794">
                  <a:extLst>
                    <a:ext uri="{FF2B5EF4-FFF2-40B4-BE49-F238E27FC236}">
                      <a16:creationId xmlns:a16="http://schemas.microsoft.com/office/drawing/2014/main" id="{DCB5B0A9-92E3-426B-A5CA-B0F3B2B20BE7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96" name="Rectangle 795">
                  <a:extLst>
                    <a:ext uri="{FF2B5EF4-FFF2-40B4-BE49-F238E27FC236}">
                      <a16:creationId xmlns:a16="http://schemas.microsoft.com/office/drawing/2014/main" id="{8DF7681A-8A26-420D-9E09-E742421EEF11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788" name="Group 787">
                <a:extLst>
                  <a:ext uri="{FF2B5EF4-FFF2-40B4-BE49-F238E27FC236}">
                    <a16:creationId xmlns:a16="http://schemas.microsoft.com/office/drawing/2014/main" id="{C17A0B2D-E7F1-43AC-8045-2DD017589040}"/>
                  </a:ext>
                </a:extLst>
              </p:cNvPr>
              <p:cNvGrpSpPr/>
              <p:nvPr/>
            </p:nvGrpSpPr>
            <p:grpSpPr>
              <a:xfrm>
                <a:off x="20978493" y="7642659"/>
                <a:ext cx="2538016" cy="381806"/>
                <a:chOff x="20978493" y="7293023"/>
                <a:chExt cx="2538016" cy="362791"/>
              </a:xfrm>
            </p:grpSpPr>
            <p:sp>
              <p:nvSpPr>
                <p:cNvPr id="789" name="Rectangle 788">
                  <a:extLst>
                    <a:ext uri="{FF2B5EF4-FFF2-40B4-BE49-F238E27FC236}">
                      <a16:creationId xmlns:a16="http://schemas.microsoft.com/office/drawing/2014/main" id="{FBC7B2D2-8FE2-496A-9065-6BB4BBB1CE71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6048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90" name="Rectangle 789">
                  <a:extLst>
                    <a:ext uri="{FF2B5EF4-FFF2-40B4-BE49-F238E27FC236}">
                      <a16:creationId xmlns:a16="http://schemas.microsoft.com/office/drawing/2014/main" id="{51D73CE5-8EB2-493D-B7D1-6870BEB43639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91" name="Rectangle 790">
                  <a:extLst>
                    <a:ext uri="{FF2B5EF4-FFF2-40B4-BE49-F238E27FC236}">
                      <a16:creationId xmlns:a16="http://schemas.microsoft.com/office/drawing/2014/main" id="{C879C844-24E2-4ED0-A578-CFC6F359AB1E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92" name="Rectangle 791">
                  <a:extLst>
                    <a:ext uri="{FF2B5EF4-FFF2-40B4-BE49-F238E27FC236}">
                      <a16:creationId xmlns:a16="http://schemas.microsoft.com/office/drawing/2014/main" id="{48A017AC-E2BA-44EB-BAA0-0A202A0B7E3C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</p:grpSp>
      </p:grpSp>
      <p:sp>
        <p:nvSpPr>
          <p:cNvPr id="23" name="Arrow: Bent 22">
            <a:extLst>
              <a:ext uri="{FF2B5EF4-FFF2-40B4-BE49-F238E27FC236}">
                <a16:creationId xmlns:a16="http://schemas.microsoft.com/office/drawing/2014/main" id="{5EEFEA5B-425B-41E8-B032-BF148F7DF37E}"/>
              </a:ext>
            </a:extLst>
          </p:cNvPr>
          <p:cNvSpPr/>
          <p:nvPr/>
        </p:nvSpPr>
        <p:spPr>
          <a:xfrm rot="10800000" flipH="1">
            <a:off x="4350795" y="4854984"/>
            <a:ext cx="3191063" cy="2058855"/>
          </a:xfrm>
          <a:prstGeom prst="bentArrow">
            <a:avLst>
              <a:gd name="adj1" fmla="val 4103"/>
              <a:gd name="adj2" fmla="val 4210"/>
              <a:gd name="adj3" fmla="val 7111"/>
              <a:gd name="adj4" fmla="val 4177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352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9809</Words>
  <Application>Microsoft Office PowerPoint</Application>
  <PresentationFormat>Custom</PresentationFormat>
  <Paragraphs>2779</Paragraphs>
  <Slides>19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 Shi</dc:creator>
  <cp:lastModifiedBy>Jia Shi</cp:lastModifiedBy>
  <cp:revision>1</cp:revision>
  <dcterms:created xsi:type="dcterms:W3CDTF">2021-12-22T15:16:43Z</dcterms:created>
  <dcterms:modified xsi:type="dcterms:W3CDTF">2021-12-29T15:15:05Z</dcterms:modified>
</cp:coreProperties>
</file>