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6" r:id="rId2"/>
    <p:sldId id="263" r:id="rId3"/>
    <p:sldId id="264" r:id="rId4"/>
    <p:sldId id="262" r:id="rId5"/>
    <p:sldId id="260" r:id="rId6"/>
    <p:sldId id="261" r:id="rId7"/>
    <p:sldId id="259" r:id="rId8"/>
    <p:sldId id="265" r:id="rId9"/>
    <p:sldId id="267" r:id="rId10"/>
    <p:sldId id="268" r:id="rId11"/>
    <p:sldId id="258" r:id="rId12"/>
    <p:sldId id="266" r:id="rId13"/>
    <p:sldId id="257" r:id="rId14"/>
    <p:sldId id="269" r:id="rId15"/>
    <p:sldId id="271" r:id="rId16"/>
    <p:sldId id="270" r:id="rId17"/>
    <p:sldId id="272" r:id="rId18"/>
    <p:sldId id="273" r:id="rId19"/>
    <p:sldId id="274" r:id="rId20"/>
  </p:sldIdLst>
  <p:sldSz cx="36576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DDF9FF"/>
    <a:srgbClr val="FBEBFF"/>
    <a:srgbClr val="FFFFE7"/>
    <a:srgbClr val="FFFFCC"/>
    <a:srgbClr val="FFCCFF"/>
    <a:srgbClr val="FFDDF4"/>
    <a:srgbClr val="FFC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F1F47-4225-4D30-98EF-2A0717CF74AC}" v="4014" dt="2021-12-29T15:15:07.8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 autoAdjust="0"/>
  </p:normalViewPr>
  <p:slideViewPr>
    <p:cSldViewPr snapToGrid="0">
      <p:cViewPr varScale="1">
        <p:scale>
          <a:sx n="19" d="100"/>
          <a:sy n="19" d="100"/>
        </p:scale>
        <p:origin x="267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The zoomed picture of second histogram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Sheet1!$D$8:$K$8</c:f>
              <c:strCache>
                <c:ptCount val="8"/>
                <c:pt idx="0">
                  <c:v>6 (0)</c:v>
                </c:pt>
                <c:pt idx="1">
                  <c:v>7 (1)</c:v>
                </c:pt>
                <c:pt idx="2">
                  <c:v>8 (2)</c:v>
                </c:pt>
                <c:pt idx="3">
                  <c:v>9 (3)</c:v>
                </c:pt>
                <c:pt idx="4">
                  <c:v>10 (4)</c:v>
                </c:pt>
                <c:pt idx="5">
                  <c:v>11 (5)</c:v>
                </c:pt>
                <c:pt idx="6">
                  <c:v>12 (6)</c:v>
                </c:pt>
                <c:pt idx="7">
                  <c:v>13 (7)</c:v>
                </c:pt>
              </c:strCache>
            </c:strRef>
          </c:cat>
          <c:val>
            <c:numRef>
              <c:f>Sheet1!$D$9:$K$9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5F-49AB-A46F-CFC732CB4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579271424"/>
        <c:axId val="579263520"/>
      </c:barChart>
      <c:catAx>
        <c:axId val="579271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263520"/>
        <c:crosses val="autoZero"/>
        <c:auto val="1"/>
        <c:lblAlgn val="ctr"/>
        <c:lblOffset val="100"/>
        <c:noMultiLvlLbl val="0"/>
      </c:catAx>
      <c:valAx>
        <c:axId val="57926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271424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61A6D-EE07-4F86-BED5-82CAE36AF04A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0B48-6DDE-4A12-9776-DF0AD0161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9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05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41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25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99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4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22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8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7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20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18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51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32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33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43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8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985940"/>
            <a:ext cx="31089600" cy="12733867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9210867"/>
            <a:ext cx="27432000" cy="8830733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9" indent="0" algn="ctr">
              <a:buNone/>
              <a:defRPr sz="8000"/>
            </a:lvl2pPr>
            <a:lvl3pPr marL="3657618" indent="0" algn="ctr">
              <a:buNone/>
              <a:defRPr sz="7200"/>
            </a:lvl3pPr>
            <a:lvl4pPr marL="5486427" indent="0" algn="ctr">
              <a:buNone/>
              <a:defRPr sz="6400"/>
            </a:lvl4pPr>
            <a:lvl5pPr marL="7315237" indent="0" algn="ctr">
              <a:buNone/>
              <a:defRPr sz="6400"/>
            </a:lvl5pPr>
            <a:lvl6pPr marL="9144046" indent="0" algn="ctr">
              <a:buNone/>
              <a:defRPr sz="6400"/>
            </a:lvl6pPr>
            <a:lvl7pPr marL="10972855" indent="0" algn="ctr">
              <a:buNone/>
              <a:defRPr sz="6400"/>
            </a:lvl7pPr>
            <a:lvl8pPr marL="12801664" indent="0" algn="ctr">
              <a:buNone/>
              <a:defRPr sz="6400"/>
            </a:lvl8pPr>
            <a:lvl9pPr marL="14630473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5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7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947333"/>
            <a:ext cx="7886700" cy="30996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947333"/>
            <a:ext cx="23202900" cy="30996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6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8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9118613"/>
            <a:ext cx="31546800" cy="15214600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24477140"/>
            <a:ext cx="31546800" cy="8001000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9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18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2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3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5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7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1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9736667"/>
            <a:ext cx="15544800" cy="23207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9736667"/>
            <a:ext cx="15544800" cy="23207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47347"/>
            <a:ext cx="31546800" cy="7069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8966200"/>
            <a:ext cx="15473360" cy="4394200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9" indent="0">
              <a:buNone/>
              <a:defRPr sz="8000" b="1"/>
            </a:lvl2pPr>
            <a:lvl3pPr marL="3657618" indent="0">
              <a:buNone/>
              <a:defRPr sz="7200" b="1"/>
            </a:lvl3pPr>
            <a:lvl4pPr marL="5486427" indent="0">
              <a:buNone/>
              <a:defRPr sz="6400" b="1"/>
            </a:lvl4pPr>
            <a:lvl5pPr marL="7315237" indent="0">
              <a:buNone/>
              <a:defRPr sz="6400" b="1"/>
            </a:lvl5pPr>
            <a:lvl6pPr marL="9144046" indent="0">
              <a:buNone/>
              <a:defRPr sz="6400" b="1"/>
            </a:lvl6pPr>
            <a:lvl7pPr marL="10972855" indent="0">
              <a:buNone/>
              <a:defRPr sz="6400" b="1"/>
            </a:lvl7pPr>
            <a:lvl8pPr marL="12801664" indent="0">
              <a:buNone/>
              <a:defRPr sz="6400" b="1"/>
            </a:lvl8pPr>
            <a:lvl9pPr marL="14630473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3360400"/>
            <a:ext cx="15473360" cy="19651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8966200"/>
            <a:ext cx="15549564" cy="4394200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9" indent="0">
              <a:buNone/>
              <a:defRPr sz="8000" b="1"/>
            </a:lvl2pPr>
            <a:lvl3pPr marL="3657618" indent="0">
              <a:buNone/>
              <a:defRPr sz="7200" b="1"/>
            </a:lvl3pPr>
            <a:lvl4pPr marL="5486427" indent="0">
              <a:buNone/>
              <a:defRPr sz="6400" b="1"/>
            </a:lvl4pPr>
            <a:lvl5pPr marL="7315237" indent="0">
              <a:buNone/>
              <a:defRPr sz="6400" b="1"/>
            </a:lvl5pPr>
            <a:lvl6pPr marL="9144046" indent="0">
              <a:buNone/>
              <a:defRPr sz="6400" b="1"/>
            </a:lvl6pPr>
            <a:lvl7pPr marL="10972855" indent="0">
              <a:buNone/>
              <a:defRPr sz="6400" b="1"/>
            </a:lvl7pPr>
            <a:lvl8pPr marL="12801664" indent="0">
              <a:buNone/>
              <a:defRPr sz="6400" b="1"/>
            </a:lvl8pPr>
            <a:lvl9pPr marL="14630473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3360400"/>
            <a:ext cx="15549564" cy="19651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1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5266273"/>
            <a:ext cx="18516600" cy="25992667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0"/>
            <a:ext cx="11796712" cy="20328467"/>
          </a:xfrm>
        </p:spPr>
        <p:txBody>
          <a:bodyPr/>
          <a:lstStyle>
            <a:lvl1pPr marL="0" indent="0">
              <a:buNone/>
              <a:defRPr sz="6400"/>
            </a:lvl1pPr>
            <a:lvl2pPr marL="1828809" indent="0">
              <a:buNone/>
              <a:defRPr sz="5600"/>
            </a:lvl2pPr>
            <a:lvl3pPr marL="3657618" indent="0">
              <a:buNone/>
              <a:defRPr sz="4800"/>
            </a:lvl3pPr>
            <a:lvl4pPr marL="5486427" indent="0">
              <a:buNone/>
              <a:defRPr sz="4000"/>
            </a:lvl4pPr>
            <a:lvl5pPr marL="7315237" indent="0">
              <a:buNone/>
              <a:defRPr sz="4000"/>
            </a:lvl5pPr>
            <a:lvl6pPr marL="9144046" indent="0">
              <a:buNone/>
              <a:defRPr sz="4000"/>
            </a:lvl6pPr>
            <a:lvl7pPr marL="10972855" indent="0">
              <a:buNone/>
              <a:defRPr sz="4000"/>
            </a:lvl7pPr>
            <a:lvl8pPr marL="12801664" indent="0">
              <a:buNone/>
              <a:defRPr sz="4000"/>
            </a:lvl8pPr>
            <a:lvl9pPr marL="14630473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8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5266273"/>
            <a:ext cx="18516600" cy="25992667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9" indent="0">
              <a:buNone/>
              <a:defRPr sz="11200"/>
            </a:lvl2pPr>
            <a:lvl3pPr marL="3657618" indent="0">
              <a:buNone/>
              <a:defRPr sz="9600"/>
            </a:lvl3pPr>
            <a:lvl4pPr marL="5486427" indent="0">
              <a:buNone/>
              <a:defRPr sz="8000"/>
            </a:lvl4pPr>
            <a:lvl5pPr marL="7315237" indent="0">
              <a:buNone/>
              <a:defRPr sz="8000"/>
            </a:lvl5pPr>
            <a:lvl6pPr marL="9144046" indent="0">
              <a:buNone/>
              <a:defRPr sz="8000"/>
            </a:lvl6pPr>
            <a:lvl7pPr marL="10972855" indent="0">
              <a:buNone/>
              <a:defRPr sz="8000"/>
            </a:lvl7pPr>
            <a:lvl8pPr marL="12801664" indent="0">
              <a:buNone/>
              <a:defRPr sz="8000"/>
            </a:lvl8pPr>
            <a:lvl9pPr marL="14630473" indent="0">
              <a:buNone/>
              <a:defRPr sz="8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0"/>
            <a:ext cx="11796712" cy="20328467"/>
          </a:xfrm>
        </p:spPr>
        <p:txBody>
          <a:bodyPr/>
          <a:lstStyle>
            <a:lvl1pPr marL="0" indent="0">
              <a:buNone/>
              <a:defRPr sz="6400"/>
            </a:lvl1pPr>
            <a:lvl2pPr marL="1828809" indent="0">
              <a:buNone/>
              <a:defRPr sz="5600"/>
            </a:lvl2pPr>
            <a:lvl3pPr marL="3657618" indent="0">
              <a:buNone/>
              <a:defRPr sz="4800"/>
            </a:lvl3pPr>
            <a:lvl4pPr marL="5486427" indent="0">
              <a:buNone/>
              <a:defRPr sz="4000"/>
            </a:lvl4pPr>
            <a:lvl5pPr marL="7315237" indent="0">
              <a:buNone/>
              <a:defRPr sz="4000"/>
            </a:lvl5pPr>
            <a:lvl6pPr marL="9144046" indent="0">
              <a:buNone/>
              <a:defRPr sz="4000"/>
            </a:lvl6pPr>
            <a:lvl7pPr marL="10972855" indent="0">
              <a:buNone/>
              <a:defRPr sz="4000"/>
            </a:lvl7pPr>
            <a:lvl8pPr marL="12801664" indent="0">
              <a:buNone/>
              <a:defRPr sz="4000"/>
            </a:lvl8pPr>
            <a:lvl9pPr marL="14630473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5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947347"/>
            <a:ext cx="31546800" cy="7069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9736667"/>
            <a:ext cx="31546800" cy="23207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33900540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5EBB6-0610-43FF-8E75-59554D248BEC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33900540"/>
            <a:ext cx="123444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33900540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9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657618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5" indent="-914405" algn="l" defTabSz="3657618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14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23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32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41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50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59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69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78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9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18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27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37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46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55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64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73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0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0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1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6B7157D-0A4C-4B43-A1A2-8C73D36E9E5E}"/>
              </a:ext>
            </a:extLst>
          </p:cNvPr>
          <p:cNvGrpSpPr/>
          <p:nvPr/>
        </p:nvGrpSpPr>
        <p:grpSpPr>
          <a:xfrm>
            <a:off x="18142564" y="14276097"/>
            <a:ext cx="8682360" cy="11840159"/>
            <a:chOff x="18833933" y="4885871"/>
            <a:chExt cx="8682363" cy="11840164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BC4F62DB-1D5A-474C-BB31-0A7D79AB8F2B}"/>
                </a:ext>
              </a:extLst>
            </p:cNvPr>
            <p:cNvGrpSpPr/>
            <p:nvPr/>
          </p:nvGrpSpPr>
          <p:grpSpPr>
            <a:xfrm>
              <a:off x="18994308" y="4885871"/>
              <a:ext cx="8521988" cy="11840164"/>
              <a:chOff x="17249325" y="6045295"/>
              <a:chExt cx="8521988" cy="1184016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5A1B095-C5FE-4902-9D2C-E7E69AD54A6C}"/>
                  </a:ext>
                </a:extLst>
              </p:cNvPr>
              <p:cNvGrpSpPr/>
              <p:nvPr/>
            </p:nvGrpSpPr>
            <p:grpSpPr>
              <a:xfrm>
                <a:off x="19156593" y="6045295"/>
                <a:ext cx="6614720" cy="11840164"/>
                <a:chOff x="753978" y="119520"/>
                <a:chExt cx="5962339" cy="10929382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AF0D902-C15A-4C4E-9088-DCB72D114555}"/>
                    </a:ext>
                  </a:extLst>
                </p:cNvPr>
                <p:cNvGrpSpPr/>
                <p:nvPr/>
              </p:nvGrpSpPr>
              <p:grpSpPr>
                <a:xfrm>
                  <a:off x="753978" y="119520"/>
                  <a:ext cx="5962339" cy="3897855"/>
                  <a:chOff x="778041" y="243482"/>
                  <a:chExt cx="5962339" cy="3897855"/>
                </a:xfrm>
              </p:grpSpPr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DDF01802-C54F-4FFE-95C6-EB9A08501127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2" y="854242"/>
                    <a:ext cx="2671986" cy="954153"/>
                    <a:chOff x="1523999" y="914400"/>
                    <a:chExt cx="3339548" cy="954153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695E1587-A28F-4016-818B-0B50706D8E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FC75CF57-B265-44EB-A832-0F0C78C810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DAB96FF9-175A-4CCC-89EE-D2FF7E02F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A80CA7A1-FF60-42D4-BC06-60953DE94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8042" y="625642"/>
                    <a:ext cx="2671986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8DE0030-25F2-4B33-99DD-5B30FDE63A51}"/>
                      </a:ext>
                    </a:extLst>
                  </p:cNvPr>
                  <p:cNvSpPr txBox="1"/>
                  <p:nvPr/>
                </p:nvSpPr>
                <p:spPr>
                  <a:xfrm>
                    <a:off x="1424212" y="243482"/>
                    <a:ext cx="1379644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Np bits wide</a:t>
                    </a:r>
                  </a:p>
                </p:txBody>
              </p:sp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0C2158F8-E03D-482C-936A-DC45A85FF710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1" y="1784595"/>
                    <a:ext cx="2671986" cy="960741"/>
                    <a:chOff x="1523998" y="254498"/>
                    <a:chExt cx="3339548" cy="960741"/>
                  </a:xfrm>
                  <a:solidFill>
                    <a:srgbClr val="FBEBFF"/>
                  </a:solidFill>
                </p:grpSpPr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1E228A9C-2BDA-4DA9-A60B-9A9F1D7AB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254498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5480AF44-8763-45A0-B754-141A7457DA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57604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538AB558-D86C-4FD9-93C2-E14274850D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897188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A43C01E0-7981-46CE-BF1E-A7A78985231D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1" y="3177849"/>
                    <a:ext cx="2671986" cy="951677"/>
                    <a:chOff x="1523998" y="-639306"/>
                    <a:chExt cx="3339548" cy="951677"/>
                  </a:xfrm>
                  <a:solidFill>
                    <a:srgbClr val="DDF9FF"/>
                  </a:solidFill>
                </p:grpSpPr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8035298F-3CEB-4DE0-98F4-BBC06339A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639306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60259267-1AC8-4B45-A4B3-FFEB7F50C5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31430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BE50905-FF44-4C6F-8719-54CF37F9D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568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3932965D-1951-4A2A-BA1F-A092B947247E}"/>
                      </a:ext>
                    </a:extLst>
                  </p:cNvPr>
                  <p:cNvSpPr/>
                  <p:nvPr/>
                </p:nvSpPr>
                <p:spPr>
                  <a:xfrm>
                    <a:off x="778041" y="2739586"/>
                    <a:ext cx="2671986" cy="447685"/>
                  </a:xfrm>
                  <a:prstGeom prst="rect">
                    <a:avLst/>
                  </a:prstGeom>
                  <a:solidFill>
                    <a:srgbClr val="FFFFE7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D8F0D1BC-18F9-41E8-880F-E60515841C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600" y="854242"/>
                    <a:ext cx="0" cy="930353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853AB48-C1EC-4C0A-9F59-96D29722A5D1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602" y="1172295"/>
                    <a:ext cx="890336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1</a:t>
                    </a:r>
                  </a:p>
                </p:txBody>
              </p: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1946C512-A6AA-47BA-A0B8-6D19B1657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599" y="1753212"/>
                    <a:ext cx="0" cy="986374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32BE710C-081D-4B24-BE84-94DE91C80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596" y="2065753"/>
                    <a:ext cx="890336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2</a:t>
                    </a:r>
                  </a:p>
                </p:txBody>
              </p: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950FA414-E2BF-4086-8B65-79BDA11453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598" y="2718086"/>
                    <a:ext cx="0" cy="466355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0902F8B-EB5A-47CA-943F-CCF0C71AAAA7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596" y="2778781"/>
                    <a:ext cx="890336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    …</a:t>
                    </a:r>
                  </a:p>
                </p:txBody>
              </p: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74D32C7A-A43A-4253-9474-EF973B35B1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598" y="3157525"/>
                    <a:ext cx="0" cy="97200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A99E336-44F1-48B3-AD2A-E2DBD3C193A4}"/>
                      </a:ext>
                    </a:extLst>
                  </p:cNvPr>
                  <p:cNvSpPr txBox="1"/>
                  <p:nvPr/>
                </p:nvSpPr>
                <p:spPr>
                  <a:xfrm>
                    <a:off x="3661171" y="3501280"/>
                    <a:ext cx="3079209" cy="6400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PIXEL_NUM_PER_RAM </a:t>
                    </a:r>
                  </a:p>
                  <a:p>
                    <a:endParaRPr lang="en-US" sz="1953"/>
                  </a:p>
                </p:txBody>
              </p:sp>
            </p:grp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DAF9220-8333-4224-8A18-FA889836CA30}"/>
                    </a:ext>
                  </a:extLst>
                </p:cNvPr>
                <p:cNvSpPr txBox="1"/>
                <p:nvPr/>
              </p:nvSpPr>
              <p:spPr>
                <a:xfrm>
                  <a:off x="2277962" y="10686258"/>
                  <a:ext cx="1003662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dirty="0"/>
                    <a:t>SRAM2</a:t>
                  </a:r>
                </a:p>
              </p:txBody>
            </p:sp>
          </p:grp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AC40449-A95C-456A-B7A6-96976B70EFBA}"/>
                  </a:ext>
                </a:extLst>
              </p:cNvPr>
              <p:cNvSpPr/>
              <p:nvPr/>
            </p:nvSpPr>
            <p:spPr>
              <a:xfrm>
                <a:off x="19156592" y="10262701"/>
                <a:ext cx="2964345" cy="3425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13AF2330-D391-45D9-A861-1C53F967A7BA}"/>
                  </a:ext>
                </a:extLst>
              </p:cNvPr>
              <p:cNvSpPr/>
              <p:nvPr/>
            </p:nvSpPr>
            <p:spPr>
              <a:xfrm>
                <a:off x="19156592" y="10605237"/>
                <a:ext cx="2964345" cy="3207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47770AC8-C8A7-4E04-A6FA-EC1316A789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39548" y="10247250"/>
                <a:ext cx="15641" cy="67877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5E16F36-7054-454D-A85E-4F08180142B5}"/>
                  </a:ext>
                </a:extLst>
              </p:cNvPr>
              <p:cNvSpPr txBox="1"/>
              <p:nvPr/>
            </p:nvSpPr>
            <p:spPr>
              <a:xfrm>
                <a:off x="22358872" y="10390430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373E754-3FA6-4A24-928B-B650E7CED3F1}"/>
                  </a:ext>
                </a:extLst>
              </p:cNvPr>
              <p:cNvSpPr/>
              <p:nvPr/>
            </p:nvSpPr>
            <p:spPr>
              <a:xfrm>
                <a:off x="19156592" y="10929813"/>
                <a:ext cx="2964345" cy="320791"/>
              </a:xfrm>
              <a:prstGeom prst="rect">
                <a:avLst/>
              </a:prstGeom>
              <a:solidFill>
                <a:srgbClr val="FBEB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A3C580C7-671D-4076-836F-59152934DB61}"/>
                  </a:ext>
                </a:extLst>
              </p:cNvPr>
              <p:cNvSpPr/>
              <p:nvPr/>
            </p:nvSpPr>
            <p:spPr>
              <a:xfrm>
                <a:off x="19156590" y="11249788"/>
                <a:ext cx="2964345" cy="320789"/>
              </a:xfrm>
              <a:prstGeom prst="rect">
                <a:avLst/>
              </a:prstGeom>
              <a:solidFill>
                <a:srgbClr val="FBEB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59999191-4456-497D-A1DB-FE2D151A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9548" y="10922389"/>
                <a:ext cx="0" cy="6458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D2858AD-6F92-418B-BE90-0602675C81D7}"/>
                  </a:ext>
                </a:extLst>
              </p:cNvPr>
              <p:cNvSpPr txBox="1"/>
              <p:nvPr/>
            </p:nvSpPr>
            <p:spPr>
              <a:xfrm>
                <a:off x="22362059" y="11042450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2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75B11FA-4C4C-41E1-A664-593E51CF9976}"/>
                  </a:ext>
                </a:extLst>
              </p:cNvPr>
              <p:cNvSpPr/>
              <p:nvPr/>
            </p:nvSpPr>
            <p:spPr>
              <a:xfrm>
                <a:off x="19156590" y="11568280"/>
                <a:ext cx="2964345" cy="541867"/>
              </a:xfrm>
              <a:prstGeom prst="rect">
                <a:avLst/>
              </a:prstGeom>
              <a:solidFill>
                <a:srgbClr val="FFFF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…</a:t>
                </a:r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00A3F962-C279-499C-9084-C6217657C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40" y="11543389"/>
                <a:ext cx="0" cy="5661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3FD8D3B-5345-4207-8D60-180BB3190ECC}"/>
                  </a:ext>
                </a:extLst>
              </p:cNvPr>
              <p:cNvSpPr txBox="1"/>
              <p:nvPr/>
            </p:nvSpPr>
            <p:spPr>
              <a:xfrm>
                <a:off x="22452539" y="11588377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…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653E40B4-F835-43BE-AC18-04A933FAB70E}"/>
                  </a:ext>
                </a:extLst>
              </p:cNvPr>
              <p:cNvSpPr/>
              <p:nvPr/>
            </p:nvSpPr>
            <p:spPr>
              <a:xfrm>
                <a:off x="19156589" y="12106694"/>
                <a:ext cx="2964345" cy="364563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4173D18-7ABB-40CD-A86F-0717A9F05C4A}"/>
                  </a:ext>
                </a:extLst>
              </p:cNvPr>
              <p:cNvSpPr/>
              <p:nvPr/>
            </p:nvSpPr>
            <p:spPr>
              <a:xfrm>
                <a:off x="19156588" y="12471258"/>
                <a:ext cx="2964345" cy="364564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19545D8C-DE87-448F-800B-0638E0946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39" y="12078843"/>
                <a:ext cx="0" cy="75697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1D55409-9E63-4D94-8C12-DCCEDEC7B02B}"/>
                  </a:ext>
                </a:extLst>
              </p:cNvPr>
              <p:cNvSpPr txBox="1"/>
              <p:nvPr/>
            </p:nvSpPr>
            <p:spPr>
              <a:xfrm>
                <a:off x="22362059" y="12226038"/>
                <a:ext cx="3259774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PIXEL_NUM_PER_RAM </a:t>
                </a:r>
              </a:p>
            </p:txBody>
          </p: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EDC0A7D1-81DD-4EE9-B8EA-426E26999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39065" y="10225541"/>
                <a:ext cx="0" cy="261028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E53B32D-BC89-4796-8ACA-99EC50674ECB}"/>
                  </a:ext>
                </a:extLst>
              </p:cNvPr>
              <p:cNvSpPr txBox="1"/>
              <p:nvPr/>
            </p:nvSpPr>
            <p:spPr>
              <a:xfrm>
                <a:off x="17249325" y="11288297"/>
                <a:ext cx="1850114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</p:grp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531A9F90-C06A-4837-83DD-6F3955BC4165}"/>
                </a:ext>
              </a:extLst>
            </p:cNvPr>
            <p:cNvCxnSpPr>
              <a:cxnSpLocks/>
            </p:cNvCxnSpPr>
            <p:nvPr/>
          </p:nvCxnSpPr>
          <p:spPr>
            <a:xfrm>
              <a:off x="20684048" y="5547082"/>
              <a:ext cx="0" cy="35486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73AD977-3027-4E41-A5EC-C09215429067}"/>
                </a:ext>
              </a:extLst>
            </p:cNvPr>
            <p:cNvSpPr txBox="1"/>
            <p:nvPr/>
          </p:nvSpPr>
          <p:spPr>
            <a:xfrm>
              <a:off x="18833933" y="6939952"/>
              <a:ext cx="1850114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8F00ED4-7CA7-4BB9-8712-F5A6D2334DDC}"/>
              </a:ext>
            </a:extLst>
          </p:cNvPr>
          <p:cNvGrpSpPr/>
          <p:nvPr/>
        </p:nvGrpSpPr>
        <p:grpSpPr>
          <a:xfrm>
            <a:off x="3964863" y="14385047"/>
            <a:ext cx="11408250" cy="11710002"/>
            <a:chOff x="859951" y="1455644"/>
            <a:chExt cx="11408249" cy="11710002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7DBEB978-4BE9-4979-989A-33DFDCFC3769}"/>
                </a:ext>
              </a:extLst>
            </p:cNvPr>
            <p:cNvGrpSpPr/>
            <p:nvPr/>
          </p:nvGrpSpPr>
          <p:grpSpPr>
            <a:xfrm>
              <a:off x="5998675" y="1455644"/>
              <a:ext cx="6269525" cy="11710002"/>
              <a:chOff x="753979" y="132348"/>
              <a:chExt cx="5817839" cy="10994901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EF44FBE9-5074-49F9-BDC2-03B4E24B803E}"/>
                  </a:ext>
                </a:extLst>
              </p:cNvPr>
              <p:cNvGrpSpPr/>
              <p:nvPr/>
            </p:nvGrpSpPr>
            <p:grpSpPr>
              <a:xfrm>
                <a:off x="753979" y="132348"/>
                <a:ext cx="5817839" cy="6133476"/>
                <a:chOff x="778042" y="256310"/>
                <a:chExt cx="5817839" cy="6133476"/>
              </a:xfrm>
            </p:grpSpPr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D06C2702-594E-4F14-B6DD-32838CEA0AC6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C851D527-CCBC-43F7-B3CF-1625689E09F8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55" name="Group 254">
                    <a:extLst>
                      <a:ext uri="{FF2B5EF4-FFF2-40B4-BE49-F238E27FC236}">
                        <a16:creationId xmlns:a16="http://schemas.microsoft.com/office/drawing/2014/main" id="{7C256126-8045-4951-B0EB-EB894FB35EE8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08FAC081-628F-4DE1-B0E7-D40DC52D8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98F21E5B-D3D8-409F-B969-4E498CF643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C3493374-EBDA-47F7-89BA-D0CA21EF8F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59" name="Rectangle 258">
                      <a:extLst>
                        <a:ext uri="{FF2B5EF4-FFF2-40B4-BE49-F238E27FC236}">
                          <a16:creationId xmlns:a16="http://schemas.microsoft.com/office/drawing/2014/main" id="{77992378-7331-4BF1-BB74-01AB2A3BD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 dirty="0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229" name="Straight Arrow Connector 228">
                  <a:extLst>
                    <a:ext uri="{FF2B5EF4-FFF2-40B4-BE49-F238E27FC236}">
                      <a16:creationId xmlns:a16="http://schemas.microsoft.com/office/drawing/2014/main" id="{EF3B0044-A543-48CA-B931-4882087970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C5621BFD-A611-4308-A25C-FB7FCDFD88F1}"/>
                    </a:ext>
                  </a:extLst>
                </p:cNvPr>
                <p:cNvSpPr txBox="1"/>
                <p:nvPr/>
              </p:nvSpPr>
              <p:spPr>
                <a:xfrm>
                  <a:off x="1236217" y="256310"/>
                  <a:ext cx="192808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52CEAC8A-AF0E-4305-B58C-A350903B774D}"/>
                    </a:ext>
                  </a:extLst>
                </p:cNvPr>
                <p:cNvGrpSpPr/>
                <p:nvPr/>
              </p:nvGrpSpPr>
              <p:grpSpPr>
                <a:xfrm>
                  <a:off x="778042" y="2444497"/>
                  <a:ext cx="2671986" cy="1590255"/>
                  <a:chOff x="1523999" y="914400"/>
                  <a:chExt cx="3339548" cy="1590255"/>
                </a:xfrm>
                <a:solidFill>
                  <a:srgbClr val="FBEBFF"/>
                </a:solidFill>
              </p:grpSpPr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3928A6DC-F964-4AF9-9690-7C40A16E3E79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49" name="Group 248">
                    <a:extLst>
                      <a:ext uri="{FF2B5EF4-FFF2-40B4-BE49-F238E27FC236}">
                        <a16:creationId xmlns:a16="http://schemas.microsoft.com/office/drawing/2014/main" id="{46A0B2D6-39FD-46E8-A2CE-094C2E7BE9DA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50" name="Rectangle 249">
                      <a:extLst>
                        <a:ext uri="{FF2B5EF4-FFF2-40B4-BE49-F238E27FC236}">
                          <a16:creationId xmlns:a16="http://schemas.microsoft.com/office/drawing/2014/main" id="{D4F64983-C487-45D1-BCB7-AE3401EEFB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51" name="Rectangle 250">
                      <a:extLst>
                        <a:ext uri="{FF2B5EF4-FFF2-40B4-BE49-F238E27FC236}">
                          <a16:creationId xmlns:a16="http://schemas.microsoft.com/office/drawing/2014/main" id="{94BFD96A-675E-465B-AEF5-4AE458D45B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52" name="Rectangle 251">
                      <a:extLst>
                        <a:ext uri="{FF2B5EF4-FFF2-40B4-BE49-F238E27FC236}">
                          <a16:creationId xmlns:a16="http://schemas.microsoft.com/office/drawing/2014/main" id="{32EF46EE-3581-43CC-95C8-16FB6F380E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53" name="Rectangle 252">
                      <a:extLst>
                        <a:ext uri="{FF2B5EF4-FFF2-40B4-BE49-F238E27FC236}">
                          <a16:creationId xmlns:a16="http://schemas.microsoft.com/office/drawing/2014/main" id="{BA8FC2E9-F612-4EB8-BEFB-D1533C4A65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238E617D-0541-4294-9381-41A80EC21B7A}"/>
                    </a:ext>
                  </a:extLst>
                </p:cNvPr>
                <p:cNvGrpSpPr/>
                <p:nvPr/>
              </p:nvGrpSpPr>
              <p:grpSpPr>
                <a:xfrm>
                  <a:off x="778042" y="4731555"/>
                  <a:ext cx="2671986" cy="1590255"/>
                  <a:chOff x="1523999" y="914400"/>
                  <a:chExt cx="3339548" cy="1590255"/>
                </a:xfrm>
                <a:solidFill>
                  <a:srgbClr val="DDF9FF"/>
                </a:solidFill>
              </p:grpSpPr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666481E2-5522-4D89-9F82-3623F3FD6F43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43" name="Group 242">
                    <a:extLst>
                      <a:ext uri="{FF2B5EF4-FFF2-40B4-BE49-F238E27FC236}">
                        <a16:creationId xmlns:a16="http://schemas.microsoft.com/office/drawing/2014/main" id="{13A6B626-6F57-4A1C-B6AF-617FCFC1C202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44" name="Rectangle 243">
                      <a:extLst>
                        <a:ext uri="{FF2B5EF4-FFF2-40B4-BE49-F238E27FC236}">
                          <a16:creationId xmlns:a16="http://schemas.microsoft.com/office/drawing/2014/main" id="{6FF99E39-B432-4EAA-9828-1DC48B988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45" name="Rectangle 244">
                      <a:extLst>
                        <a:ext uri="{FF2B5EF4-FFF2-40B4-BE49-F238E27FC236}">
                          <a16:creationId xmlns:a16="http://schemas.microsoft.com/office/drawing/2014/main" id="{9C5DF5C1-3B1E-4FF0-BCA3-4D295E0B24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46" name="Rectangle 245">
                      <a:extLst>
                        <a:ext uri="{FF2B5EF4-FFF2-40B4-BE49-F238E27FC236}">
                          <a16:creationId xmlns:a16="http://schemas.microsoft.com/office/drawing/2014/main" id="{AF8E0A9A-8170-4EAD-BE8E-524FBDEA7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47" name="Rectangle 246">
                      <a:extLst>
                        <a:ext uri="{FF2B5EF4-FFF2-40B4-BE49-F238E27FC236}">
                          <a16:creationId xmlns:a16="http://schemas.microsoft.com/office/drawing/2014/main" id="{520F204B-168A-4CC2-A5B9-92E8EE18FF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5CD28AAE-7E0C-45A9-BA81-FBD833FC7F15}"/>
                    </a:ext>
                  </a:extLst>
                </p:cNvPr>
                <p:cNvSpPr/>
                <p:nvPr/>
              </p:nvSpPr>
              <p:spPr>
                <a:xfrm>
                  <a:off x="778042" y="4034751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234" name="Straight Arrow Connector 233">
                  <a:extLst>
                    <a:ext uri="{FF2B5EF4-FFF2-40B4-BE49-F238E27FC236}">
                      <a16:creationId xmlns:a16="http://schemas.microsoft.com/office/drawing/2014/main" id="{7FF13A5C-6D29-4AA4-A31B-BC8F7990F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E6D55C4-4A9D-41D4-B616-891185F9AB1B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236" name="Straight Arrow Connector 235">
                  <a:extLst>
                    <a:ext uri="{FF2B5EF4-FFF2-40B4-BE49-F238E27FC236}">
                      <a16:creationId xmlns:a16="http://schemas.microsoft.com/office/drawing/2014/main" id="{4C6B5860-0B7F-456D-8914-E9BAA424D8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2444497"/>
                  <a:ext cx="0" cy="15902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7EDDC54-582B-4789-9339-2D5219FD8CFA}"/>
                    </a:ext>
                  </a:extLst>
                </p:cNvPr>
                <p:cNvSpPr txBox="1"/>
                <p:nvPr/>
              </p:nvSpPr>
              <p:spPr>
                <a:xfrm>
                  <a:off x="3657598" y="301990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238" name="Straight Arrow Connector 237">
                  <a:extLst>
                    <a:ext uri="{FF2B5EF4-FFF2-40B4-BE49-F238E27FC236}">
                      <a16:creationId xmlns:a16="http://schemas.microsoft.com/office/drawing/2014/main" id="{8F34345E-1EA7-4FE0-999E-6FA63C13E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4034751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F12CE7E4-D13B-43CD-A41F-11B2105643BE}"/>
                    </a:ext>
                  </a:extLst>
                </p:cNvPr>
                <p:cNvSpPr txBox="1"/>
                <p:nvPr/>
              </p:nvSpPr>
              <p:spPr>
                <a:xfrm>
                  <a:off x="3657598" y="416342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240" name="Straight Arrow Connector 239">
                  <a:extLst>
                    <a:ext uri="{FF2B5EF4-FFF2-40B4-BE49-F238E27FC236}">
                      <a16:creationId xmlns:a16="http://schemas.microsoft.com/office/drawing/2014/main" id="{B85E5485-BDCF-42FA-905F-B79EB93DFD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470120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118B649A-6D8D-401E-AFA7-D66A2E0BBE55}"/>
                    </a:ext>
                  </a:extLst>
                </p:cNvPr>
                <p:cNvSpPr txBox="1"/>
                <p:nvPr/>
              </p:nvSpPr>
              <p:spPr>
                <a:xfrm>
                  <a:off x="3657598" y="5306965"/>
                  <a:ext cx="2938283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dirty="0"/>
                    <a:t>Pixel PIXEL_NUM_PER_RAM </a:t>
                  </a:r>
                </a:p>
              </p:txBody>
            </p:sp>
          </p:grp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23AF3A9-5FEF-4039-96C2-065BA781D538}"/>
                  </a:ext>
                </a:extLst>
              </p:cNvPr>
              <p:cNvSpPr txBox="1"/>
              <p:nvPr/>
            </p:nvSpPr>
            <p:spPr>
              <a:xfrm>
                <a:off x="1674364" y="10758376"/>
                <a:ext cx="1003664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dirty="0"/>
                  <a:t>SRAM1</a:t>
                </a:r>
              </a:p>
            </p:txBody>
          </p:sp>
        </p:grp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CB63350C-4AA9-4131-8A34-547CE422E39C}"/>
                </a:ext>
              </a:extLst>
            </p:cNvPr>
            <p:cNvCxnSpPr>
              <a:cxnSpLocks/>
            </p:cNvCxnSpPr>
            <p:nvPr/>
          </p:nvCxnSpPr>
          <p:spPr>
            <a:xfrm>
              <a:off x="2586517" y="2121762"/>
              <a:ext cx="0" cy="58203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E7DAF87-40A6-4884-AA0F-4A0DADD7772D}"/>
                </a:ext>
              </a:extLst>
            </p:cNvPr>
            <p:cNvSpPr txBox="1"/>
            <p:nvPr/>
          </p:nvSpPr>
          <p:spPr>
            <a:xfrm>
              <a:off x="859951" y="4857144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 dirty="0"/>
                <a:t>Histogram part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447886F3-4768-4640-AD32-F5D21250CB21}"/>
              </a:ext>
            </a:extLst>
          </p:cNvPr>
          <p:cNvSpPr txBox="1"/>
          <p:nvPr/>
        </p:nvSpPr>
        <p:spPr>
          <a:xfrm>
            <a:off x="7330072" y="14981460"/>
            <a:ext cx="185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0(b’000)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48DA00-5450-4170-B6B2-4775A4CAE9C7}"/>
              </a:ext>
            </a:extLst>
          </p:cNvPr>
          <p:cNvSpPr txBox="1"/>
          <p:nvPr/>
        </p:nvSpPr>
        <p:spPr>
          <a:xfrm>
            <a:off x="7322066" y="15668666"/>
            <a:ext cx="185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2(b’010)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B360B0-58C7-49BF-B674-9E7D900BC503}"/>
              </a:ext>
            </a:extLst>
          </p:cNvPr>
          <p:cNvSpPr txBox="1"/>
          <p:nvPr/>
        </p:nvSpPr>
        <p:spPr>
          <a:xfrm>
            <a:off x="7330072" y="15320406"/>
            <a:ext cx="185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1(b’001)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C6868F3-AC7A-40E8-B897-AAC8E9F8AADF}"/>
              </a:ext>
            </a:extLst>
          </p:cNvPr>
          <p:cNvSpPr txBox="1"/>
          <p:nvPr/>
        </p:nvSpPr>
        <p:spPr>
          <a:xfrm>
            <a:off x="7322072" y="16009713"/>
            <a:ext cx="181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…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772E94-7B90-4307-B264-B4A45B3D128D}"/>
              </a:ext>
            </a:extLst>
          </p:cNvPr>
          <p:cNvSpPr txBox="1"/>
          <p:nvPr/>
        </p:nvSpPr>
        <p:spPr>
          <a:xfrm>
            <a:off x="6036112" y="16339393"/>
            <a:ext cx="309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BIN_NUM_PER_HIS - 1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04E093-62B4-4EF5-8BDA-0B5010AC7C22}"/>
              </a:ext>
            </a:extLst>
          </p:cNvPr>
          <p:cNvSpPr txBox="1"/>
          <p:nvPr/>
        </p:nvSpPr>
        <p:spPr>
          <a:xfrm>
            <a:off x="5691429" y="16678748"/>
            <a:ext cx="359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 2*(BIN_NUM_PER_HIS - 1)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FC6FF72-A2AB-405D-9943-38BEADD61BB0}"/>
              </a:ext>
            </a:extLst>
          </p:cNvPr>
          <p:cNvSpPr txBox="1"/>
          <p:nvPr/>
        </p:nvSpPr>
        <p:spPr>
          <a:xfrm>
            <a:off x="7888958" y="17822581"/>
            <a:ext cx="181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CB59FC8-1274-4795-B3D3-6CBD6C399671}"/>
              </a:ext>
            </a:extLst>
          </p:cNvPr>
          <p:cNvSpPr txBox="1"/>
          <p:nvPr/>
        </p:nvSpPr>
        <p:spPr>
          <a:xfrm>
            <a:off x="5755583" y="18941703"/>
            <a:ext cx="387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(</a:t>
            </a:r>
            <a:r>
              <a:rPr lang="en-US" sz="1800" dirty="0"/>
              <a:t>PIXEL_NUM_PER_RAM) </a:t>
            </a:r>
            <a:r>
              <a:rPr lang="en-US" dirty="0"/>
              <a:t>*(BIN_NUM_PER_HIS - 1)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4B1DDC-2511-46B6-ABA3-056E10B932F8}"/>
              </a:ext>
            </a:extLst>
          </p:cNvPr>
          <p:cNvCxnSpPr>
            <a:cxnSpLocks/>
            <a:stCxn id="244" idx="1"/>
          </p:cNvCxnSpPr>
          <p:nvPr/>
        </p:nvCxnSpPr>
        <p:spPr>
          <a:xfrm flipH="1" flipV="1">
            <a:off x="8806227" y="19320727"/>
            <a:ext cx="2973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25230A1-3659-4869-95B2-95A486499820}"/>
              </a:ext>
            </a:extLst>
          </p:cNvPr>
          <p:cNvSpPr/>
          <p:nvPr/>
        </p:nvSpPr>
        <p:spPr>
          <a:xfrm>
            <a:off x="20210201" y="21063949"/>
            <a:ext cx="2971707" cy="13297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 dirty="0">
                <a:solidFill>
                  <a:schemeClr val="tx1"/>
                </a:solidFill>
              </a:rPr>
              <a:t>BIN_NUM_PER_RAM * BIN_NUM_PER_HIS bits in total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0BA3BCE-255D-4EE3-99DF-6380F629E549}"/>
              </a:ext>
            </a:extLst>
          </p:cNvPr>
          <p:cNvCxnSpPr>
            <a:cxnSpLocks/>
          </p:cNvCxnSpPr>
          <p:nvPr/>
        </p:nvCxnSpPr>
        <p:spPr>
          <a:xfrm>
            <a:off x="23390145" y="21064780"/>
            <a:ext cx="9153" cy="13396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B72E066-E3C2-4722-A9A3-0F145A4F47DE}"/>
              </a:ext>
            </a:extLst>
          </p:cNvPr>
          <p:cNvSpPr txBox="1"/>
          <p:nvPr/>
        </p:nvSpPr>
        <p:spPr>
          <a:xfrm>
            <a:off x="23314373" y="21513810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E762EE3-3892-46D3-820D-B174AE8B161E}"/>
              </a:ext>
            </a:extLst>
          </p:cNvPr>
          <p:cNvCxnSpPr>
            <a:cxnSpLocks/>
          </p:cNvCxnSpPr>
          <p:nvPr/>
        </p:nvCxnSpPr>
        <p:spPr>
          <a:xfrm>
            <a:off x="19993023" y="21062025"/>
            <a:ext cx="9153" cy="1371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CEF680D-D038-40A9-9FA6-559262CB46F6}"/>
              </a:ext>
            </a:extLst>
          </p:cNvPr>
          <p:cNvSpPr txBox="1"/>
          <p:nvPr/>
        </p:nvSpPr>
        <p:spPr>
          <a:xfrm>
            <a:off x="18413292" y="21401697"/>
            <a:ext cx="1797120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dirty="0"/>
              <a:t>State saving part</a:t>
            </a:r>
          </a:p>
        </p:txBody>
      </p:sp>
    </p:spTree>
    <p:extLst>
      <p:ext uri="{BB962C8B-B14F-4D97-AF65-F5344CB8AC3E}">
        <p14:creationId xmlns:p14="http://schemas.microsoft.com/office/powerpoint/2010/main" val="373925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B6B06ED7-1700-4E3D-8C1C-8AE1D954A9A2}"/>
              </a:ext>
            </a:extLst>
          </p:cNvPr>
          <p:cNvGrpSpPr/>
          <p:nvPr/>
        </p:nvGrpSpPr>
        <p:grpSpPr>
          <a:xfrm>
            <a:off x="30578040" y="9840240"/>
            <a:ext cx="5038507" cy="3259657"/>
            <a:chOff x="602605" y="177604"/>
            <a:chExt cx="4675511" cy="30606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EE2B947-69CC-4426-9784-647C866733A2}"/>
                </a:ext>
              </a:extLst>
            </p:cNvPr>
            <p:cNvGrpSpPr/>
            <p:nvPr/>
          </p:nvGrpSpPr>
          <p:grpSpPr>
            <a:xfrm>
              <a:off x="602605" y="177604"/>
              <a:ext cx="4675511" cy="2142931"/>
              <a:chOff x="626668" y="301566"/>
              <a:chExt cx="4675511" cy="2142931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6676283-6B15-4D4E-9C71-91C13F309FF2}"/>
                  </a:ext>
                </a:extLst>
              </p:cNvPr>
              <p:cNvGrpSpPr/>
              <p:nvPr/>
            </p:nvGrpSpPr>
            <p:grpSpPr>
              <a:xfrm>
                <a:off x="626668" y="854242"/>
                <a:ext cx="3633810" cy="1590255"/>
                <a:chOff x="1334806" y="914400"/>
                <a:chExt cx="4541672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92C7FD3-C53C-42E2-94D2-573C2FB2FCC1}"/>
                    </a:ext>
                  </a:extLst>
                </p:cNvPr>
                <p:cNvSpPr/>
                <p:nvPr/>
              </p:nvSpPr>
              <p:spPr>
                <a:xfrm>
                  <a:off x="1334811" y="1868553"/>
                  <a:ext cx="4541665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F9046F9-5D48-4A0E-9DC7-32C7671AB4D7}"/>
                    </a:ext>
                  </a:extLst>
                </p:cNvPr>
                <p:cNvGrpSpPr/>
                <p:nvPr/>
              </p:nvGrpSpPr>
              <p:grpSpPr>
                <a:xfrm>
                  <a:off x="1334806" y="914400"/>
                  <a:ext cx="4541672" cy="1590255"/>
                  <a:chOff x="1334806" y="914400"/>
                  <a:chExt cx="4541672" cy="1590255"/>
                </a:xfrm>
                <a:grpFill/>
              </p:grpSpPr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43C7E81A-E0E9-4938-B727-164D3ADAF052}"/>
                      </a:ext>
                    </a:extLst>
                  </p:cNvPr>
                  <p:cNvSpPr/>
                  <p:nvPr/>
                </p:nvSpPr>
                <p:spPr>
                  <a:xfrm>
                    <a:off x="1334813" y="914400"/>
                    <a:ext cx="4541659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 (TH-)</a:t>
                    </a: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B2DEAA73-7288-49A5-A33E-A276CF5E9CB1}"/>
                      </a:ext>
                    </a:extLst>
                  </p:cNvPr>
                  <p:cNvSpPr/>
                  <p:nvPr/>
                </p:nvSpPr>
                <p:spPr>
                  <a:xfrm>
                    <a:off x="1334806" y="1232451"/>
                    <a:ext cx="454166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D324C525-5A49-4CF7-B1B9-194D14609178}"/>
                      </a:ext>
                    </a:extLst>
                  </p:cNvPr>
                  <p:cNvSpPr/>
                  <p:nvPr/>
                </p:nvSpPr>
                <p:spPr>
                  <a:xfrm>
                    <a:off x="1334808" y="1550502"/>
                    <a:ext cx="4541666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B62C0EC-CE22-422B-B2C5-AC67DD013821}"/>
                      </a:ext>
                    </a:extLst>
                  </p:cNvPr>
                  <p:cNvSpPr/>
                  <p:nvPr/>
                </p:nvSpPr>
                <p:spPr>
                  <a:xfrm>
                    <a:off x="1334813" y="2186604"/>
                    <a:ext cx="4541665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– 2</a:t>
                    </a:r>
                  </a:p>
                </p:txBody>
              </p:sp>
            </p:grp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BDD60FF-BABD-48E2-AA1E-08EB3B9F0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668" y="624130"/>
                <a:ext cx="36338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9E5795B-31B6-4878-83E7-6C738DF28F20}"/>
                  </a:ext>
                </a:extLst>
              </p:cNvPr>
              <p:cNvSpPr txBox="1"/>
              <p:nvPr/>
            </p:nvSpPr>
            <p:spPr>
              <a:xfrm>
                <a:off x="1521941" y="301566"/>
                <a:ext cx="1928088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0575BFE-AA38-49FD-98EC-AE3F283F8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1842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A9E96-0263-4859-81A3-DBDCCE908C3B}"/>
                  </a:ext>
                </a:extLst>
              </p:cNvPr>
              <p:cNvSpPr txBox="1"/>
              <p:nvPr/>
            </p:nvSpPr>
            <p:spPr>
              <a:xfrm>
                <a:off x="4411843" y="1417313"/>
                <a:ext cx="89033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560747-81B0-4BDD-BB5C-95C9E57A9E38}"/>
                </a:ext>
              </a:extLst>
            </p:cNvPr>
            <p:cNvSpPr txBox="1"/>
            <p:nvPr/>
          </p:nvSpPr>
          <p:spPr>
            <a:xfrm>
              <a:off x="1844494" y="2869331"/>
              <a:ext cx="1668155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E7E4523-1797-4583-A5F0-7D7ADEB93270}"/>
              </a:ext>
            </a:extLst>
          </p:cNvPr>
          <p:cNvSpPr/>
          <p:nvPr/>
        </p:nvSpPr>
        <p:spPr>
          <a:xfrm>
            <a:off x="30578063" y="12122557"/>
            <a:ext cx="39159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 BIN_NUM_PER_HIS – 1 (TH+ -1)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7833996" y="1996338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593FF-69B4-4C5B-A8DF-D3DF1CA4729A}"/>
              </a:ext>
            </a:extLst>
          </p:cNvPr>
          <p:cNvGrpSpPr/>
          <p:nvPr/>
        </p:nvGrpSpPr>
        <p:grpSpPr>
          <a:xfrm>
            <a:off x="13389912" y="6347361"/>
            <a:ext cx="4500507" cy="3742210"/>
            <a:chOff x="8590157" y="12547048"/>
            <a:chExt cx="4500506" cy="37422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3C21CE8-178B-49B6-97BD-3BD7917E99E3}"/>
                </a:ext>
              </a:extLst>
            </p:cNvPr>
            <p:cNvSpPr txBox="1"/>
            <p:nvPr/>
          </p:nvSpPr>
          <p:spPr>
            <a:xfrm>
              <a:off x="9942290" y="15896396"/>
              <a:ext cx="2525098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3783E78-78AB-4711-AF90-91799ADB1CD3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10A9B0-5CA5-4AB8-8DA2-F2406CA0347A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06AB9FF-24E1-49CC-97BB-6A1432B50925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E2A6BF-254D-41D8-8A57-E930D22130F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B0A8E16-526F-4299-AA8B-08E0F199F5B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2ACF791-BCAC-4753-834B-2D1BEC8C7CD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C719E51B-B99A-4C33-AFAF-B6F47CAB0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3686E74-D5DD-4923-974A-DAC2D4F6B620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DDB252F-5B37-4F3C-A850-505E1E5D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B69D6E8-AE38-498E-B802-EC50F47457E4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8F7043-1279-4EC8-B8C0-2F595FBB74F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(b’001)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E24F5EA-BE41-4A00-B364-9A96F235ACE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6B0BF76-F185-40A8-9968-84283E31560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83DF1FC-AD2A-47F1-BFFE-251D4821D9E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E139491-17C6-4FB1-BBE2-96AC616E6D5D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76909C-51B0-4952-80F1-4528BDEDBA00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55ED5F-9732-48C4-A6C9-DF50E455A6A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FDB9677-FBE0-444A-BD4C-E6914B8DD63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6F37DF4-64E8-44FF-8206-3B56B4E85D5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CECFD2-E04C-48D0-8DB1-53219885E33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485627-EACF-4022-9DD3-00836A81448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931BA8-0F13-429D-A3DE-C67B5B0B8ECF}"/>
              </a:ext>
            </a:extLst>
          </p:cNvPr>
          <p:cNvGrpSpPr/>
          <p:nvPr/>
        </p:nvGrpSpPr>
        <p:grpSpPr>
          <a:xfrm>
            <a:off x="30693860" y="17660023"/>
            <a:ext cx="4500507" cy="3731971"/>
            <a:chOff x="13090663" y="12522576"/>
            <a:chExt cx="4500506" cy="3731968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23AF58D-6FA4-4075-9E63-60EE5E7A1E1F}"/>
                </a:ext>
              </a:extLst>
            </p:cNvPr>
            <p:cNvGrpSpPr/>
            <p:nvPr/>
          </p:nvGrpSpPr>
          <p:grpSpPr>
            <a:xfrm>
              <a:off x="13090663" y="12522576"/>
              <a:ext cx="4500506" cy="3318956"/>
              <a:chOff x="5158078" y="5798771"/>
              <a:chExt cx="4500506" cy="3318956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5CC29EB-CF78-4C42-B020-BAE390408247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F3EAF9A-2B52-45BE-A172-EDEB3831701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C6DD782-CBE7-4A1D-B61E-0A254EEBEA6C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2AD0280D-6760-46D8-B6BF-B7B1C02D8E3B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CCB447F-B680-4058-9CD8-E7B8ABED9D41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8292568-7831-4E86-B270-CE5713416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1732863-4394-4A4A-896D-1590284912F1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8D6C5B04-633D-4E87-9512-C1B8DE92F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1E53B4B-9C4F-4092-811B-EA01D24903FB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36BA8C8-4491-4204-9AC5-AF24DB1D3584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4F41C43-78D9-4F21-A783-0E174C88ADDB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639EF17-0235-469A-BD7D-4DA9063DD159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44E3495-14FF-45A6-913D-069020E136AC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7F32E16-FDE3-4020-BD48-BD7A8950B5F4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F6F760B-CA44-4130-96D7-ECE4ABAED9DB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E89B081-68B3-4240-AC3C-283F7E16D457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9F907B9-7927-4353-AEF9-FB5DCE07E290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59BED9C-2BAC-4890-AC25-62A8E1B011CC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C3FEB78-5D5F-4788-86B8-1DA05174C280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35F0606-5D31-4234-A650-1B98C751FF5F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E6D6BEB-031F-468F-B939-EAB0C3BCB5A8}"/>
                </a:ext>
              </a:extLst>
            </p:cNvPr>
            <p:cNvSpPr txBox="1"/>
            <p:nvPr/>
          </p:nvSpPr>
          <p:spPr>
            <a:xfrm>
              <a:off x="14910923" y="15861680"/>
              <a:ext cx="14272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4680854" y="783676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10(b’1010) 	10(b’1010)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4853891" y="827955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3491665" y="18930286"/>
            <a:ext cx="4500507" cy="3742210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52509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3A95E4-A325-4F89-808A-B0061FA28DE9}"/>
              </a:ext>
            </a:extLst>
          </p:cNvPr>
          <p:cNvGrpSpPr/>
          <p:nvPr/>
        </p:nvGrpSpPr>
        <p:grpSpPr>
          <a:xfrm>
            <a:off x="31132133" y="3793818"/>
            <a:ext cx="1537240" cy="938620"/>
            <a:chOff x="9479483" y="7227845"/>
            <a:chExt cx="1537238" cy="938622"/>
          </a:xfrm>
        </p:grpSpPr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2138F2E7-0123-4335-ACBA-4F6EAB39A132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85FCDF57-358A-4542-AF4B-136621E2453D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B927F2A-99AB-41A1-9CF1-D7BD4DAA2AB4}"/>
              </a:ext>
            </a:extLst>
          </p:cNvPr>
          <p:cNvSpPr txBox="1"/>
          <p:nvPr/>
        </p:nvSpPr>
        <p:spPr>
          <a:xfrm>
            <a:off x="4610851" y="1735435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11(b’1011)	15(b’1111) 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C01C6E-53D4-4F1A-9B1B-0E2F3C8D8A40}"/>
              </a:ext>
            </a:extLst>
          </p:cNvPr>
          <p:cNvSpPr txBox="1"/>
          <p:nvPr/>
        </p:nvSpPr>
        <p:spPr>
          <a:xfrm>
            <a:off x="4766615" y="1792743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0CBCEF8-2F7E-4646-B932-0DEA7E148146}"/>
              </a:ext>
            </a:extLst>
          </p:cNvPr>
          <p:cNvSpPr txBox="1"/>
          <p:nvPr/>
        </p:nvSpPr>
        <p:spPr>
          <a:xfrm>
            <a:off x="32790237" y="22095374"/>
            <a:ext cx="1507420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SRAM2_1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3C143F-7F1F-431A-9301-C70575D52F91}"/>
              </a:ext>
            </a:extLst>
          </p:cNvPr>
          <p:cNvGrpSpPr/>
          <p:nvPr/>
        </p:nvGrpSpPr>
        <p:grpSpPr>
          <a:xfrm>
            <a:off x="28932171" y="30056439"/>
            <a:ext cx="5458527" cy="2777878"/>
            <a:chOff x="17180369" y="4593834"/>
            <a:chExt cx="5458525" cy="2777877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B845D8A-B926-4C49-A4C4-A48B1FF40D3C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F271F559-F13C-479D-874D-53BC02B350C2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FA4F9B50-A675-4D43-B9F7-61C84AB5FA7F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5B8BECE7-9AEC-4944-86FA-B628CC2CDD5A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9904FAC-FD42-4065-9AEC-444A6F0FF5D8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8C6DD328-E568-4EB6-9D00-7AA8427B48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1ADE786-4856-4889-A2E3-360BB1D4899C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AB4D6FDF-E8D7-433B-AF15-AF8F7D4FB3E2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806BD1F2-D112-4CB0-9307-75BE8B93A091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1376F388-B583-4276-ACB8-4E05786B3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AAB2517-5A46-46B3-B494-A7B46E8204FC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6F692C01-E3F9-4B52-8FAE-7BBF2EADA27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14B41B10-5C33-43C4-8E65-D2CBF93B56E2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E0CEAAA4-CE05-48F7-B374-55B52A9AF98E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4CCBD1B-9ADC-45FA-AC45-02D5C17DAF4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C8CE0A2-69A0-436F-8E8A-1EAD6A9002F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E2984616-D43C-41C6-8466-612E9FF2C96D}"/>
              </a:ext>
            </a:extLst>
          </p:cNvPr>
          <p:cNvSpPr/>
          <p:nvPr/>
        </p:nvSpPr>
        <p:spPr>
          <a:xfrm>
            <a:off x="31542837" y="23110087"/>
            <a:ext cx="2962420" cy="1329733"/>
          </a:xfrm>
          <a:prstGeom prst="rect">
            <a:avLst/>
          </a:prstGeom>
          <a:solidFill>
            <a:srgbClr val="DD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* PIXEL_NUM_PER_RAM bits in total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127FB6E2-1A84-4D8F-809B-1DAE331AF6C2}"/>
              </a:ext>
            </a:extLst>
          </p:cNvPr>
          <p:cNvCxnSpPr>
            <a:cxnSpLocks/>
          </p:cNvCxnSpPr>
          <p:nvPr/>
        </p:nvCxnSpPr>
        <p:spPr>
          <a:xfrm>
            <a:off x="34733004" y="23100137"/>
            <a:ext cx="9153" cy="1339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88B5482A-5DA1-43FA-9879-6ECEB624C0A1}"/>
              </a:ext>
            </a:extLst>
          </p:cNvPr>
          <p:cNvSpPr txBox="1"/>
          <p:nvPr/>
        </p:nvSpPr>
        <p:spPr>
          <a:xfrm>
            <a:off x="34646987" y="23559964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3AE0D1D-DBA4-42D3-B225-8E87353BF586}"/>
              </a:ext>
            </a:extLst>
          </p:cNvPr>
          <p:cNvCxnSpPr>
            <a:cxnSpLocks/>
          </p:cNvCxnSpPr>
          <p:nvPr/>
        </p:nvCxnSpPr>
        <p:spPr>
          <a:xfrm>
            <a:off x="31325657" y="23108160"/>
            <a:ext cx="9153" cy="137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673A0AFD-1B85-4E4E-8BAE-CB213822685F}"/>
              </a:ext>
            </a:extLst>
          </p:cNvPr>
          <p:cNvSpPr txBox="1"/>
          <p:nvPr/>
        </p:nvSpPr>
        <p:spPr>
          <a:xfrm>
            <a:off x="29745913" y="23447847"/>
            <a:ext cx="1797120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E7188EB-8AC5-4DF8-8F98-3114457E42C4}"/>
              </a:ext>
            </a:extLst>
          </p:cNvPr>
          <p:cNvGrpSpPr/>
          <p:nvPr/>
        </p:nvGrpSpPr>
        <p:grpSpPr>
          <a:xfrm>
            <a:off x="30060977" y="13669297"/>
            <a:ext cx="5458527" cy="2777878"/>
            <a:chOff x="17180369" y="4593834"/>
            <a:chExt cx="5458525" cy="277787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D4BA2A3-A599-41DD-9E9F-1DC904926301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AB573F3-5056-47AE-B2FD-8A58EBE53B9A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61DE704-DE73-416D-9C7D-8041237091AB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29C240A-7CEF-4A7A-AA43-C9ED6A41DA3F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947B0E6-B506-43E2-88E2-1F6123CC02EE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A74DE95E-74E4-4172-A576-F007E38D83EB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2BE069A-8AF1-42B4-9CA4-48737D1B0C56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2590CB0-3FA5-47E4-8C3D-B6A2C2D89094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A82C45E-C407-444E-9D23-1A03D69FE22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FB04EF9F-4BC0-445D-96A0-56B10B531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044AE2E-C61B-4E2C-9C6D-54D10BE1C3CB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C6E6ECD-5DB0-4A65-82FB-91ECFC0382D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563244A-470A-451B-A0DF-86503E86C0D4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9737F7AF-A824-4F56-8E27-8FACAE29DDE7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56D1CA5-403B-4698-8D4D-FB9B1CA03177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18621E2-F66A-4007-A941-C279B6E0157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FEF7FA04-33B5-42D0-BEFF-5072959A4F79}"/>
              </a:ext>
            </a:extLst>
          </p:cNvPr>
          <p:cNvSpPr txBox="1"/>
          <p:nvPr/>
        </p:nvSpPr>
        <p:spPr>
          <a:xfrm>
            <a:off x="17881747" y="19977061"/>
            <a:ext cx="245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17965433" y="20352850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ABC4AB-5B36-4567-8C88-FA089F4EB755}"/>
              </a:ext>
            </a:extLst>
          </p:cNvPr>
          <p:cNvSpPr txBox="1"/>
          <p:nvPr/>
        </p:nvSpPr>
        <p:spPr>
          <a:xfrm>
            <a:off x="26499827" y="30749349"/>
            <a:ext cx="225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239" name="Arrow: Right 238">
            <a:extLst>
              <a:ext uri="{FF2B5EF4-FFF2-40B4-BE49-F238E27FC236}">
                <a16:creationId xmlns:a16="http://schemas.microsoft.com/office/drawing/2014/main" id="{D5E8003B-7683-4D4F-9F5A-5F6189AEF907}"/>
              </a:ext>
            </a:extLst>
          </p:cNvPr>
          <p:cNvSpPr/>
          <p:nvPr/>
        </p:nvSpPr>
        <p:spPr>
          <a:xfrm>
            <a:off x="26537961" y="31412146"/>
            <a:ext cx="2255147" cy="21784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F92B130-0151-4083-8905-FAEB8BE7EE8D}"/>
              </a:ext>
            </a:extLst>
          </p:cNvPr>
          <p:cNvGrpSpPr/>
          <p:nvPr/>
        </p:nvGrpSpPr>
        <p:grpSpPr>
          <a:xfrm>
            <a:off x="34497761" y="30622050"/>
            <a:ext cx="1537240" cy="938620"/>
            <a:chOff x="9479483" y="7227845"/>
            <a:chExt cx="1537238" cy="938622"/>
          </a:xfrm>
        </p:grpSpPr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03A5BF59-5384-45D4-BCF3-42317DB4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407CBE79-4C98-4516-B0A3-1CCBB645E2AC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08580-0E5E-4D70-B888-D196EEAD111D}"/>
              </a:ext>
            </a:extLst>
          </p:cNvPr>
          <p:cNvSpPr txBox="1"/>
          <p:nvPr/>
        </p:nvSpPr>
        <p:spPr>
          <a:xfrm>
            <a:off x="17863655" y="8402044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6C521036-2570-4F65-B3B7-188F738F0077}"/>
              </a:ext>
            </a:extLst>
          </p:cNvPr>
          <p:cNvSpPr/>
          <p:nvPr/>
        </p:nvSpPr>
        <p:spPr>
          <a:xfrm>
            <a:off x="17879567" y="8112121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62D28A81-8693-4BE9-A201-CB1E344AAFAA}"/>
              </a:ext>
            </a:extLst>
          </p:cNvPr>
          <p:cNvGrpSpPr/>
          <p:nvPr/>
        </p:nvGrpSpPr>
        <p:grpSpPr>
          <a:xfrm>
            <a:off x="20152630" y="6865455"/>
            <a:ext cx="5458527" cy="2777878"/>
            <a:chOff x="17180369" y="4593834"/>
            <a:chExt cx="5458525" cy="2777877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4F3C671A-1DA3-42F2-879C-6B40641B8D2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CEACBE0C-8B7B-43D4-B5DE-A362BE4FDE8E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16D49B0C-4FC7-46D6-9253-F98B35ADD2FC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F95FE9B4-E3D9-4D99-B299-D27ADFC6B17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3B139652-230D-4CDD-931B-E0AFC1EC8B89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56934568-8B96-43B5-B3AF-BF876B77E0DA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0171AAA5-BB91-43AB-8297-FA58AF9DE08D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762DD3C4-3274-436F-98E3-89FF3EB2D5A7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4(b’100)</a:t>
              </a:r>
            </a:p>
          </p:txBody>
        </p: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49B87D04-9A4D-4E2F-83CA-E0F005996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FB14B726-73B5-4CC6-B3B8-3AEFB3268C26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8240B52E-CD2F-4FF8-9E3A-D1C62407E34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45BF3BAE-AE08-4BFB-88F9-F9FF43F614F0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AB7FEF91-482B-4B5A-9C1A-E240070A78A7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5E1D779C-3E48-4AD3-A3D9-3CA979E0A08A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67F7B691-FD44-4DDD-AB75-D08053F4CBBF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Current value in SRAM2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022374" y="552129"/>
            <a:ext cx="4500507" cy="3758438"/>
            <a:chOff x="4089120" y="12545560"/>
            <a:chExt cx="4500506" cy="3758434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6E670C26-51F2-4F59-9F43-CB1D4377874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5246573" y="15911130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57B0C44-E4F3-46EE-8064-9B41E90E4273}"/>
              </a:ext>
            </a:extLst>
          </p:cNvPr>
          <p:cNvGrpSpPr/>
          <p:nvPr/>
        </p:nvGrpSpPr>
        <p:grpSpPr>
          <a:xfrm>
            <a:off x="10718154" y="795569"/>
            <a:ext cx="5458527" cy="3394380"/>
            <a:chOff x="17180369" y="4593834"/>
            <a:chExt cx="5458525" cy="3394379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832E607-1CBA-452C-9977-63FFBCEA6EA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DDDB4D0-0F2C-4217-B63B-42A0B73BE52B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2BBD266D-09AE-4E2F-8DFE-14312AE6EAE2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9B75544C-57C9-4B2D-A9D9-30ACB928CAC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83AC6EFF-D067-4D84-8A0B-2DAEDCA36562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81966F7A-6315-4BE7-B532-FD4121E6F9C3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2725759-2E80-4362-BF4C-E3D586FA2AC9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0D2E6D56-CE82-4E1B-8C3B-9A1DC591778D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1266580B-2D67-4913-A607-679C019735B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x </a:t>
              </a:r>
            </a:p>
          </p:txBody>
        </p: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8D7467AF-AD0B-4134-9435-8AFCD8F16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48DFB4A-6589-45E2-AA5E-5F87BC06B130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51FE199E-71A4-4083-9B9D-CA144209D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B68C1AF-B2D8-4A3C-9017-87570D8604B7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288E6D97-561E-494B-A234-4612D22475E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527402-34A5-4FD7-A6CF-3B744C6733B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4C593BC4-D294-41BD-BC35-3D42AEE18D14}"/>
                </a:ext>
              </a:extLst>
            </p:cNvPr>
            <p:cNvSpPr txBox="1"/>
            <p:nvPr/>
          </p:nvSpPr>
          <p:spPr>
            <a:xfrm>
              <a:off x="18889108" y="6994287"/>
              <a:ext cx="2809192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  <a:p>
              <a:pPr algn="ctr"/>
              <a:r>
                <a:rPr lang="en-US" sz="1953"/>
                <a:t>x means high impedance, no data is saved</a:t>
              </a:r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520E6CDC-DDAD-44C8-B58F-E9B5CAC17337}"/>
              </a:ext>
            </a:extLst>
          </p:cNvPr>
          <p:cNvSpPr/>
          <p:nvPr/>
        </p:nvSpPr>
        <p:spPr>
          <a:xfrm>
            <a:off x="33515387" y="2777038"/>
            <a:ext cx="156454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First histogram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ECB5D6C-80B9-46D7-A35D-7B93DF2523DA}"/>
              </a:ext>
            </a:extLst>
          </p:cNvPr>
          <p:cNvSpPr txBox="1"/>
          <p:nvPr/>
        </p:nvSpPr>
        <p:spPr>
          <a:xfrm>
            <a:off x="10648998" y="7835051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D041174-7202-45A8-A69A-923D7A114DB8}"/>
              </a:ext>
            </a:extLst>
          </p:cNvPr>
          <p:cNvSpPr txBox="1"/>
          <p:nvPr/>
        </p:nvSpPr>
        <p:spPr>
          <a:xfrm>
            <a:off x="10821472" y="8293762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E03F6F4E-A900-4490-A698-68F30192468F}"/>
              </a:ext>
            </a:extLst>
          </p:cNvPr>
          <p:cNvSpPr/>
          <p:nvPr/>
        </p:nvSpPr>
        <p:spPr>
          <a:xfrm>
            <a:off x="10636122" y="8144372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65A6A84-DF00-49AB-B698-24F9ABCA6CF7}"/>
              </a:ext>
            </a:extLst>
          </p:cNvPr>
          <p:cNvSpPr txBox="1"/>
          <p:nvPr/>
        </p:nvSpPr>
        <p:spPr>
          <a:xfrm>
            <a:off x="17723297" y="7731708"/>
            <a:ext cx="25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B111788B-842F-44F3-974D-83EB7EE9EC8E}"/>
              </a:ext>
            </a:extLst>
          </p:cNvPr>
          <p:cNvSpPr/>
          <p:nvPr/>
        </p:nvSpPr>
        <p:spPr>
          <a:xfrm>
            <a:off x="21956527" y="8774389"/>
            <a:ext cx="2542993" cy="320791"/>
          </a:xfrm>
          <a:prstGeom prst="rect">
            <a:avLst/>
          </a:prstGeom>
          <a:solidFill>
            <a:srgbClr val="DD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 err="1">
                <a:solidFill>
                  <a:schemeClr val="tx1"/>
                </a:solidFill>
              </a:rPr>
              <a:t>peakResult</a:t>
            </a:r>
            <a:r>
              <a:rPr lang="en-US" sz="1953">
                <a:solidFill>
                  <a:schemeClr val="tx1"/>
                </a:solidFill>
              </a:rPr>
              <a:t> -&gt; 1 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0F7194B-5861-43F5-9D16-AB714BDEE7DB}"/>
              </a:ext>
            </a:extLst>
          </p:cNvPr>
          <p:cNvSpPr/>
          <p:nvPr/>
        </p:nvSpPr>
        <p:spPr>
          <a:xfrm>
            <a:off x="7613398" y="17172796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712A79B-A136-48DF-A6C7-B2E7437B7F3F}"/>
              </a:ext>
            </a:extLst>
          </p:cNvPr>
          <p:cNvSpPr/>
          <p:nvPr/>
        </p:nvSpPr>
        <p:spPr>
          <a:xfrm>
            <a:off x="10558377" y="17708020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42A776E0-7F30-4973-94B0-711EE9ECD045}"/>
              </a:ext>
            </a:extLst>
          </p:cNvPr>
          <p:cNvGrpSpPr/>
          <p:nvPr/>
        </p:nvGrpSpPr>
        <p:grpSpPr>
          <a:xfrm>
            <a:off x="13409317" y="10328379"/>
            <a:ext cx="4500507" cy="3742210"/>
            <a:chOff x="8590157" y="12547048"/>
            <a:chExt cx="4500506" cy="3742212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69F690A1-670C-432E-BCC1-0129B8789597}"/>
                </a:ext>
              </a:extLst>
            </p:cNvPr>
            <p:cNvSpPr txBox="1"/>
            <p:nvPr/>
          </p:nvSpPr>
          <p:spPr>
            <a:xfrm>
              <a:off x="9942290" y="15896396"/>
              <a:ext cx="2525098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A0A413E4-7127-4126-BB7E-BDAFAD54032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8F11CBF3-5BBD-40B2-8849-0E81193C1624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6711907E-9B18-4A63-97DF-EE800377E52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CF1C5FA7-2E7E-4130-853A-6BD2E13DAB20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46274B37-8E4B-4E38-AA65-69B1070367CC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2FE61F70-0832-4352-9F13-9B917147CB4D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(b’001)</a:t>
                </a:r>
              </a:p>
            </p:txBody>
          </p: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C339EDBD-2F39-4535-8279-059160792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98A8759-A816-46E0-9A90-7933D5D31A79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345" name="Straight Arrow Connector 344">
                <a:extLst>
                  <a:ext uri="{FF2B5EF4-FFF2-40B4-BE49-F238E27FC236}">
                    <a16:creationId xmlns:a16="http://schemas.microsoft.com/office/drawing/2014/main" id="{01CB2709-A20C-4B12-A9F2-19A2E61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070A7C9-2BEA-448F-A3BF-A303971FAA75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592080ED-7017-4116-A579-B9FAC68ABE40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(b’001)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0B7BF9D-9100-4B3D-81D7-FCD7FA09B37C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B22F0B80-6DD9-4304-9082-E89CB5CAFAE5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8444BEA1-022F-40D1-8A44-FF04A76B063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DD212D85-BE15-4457-BEFC-F28A4F583BCA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9672FBAF-2CDC-4773-90DF-EE548F24C9E8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FF7E6EF7-54C8-4278-AD6D-E59691D91ADC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AFB1DABC-4996-4E8F-88D2-9082F63B3713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AB727274-1F2C-4722-95D2-DBA76D4B1F01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3CD77CE-C967-4E49-A05E-49B547F3C93D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7E6B0DB-40C4-4BA0-BC14-D12C0C949BD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D1CD1827-9FB3-4DB7-904B-2EA4AB1006EC}"/>
              </a:ext>
            </a:extLst>
          </p:cNvPr>
          <p:cNvSpPr txBox="1"/>
          <p:nvPr/>
        </p:nvSpPr>
        <p:spPr>
          <a:xfrm>
            <a:off x="5891453" y="11895194"/>
            <a:ext cx="129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10(b’1010)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1A5189B0-88FE-4F00-95BB-3C542F9A13BE}"/>
              </a:ext>
            </a:extLst>
          </p:cNvPr>
          <p:cNvSpPr txBox="1"/>
          <p:nvPr/>
        </p:nvSpPr>
        <p:spPr>
          <a:xfrm>
            <a:off x="5033646" y="1243490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Acquisition1 in serial</a:t>
            </a:r>
            <a:endParaRPr lang="en-US" dirty="0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C2335AF-4E23-4B23-888D-8C2A3971BA62}"/>
              </a:ext>
            </a:extLst>
          </p:cNvPr>
          <p:cNvSpPr txBox="1"/>
          <p:nvPr/>
        </p:nvSpPr>
        <p:spPr>
          <a:xfrm>
            <a:off x="17895901" y="1227478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(2)</a:t>
            </a:r>
          </a:p>
        </p:txBody>
      </p:sp>
      <p:sp>
        <p:nvSpPr>
          <p:cNvPr id="362" name="Arrow: Right 361">
            <a:extLst>
              <a:ext uri="{FF2B5EF4-FFF2-40B4-BE49-F238E27FC236}">
                <a16:creationId xmlns:a16="http://schemas.microsoft.com/office/drawing/2014/main" id="{1A2B1A9A-449B-4D89-9E68-B09DAEA7964D}"/>
              </a:ext>
            </a:extLst>
          </p:cNvPr>
          <p:cNvSpPr/>
          <p:nvPr/>
        </p:nvSpPr>
        <p:spPr>
          <a:xfrm>
            <a:off x="17912780" y="12063876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BF9C3397-A938-4B1A-8286-15B9A5FEE7CC}"/>
              </a:ext>
            </a:extLst>
          </p:cNvPr>
          <p:cNvSpPr/>
          <p:nvPr/>
        </p:nvSpPr>
        <p:spPr>
          <a:xfrm>
            <a:off x="7650288" y="11675071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F4DED25-0F29-4546-9A16-9FFF980323B6}"/>
              </a:ext>
            </a:extLst>
          </p:cNvPr>
          <p:cNvSpPr txBox="1"/>
          <p:nvPr/>
        </p:nvSpPr>
        <p:spPr>
          <a:xfrm>
            <a:off x="10667840" y="1183199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A06CC480-6C7F-4778-A7FC-5B1B6BFB8A67}"/>
              </a:ext>
            </a:extLst>
          </p:cNvPr>
          <p:cNvSpPr txBox="1"/>
          <p:nvPr/>
        </p:nvSpPr>
        <p:spPr>
          <a:xfrm>
            <a:off x="10840877" y="1227478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82" name="Arrow: Right 381">
            <a:extLst>
              <a:ext uri="{FF2B5EF4-FFF2-40B4-BE49-F238E27FC236}">
                <a16:creationId xmlns:a16="http://schemas.microsoft.com/office/drawing/2014/main" id="{062B8641-75CB-492D-9A7B-EA305453758E}"/>
              </a:ext>
            </a:extLst>
          </p:cNvPr>
          <p:cNvSpPr/>
          <p:nvPr/>
        </p:nvSpPr>
        <p:spPr>
          <a:xfrm>
            <a:off x="10655527" y="12125390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B3E3DF6E-9BE3-432F-9BDD-80E0BC15DFF2}"/>
              </a:ext>
            </a:extLst>
          </p:cNvPr>
          <p:cNvSpPr txBox="1"/>
          <p:nvPr/>
        </p:nvSpPr>
        <p:spPr>
          <a:xfrm>
            <a:off x="17869705" y="11766346"/>
            <a:ext cx="24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0F1637-8092-4425-BFAF-0CB94F351EFD}"/>
              </a:ext>
            </a:extLst>
          </p:cNvPr>
          <p:cNvGrpSpPr/>
          <p:nvPr/>
        </p:nvGrpSpPr>
        <p:grpSpPr>
          <a:xfrm>
            <a:off x="20172035" y="10846473"/>
            <a:ext cx="5458527" cy="2777878"/>
            <a:chOff x="18557295" y="16057846"/>
            <a:chExt cx="5458527" cy="2777878"/>
          </a:xfrm>
        </p:grpSpPr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67AE41EC-8DF2-4F7C-9559-09ADAD981689}"/>
                </a:ext>
              </a:extLst>
            </p:cNvPr>
            <p:cNvGrpSpPr/>
            <p:nvPr/>
          </p:nvGrpSpPr>
          <p:grpSpPr>
            <a:xfrm>
              <a:off x="18557295" y="16057846"/>
              <a:ext cx="5458527" cy="2777878"/>
              <a:chOff x="17180369" y="4593834"/>
              <a:chExt cx="5458525" cy="2777877"/>
            </a:xfrm>
          </p:grpSpPr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E32AFB57-D725-4584-8C31-36E2728E5E97}"/>
                  </a:ext>
                </a:extLst>
              </p:cNvPr>
              <p:cNvSpPr/>
              <p:nvPr/>
            </p:nvSpPr>
            <p:spPr>
              <a:xfrm>
                <a:off x="18984481" y="5136032"/>
                <a:ext cx="254299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TH- -&gt; x</a:t>
                </a:r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18602DBD-2B7B-41FF-BD15-3FA73C6CF58E}"/>
                  </a:ext>
                </a:extLst>
              </p:cNvPr>
              <p:cNvSpPr/>
              <p:nvPr/>
            </p:nvSpPr>
            <p:spPr>
              <a:xfrm>
                <a:off x="18984481" y="5480587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TH+ -&gt; x</a:t>
                </a:r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AA7FE3D7-A458-4B66-AFD4-318DE9F807CC}"/>
                  </a:ext>
                </a:extLst>
              </p:cNvPr>
              <p:cNvSpPr/>
              <p:nvPr/>
            </p:nvSpPr>
            <p:spPr>
              <a:xfrm>
                <a:off x="18984482" y="5825142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CH -&gt; x</a:t>
                </a:r>
              </a:p>
            </p:txBody>
          </p:sp>
          <p:cxnSp>
            <p:nvCxnSpPr>
              <p:cNvPr id="367" name="Straight Arrow Connector 366">
                <a:extLst>
                  <a:ext uri="{FF2B5EF4-FFF2-40B4-BE49-F238E27FC236}">
                    <a16:creationId xmlns:a16="http://schemas.microsoft.com/office/drawing/2014/main" id="{5455B89D-AABF-41A6-9B81-43757B5BEA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22900" y="5003073"/>
                <a:ext cx="281119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13EE8CAD-2170-4CFD-B59D-A78749DEC734}"/>
                  </a:ext>
                </a:extLst>
              </p:cNvPr>
              <p:cNvSpPr txBox="1"/>
              <p:nvPr/>
            </p:nvSpPr>
            <p:spPr>
              <a:xfrm>
                <a:off x="19657902" y="4593834"/>
                <a:ext cx="153060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4 bits wide</a:t>
                </a:r>
              </a:p>
            </p:txBody>
          </p:sp>
          <p:cxnSp>
            <p:nvCxnSpPr>
              <p:cNvPr id="369" name="Straight Arrow Connector 368">
                <a:extLst>
                  <a:ext uri="{FF2B5EF4-FFF2-40B4-BE49-F238E27FC236}">
                    <a16:creationId xmlns:a16="http://schemas.microsoft.com/office/drawing/2014/main" id="{F1EF7D1A-166D-492D-B244-034EA0C60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34482" y="5138614"/>
                <a:ext cx="0" cy="10078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D0FD803E-0BE8-43B6-B67B-458184ED3146}"/>
                  </a:ext>
                </a:extLst>
              </p:cNvPr>
              <p:cNvSpPr txBox="1"/>
              <p:nvPr/>
            </p:nvSpPr>
            <p:spPr>
              <a:xfrm>
                <a:off x="21634481" y="5483167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BB8BE6DB-4498-4753-ACD5-968B61D84E04}"/>
                  </a:ext>
                </a:extLst>
              </p:cNvPr>
              <p:cNvSpPr/>
              <p:nvPr/>
            </p:nvSpPr>
            <p:spPr>
              <a:xfrm>
                <a:off x="18984265" y="6167376"/>
                <a:ext cx="2542220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r>
                  <a:rPr lang="en-US" sz="1953">
                    <a:solidFill>
                      <a:schemeClr val="tx1"/>
                    </a:solidFill>
                  </a:rPr>
                  <a:t> -&gt; 4(b’100)</a:t>
                </a:r>
              </a:p>
            </p:txBody>
          </p:sp>
          <p:cxnSp>
            <p:nvCxnSpPr>
              <p:cNvPr id="372" name="Straight Arrow Connector 371">
                <a:extLst>
                  <a:ext uri="{FF2B5EF4-FFF2-40B4-BE49-F238E27FC236}">
                    <a16:creationId xmlns:a16="http://schemas.microsoft.com/office/drawing/2014/main" id="{54D1EB8D-28B5-454C-B55B-7B9D856D51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33493" y="6140605"/>
                <a:ext cx="769" cy="70089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EE276551-FDD3-410A-A1CA-F57592EF2285}"/>
                  </a:ext>
                </a:extLst>
              </p:cNvPr>
              <p:cNvSpPr txBox="1"/>
              <p:nvPr/>
            </p:nvSpPr>
            <p:spPr>
              <a:xfrm>
                <a:off x="21651141" y="6287540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374" name="Straight Arrow Connector 373">
                <a:extLst>
                  <a:ext uri="{FF2B5EF4-FFF2-40B4-BE49-F238E27FC236}">
                    <a16:creationId xmlns:a16="http://schemas.microsoft.com/office/drawing/2014/main" id="{1242F41C-FC3B-4A0A-9782-36CF50AEC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8837" y="6130422"/>
                <a:ext cx="0" cy="72272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D80A3279-70C6-469C-ADD9-C0763D96CFA0}"/>
                  </a:ext>
                </a:extLst>
              </p:cNvPr>
              <p:cNvSpPr txBox="1"/>
              <p:nvPr/>
            </p:nvSpPr>
            <p:spPr>
              <a:xfrm>
                <a:off x="17180369" y="6174080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  <p:cxnSp>
            <p:nvCxnSpPr>
              <p:cNvPr id="376" name="Straight Arrow Connector 375">
                <a:extLst>
                  <a:ext uri="{FF2B5EF4-FFF2-40B4-BE49-F238E27FC236}">
                    <a16:creationId xmlns:a16="http://schemas.microsoft.com/office/drawing/2014/main" id="{9847B67D-7A70-44FF-BB37-C8C1CF7B5C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9048" y="5110310"/>
                <a:ext cx="0" cy="10218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E88D9BF5-D1BB-4882-B18E-8D5695D7607D}"/>
                  </a:ext>
                </a:extLst>
              </p:cNvPr>
              <p:cNvSpPr txBox="1"/>
              <p:nvPr/>
            </p:nvSpPr>
            <p:spPr>
              <a:xfrm>
                <a:off x="17234322" y="5074107"/>
                <a:ext cx="1703206" cy="993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55E92C54-3591-43C8-A615-C0D459A17AE1}"/>
                  </a:ext>
                </a:extLst>
              </p:cNvPr>
              <p:cNvSpPr txBox="1"/>
              <p:nvPr/>
            </p:nvSpPr>
            <p:spPr>
              <a:xfrm>
                <a:off x="18783829" y="6978847"/>
                <a:ext cx="28893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Current value in SRAM2</a:t>
                </a:r>
              </a:p>
            </p:txBody>
          </p:sp>
        </p:grp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52E4F874-A04F-40E6-B7E2-087DFFA05910}"/>
                </a:ext>
              </a:extLst>
            </p:cNvPr>
            <p:cNvSpPr/>
            <p:nvPr/>
          </p:nvSpPr>
          <p:spPr>
            <a:xfrm>
              <a:off x="20361192" y="17966780"/>
              <a:ext cx="2542993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</a:t>
              </a: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1902286" y="6114481"/>
            <a:ext cx="1855740" cy="6544063"/>
            <a:chOff x="13339915" y="11456954"/>
            <a:chExt cx="1686444" cy="9106046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39915" y="11456954"/>
              <a:ext cx="1686444" cy="29988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5000" y="12608084"/>
              <a:ext cx="0" cy="7954916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5F9536ED-0E20-4BF0-B774-3B32E36E388E}"/>
              </a:ext>
            </a:extLst>
          </p:cNvPr>
          <p:cNvGrpSpPr/>
          <p:nvPr/>
        </p:nvGrpSpPr>
        <p:grpSpPr>
          <a:xfrm>
            <a:off x="20306439" y="19324289"/>
            <a:ext cx="5458527" cy="2777878"/>
            <a:chOff x="18557295" y="16057846"/>
            <a:chExt cx="5458527" cy="2777878"/>
          </a:xfrm>
        </p:grpSpPr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0AD6C634-3078-4AD7-A52C-0191C9B1046E}"/>
                </a:ext>
              </a:extLst>
            </p:cNvPr>
            <p:cNvGrpSpPr/>
            <p:nvPr/>
          </p:nvGrpSpPr>
          <p:grpSpPr>
            <a:xfrm>
              <a:off x="18557295" y="16057846"/>
              <a:ext cx="5458527" cy="2777878"/>
              <a:chOff x="17180369" y="4593834"/>
              <a:chExt cx="5458525" cy="2777877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BAA4DE60-7CE6-4DF4-B4D5-94BDBB80D96E}"/>
                  </a:ext>
                </a:extLst>
              </p:cNvPr>
              <p:cNvSpPr/>
              <p:nvPr/>
            </p:nvSpPr>
            <p:spPr>
              <a:xfrm>
                <a:off x="18984481" y="5136032"/>
                <a:ext cx="254299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TH- -&gt; x</a:t>
                </a: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53E80B17-737D-4CDC-B796-12BB873786EE}"/>
                  </a:ext>
                </a:extLst>
              </p:cNvPr>
              <p:cNvSpPr/>
              <p:nvPr/>
            </p:nvSpPr>
            <p:spPr>
              <a:xfrm>
                <a:off x="18984481" y="5480587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TH+ -&gt; x</a:t>
                </a: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8F871154-2FAF-4212-B804-6948CB24338C}"/>
                  </a:ext>
                </a:extLst>
              </p:cNvPr>
              <p:cNvSpPr/>
              <p:nvPr/>
            </p:nvSpPr>
            <p:spPr>
              <a:xfrm>
                <a:off x="18984482" y="5825142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CH -&gt; x</a:t>
                </a:r>
              </a:p>
            </p:txBody>
          </p:sp>
          <p:cxnSp>
            <p:nvCxnSpPr>
              <p:cNvPr id="410" name="Straight Arrow Connector 409">
                <a:extLst>
                  <a:ext uri="{FF2B5EF4-FFF2-40B4-BE49-F238E27FC236}">
                    <a16:creationId xmlns:a16="http://schemas.microsoft.com/office/drawing/2014/main" id="{91B6C28D-0940-45B8-82AE-B9800F2F4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22900" y="5003073"/>
                <a:ext cx="281119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869631A8-7B18-4063-A020-20F65FA40EA0}"/>
                  </a:ext>
                </a:extLst>
              </p:cNvPr>
              <p:cNvSpPr txBox="1"/>
              <p:nvPr/>
            </p:nvSpPr>
            <p:spPr>
              <a:xfrm>
                <a:off x="19657902" y="4593834"/>
                <a:ext cx="153060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4 bits wide</a:t>
                </a:r>
              </a:p>
            </p:txBody>
          </p:sp>
          <p:cxnSp>
            <p:nvCxnSpPr>
              <p:cNvPr id="412" name="Straight Arrow Connector 411">
                <a:extLst>
                  <a:ext uri="{FF2B5EF4-FFF2-40B4-BE49-F238E27FC236}">
                    <a16:creationId xmlns:a16="http://schemas.microsoft.com/office/drawing/2014/main" id="{D60E9396-C2D4-4DEE-8B92-AF875F9A2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34482" y="5138614"/>
                <a:ext cx="0" cy="10078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E6C04776-DE91-4E82-9BF2-B944FE0C117D}"/>
                  </a:ext>
                </a:extLst>
              </p:cNvPr>
              <p:cNvSpPr txBox="1"/>
              <p:nvPr/>
            </p:nvSpPr>
            <p:spPr>
              <a:xfrm>
                <a:off x="21634481" y="5483167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A5A1E628-12C0-49AB-94BB-1C13E86C61AB}"/>
                  </a:ext>
                </a:extLst>
              </p:cNvPr>
              <p:cNvSpPr/>
              <p:nvPr/>
            </p:nvSpPr>
            <p:spPr>
              <a:xfrm>
                <a:off x="18984265" y="6167376"/>
                <a:ext cx="2542220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r>
                  <a:rPr lang="en-US" sz="1953">
                    <a:solidFill>
                      <a:schemeClr val="tx1"/>
                    </a:solidFill>
                  </a:rPr>
                  <a:t> -&gt; 4(b’100)</a:t>
                </a:r>
              </a:p>
            </p:txBody>
          </p:sp>
          <p:cxnSp>
            <p:nvCxnSpPr>
              <p:cNvPr id="415" name="Straight Arrow Connector 414">
                <a:extLst>
                  <a:ext uri="{FF2B5EF4-FFF2-40B4-BE49-F238E27FC236}">
                    <a16:creationId xmlns:a16="http://schemas.microsoft.com/office/drawing/2014/main" id="{1558E35E-7C93-4F90-BB9F-2D9810F718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33493" y="6140605"/>
                <a:ext cx="769" cy="70089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E17CD109-2A88-4CAB-A8A3-9D0CF0C7B41F}"/>
                  </a:ext>
                </a:extLst>
              </p:cNvPr>
              <p:cNvSpPr txBox="1"/>
              <p:nvPr/>
            </p:nvSpPr>
            <p:spPr>
              <a:xfrm>
                <a:off x="21651141" y="6287540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417" name="Straight Arrow Connector 416">
                <a:extLst>
                  <a:ext uri="{FF2B5EF4-FFF2-40B4-BE49-F238E27FC236}">
                    <a16:creationId xmlns:a16="http://schemas.microsoft.com/office/drawing/2014/main" id="{334A1215-E0CA-4BF3-B535-3BCE582A53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8837" y="6130422"/>
                <a:ext cx="0" cy="72272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617DBED0-D711-482A-B11A-9A474E018191}"/>
                  </a:ext>
                </a:extLst>
              </p:cNvPr>
              <p:cNvSpPr txBox="1"/>
              <p:nvPr/>
            </p:nvSpPr>
            <p:spPr>
              <a:xfrm>
                <a:off x="17180369" y="6174080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  <p:cxnSp>
            <p:nvCxnSpPr>
              <p:cNvPr id="419" name="Straight Arrow Connector 418">
                <a:extLst>
                  <a:ext uri="{FF2B5EF4-FFF2-40B4-BE49-F238E27FC236}">
                    <a16:creationId xmlns:a16="http://schemas.microsoft.com/office/drawing/2014/main" id="{8280D68C-DD63-48C4-83BB-EE345B3E0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9048" y="5110310"/>
                <a:ext cx="0" cy="10218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F3DB2F76-6C3A-499D-ABA0-3DA46CFEA46B}"/>
                  </a:ext>
                </a:extLst>
              </p:cNvPr>
              <p:cNvSpPr txBox="1"/>
              <p:nvPr/>
            </p:nvSpPr>
            <p:spPr>
              <a:xfrm>
                <a:off x="17234322" y="5074107"/>
                <a:ext cx="1703206" cy="993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4A41F134-A894-486A-ADBA-5CD72EA5BBD2}"/>
                  </a:ext>
                </a:extLst>
              </p:cNvPr>
              <p:cNvSpPr txBox="1"/>
              <p:nvPr/>
            </p:nvSpPr>
            <p:spPr>
              <a:xfrm>
                <a:off x="18783829" y="6978847"/>
                <a:ext cx="28893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Current value in SRAM2</a:t>
                </a:r>
              </a:p>
            </p:txBody>
          </p:sp>
        </p:grp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E5D4F391-71EF-4E4B-A273-0CA8D93CFCBB}"/>
                </a:ext>
              </a:extLst>
            </p:cNvPr>
            <p:cNvSpPr/>
            <p:nvPr/>
          </p:nvSpPr>
          <p:spPr>
            <a:xfrm>
              <a:off x="20361192" y="17966780"/>
              <a:ext cx="2542993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</a:t>
              </a:r>
            </a:p>
          </p:txBody>
        </p: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193E96C2-0020-4704-859A-3838FE85E6D2}"/>
              </a:ext>
            </a:extLst>
          </p:cNvPr>
          <p:cNvSpPr txBox="1"/>
          <p:nvPr/>
        </p:nvSpPr>
        <p:spPr>
          <a:xfrm>
            <a:off x="4197120" y="20528562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11(b’1011)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9405776B-3A47-4804-9507-5AD45AB4BDCA}"/>
              </a:ext>
            </a:extLst>
          </p:cNvPr>
          <p:cNvSpPr txBox="1"/>
          <p:nvPr/>
        </p:nvSpPr>
        <p:spPr>
          <a:xfrm>
            <a:off x="4817386" y="21076041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Acquisition2 in serial</a:t>
            </a:r>
            <a:endParaRPr lang="en-US" dirty="0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18DA695-7D03-4403-A1A5-912A3D0082B8}"/>
              </a:ext>
            </a:extLst>
          </p:cNvPr>
          <p:cNvSpPr/>
          <p:nvPr/>
        </p:nvSpPr>
        <p:spPr>
          <a:xfrm>
            <a:off x="7663483" y="20372467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A61478-6D18-4A99-A6F5-457AB7CA875B}"/>
              </a:ext>
            </a:extLst>
          </p:cNvPr>
          <p:cNvSpPr txBox="1"/>
          <p:nvPr/>
        </p:nvSpPr>
        <p:spPr>
          <a:xfrm>
            <a:off x="13710056" y="17225477"/>
            <a:ext cx="239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since b’1111 indicates an invalid input data, both SRAM1 and SRAM2 do not change, </a:t>
            </a:r>
            <a:endParaRPr lang="en-US"/>
          </a:p>
        </p:txBody>
      </p:sp>
      <p:sp>
        <p:nvSpPr>
          <p:cNvPr id="453" name="Arrow: Right 452">
            <a:extLst>
              <a:ext uri="{FF2B5EF4-FFF2-40B4-BE49-F238E27FC236}">
                <a16:creationId xmlns:a16="http://schemas.microsoft.com/office/drawing/2014/main" id="{4B691F38-9E49-4D48-8992-F3EE34499AFE}"/>
              </a:ext>
            </a:extLst>
          </p:cNvPr>
          <p:cNvSpPr/>
          <p:nvPr/>
        </p:nvSpPr>
        <p:spPr>
          <a:xfrm>
            <a:off x="10608462" y="20907691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D04620B1-BF83-45A4-BF3B-D0FEF55D3CDF}"/>
              </a:ext>
            </a:extLst>
          </p:cNvPr>
          <p:cNvGrpSpPr/>
          <p:nvPr/>
        </p:nvGrpSpPr>
        <p:grpSpPr>
          <a:xfrm>
            <a:off x="4680854" y="24618658"/>
            <a:ext cx="5458527" cy="2777878"/>
            <a:chOff x="18557295" y="16057846"/>
            <a:chExt cx="5458527" cy="2777878"/>
          </a:xfrm>
        </p:grpSpPr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EF939945-EDEA-46E4-8E9E-0B0BC135F62F}"/>
                </a:ext>
              </a:extLst>
            </p:cNvPr>
            <p:cNvGrpSpPr/>
            <p:nvPr/>
          </p:nvGrpSpPr>
          <p:grpSpPr>
            <a:xfrm>
              <a:off x="18557295" y="16057846"/>
              <a:ext cx="5458527" cy="2777878"/>
              <a:chOff x="17180369" y="4593834"/>
              <a:chExt cx="5458525" cy="2777877"/>
            </a:xfrm>
          </p:grpSpPr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65479AE7-005B-44DB-AD67-52E4181CCF07}"/>
                  </a:ext>
                </a:extLst>
              </p:cNvPr>
              <p:cNvSpPr/>
              <p:nvPr/>
            </p:nvSpPr>
            <p:spPr>
              <a:xfrm>
                <a:off x="18984481" y="5136032"/>
                <a:ext cx="254299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TH- -&gt; x</a:t>
                </a:r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2AC10C51-812E-48D2-8A52-1B2E92A4A508}"/>
                  </a:ext>
                </a:extLst>
              </p:cNvPr>
              <p:cNvSpPr/>
              <p:nvPr/>
            </p:nvSpPr>
            <p:spPr>
              <a:xfrm>
                <a:off x="18984481" y="5480587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TH+ -&gt; x</a:t>
                </a:r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9DAACA7B-6C7A-475D-9C88-2E20BC4CFE1E}"/>
                  </a:ext>
                </a:extLst>
              </p:cNvPr>
              <p:cNvSpPr/>
              <p:nvPr/>
            </p:nvSpPr>
            <p:spPr>
              <a:xfrm>
                <a:off x="18984482" y="5825142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>
                    <a:solidFill>
                      <a:schemeClr val="tx1"/>
                    </a:solidFill>
                  </a:rPr>
                  <a:t>CH -&gt; 4(b’100)</a:t>
                </a:r>
              </a:p>
            </p:txBody>
          </p:sp>
          <p:cxnSp>
            <p:nvCxnSpPr>
              <p:cNvPr id="478" name="Straight Arrow Connector 477">
                <a:extLst>
                  <a:ext uri="{FF2B5EF4-FFF2-40B4-BE49-F238E27FC236}">
                    <a16:creationId xmlns:a16="http://schemas.microsoft.com/office/drawing/2014/main" id="{9968C647-D5B2-43E0-9935-0C07FB41A4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22900" y="5003073"/>
                <a:ext cx="281119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FDC40F90-0F27-4B95-A279-F0F8934F022B}"/>
                  </a:ext>
                </a:extLst>
              </p:cNvPr>
              <p:cNvSpPr txBox="1"/>
              <p:nvPr/>
            </p:nvSpPr>
            <p:spPr>
              <a:xfrm>
                <a:off x="19657902" y="4593834"/>
                <a:ext cx="153060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4 bits wide</a:t>
                </a:r>
              </a:p>
            </p:txBody>
          </p:sp>
          <p:cxnSp>
            <p:nvCxnSpPr>
              <p:cNvPr id="480" name="Straight Arrow Connector 479">
                <a:extLst>
                  <a:ext uri="{FF2B5EF4-FFF2-40B4-BE49-F238E27FC236}">
                    <a16:creationId xmlns:a16="http://schemas.microsoft.com/office/drawing/2014/main" id="{E5B066E3-A6B6-4125-AF97-42E45C0C0D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34482" y="5138614"/>
                <a:ext cx="0" cy="10078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D17F5751-8231-473F-A886-7E79BE1B03CC}"/>
                  </a:ext>
                </a:extLst>
              </p:cNvPr>
              <p:cNvSpPr txBox="1"/>
              <p:nvPr/>
            </p:nvSpPr>
            <p:spPr>
              <a:xfrm>
                <a:off x="21634481" y="5483167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68AD97BD-83B8-40C0-A44C-D886098CAD40}"/>
                  </a:ext>
                </a:extLst>
              </p:cNvPr>
              <p:cNvSpPr/>
              <p:nvPr/>
            </p:nvSpPr>
            <p:spPr>
              <a:xfrm>
                <a:off x="18984265" y="6167376"/>
                <a:ext cx="2542220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 err="1">
                    <a:solidFill>
                      <a:schemeClr val="tx1"/>
                    </a:solidFill>
                  </a:rPr>
                  <a:t>addrSaver</a:t>
                </a:r>
                <a:r>
                  <a:rPr lang="en-US" sz="1953" dirty="0">
                    <a:solidFill>
                      <a:schemeClr val="tx1"/>
                    </a:solidFill>
                  </a:rPr>
                  <a:t> -&gt; 4(b’100)</a:t>
                </a:r>
              </a:p>
            </p:txBody>
          </p:sp>
          <p:cxnSp>
            <p:nvCxnSpPr>
              <p:cNvPr id="483" name="Straight Arrow Connector 482">
                <a:extLst>
                  <a:ext uri="{FF2B5EF4-FFF2-40B4-BE49-F238E27FC236}">
                    <a16:creationId xmlns:a16="http://schemas.microsoft.com/office/drawing/2014/main" id="{8EAEC7F7-0AAF-4F6E-B8D7-3A02CE71DF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33493" y="6140605"/>
                <a:ext cx="769" cy="70089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9461FB34-41F9-42C4-80B6-099AC410169F}"/>
                  </a:ext>
                </a:extLst>
              </p:cNvPr>
              <p:cNvSpPr txBox="1"/>
              <p:nvPr/>
            </p:nvSpPr>
            <p:spPr>
              <a:xfrm>
                <a:off x="21651141" y="6287540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485" name="Straight Arrow Connector 484">
                <a:extLst>
                  <a:ext uri="{FF2B5EF4-FFF2-40B4-BE49-F238E27FC236}">
                    <a16:creationId xmlns:a16="http://schemas.microsoft.com/office/drawing/2014/main" id="{8C47C949-640A-4C6D-81E4-6BD93FA7B1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8837" y="6130422"/>
                <a:ext cx="0" cy="72272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8BDA82A8-3E2B-4DE6-9538-B40AEF20FFCD}"/>
                  </a:ext>
                </a:extLst>
              </p:cNvPr>
              <p:cNvSpPr txBox="1"/>
              <p:nvPr/>
            </p:nvSpPr>
            <p:spPr>
              <a:xfrm>
                <a:off x="17180369" y="6174080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  <p:cxnSp>
            <p:nvCxnSpPr>
              <p:cNvPr id="487" name="Straight Arrow Connector 486">
                <a:extLst>
                  <a:ext uri="{FF2B5EF4-FFF2-40B4-BE49-F238E27FC236}">
                    <a16:creationId xmlns:a16="http://schemas.microsoft.com/office/drawing/2014/main" id="{9762DDE7-DBC0-45AD-A82D-7C8DE0CA5D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9048" y="5110310"/>
                <a:ext cx="0" cy="10218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51F7BDC3-592E-42D4-82B9-93B1957F67C8}"/>
                  </a:ext>
                </a:extLst>
              </p:cNvPr>
              <p:cNvSpPr txBox="1"/>
              <p:nvPr/>
            </p:nvSpPr>
            <p:spPr>
              <a:xfrm>
                <a:off x="17234322" y="5074107"/>
                <a:ext cx="1703206" cy="993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81D21B74-6034-4DE0-A1DA-2B7BF296D907}"/>
                  </a:ext>
                </a:extLst>
              </p:cNvPr>
              <p:cNvSpPr txBox="1"/>
              <p:nvPr/>
            </p:nvSpPr>
            <p:spPr>
              <a:xfrm>
                <a:off x="18783829" y="6978847"/>
                <a:ext cx="28893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Current value in SRAM2</a:t>
                </a:r>
              </a:p>
            </p:txBody>
          </p:sp>
        </p:grp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0385FB2B-BB01-48EB-8D2C-F4B82AE15FAA}"/>
                </a:ext>
              </a:extLst>
            </p:cNvPr>
            <p:cNvSpPr/>
            <p:nvPr/>
          </p:nvSpPr>
          <p:spPr>
            <a:xfrm>
              <a:off x="20361192" y="17966780"/>
              <a:ext cx="2542993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</a:t>
              </a:r>
            </a:p>
          </p:txBody>
        </p:sp>
      </p:grpSp>
      <p:sp>
        <p:nvSpPr>
          <p:cNvPr id="490" name="Arrow: Right 489">
            <a:extLst>
              <a:ext uri="{FF2B5EF4-FFF2-40B4-BE49-F238E27FC236}">
                <a16:creationId xmlns:a16="http://schemas.microsoft.com/office/drawing/2014/main" id="{7FE830EE-3789-4203-AD66-F12393016250}"/>
              </a:ext>
            </a:extLst>
          </p:cNvPr>
          <p:cNvSpPr/>
          <p:nvPr/>
        </p:nvSpPr>
        <p:spPr>
          <a:xfrm>
            <a:off x="10565447" y="25745386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A403C125-1C40-434D-A072-648359D4E20E}"/>
              </a:ext>
            </a:extLst>
          </p:cNvPr>
          <p:cNvSpPr txBox="1"/>
          <p:nvPr/>
        </p:nvSpPr>
        <p:spPr>
          <a:xfrm>
            <a:off x="10662834" y="2594115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Build up filter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0762A133-8219-47B4-B79C-C85A0FE025FF}"/>
              </a:ext>
            </a:extLst>
          </p:cNvPr>
          <p:cNvSpPr txBox="1"/>
          <p:nvPr/>
        </p:nvSpPr>
        <p:spPr>
          <a:xfrm>
            <a:off x="10907850" y="25101249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 value of first histogram 4(b’100)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3FDE96F8-BCD2-416B-8E5D-B2FF92195FBA}"/>
              </a:ext>
            </a:extLst>
          </p:cNvPr>
          <p:cNvSpPr txBox="1"/>
          <p:nvPr/>
        </p:nvSpPr>
        <p:spPr>
          <a:xfrm>
            <a:off x="17939441" y="2062864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/>
              <p:nvPr/>
            </p:nvSpPr>
            <p:spPr>
              <a:xfrm>
                <a:off x="13537919" y="24983000"/>
                <a:ext cx="4681615" cy="18330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Build up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TH-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peak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=2∗5−4=6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TH+ = TH+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=6+2∗4=14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7919" y="24983000"/>
                <a:ext cx="4681615" cy="1833007"/>
              </a:xfrm>
              <a:prstGeom prst="rect">
                <a:avLst/>
              </a:prstGeom>
              <a:blipFill>
                <a:blip r:embed="rId3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5" name="TextBox 494">
            <a:extLst>
              <a:ext uri="{FF2B5EF4-FFF2-40B4-BE49-F238E27FC236}">
                <a16:creationId xmlns:a16="http://schemas.microsoft.com/office/drawing/2014/main" id="{68562A46-3EE6-46B4-9EC8-480C75654D2A}"/>
              </a:ext>
            </a:extLst>
          </p:cNvPr>
          <p:cNvSpPr txBox="1"/>
          <p:nvPr/>
        </p:nvSpPr>
        <p:spPr>
          <a:xfrm>
            <a:off x="27366592" y="19221649"/>
            <a:ext cx="185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 = - 6(b’0110)</a:t>
            </a:r>
          </a:p>
          <a:p>
            <a:r>
              <a:rPr lang="en-US"/>
              <a:t>TH+ 14(b’1110)</a:t>
            </a:r>
          </a:p>
          <a:p>
            <a:endParaRPr lang="en-US"/>
          </a:p>
        </p:txBody>
      </p:sp>
      <p:sp>
        <p:nvSpPr>
          <p:cNvPr id="496" name="Arrow: Right 495">
            <a:extLst>
              <a:ext uri="{FF2B5EF4-FFF2-40B4-BE49-F238E27FC236}">
                <a16:creationId xmlns:a16="http://schemas.microsoft.com/office/drawing/2014/main" id="{E63E6C24-4FCE-490F-BA90-B45B0A316DF5}"/>
              </a:ext>
            </a:extLst>
          </p:cNvPr>
          <p:cNvSpPr/>
          <p:nvPr/>
        </p:nvSpPr>
        <p:spPr>
          <a:xfrm>
            <a:off x="18740386" y="25673219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4BF5DA5C-95BE-4965-9993-6BE4871E817C}"/>
              </a:ext>
            </a:extLst>
          </p:cNvPr>
          <p:cNvGrpSpPr/>
          <p:nvPr/>
        </p:nvGrpSpPr>
        <p:grpSpPr>
          <a:xfrm>
            <a:off x="20312179" y="24362915"/>
            <a:ext cx="5458527" cy="2777878"/>
            <a:chOff x="18557295" y="16057846"/>
            <a:chExt cx="5458527" cy="2777878"/>
          </a:xfrm>
        </p:grpSpPr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9DF674D7-BF23-4943-985F-3C244A663DE7}"/>
                </a:ext>
              </a:extLst>
            </p:cNvPr>
            <p:cNvGrpSpPr/>
            <p:nvPr/>
          </p:nvGrpSpPr>
          <p:grpSpPr>
            <a:xfrm>
              <a:off x="18557295" y="16057846"/>
              <a:ext cx="5458527" cy="2777878"/>
              <a:chOff x="17180369" y="4593834"/>
              <a:chExt cx="5458525" cy="2777877"/>
            </a:xfrm>
          </p:grpSpPr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D9DB9BE9-E7F9-434A-AD66-E952236EB094}"/>
                  </a:ext>
                </a:extLst>
              </p:cNvPr>
              <p:cNvSpPr/>
              <p:nvPr/>
            </p:nvSpPr>
            <p:spPr>
              <a:xfrm>
                <a:off x="18984481" y="5136032"/>
                <a:ext cx="254299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TH- -&gt; x</a:t>
                </a:r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4E0B4D90-F754-41EC-B78C-8939D2FEB9C7}"/>
                  </a:ext>
                </a:extLst>
              </p:cNvPr>
              <p:cNvSpPr/>
              <p:nvPr/>
            </p:nvSpPr>
            <p:spPr>
              <a:xfrm>
                <a:off x="18984481" y="5480587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TH+ -&gt; x</a:t>
                </a:r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C353D646-AB4C-49BF-BB8A-42D4A5A65EA8}"/>
                  </a:ext>
                </a:extLst>
              </p:cNvPr>
              <p:cNvSpPr/>
              <p:nvPr/>
            </p:nvSpPr>
            <p:spPr>
              <a:xfrm>
                <a:off x="18984482" y="5825142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CH -&gt; x</a:t>
                </a:r>
              </a:p>
            </p:txBody>
          </p:sp>
          <p:cxnSp>
            <p:nvCxnSpPr>
              <p:cNvPr id="505" name="Straight Arrow Connector 504">
                <a:extLst>
                  <a:ext uri="{FF2B5EF4-FFF2-40B4-BE49-F238E27FC236}">
                    <a16:creationId xmlns:a16="http://schemas.microsoft.com/office/drawing/2014/main" id="{99C7AA01-09E6-4DDC-AA30-9CE1B9129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22900" y="5003073"/>
                <a:ext cx="281119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601BC5BE-B359-4526-A875-49111109EF61}"/>
                  </a:ext>
                </a:extLst>
              </p:cNvPr>
              <p:cNvSpPr txBox="1"/>
              <p:nvPr/>
            </p:nvSpPr>
            <p:spPr>
              <a:xfrm>
                <a:off x="19657902" y="4593834"/>
                <a:ext cx="153060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4 bits wide</a:t>
                </a:r>
              </a:p>
            </p:txBody>
          </p:sp>
          <p:cxnSp>
            <p:nvCxnSpPr>
              <p:cNvPr id="507" name="Straight Arrow Connector 506">
                <a:extLst>
                  <a:ext uri="{FF2B5EF4-FFF2-40B4-BE49-F238E27FC236}">
                    <a16:creationId xmlns:a16="http://schemas.microsoft.com/office/drawing/2014/main" id="{43827886-74D6-4B17-97D4-BDC4497FA0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34482" y="5138614"/>
                <a:ext cx="0" cy="10078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5BEA1756-219E-4AA4-9183-678A2D9D116C}"/>
                  </a:ext>
                </a:extLst>
              </p:cNvPr>
              <p:cNvSpPr txBox="1"/>
              <p:nvPr/>
            </p:nvSpPr>
            <p:spPr>
              <a:xfrm>
                <a:off x="21634481" y="5483167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E2A33742-ECE5-4988-B42B-8173F492A18E}"/>
                  </a:ext>
                </a:extLst>
              </p:cNvPr>
              <p:cNvSpPr/>
              <p:nvPr/>
            </p:nvSpPr>
            <p:spPr>
              <a:xfrm>
                <a:off x="18984265" y="6167376"/>
                <a:ext cx="2542220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 err="1">
                    <a:solidFill>
                      <a:schemeClr val="tx1"/>
                    </a:solidFill>
                  </a:rPr>
                  <a:t>addrSaver</a:t>
                </a:r>
                <a:r>
                  <a:rPr lang="en-US" sz="1953" dirty="0">
                    <a:solidFill>
                      <a:schemeClr val="tx1"/>
                    </a:solidFill>
                  </a:rPr>
                  <a:t> -&gt; 4(b’100)</a:t>
                </a:r>
              </a:p>
            </p:txBody>
          </p:sp>
          <p:cxnSp>
            <p:nvCxnSpPr>
              <p:cNvPr id="510" name="Straight Arrow Connector 509">
                <a:extLst>
                  <a:ext uri="{FF2B5EF4-FFF2-40B4-BE49-F238E27FC236}">
                    <a16:creationId xmlns:a16="http://schemas.microsoft.com/office/drawing/2014/main" id="{9511F5F9-E85A-41E0-92F5-2C1C315BF8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33493" y="6140605"/>
                <a:ext cx="769" cy="70089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BA45574C-47CD-4023-BFB0-E415BF3B4D14}"/>
                  </a:ext>
                </a:extLst>
              </p:cNvPr>
              <p:cNvSpPr txBox="1"/>
              <p:nvPr/>
            </p:nvSpPr>
            <p:spPr>
              <a:xfrm>
                <a:off x="21651141" y="6287540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512" name="Straight Arrow Connector 511">
                <a:extLst>
                  <a:ext uri="{FF2B5EF4-FFF2-40B4-BE49-F238E27FC236}">
                    <a16:creationId xmlns:a16="http://schemas.microsoft.com/office/drawing/2014/main" id="{83656E0E-CD3C-484B-8252-A0BF6FFAFC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8837" y="6130422"/>
                <a:ext cx="0" cy="72272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240BF52D-3B88-45A4-A49A-D46E5449F977}"/>
                  </a:ext>
                </a:extLst>
              </p:cNvPr>
              <p:cNvSpPr txBox="1"/>
              <p:nvPr/>
            </p:nvSpPr>
            <p:spPr>
              <a:xfrm>
                <a:off x="17180369" y="6174080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  <p:cxnSp>
            <p:nvCxnSpPr>
              <p:cNvPr id="514" name="Straight Arrow Connector 513">
                <a:extLst>
                  <a:ext uri="{FF2B5EF4-FFF2-40B4-BE49-F238E27FC236}">
                    <a16:creationId xmlns:a16="http://schemas.microsoft.com/office/drawing/2014/main" id="{F8774819-63F0-4219-9B45-16A107C2C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9048" y="5110310"/>
                <a:ext cx="0" cy="10218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516F05D7-45DE-43EF-9AAE-CD86A1AD7410}"/>
                  </a:ext>
                </a:extLst>
              </p:cNvPr>
              <p:cNvSpPr txBox="1"/>
              <p:nvPr/>
            </p:nvSpPr>
            <p:spPr>
              <a:xfrm>
                <a:off x="17234322" y="5074107"/>
                <a:ext cx="1703206" cy="993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AC29C95E-6DDB-4C99-96EB-7B65C489B1E2}"/>
                  </a:ext>
                </a:extLst>
              </p:cNvPr>
              <p:cNvSpPr txBox="1"/>
              <p:nvPr/>
            </p:nvSpPr>
            <p:spPr>
              <a:xfrm>
                <a:off x="18783829" y="6978847"/>
                <a:ext cx="28893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Current value in SRAM2</a:t>
                </a:r>
              </a:p>
            </p:txBody>
          </p:sp>
        </p:grp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39F927D7-13BB-4F2C-B578-4F82BDB15C2C}"/>
                </a:ext>
              </a:extLst>
            </p:cNvPr>
            <p:cNvSpPr/>
            <p:nvPr/>
          </p:nvSpPr>
          <p:spPr>
            <a:xfrm>
              <a:off x="20361192" y="17966780"/>
              <a:ext cx="2542993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</a:t>
              </a:r>
            </a:p>
          </p:txBody>
        </p:sp>
      </p:grp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2716257" y="712212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A53F7463-03D8-4F3C-9570-8DB67225ED31}"/>
              </a:ext>
            </a:extLst>
          </p:cNvPr>
          <p:cNvSpPr txBox="1"/>
          <p:nvPr/>
        </p:nvSpPr>
        <p:spPr>
          <a:xfrm>
            <a:off x="984946" y="24394230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1197838" y="6983626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histogram2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87C69CC3-EDCB-47C7-B047-BAA08880EC42}"/>
              </a:ext>
            </a:extLst>
          </p:cNvPr>
          <p:cNvSpPr txBox="1"/>
          <p:nvPr/>
        </p:nvSpPr>
        <p:spPr>
          <a:xfrm>
            <a:off x="2823064" y="24406982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CF666B7E-01E1-407D-8D61-B9090B1C0101}"/>
              </a:ext>
            </a:extLst>
          </p:cNvPr>
          <p:cNvSpPr txBox="1"/>
          <p:nvPr/>
        </p:nvSpPr>
        <p:spPr>
          <a:xfrm>
            <a:off x="1902286" y="6114480"/>
            <a:ext cx="1855740" cy="7284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67B0F039-C47A-48C1-97BB-8837519715C3}"/>
              </a:ext>
            </a:extLst>
          </p:cNvPr>
          <p:cNvGrpSpPr/>
          <p:nvPr/>
        </p:nvGrpSpPr>
        <p:grpSpPr>
          <a:xfrm>
            <a:off x="1816078" y="23776221"/>
            <a:ext cx="1855740" cy="3529955"/>
            <a:chOff x="13354331" y="10917878"/>
            <a:chExt cx="1686444" cy="7912690"/>
          </a:xfrm>
        </p:grpSpPr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9D3821EA-7347-42BE-9457-A3D8A629F829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AD12E117-233D-4691-BCAE-C97BEFB9C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97B8B0F-CCF7-451E-A902-E2201ACE9FFB}"/>
                  </a:ext>
                </a:extLst>
              </p:cNvPr>
              <p:cNvSpPr/>
              <p:nvPr/>
            </p:nvSpPr>
            <p:spPr>
              <a:xfrm>
                <a:off x="7556550" y="7207363"/>
                <a:ext cx="2953928" cy="22491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If(6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14)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addr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6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Else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Do nothing</a:t>
                </a:r>
              </a:p>
            </p:txBody>
          </p:sp>
        </mc:Choice>
        <mc:Fallback xmlns="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97B8B0F-CCF7-451E-A902-E2201ACE9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50" y="7207363"/>
                <a:ext cx="2953928" cy="22491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898F51D4-BE51-4134-9A83-F36E8C9CC933}"/>
                  </a:ext>
                </a:extLst>
              </p:cNvPr>
              <p:cNvSpPr/>
              <p:nvPr/>
            </p:nvSpPr>
            <p:spPr>
              <a:xfrm>
                <a:off x="32868209" y="27187230"/>
                <a:ext cx="2953928" cy="11994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TH-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If(TH-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TH+)</a:t>
                </a:r>
              </a:p>
            </p:txBody>
          </p:sp>
        </mc:Choice>
        <mc:Fallback xmlns=""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898F51D4-BE51-4134-9A83-F36E8C9CC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8209" y="27187230"/>
                <a:ext cx="2953928" cy="1199461"/>
              </a:xfrm>
              <a:prstGeom prst="rect">
                <a:avLst/>
              </a:prstGeom>
              <a:blipFill>
                <a:blip r:embed="rId5"/>
                <a:stretch>
                  <a:fillRect l="-617" t="-7035" r="-206" b="-1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8" name="Group 387">
            <a:extLst>
              <a:ext uri="{FF2B5EF4-FFF2-40B4-BE49-F238E27FC236}">
                <a16:creationId xmlns:a16="http://schemas.microsoft.com/office/drawing/2014/main" id="{FEB64A0A-FEBD-49D4-93D2-273E24F9625D}"/>
              </a:ext>
            </a:extLst>
          </p:cNvPr>
          <p:cNvGrpSpPr/>
          <p:nvPr/>
        </p:nvGrpSpPr>
        <p:grpSpPr>
          <a:xfrm>
            <a:off x="4109608" y="6000671"/>
            <a:ext cx="4053811" cy="6454628"/>
            <a:chOff x="4229995" y="5366408"/>
            <a:chExt cx="4053811" cy="6454628"/>
          </a:xfrm>
        </p:grpSpPr>
        <p:sp>
          <p:nvSpPr>
            <p:cNvPr id="389" name="Arrow: Bent 388">
              <a:extLst>
                <a:ext uri="{FF2B5EF4-FFF2-40B4-BE49-F238E27FC236}">
                  <a16:creationId xmlns:a16="http://schemas.microsoft.com/office/drawing/2014/main" id="{D430971D-D75B-4FD1-8E59-D3FDEE03A17A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127094E6-A633-430C-A690-811DA1216007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6454628"/>
              <a:chOff x="4229995" y="5366408"/>
              <a:chExt cx="4053811" cy="6454628"/>
            </a:xfrm>
          </p:grpSpPr>
          <p:sp>
            <p:nvSpPr>
              <p:cNvPr id="391" name="Arrow: Bent 390">
                <a:extLst>
                  <a:ext uri="{FF2B5EF4-FFF2-40B4-BE49-F238E27FC236}">
                    <a16:creationId xmlns:a16="http://schemas.microsoft.com/office/drawing/2014/main" id="{B2F5AF21-A170-42DD-B255-B9847C87DF71}"/>
                  </a:ext>
                </a:extLst>
              </p:cNvPr>
              <p:cNvSpPr/>
              <p:nvPr/>
            </p:nvSpPr>
            <p:spPr>
              <a:xfrm rot="10800000" flipH="1">
                <a:off x="4302443" y="5871320"/>
                <a:ext cx="3191063" cy="5949716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9151DFA2-0C89-4647-A120-FBCDB7BF0EAB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rough data</a:t>
                </a:r>
              </a:p>
              <a:p>
                <a:r>
                  <a:rPr lang="en-US" sz="2800" dirty="0"/>
                  <a:t>  (input from the  </a:t>
                </a:r>
              </a:p>
              <a:p>
                <a:r>
                  <a:rPr lang="en-US" sz="2800" dirty="0"/>
                  <a:t>  second measurement)</a:t>
                </a:r>
              </a:p>
            </p:txBody>
          </p:sp>
        </p:grp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2AECF1FD-8936-4763-B7F5-C6F93707CA20}"/>
              </a:ext>
            </a:extLst>
          </p:cNvPr>
          <p:cNvGrpSpPr/>
          <p:nvPr/>
        </p:nvGrpSpPr>
        <p:grpSpPr>
          <a:xfrm>
            <a:off x="3825222" y="15564828"/>
            <a:ext cx="4053811" cy="5557893"/>
            <a:chOff x="4229995" y="5366408"/>
            <a:chExt cx="4053811" cy="5557893"/>
          </a:xfrm>
        </p:grpSpPr>
        <p:sp>
          <p:nvSpPr>
            <p:cNvPr id="394" name="Arrow: Bent 393">
              <a:extLst>
                <a:ext uri="{FF2B5EF4-FFF2-40B4-BE49-F238E27FC236}">
                  <a16:creationId xmlns:a16="http://schemas.microsoft.com/office/drawing/2014/main" id="{B73A0325-B0F2-4C56-8EED-BE370D4854C5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2786E02A-9DB3-44B3-AAAC-407202646AA2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5557893"/>
              <a:chOff x="4229995" y="5366408"/>
              <a:chExt cx="4053811" cy="5557893"/>
            </a:xfrm>
          </p:grpSpPr>
          <p:sp>
            <p:nvSpPr>
              <p:cNvPr id="396" name="Arrow: Bent 395">
                <a:extLst>
                  <a:ext uri="{FF2B5EF4-FFF2-40B4-BE49-F238E27FC236}">
                    <a16:creationId xmlns:a16="http://schemas.microsoft.com/office/drawing/2014/main" id="{BB126CB6-DDEF-4D54-8F4B-C9036F4ADE01}"/>
                  </a:ext>
                </a:extLst>
              </p:cNvPr>
              <p:cNvSpPr/>
              <p:nvPr/>
            </p:nvSpPr>
            <p:spPr>
              <a:xfrm rot="10800000" flipH="1">
                <a:off x="4302443" y="5871319"/>
                <a:ext cx="3197922" cy="5052982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81783F5B-887D-4DEB-9F6F-9970AE833AB5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rough data</a:t>
                </a:r>
              </a:p>
              <a:p>
                <a:r>
                  <a:rPr lang="en-US" sz="2800" dirty="0"/>
                  <a:t>  (input from the  </a:t>
                </a:r>
              </a:p>
              <a:p>
                <a:r>
                  <a:rPr lang="en-US" sz="2800" dirty="0"/>
                  <a:t>  second measurement)</a:t>
                </a:r>
              </a:p>
            </p:txBody>
          </p:sp>
        </p:grpSp>
      </p:grpSp>
      <p:sp>
        <p:nvSpPr>
          <p:cNvPr id="400" name="TextBox 399">
            <a:extLst>
              <a:ext uri="{FF2B5EF4-FFF2-40B4-BE49-F238E27FC236}">
                <a16:creationId xmlns:a16="http://schemas.microsoft.com/office/drawing/2014/main" id="{22B3F1D0-2CF0-473F-B94F-31C2C209A4BF}"/>
              </a:ext>
            </a:extLst>
          </p:cNvPr>
          <p:cNvSpPr txBox="1"/>
          <p:nvPr/>
        </p:nvSpPr>
        <p:spPr>
          <a:xfrm>
            <a:off x="1034861" y="15726679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C96E3B7B-8D83-4F98-A8BD-59EEE061BDE9}"/>
              </a:ext>
            </a:extLst>
          </p:cNvPr>
          <p:cNvGrpSpPr/>
          <p:nvPr/>
        </p:nvGrpSpPr>
        <p:grpSpPr>
          <a:xfrm>
            <a:off x="1865993" y="15108670"/>
            <a:ext cx="1855740" cy="6218778"/>
            <a:chOff x="13354331" y="10917878"/>
            <a:chExt cx="1686444" cy="7912690"/>
          </a:xfrm>
        </p:grpSpPr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A66A2925-93DD-4714-9BC5-D0AAE853F7C1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98B93403-9EA2-48C2-B950-4E7F996E3B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1704224"/>
              <a:ext cx="13762" cy="712634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503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3216439-4C07-424A-A89F-B8FCCE42B5C3}"/>
              </a:ext>
            </a:extLst>
          </p:cNvPr>
          <p:cNvSpPr/>
          <p:nvPr/>
        </p:nvSpPr>
        <p:spPr>
          <a:xfrm>
            <a:off x="17053707" y="1565926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Build up filter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80E1D0-16ED-40DE-B44E-7789261D8BFA}"/>
              </a:ext>
            </a:extLst>
          </p:cNvPr>
          <p:cNvSpPr/>
          <p:nvPr/>
        </p:nvSpPr>
        <p:spPr>
          <a:xfrm>
            <a:off x="17053707" y="13799927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Get the first histogram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70FE6A-DB1D-4221-AAE4-CC0DE98FA44E}"/>
              </a:ext>
            </a:extLst>
          </p:cNvPr>
          <p:cNvCxnSpPr>
            <a:stCxn id="42" idx="2"/>
            <a:endCxn id="40" idx="0"/>
          </p:cNvCxnSpPr>
          <p:nvPr/>
        </p:nvCxnSpPr>
        <p:spPr>
          <a:xfrm>
            <a:off x="17739507" y="14561927"/>
            <a:ext cx="0" cy="1097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922D31D-2E24-409B-B680-E41F05F1CE88}"/>
              </a:ext>
            </a:extLst>
          </p:cNvPr>
          <p:cNvSpPr/>
          <p:nvPr/>
        </p:nvSpPr>
        <p:spPr>
          <a:xfrm>
            <a:off x="17053707" y="1704355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679DDC-950F-403D-AB39-60A757F8E0B7}"/>
              </a:ext>
            </a:extLst>
          </p:cNvPr>
          <p:cNvSpPr/>
          <p:nvPr/>
        </p:nvSpPr>
        <p:spPr>
          <a:xfrm>
            <a:off x="16897117" y="18339473"/>
            <a:ext cx="1684807" cy="8392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Get the second histogram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224309-F927-4E82-9BCD-7A3015344D19}"/>
              </a:ext>
            </a:extLst>
          </p:cNvPr>
          <p:cNvCxnSpPr>
            <a:cxnSpLocks/>
          </p:cNvCxnSpPr>
          <p:nvPr/>
        </p:nvCxnSpPr>
        <p:spPr>
          <a:xfrm>
            <a:off x="17444233" y="16421260"/>
            <a:ext cx="0" cy="622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B34D33-56DB-48B7-BEA6-E76FEBB39791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17739507" y="17805570"/>
            <a:ext cx="0" cy="533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A59DDF5-03E6-4C03-9E2F-623890A44A9A}"/>
              </a:ext>
            </a:extLst>
          </p:cNvPr>
          <p:cNvSpPr txBox="1"/>
          <p:nvPr/>
        </p:nvSpPr>
        <p:spPr>
          <a:xfrm>
            <a:off x="28272094" y="16285129"/>
            <a:ext cx="2034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PeakHis1</a:t>
            </a:r>
          </a:p>
          <a:p>
            <a:pPr algn="ctr"/>
            <a:r>
              <a:rPr lang="en-US"/>
              <a:t> (The peak value of first histogram)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1C6949-7FB8-43EC-8D94-46ABEE3FE07B}"/>
              </a:ext>
            </a:extLst>
          </p:cNvPr>
          <p:cNvSpPr txBox="1"/>
          <p:nvPr/>
        </p:nvSpPr>
        <p:spPr>
          <a:xfrm>
            <a:off x="16326836" y="13858570"/>
            <a:ext cx="71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426E5F2-8A2F-44CF-84DA-15FE175D0386}"/>
              </a:ext>
            </a:extLst>
          </p:cNvPr>
          <p:cNvSpPr/>
          <p:nvPr/>
        </p:nvSpPr>
        <p:spPr>
          <a:xfrm>
            <a:off x="12153900" y="12680880"/>
            <a:ext cx="1400173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 (Rough Data)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A1682F6-F7F8-49A1-AFD2-FB75A73A036F}"/>
              </a:ext>
            </a:extLst>
          </p:cNvPr>
          <p:cNvCxnSpPr>
            <a:cxnSpLocks/>
            <a:stCxn id="58" idx="2"/>
            <a:endCxn id="71" idx="1"/>
          </p:cNvCxnSpPr>
          <p:nvPr/>
        </p:nvCxnSpPr>
        <p:spPr>
          <a:xfrm rot="16200000" flipH="1">
            <a:off x="13361323" y="12935577"/>
            <a:ext cx="738047" cy="17526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C4C6CBD-F249-4946-A117-C98A92EAF7B9}"/>
              </a:ext>
            </a:extLst>
          </p:cNvPr>
          <p:cNvCxnSpPr>
            <a:stCxn id="58" idx="2"/>
            <a:endCxn id="46" idx="1"/>
          </p:cNvCxnSpPr>
          <p:nvPr/>
        </p:nvCxnSpPr>
        <p:spPr>
          <a:xfrm rot="16200000" flipH="1">
            <a:off x="12963030" y="13333853"/>
            <a:ext cx="3981673" cy="41997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C4E5A81F-8038-4D4A-BB26-88180F0F7DFF}"/>
              </a:ext>
            </a:extLst>
          </p:cNvPr>
          <p:cNvSpPr/>
          <p:nvPr/>
        </p:nvSpPr>
        <p:spPr>
          <a:xfrm>
            <a:off x="14606690" y="13799927"/>
            <a:ext cx="156454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First histogram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3E8999-3DDF-4B97-B5D5-EAA7E9851196}"/>
              </a:ext>
            </a:extLst>
          </p:cNvPr>
          <p:cNvCxnSpPr>
            <a:stCxn id="71" idx="3"/>
            <a:endCxn id="42" idx="1"/>
          </p:cNvCxnSpPr>
          <p:nvPr/>
        </p:nvCxnSpPr>
        <p:spPr>
          <a:xfrm>
            <a:off x="16171214" y="14180927"/>
            <a:ext cx="8824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5DC545F-BD64-41EE-B41C-D39AF6E74991}"/>
              </a:ext>
            </a:extLst>
          </p:cNvPr>
          <p:cNvGrpSpPr/>
          <p:nvPr/>
        </p:nvGrpSpPr>
        <p:grpSpPr>
          <a:xfrm>
            <a:off x="13554073" y="11515667"/>
            <a:ext cx="1064440" cy="9047333"/>
            <a:chOff x="13554073" y="11515667"/>
            <a:chExt cx="1064440" cy="904733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FA4FC7-D742-4E4F-8103-AC6449E1484C}"/>
                </a:ext>
              </a:extLst>
            </p:cNvPr>
            <p:cNvSpPr txBox="1"/>
            <p:nvPr/>
          </p:nvSpPr>
          <p:spPr>
            <a:xfrm>
              <a:off x="13554073" y="11515667"/>
              <a:ext cx="106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Timeline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6DE9368-AFAD-4CB5-A12A-8E9197866194}"/>
                </a:ext>
              </a:extLst>
            </p:cNvPr>
            <p:cNvCxnSpPr>
              <a:cxnSpLocks/>
            </p:cNvCxnSpPr>
            <p:nvPr/>
          </p:nvCxnSpPr>
          <p:spPr>
            <a:xfrm>
              <a:off x="14055000" y="11928520"/>
              <a:ext cx="0" cy="863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A7BFBCB-BD81-4B25-8888-D62B667CFCBF}"/>
              </a:ext>
            </a:extLst>
          </p:cNvPr>
          <p:cNvCxnSpPr>
            <a:cxnSpLocks/>
          </p:cNvCxnSpPr>
          <p:nvPr/>
        </p:nvCxnSpPr>
        <p:spPr>
          <a:xfrm>
            <a:off x="18067313" y="16421260"/>
            <a:ext cx="0" cy="622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5027CE5-394D-43C9-8242-97A46AAD7BFA}"/>
              </a:ext>
            </a:extLst>
          </p:cNvPr>
          <p:cNvSpPr txBox="1"/>
          <p:nvPr/>
        </p:nvSpPr>
        <p:spPr>
          <a:xfrm>
            <a:off x="16942593" y="1650432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TH-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B55EF7-0B11-40BE-AA4D-968A0CA3F0D1}"/>
              </a:ext>
            </a:extLst>
          </p:cNvPr>
          <p:cNvSpPr txBox="1"/>
          <p:nvPr/>
        </p:nvSpPr>
        <p:spPr>
          <a:xfrm>
            <a:off x="18052713" y="1651050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TH+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A6A358F-F0E8-4473-9255-1C64E2A4DDEC}"/>
              </a:ext>
            </a:extLst>
          </p:cNvPr>
          <p:cNvSpPr txBox="1"/>
          <p:nvPr/>
        </p:nvSpPr>
        <p:spPr>
          <a:xfrm>
            <a:off x="17739524" y="19265197"/>
            <a:ext cx="2034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Result</a:t>
            </a:r>
          </a:p>
          <a:p>
            <a:pPr algn="ctr"/>
            <a:r>
              <a:rPr lang="en-US"/>
              <a:t> (The peak value of second histogram)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9EB7B9-774E-42D1-827E-CE1DAF3A5832}"/>
              </a:ext>
            </a:extLst>
          </p:cNvPr>
          <p:cNvSpPr txBox="1"/>
          <p:nvPr/>
        </p:nvSpPr>
        <p:spPr>
          <a:xfrm>
            <a:off x="12854003" y="13855123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Rough data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94B2355-1843-43E0-8374-57E56E9A4862}"/>
              </a:ext>
            </a:extLst>
          </p:cNvPr>
          <p:cNvSpPr txBox="1"/>
          <p:nvPr/>
        </p:nvSpPr>
        <p:spPr>
          <a:xfrm>
            <a:off x="12817943" y="1708595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Rough data</a:t>
            </a:r>
          </a:p>
        </p:txBody>
      </p:sp>
      <p:sp>
        <p:nvSpPr>
          <p:cNvPr id="114" name="Arrow: Down 113">
            <a:extLst>
              <a:ext uri="{FF2B5EF4-FFF2-40B4-BE49-F238E27FC236}">
                <a16:creationId xmlns:a16="http://schemas.microsoft.com/office/drawing/2014/main" id="{4AFDE0E9-4B86-4977-BB84-F69584D86FF7}"/>
              </a:ext>
            </a:extLst>
          </p:cNvPr>
          <p:cNvSpPr/>
          <p:nvPr/>
        </p:nvSpPr>
        <p:spPr>
          <a:xfrm>
            <a:off x="17607787" y="19178717"/>
            <a:ext cx="263440" cy="1384300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9EE8E9B-9B88-4081-A469-B468BE5DB891}"/>
              </a:ext>
            </a:extLst>
          </p:cNvPr>
          <p:cNvSpPr/>
          <p:nvPr/>
        </p:nvSpPr>
        <p:spPr>
          <a:xfrm>
            <a:off x="27668959" y="1721714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Build up filter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80C9554-E021-4633-87AC-803C4A1C2B80}"/>
              </a:ext>
            </a:extLst>
          </p:cNvPr>
          <p:cNvSpPr/>
          <p:nvPr/>
        </p:nvSpPr>
        <p:spPr>
          <a:xfrm>
            <a:off x="27520545" y="13653563"/>
            <a:ext cx="1664748" cy="1043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on the first histogram in address </a:t>
            </a:r>
            <a:r>
              <a:rPr lang="en-US" err="1">
                <a:solidFill>
                  <a:schemeClr val="tx1"/>
                </a:solidFill>
              </a:rPr>
              <a:t>addr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8F1B85-5504-4972-8BEA-83B04E0C231E}"/>
              </a:ext>
            </a:extLst>
          </p:cNvPr>
          <p:cNvSpPr/>
          <p:nvPr/>
        </p:nvSpPr>
        <p:spPr>
          <a:xfrm>
            <a:off x="27668959" y="1860143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9DB2FFA-4213-4F75-9B10-9535120BF6A1}"/>
              </a:ext>
            </a:extLst>
          </p:cNvPr>
          <p:cNvSpPr/>
          <p:nvPr/>
        </p:nvSpPr>
        <p:spPr>
          <a:xfrm>
            <a:off x="27512369" y="19897353"/>
            <a:ext cx="1684807" cy="8392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Get the second histogram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66CD593-4DFB-4DD5-B779-7C8087BEFA95}"/>
              </a:ext>
            </a:extLst>
          </p:cNvPr>
          <p:cNvCxnSpPr>
            <a:cxnSpLocks/>
          </p:cNvCxnSpPr>
          <p:nvPr/>
        </p:nvCxnSpPr>
        <p:spPr>
          <a:xfrm>
            <a:off x="28059485" y="17979140"/>
            <a:ext cx="0" cy="622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45504B8-6E75-45BB-92F4-6C84D9493B9D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>
            <a:off x="28354759" y="19363450"/>
            <a:ext cx="0" cy="533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600D1EF-763C-4D07-B2BB-AB00078D57D0}"/>
              </a:ext>
            </a:extLst>
          </p:cNvPr>
          <p:cNvSpPr/>
          <p:nvPr/>
        </p:nvSpPr>
        <p:spPr>
          <a:xfrm>
            <a:off x="22769152" y="12680880"/>
            <a:ext cx="1400173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 (Rough Data)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8A96D6B5-E5D6-489D-BB6E-854AD4E0E6C1}"/>
              </a:ext>
            </a:extLst>
          </p:cNvPr>
          <p:cNvCxnSpPr>
            <a:cxnSpLocks/>
            <a:stCxn id="129" idx="2"/>
            <a:endCxn id="132" idx="1"/>
          </p:cNvCxnSpPr>
          <p:nvPr/>
        </p:nvCxnSpPr>
        <p:spPr>
          <a:xfrm rot="16200000" flipH="1">
            <a:off x="23976575" y="12935577"/>
            <a:ext cx="738047" cy="17526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D79AB66B-012E-4BB3-B4C2-6FEE893EBB83}"/>
              </a:ext>
            </a:extLst>
          </p:cNvPr>
          <p:cNvCxnSpPr>
            <a:stCxn id="129" idx="2"/>
            <a:endCxn id="123" idx="1"/>
          </p:cNvCxnSpPr>
          <p:nvPr/>
        </p:nvCxnSpPr>
        <p:spPr>
          <a:xfrm rot="16200000" flipH="1">
            <a:off x="22799323" y="14112796"/>
            <a:ext cx="5539553" cy="41997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7A66436-1C2F-4DA3-A608-99E796473A93}"/>
              </a:ext>
            </a:extLst>
          </p:cNvPr>
          <p:cNvSpPr/>
          <p:nvPr/>
        </p:nvSpPr>
        <p:spPr>
          <a:xfrm>
            <a:off x="25221942" y="13799927"/>
            <a:ext cx="156454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First histogram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3BD814A-7E3C-4AD6-9817-2306181A3AEB}"/>
              </a:ext>
            </a:extLst>
          </p:cNvPr>
          <p:cNvGrpSpPr/>
          <p:nvPr/>
        </p:nvGrpSpPr>
        <p:grpSpPr>
          <a:xfrm>
            <a:off x="24169325" y="11515667"/>
            <a:ext cx="1064440" cy="9047333"/>
            <a:chOff x="13554073" y="11515667"/>
            <a:chExt cx="1064440" cy="904733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06736F4-0603-4675-8BB2-52AD148116CC}"/>
                </a:ext>
              </a:extLst>
            </p:cNvPr>
            <p:cNvSpPr txBox="1"/>
            <p:nvPr/>
          </p:nvSpPr>
          <p:spPr>
            <a:xfrm>
              <a:off x="13554073" y="11515667"/>
              <a:ext cx="106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Timeline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120AFA06-1A4C-4621-9FA3-B5E2BE21CAE4}"/>
                </a:ext>
              </a:extLst>
            </p:cNvPr>
            <p:cNvCxnSpPr>
              <a:cxnSpLocks/>
            </p:cNvCxnSpPr>
            <p:nvPr/>
          </p:nvCxnSpPr>
          <p:spPr>
            <a:xfrm>
              <a:off x="14055000" y="11928520"/>
              <a:ext cx="0" cy="863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FB4A4A4-32B6-47D1-8322-FB2C763CD693}"/>
              </a:ext>
            </a:extLst>
          </p:cNvPr>
          <p:cNvCxnSpPr>
            <a:cxnSpLocks/>
          </p:cNvCxnSpPr>
          <p:nvPr/>
        </p:nvCxnSpPr>
        <p:spPr>
          <a:xfrm>
            <a:off x="28682565" y="17979140"/>
            <a:ext cx="0" cy="622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151F327-7EAA-4E24-9756-7B48F1450ED7}"/>
              </a:ext>
            </a:extLst>
          </p:cNvPr>
          <p:cNvSpPr txBox="1"/>
          <p:nvPr/>
        </p:nvSpPr>
        <p:spPr>
          <a:xfrm>
            <a:off x="27557845" y="1806220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TH-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99BE3EC-D292-4E30-957B-516BF328A21B}"/>
              </a:ext>
            </a:extLst>
          </p:cNvPr>
          <p:cNvSpPr txBox="1"/>
          <p:nvPr/>
        </p:nvSpPr>
        <p:spPr>
          <a:xfrm>
            <a:off x="28667965" y="1806838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TH+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8D808D0-F900-4D66-8290-817B6ECE7A56}"/>
              </a:ext>
            </a:extLst>
          </p:cNvPr>
          <p:cNvSpPr txBox="1"/>
          <p:nvPr/>
        </p:nvSpPr>
        <p:spPr>
          <a:xfrm>
            <a:off x="28352919" y="22114322"/>
            <a:ext cx="2034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Result</a:t>
            </a:r>
          </a:p>
          <a:p>
            <a:pPr algn="ctr"/>
            <a:r>
              <a:rPr lang="en-US"/>
              <a:t> (The peak value of second histogram)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A9AC6E1-D9E3-462D-ABDC-CE5BEF33005F}"/>
              </a:ext>
            </a:extLst>
          </p:cNvPr>
          <p:cNvSpPr txBox="1"/>
          <p:nvPr/>
        </p:nvSpPr>
        <p:spPr>
          <a:xfrm>
            <a:off x="23469255" y="13855123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Rough data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49FE1B4-BFB7-45BC-9502-5D3DFF0EF35C}"/>
              </a:ext>
            </a:extLst>
          </p:cNvPr>
          <p:cNvSpPr txBox="1"/>
          <p:nvPr/>
        </p:nvSpPr>
        <p:spPr>
          <a:xfrm>
            <a:off x="23433195" y="1864383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Rough data</a:t>
            </a:r>
          </a:p>
        </p:txBody>
      </p:sp>
      <p:sp>
        <p:nvSpPr>
          <p:cNvPr id="143" name="Arrow: Down 142">
            <a:extLst>
              <a:ext uri="{FF2B5EF4-FFF2-40B4-BE49-F238E27FC236}">
                <a16:creationId xmlns:a16="http://schemas.microsoft.com/office/drawing/2014/main" id="{B25EC7B7-E834-41DE-A5DC-0C2117D2CB63}"/>
              </a:ext>
            </a:extLst>
          </p:cNvPr>
          <p:cNvSpPr/>
          <p:nvPr/>
        </p:nvSpPr>
        <p:spPr>
          <a:xfrm>
            <a:off x="28221182" y="22027842"/>
            <a:ext cx="263440" cy="1384300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866EB10-EF16-4070-AB0A-63A667F256A3}"/>
              </a:ext>
            </a:extLst>
          </p:cNvPr>
          <p:cNvSpPr txBox="1"/>
          <p:nvPr/>
        </p:nvSpPr>
        <p:spPr>
          <a:xfrm>
            <a:off x="17179971" y="18019741"/>
            <a:ext cx="71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D9F23F4-F5F7-438A-BC5B-4BAFD73348D9}"/>
              </a:ext>
            </a:extLst>
          </p:cNvPr>
          <p:cNvSpPr txBox="1"/>
          <p:nvPr/>
        </p:nvSpPr>
        <p:spPr>
          <a:xfrm>
            <a:off x="26808610" y="13797387"/>
            <a:ext cx="71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E4D64B8-D71C-4CC6-BE77-E1EF231ECE34}"/>
              </a:ext>
            </a:extLst>
          </p:cNvPr>
          <p:cNvSpPr txBox="1"/>
          <p:nvPr/>
        </p:nvSpPr>
        <p:spPr>
          <a:xfrm>
            <a:off x="27814896" y="19413702"/>
            <a:ext cx="71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CE2C662-7F01-48AD-ACC9-F8DD980523D7}"/>
              </a:ext>
            </a:extLst>
          </p:cNvPr>
          <p:cNvSpPr/>
          <p:nvPr/>
        </p:nvSpPr>
        <p:spPr>
          <a:xfrm>
            <a:off x="27668959" y="15588077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Peak counter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075D0C6-D0B3-49E9-BF8C-12898CBCC09A}"/>
              </a:ext>
            </a:extLst>
          </p:cNvPr>
          <p:cNvCxnSpPr>
            <a:cxnSpLocks/>
            <a:stCxn id="121" idx="2"/>
            <a:endCxn id="150" idx="0"/>
          </p:cNvCxnSpPr>
          <p:nvPr/>
        </p:nvCxnSpPr>
        <p:spPr>
          <a:xfrm>
            <a:off x="28352919" y="14697392"/>
            <a:ext cx="1840" cy="890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4391CB8A-DAF4-41D6-AF3A-3B3199D80C49}"/>
              </a:ext>
            </a:extLst>
          </p:cNvPr>
          <p:cNvSpPr txBox="1"/>
          <p:nvPr/>
        </p:nvSpPr>
        <p:spPr>
          <a:xfrm>
            <a:off x="28352919" y="14958068"/>
            <a:ext cx="19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Current bin counts 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2BD81097-F9B1-4159-8907-FB7D8EAD7074}"/>
              </a:ext>
            </a:extLst>
          </p:cNvPr>
          <p:cNvCxnSpPr>
            <a:stCxn id="132" idx="2"/>
            <a:endCxn id="150" idx="1"/>
          </p:cNvCxnSpPr>
          <p:nvPr/>
        </p:nvCxnSpPr>
        <p:spPr>
          <a:xfrm rot="16200000" flipH="1">
            <a:off x="26133010" y="14433128"/>
            <a:ext cx="1407150" cy="16647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E1278CE2-3D72-4139-9897-E88954788DAF}"/>
              </a:ext>
            </a:extLst>
          </p:cNvPr>
          <p:cNvSpPr txBox="1"/>
          <p:nvPr/>
        </p:nvSpPr>
        <p:spPr>
          <a:xfrm>
            <a:off x="26430498" y="15628077"/>
            <a:ext cx="71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FA345A4-E09F-45C2-A737-FC3151B178DC}"/>
              </a:ext>
            </a:extLst>
          </p:cNvPr>
          <p:cNvCxnSpPr>
            <a:stCxn id="132" idx="3"/>
            <a:endCxn id="121" idx="1"/>
          </p:cNvCxnSpPr>
          <p:nvPr/>
        </p:nvCxnSpPr>
        <p:spPr>
          <a:xfrm flipV="1">
            <a:off x="26786482" y="14175478"/>
            <a:ext cx="734063" cy="5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165659A-8877-45AC-AF28-69B7DB5AD957}"/>
              </a:ext>
            </a:extLst>
          </p:cNvPr>
          <p:cNvCxnSpPr>
            <a:cxnSpLocks/>
          </p:cNvCxnSpPr>
          <p:nvPr/>
        </p:nvCxnSpPr>
        <p:spPr>
          <a:xfrm>
            <a:off x="28369047" y="16348787"/>
            <a:ext cx="1840" cy="890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332F4472-CB96-486B-BE0D-E0139DBFCC1A}"/>
              </a:ext>
            </a:extLst>
          </p:cNvPr>
          <p:cNvSpPr txBox="1"/>
          <p:nvPr/>
        </p:nvSpPr>
        <p:spPr>
          <a:xfrm>
            <a:off x="17775552" y="14670010"/>
            <a:ext cx="2034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PeakHis1</a:t>
            </a:r>
          </a:p>
          <a:p>
            <a:pPr algn="ctr"/>
            <a:r>
              <a:rPr lang="en-US"/>
              <a:t> (The peak value of first histogram)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620081-A71C-48E0-9AB9-27E9F1FF39E7}"/>
              </a:ext>
            </a:extLst>
          </p:cNvPr>
          <p:cNvSpPr/>
          <p:nvPr/>
        </p:nvSpPr>
        <p:spPr>
          <a:xfrm>
            <a:off x="27667119" y="2126774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Peak counter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BCB8A4D-F868-45F4-9677-2CCA3EF3E4B9}"/>
              </a:ext>
            </a:extLst>
          </p:cNvPr>
          <p:cNvCxnSpPr>
            <a:cxnSpLocks/>
          </p:cNvCxnSpPr>
          <p:nvPr/>
        </p:nvCxnSpPr>
        <p:spPr>
          <a:xfrm>
            <a:off x="28352919" y="20747726"/>
            <a:ext cx="0" cy="533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569968-9815-465A-AAEA-BC053D3A09BD}"/>
              </a:ext>
            </a:extLst>
          </p:cNvPr>
          <p:cNvSpPr txBox="1"/>
          <p:nvPr/>
        </p:nvSpPr>
        <p:spPr>
          <a:xfrm>
            <a:off x="28352919" y="20813826"/>
            <a:ext cx="19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Current bin counts 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5994F26-7DF9-414A-B08B-042AA1964F12}"/>
              </a:ext>
            </a:extLst>
          </p:cNvPr>
          <p:cNvCxnSpPr>
            <a:stCxn id="123" idx="3"/>
            <a:endCxn id="61" idx="3"/>
          </p:cNvCxnSpPr>
          <p:nvPr/>
        </p:nvCxnSpPr>
        <p:spPr>
          <a:xfrm flipH="1">
            <a:off x="29038719" y="18982433"/>
            <a:ext cx="1840" cy="2666307"/>
          </a:xfrm>
          <a:prstGeom prst="bentConnector3">
            <a:avLst>
              <a:gd name="adj1" fmla="val -8184005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D6899F6-3476-4E54-8D95-833C6E314A47}"/>
              </a:ext>
            </a:extLst>
          </p:cNvPr>
          <p:cNvSpPr txBox="1"/>
          <p:nvPr/>
        </p:nvSpPr>
        <p:spPr>
          <a:xfrm>
            <a:off x="30566909" y="20003861"/>
            <a:ext cx="71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5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0149F8-D616-4C12-A240-1AD4A42F9D20}"/>
              </a:ext>
            </a:extLst>
          </p:cNvPr>
          <p:cNvSpPr/>
          <p:nvPr/>
        </p:nvSpPr>
        <p:spPr>
          <a:xfrm>
            <a:off x="18948400" y="1485900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His Builder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A242909-7377-4762-BF4C-5F3E80BA4710}"/>
              </a:ext>
            </a:extLst>
          </p:cNvPr>
          <p:cNvSpPr/>
          <p:nvPr/>
        </p:nvSpPr>
        <p:spPr>
          <a:xfrm>
            <a:off x="16471187" y="1480408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+1 / Reset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14F455-D37A-497F-A494-AC27C726190F}"/>
              </a:ext>
            </a:extLst>
          </p:cNvPr>
          <p:cNvCxnSpPr>
            <a:cxnSpLocks/>
          </p:cNvCxnSpPr>
          <p:nvPr/>
        </p:nvCxnSpPr>
        <p:spPr>
          <a:xfrm flipH="1">
            <a:off x="17842804" y="15049500"/>
            <a:ext cx="1092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8B8233-3A6E-4A37-BC29-50030DD57653}"/>
              </a:ext>
            </a:extLst>
          </p:cNvPr>
          <p:cNvCxnSpPr>
            <a:cxnSpLocks/>
          </p:cNvCxnSpPr>
          <p:nvPr/>
        </p:nvCxnSpPr>
        <p:spPr>
          <a:xfrm>
            <a:off x="17875253" y="15392400"/>
            <a:ext cx="10731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45C1FFA-CDCA-4948-B56F-04041FA57BC4}"/>
              </a:ext>
            </a:extLst>
          </p:cNvPr>
          <p:cNvSpPr/>
          <p:nvPr/>
        </p:nvSpPr>
        <p:spPr>
          <a:xfrm>
            <a:off x="18948400" y="1365250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D145A6B-2EA2-415E-8927-2724F4AAF52A}"/>
              </a:ext>
            </a:extLst>
          </p:cNvPr>
          <p:cNvCxnSpPr>
            <a:cxnSpLocks/>
          </p:cNvCxnSpPr>
          <p:nvPr/>
        </p:nvCxnSpPr>
        <p:spPr>
          <a:xfrm>
            <a:off x="17132317" y="14058900"/>
            <a:ext cx="181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B635ACE-B7E4-41AB-B92E-CFDDFE0E3F9D}"/>
              </a:ext>
            </a:extLst>
          </p:cNvPr>
          <p:cNvSpPr txBox="1"/>
          <p:nvPr/>
        </p:nvSpPr>
        <p:spPr>
          <a:xfrm>
            <a:off x="17030723" y="13716003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(Rough Data)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1E584D-B093-4F49-8DDE-D6425B2748B3}"/>
              </a:ext>
            </a:extLst>
          </p:cNvPr>
          <p:cNvCxnSpPr>
            <a:stCxn id="75" idx="2"/>
            <a:endCxn id="2" idx="0"/>
          </p:cNvCxnSpPr>
          <p:nvPr/>
        </p:nvCxnSpPr>
        <p:spPr>
          <a:xfrm>
            <a:off x="19634200" y="14414517"/>
            <a:ext cx="0" cy="444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50194BD-78BD-4920-93D5-BA77C161CC25}"/>
              </a:ext>
            </a:extLst>
          </p:cNvPr>
          <p:cNvSpPr/>
          <p:nvPr/>
        </p:nvSpPr>
        <p:spPr>
          <a:xfrm>
            <a:off x="16471187" y="1590897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Peak Detector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ED502DA-28AE-4333-AEBF-99C6167B6D25}"/>
              </a:ext>
            </a:extLst>
          </p:cNvPr>
          <p:cNvSpPr/>
          <p:nvPr/>
        </p:nvSpPr>
        <p:spPr>
          <a:xfrm>
            <a:off x="16471187" y="17013867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Algebraic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29E1337-99EC-4704-9D31-DFDEC7024129}"/>
              </a:ext>
            </a:extLst>
          </p:cNvPr>
          <p:cNvCxnSpPr>
            <a:stCxn id="69" idx="2"/>
            <a:endCxn id="84" idx="0"/>
          </p:cNvCxnSpPr>
          <p:nvPr/>
        </p:nvCxnSpPr>
        <p:spPr>
          <a:xfrm>
            <a:off x="17156987" y="1556609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F207026-3C38-4878-9F70-3C072381F259}"/>
              </a:ext>
            </a:extLst>
          </p:cNvPr>
          <p:cNvCxnSpPr>
            <a:cxnSpLocks/>
          </p:cNvCxnSpPr>
          <p:nvPr/>
        </p:nvCxnSpPr>
        <p:spPr>
          <a:xfrm>
            <a:off x="16826787" y="1667099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361C9925-5C75-4478-B7E8-EAB57C9C8E4C}"/>
              </a:ext>
            </a:extLst>
          </p:cNvPr>
          <p:cNvCxnSpPr>
            <a:cxnSpLocks/>
            <a:stCxn id="85" idx="3"/>
            <a:endCxn id="75" idx="3"/>
          </p:cNvCxnSpPr>
          <p:nvPr/>
        </p:nvCxnSpPr>
        <p:spPr>
          <a:xfrm flipV="1">
            <a:off x="17842787" y="14033517"/>
            <a:ext cx="2477213" cy="3361367"/>
          </a:xfrm>
          <a:prstGeom prst="bentConnector3">
            <a:avLst>
              <a:gd name="adj1" fmla="val 1092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573DEBA-2F54-47A6-85AB-6F4CAB9A6D3F}"/>
              </a:ext>
            </a:extLst>
          </p:cNvPr>
          <p:cNvSpPr txBox="1"/>
          <p:nvPr/>
        </p:nvSpPr>
        <p:spPr>
          <a:xfrm>
            <a:off x="19634200" y="144145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B6FE59D-54DC-435B-A1A6-0D4A2CE1A4EE}"/>
              </a:ext>
            </a:extLst>
          </p:cNvPr>
          <p:cNvSpPr txBox="1"/>
          <p:nvPr/>
        </p:nvSpPr>
        <p:spPr>
          <a:xfrm>
            <a:off x="17855503" y="14690477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binCounts</a:t>
            </a:r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F43DC4D-91F1-40E1-BE0A-E010C2B58EA6}"/>
              </a:ext>
            </a:extLst>
          </p:cNvPr>
          <p:cNvSpPr txBox="1"/>
          <p:nvPr/>
        </p:nvSpPr>
        <p:spPr>
          <a:xfrm>
            <a:off x="17855487" y="15421587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binCounts</a:t>
            </a:r>
            <a:endParaRPr lang="en-US"/>
          </a:p>
          <a:p>
            <a:r>
              <a:rPr lang="en-US"/>
              <a:t>(new)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CACBCA2-4BF2-43B5-BB2A-C451D3297D9A}"/>
              </a:ext>
            </a:extLst>
          </p:cNvPr>
          <p:cNvSpPr txBox="1"/>
          <p:nvPr/>
        </p:nvSpPr>
        <p:spPr>
          <a:xfrm>
            <a:off x="15365837" y="15538093"/>
            <a:ext cx="18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binCounts</a:t>
            </a:r>
            <a:r>
              <a:rPr lang="en-US"/>
              <a:t> (new)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72E9AC5-379F-4417-9B3F-F701EBA4FB4E}"/>
              </a:ext>
            </a:extLst>
          </p:cNvPr>
          <p:cNvSpPr txBox="1"/>
          <p:nvPr/>
        </p:nvSpPr>
        <p:spPr>
          <a:xfrm>
            <a:off x="15663090" y="16625137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addrSaver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85799F-C6F9-4698-A54A-89029920D9AA}"/>
              </a:ext>
            </a:extLst>
          </p:cNvPr>
          <p:cNvSpPr/>
          <p:nvPr/>
        </p:nvSpPr>
        <p:spPr>
          <a:xfrm>
            <a:off x="10774947" y="1492250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His Builder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73792-016A-4EF8-A28B-8EC3E6548BCB}"/>
              </a:ext>
            </a:extLst>
          </p:cNvPr>
          <p:cNvSpPr/>
          <p:nvPr/>
        </p:nvSpPr>
        <p:spPr>
          <a:xfrm>
            <a:off x="10774947" y="1371600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D4E309-B207-4F73-A41D-B1A12F3BD7DA}"/>
              </a:ext>
            </a:extLst>
          </p:cNvPr>
          <p:cNvCxnSpPr>
            <a:cxnSpLocks/>
          </p:cNvCxnSpPr>
          <p:nvPr/>
        </p:nvCxnSpPr>
        <p:spPr>
          <a:xfrm>
            <a:off x="8958863" y="14122400"/>
            <a:ext cx="181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B1BB0C-FF7C-4B4F-BCEA-0FD15C04995C}"/>
              </a:ext>
            </a:extLst>
          </p:cNvPr>
          <p:cNvSpPr txBox="1"/>
          <p:nvPr/>
        </p:nvSpPr>
        <p:spPr>
          <a:xfrm>
            <a:off x="8857270" y="13779503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(Rough Data)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19B3BC-2CD9-4BDE-94F2-568104B76F8C}"/>
              </a:ext>
            </a:extLst>
          </p:cNvPr>
          <p:cNvCxnSpPr>
            <a:stCxn id="24" idx="2"/>
            <a:endCxn id="20" idx="0"/>
          </p:cNvCxnSpPr>
          <p:nvPr/>
        </p:nvCxnSpPr>
        <p:spPr>
          <a:xfrm>
            <a:off x="11460747" y="14478017"/>
            <a:ext cx="0" cy="444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B454179-3639-4AE0-95CE-0CAD72A55E3F}"/>
              </a:ext>
            </a:extLst>
          </p:cNvPr>
          <p:cNvSpPr/>
          <p:nvPr/>
        </p:nvSpPr>
        <p:spPr>
          <a:xfrm>
            <a:off x="10774947" y="1630679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Peak Detector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F46E26-57C4-4180-B4D1-3FDC90BB4797}"/>
              </a:ext>
            </a:extLst>
          </p:cNvPr>
          <p:cNvSpPr/>
          <p:nvPr/>
        </p:nvSpPr>
        <p:spPr>
          <a:xfrm>
            <a:off x="10774947" y="1741169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Algebraic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44C369-B56C-4C2D-B25B-B7F945B5100D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>
            <a:off x="11460747" y="15684500"/>
            <a:ext cx="0" cy="622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EE1565-3644-483E-9670-5DFC61444878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11460747" y="1706881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B5F8744-B1D7-4CFD-A919-8C733917D091}"/>
              </a:ext>
            </a:extLst>
          </p:cNvPr>
          <p:cNvCxnSpPr>
            <a:cxnSpLocks/>
            <a:stCxn id="29" idx="3"/>
            <a:endCxn id="24" idx="3"/>
          </p:cNvCxnSpPr>
          <p:nvPr/>
        </p:nvCxnSpPr>
        <p:spPr>
          <a:xfrm flipV="1">
            <a:off x="12146563" y="14097000"/>
            <a:ext cx="12700" cy="3695693"/>
          </a:xfrm>
          <a:prstGeom prst="bentConnector3">
            <a:avLst>
              <a:gd name="adj1" fmla="val 407368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965FDF1-32BE-4563-BB46-FB944B75CE1F}"/>
              </a:ext>
            </a:extLst>
          </p:cNvPr>
          <p:cNvSpPr txBox="1"/>
          <p:nvPr/>
        </p:nvSpPr>
        <p:spPr>
          <a:xfrm>
            <a:off x="11460747" y="144780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3C1F8F-B8B8-4E6E-81DE-9223FFBA9CE5}"/>
              </a:ext>
            </a:extLst>
          </p:cNvPr>
          <p:cNvSpPr txBox="1"/>
          <p:nvPr/>
        </p:nvSpPr>
        <p:spPr>
          <a:xfrm>
            <a:off x="9772483" y="15672487"/>
            <a:ext cx="174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count result of each bin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F2FEFD-732F-4F4B-997F-48C1D5B39608}"/>
              </a:ext>
            </a:extLst>
          </p:cNvPr>
          <p:cNvSpPr txBox="1"/>
          <p:nvPr/>
        </p:nvSpPr>
        <p:spPr>
          <a:xfrm>
            <a:off x="10301903" y="17042373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Result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9BC3FE-A384-44E0-9E1D-BF8A788200F0}"/>
              </a:ext>
            </a:extLst>
          </p:cNvPr>
          <p:cNvSpPr txBox="1"/>
          <p:nvPr/>
        </p:nvSpPr>
        <p:spPr>
          <a:xfrm>
            <a:off x="12651873" y="15603147"/>
            <a:ext cx="18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Filter parameters</a:t>
            </a:r>
          </a:p>
          <a:p>
            <a:r>
              <a:rPr lang="en-US"/>
              <a:t>TH- and TH+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B45D90-AEE0-4E30-9ADE-DEB40F3361A0}"/>
              </a:ext>
            </a:extLst>
          </p:cNvPr>
          <p:cNvSpPr txBox="1"/>
          <p:nvPr/>
        </p:nvSpPr>
        <p:spPr>
          <a:xfrm>
            <a:off x="18808710" y="17068794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THmin</a:t>
            </a:r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D13744-E4AB-48A4-B1D0-C6AAA5C5B129}"/>
              </a:ext>
            </a:extLst>
          </p:cNvPr>
          <p:cNvSpPr txBox="1"/>
          <p:nvPr/>
        </p:nvSpPr>
        <p:spPr>
          <a:xfrm>
            <a:off x="18809430" y="17682494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THmax</a:t>
            </a:r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A14FD74-FBDC-426F-B070-BF49A924AA69}"/>
              </a:ext>
            </a:extLst>
          </p:cNvPr>
          <p:cNvCxnSpPr>
            <a:cxnSpLocks/>
            <a:stCxn id="85" idx="2"/>
            <a:endCxn id="75" idx="0"/>
          </p:cNvCxnSpPr>
          <p:nvPr/>
        </p:nvCxnSpPr>
        <p:spPr>
          <a:xfrm rot="5400000" flipH="1" flipV="1">
            <a:off x="16333930" y="14475574"/>
            <a:ext cx="4123367" cy="2477213"/>
          </a:xfrm>
          <a:prstGeom prst="bentConnector5">
            <a:avLst>
              <a:gd name="adj1" fmla="val -5544"/>
              <a:gd name="adj2" fmla="val 160737"/>
              <a:gd name="adj3" fmla="val 10554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1039A1-956D-4D76-AD82-C27B5F18DFCB}"/>
              </a:ext>
            </a:extLst>
          </p:cNvPr>
          <p:cNvCxnSpPr>
            <a:cxnSpLocks/>
          </p:cNvCxnSpPr>
          <p:nvPr/>
        </p:nvCxnSpPr>
        <p:spPr>
          <a:xfrm>
            <a:off x="17474487" y="1667099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5A38D5D-9260-4D08-8922-EE2F449B4791}"/>
              </a:ext>
            </a:extLst>
          </p:cNvPr>
          <p:cNvSpPr txBox="1"/>
          <p:nvPr/>
        </p:nvSpPr>
        <p:spPr>
          <a:xfrm>
            <a:off x="17468150" y="16625137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recentMax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216439-4C07-424A-A89F-B8FCCE42B5C3}"/>
              </a:ext>
            </a:extLst>
          </p:cNvPr>
          <p:cNvSpPr/>
          <p:nvPr/>
        </p:nvSpPr>
        <p:spPr>
          <a:xfrm>
            <a:off x="4655293" y="1491083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His Builder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80E1D0-16ED-40DE-B44E-7789261D8BFA}"/>
              </a:ext>
            </a:extLst>
          </p:cNvPr>
          <p:cNvSpPr/>
          <p:nvPr/>
        </p:nvSpPr>
        <p:spPr>
          <a:xfrm>
            <a:off x="4655293" y="1370433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5A87B8A-E318-4B61-81FF-52147CCDCAD1}"/>
              </a:ext>
            </a:extLst>
          </p:cNvPr>
          <p:cNvCxnSpPr>
            <a:cxnSpLocks/>
          </p:cNvCxnSpPr>
          <p:nvPr/>
        </p:nvCxnSpPr>
        <p:spPr>
          <a:xfrm>
            <a:off x="2839210" y="14110733"/>
            <a:ext cx="181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1FA4FC7-D742-4E4F-8103-AC6449E1484C}"/>
              </a:ext>
            </a:extLst>
          </p:cNvPr>
          <p:cNvSpPr txBox="1"/>
          <p:nvPr/>
        </p:nvSpPr>
        <p:spPr>
          <a:xfrm>
            <a:off x="2737617" y="13767837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(Rough Data)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70FE6A-DB1D-4221-AAE4-CC0DE98FA44E}"/>
              </a:ext>
            </a:extLst>
          </p:cNvPr>
          <p:cNvCxnSpPr>
            <a:stCxn id="42" idx="2"/>
            <a:endCxn id="40" idx="0"/>
          </p:cNvCxnSpPr>
          <p:nvPr/>
        </p:nvCxnSpPr>
        <p:spPr>
          <a:xfrm>
            <a:off x="5341093" y="14466350"/>
            <a:ext cx="0" cy="444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922D31D-2E24-409B-B680-E41F05F1CE88}"/>
              </a:ext>
            </a:extLst>
          </p:cNvPr>
          <p:cNvSpPr/>
          <p:nvPr/>
        </p:nvSpPr>
        <p:spPr>
          <a:xfrm>
            <a:off x="4655293" y="16295127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Peak Detector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679DDC-950F-403D-AB39-60A757F8E0B7}"/>
              </a:ext>
            </a:extLst>
          </p:cNvPr>
          <p:cNvSpPr/>
          <p:nvPr/>
        </p:nvSpPr>
        <p:spPr>
          <a:xfrm>
            <a:off x="4655293" y="17400027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Algebraic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224309-F927-4E82-9BCD-7A3015344D19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>
            <a:off x="5341093" y="15672834"/>
            <a:ext cx="0" cy="622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B34D33-56DB-48B7-BEA6-E76FEBB39791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5341093" y="17057143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AB842E4-B408-4049-8DB6-29852C748571}"/>
              </a:ext>
            </a:extLst>
          </p:cNvPr>
          <p:cNvCxnSpPr>
            <a:cxnSpLocks/>
            <a:stCxn id="47" idx="3"/>
            <a:endCxn id="42" idx="3"/>
          </p:cNvCxnSpPr>
          <p:nvPr/>
        </p:nvCxnSpPr>
        <p:spPr>
          <a:xfrm flipV="1">
            <a:off x="6026910" y="14085334"/>
            <a:ext cx="12700" cy="3695693"/>
          </a:xfrm>
          <a:prstGeom prst="bentConnector3">
            <a:avLst>
              <a:gd name="adj1" fmla="val 407368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A59DDF5-03E6-4C03-9E2F-623890A44A9A}"/>
              </a:ext>
            </a:extLst>
          </p:cNvPr>
          <p:cNvSpPr txBox="1"/>
          <p:nvPr/>
        </p:nvSpPr>
        <p:spPr>
          <a:xfrm>
            <a:off x="5341093" y="1446633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F5ABEC-F04A-4F67-AD72-855D72A9AF38}"/>
              </a:ext>
            </a:extLst>
          </p:cNvPr>
          <p:cNvSpPr txBox="1"/>
          <p:nvPr/>
        </p:nvSpPr>
        <p:spPr>
          <a:xfrm>
            <a:off x="3652830" y="15660820"/>
            <a:ext cx="174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count result of each 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1C6949-7FB8-43EC-8D94-46ABEE3FE07B}"/>
              </a:ext>
            </a:extLst>
          </p:cNvPr>
          <p:cNvSpPr txBox="1"/>
          <p:nvPr/>
        </p:nvSpPr>
        <p:spPr>
          <a:xfrm>
            <a:off x="4182250" y="17030707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Result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84E725-24C9-467E-82AE-3FF2BDFABA72}"/>
              </a:ext>
            </a:extLst>
          </p:cNvPr>
          <p:cNvSpPr txBox="1"/>
          <p:nvPr/>
        </p:nvSpPr>
        <p:spPr>
          <a:xfrm>
            <a:off x="6532220" y="15591480"/>
            <a:ext cx="18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Filter parameters</a:t>
            </a:r>
          </a:p>
          <a:p>
            <a:r>
              <a:rPr lang="en-US"/>
              <a:t>TH- and TH+</a:t>
            </a:r>
          </a:p>
        </p:txBody>
      </p:sp>
    </p:spTree>
    <p:extLst>
      <p:ext uri="{BB962C8B-B14F-4D97-AF65-F5344CB8AC3E}">
        <p14:creationId xmlns:p14="http://schemas.microsoft.com/office/powerpoint/2010/main" val="30213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63CE37C-E4FC-406E-BFC5-E806C57FE1B4}"/>
              </a:ext>
            </a:extLst>
          </p:cNvPr>
          <p:cNvGrpSpPr/>
          <p:nvPr/>
        </p:nvGrpSpPr>
        <p:grpSpPr>
          <a:xfrm>
            <a:off x="10015590" y="10547683"/>
            <a:ext cx="4069180" cy="7555545"/>
            <a:chOff x="753977" y="132348"/>
            <a:chExt cx="3776015" cy="709414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3E1A43-C6A8-4D7C-9D3A-9CD2CB0591E1}"/>
                </a:ext>
              </a:extLst>
            </p:cNvPr>
            <p:cNvGrpSpPr/>
            <p:nvPr/>
          </p:nvGrpSpPr>
          <p:grpSpPr>
            <a:xfrm>
              <a:off x="753977" y="132348"/>
              <a:ext cx="3776015" cy="5435139"/>
              <a:chOff x="778040" y="256310"/>
              <a:chExt cx="3776015" cy="543513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AD7AE96-439A-45F8-8F0E-72D2F606E784}"/>
                  </a:ext>
                </a:extLst>
              </p:cNvPr>
              <p:cNvGrpSpPr/>
              <p:nvPr/>
            </p:nvGrpSpPr>
            <p:grpSpPr>
              <a:xfrm>
                <a:off x="778042" y="854242"/>
                <a:ext cx="2671986" cy="1590255"/>
                <a:chOff x="1523999" y="914400"/>
                <a:chExt cx="3339548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319CD60-67B5-49A3-968C-30D6A5B4B0CF}"/>
                    </a:ext>
                  </a:extLst>
                </p:cNvPr>
                <p:cNvSpPr/>
                <p:nvPr/>
              </p:nvSpPr>
              <p:spPr>
                <a:xfrm>
                  <a:off x="1523999" y="1868553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11904639-A8B1-435A-9ECF-CCB738D07E2A}"/>
                    </a:ext>
                  </a:extLst>
                </p:cNvPr>
                <p:cNvGrpSpPr/>
                <p:nvPr/>
              </p:nvGrpSpPr>
              <p:grpSpPr>
                <a:xfrm>
                  <a:off x="1523999" y="914400"/>
                  <a:ext cx="3339548" cy="1590255"/>
                  <a:chOff x="1523999" y="914400"/>
                  <a:chExt cx="3339548" cy="1590255"/>
                </a:xfrm>
                <a:grpFill/>
              </p:grpSpPr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343A7D5E-008F-40D6-A0AF-6BD8B41FFCC1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</a:t>
                    </a: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79F13419-F29F-4F92-9495-CC91B62037C5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3EB49213-8BEE-4E6E-B861-C2103565B2FB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331F3314-0535-4F97-9C41-3C6CBF6A5A47}"/>
                      </a:ext>
                    </a:extLst>
                  </p:cNvPr>
                  <p:cNvSpPr/>
                  <p:nvPr/>
                </p:nvSpPr>
                <p:spPr>
                  <a:xfrm>
                    <a:off x="1523999" y="2186604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- 1</a:t>
                    </a:r>
                  </a:p>
                </p:txBody>
              </p:sp>
            </p:grpSp>
          </p:grp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CDA6C4FC-5A70-403C-91CE-E950BD1273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042" y="625642"/>
                <a:ext cx="267198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0FE05E-671E-4DA8-97F7-C06F57649FB0}"/>
                  </a:ext>
                </a:extLst>
              </p:cNvPr>
              <p:cNvSpPr txBox="1"/>
              <p:nvPr/>
            </p:nvSpPr>
            <p:spPr>
              <a:xfrm>
                <a:off x="1236221" y="256310"/>
                <a:ext cx="192808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1DE0CC8-53EB-4E34-9ECF-0091D41E3508}"/>
                  </a:ext>
                </a:extLst>
              </p:cNvPr>
              <p:cNvGrpSpPr/>
              <p:nvPr/>
            </p:nvGrpSpPr>
            <p:grpSpPr>
              <a:xfrm>
                <a:off x="778042" y="2444497"/>
                <a:ext cx="2671986" cy="1590255"/>
                <a:chOff x="1523999" y="914400"/>
                <a:chExt cx="3339548" cy="1590255"/>
              </a:xfrm>
              <a:solidFill>
                <a:srgbClr val="FBEBFF"/>
              </a:solidFill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9014CFD-DE1A-4E83-A5D3-55144D51818D}"/>
                    </a:ext>
                  </a:extLst>
                </p:cNvPr>
                <p:cNvSpPr/>
                <p:nvPr/>
              </p:nvSpPr>
              <p:spPr>
                <a:xfrm>
                  <a:off x="1523999" y="1868553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914EE7DA-FF11-4C98-96D7-21926735B5DE}"/>
                    </a:ext>
                  </a:extLst>
                </p:cNvPr>
                <p:cNvGrpSpPr/>
                <p:nvPr/>
              </p:nvGrpSpPr>
              <p:grpSpPr>
                <a:xfrm>
                  <a:off x="1523999" y="914400"/>
                  <a:ext cx="3339548" cy="1590255"/>
                  <a:chOff x="1523999" y="914400"/>
                  <a:chExt cx="3339548" cy="1590255"/>
                </a:xfrm>
                <a:grpFill/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A976285D-534E-4FAD-AE52-13D41838C2F1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</a:t>
                    </a: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A13EC34D-453C-46D9-BC50-0FE66A484785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AB54714-8C2B-4AD4-A52B-88EC02F8618F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F7E1E72-0DFA-4F33-BB51-E5B401B3083D}"/>
                      </a:ext>
                    </a:extLst>
                  </p:cNvPr>
                  <p:cNvSpPr/>
                  <p:nvPr/>
                </p:nvSpPr>
                <p:spPr>
                  <a:xfrm>
                    <a:off x="1523999" y="2186604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- 1</a:t>
                    </a:r>
                  </a:p>
                </p:txBody>
              </p:sp>
            </p:grp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CCDE21C-C255-457E-B204-8554F5899405}"/>
                  </a:ext>
                </a:extLst>
              </p:cNvPr>
              <p:cNvGrpSpPr/>
              <p:nvPr/>
            </p:nvGrpSpPr>
            <p:grpSpPr>
              <a:xfrm>
                <a:off x="778040" y="4045279"/>
                <a:ext cx="2671987" cy="1580052"/>
                <a:chOff x="1523997" y="228124"/>
                <a:chExt cx="3339549" cy="1580052"/>
              </a:xfrm>
              <a:solidFill>
                <a:srgbClr val="DDF9FF"/>
              </a:solidFill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40918C-0ABF-43E4-B540-7D74E405C1C6}"/>
                    </a:ext>
                  </a:extLst>
                </p:cNvPr>
                <p:cNvSpPr/>
                <p:nvPr/>
              </p:nvSpPr>
              <p:spPr>
                <a:xfrm>
                  <a:off x="1523997" y="118902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BF69F728-75D1-4916-BA27-9D3D3A95176D}"/>
                    </a:ext>
                  </a:extLst>
                </p:cNvPr>
                <p:cNvGrpSpPr/>
                <p:nvPr/>
              </p:nvGrpSpPr>
              <p:grpSpPr>
                <a:xfrm>
                  <a:off x="1523997" y="228124"/>
                  <a:ext cx="3339549" cy="1580052"/>
                  <a:chOff x="1523997" y="228124"/>
                  <a:chExt cx="3339549" cy="1580052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738FA529-DF51-41A4-A16F-D0F843378CC3}"/>
                      </a:ext>
                    </a:extLst>
                  </p:cNvPr>
                  <p:cNvSpPr/>
                  <p:nvPr/>
                </p:nvSpPr>
                <p:spPr>
                  <a:xfrm>
                    <a:off x="1523998" y="228124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</a:t>
                    </a: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86B1E98E-11A6-4DF3-A377-D02B852E0DF6}"/>
                      </a:ext>
                    </a:extLst>
                  </p:cNvPr>
                  <p:cNvSpPr/>
                  <p:nvPr/>
                </p:nvSpPr>
                <p:spPr>
                  <a:xfrm>
                    <a:off x="1523997" y="555589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2CE82CDD-66E1-4B7A-9E60-E32E3566C472}"/>
                      </a:ext>
                    </a:extLst>
                  </p:cNvPr>
                  <p:cNvSpPr/>
                  <p:nvPr/>
                </p:nvSpPr>
                <p:spPr>
                  <a:xfrm>
                    <a:off x="1523997" y="870977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744AC193-B9CB-400A-9689-2F01CC8BCBBF}"/>
                      </a:ext>
                    </a:extLst>
                  </p:cNvPr>
                  <p:cNvSpPr/>
                  <p:nvPr/>
                </p:nvSpPr>
                <p:spPr>
                  <a:xfrm>
                    <a:off x="1523997" y="1490125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- 1</a:t>
                    </a:r>
                  </a:p>
                </p:txBody>
              </p:sp>
            </p:grpSp>
          </p:grp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B2486D44-554C-4980-B81B-B7BC18C378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DC3B165-8D76-4A95-96D1-7F654655985D}"/>
                  </a:ext>
                </a:extLst>
              </p:cNvPr>
              <p:cNvSpPr txBox="1"/>
              <p:nvPr/>
            </p:nvSpPr>
            <p:spPr>
              <a:xfrm>
                <a:off x="3657601" y="1429650"/>
                <a:ext cx="890335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B7E9C6F-99E4-42F8-8477-0D64325B4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2444497"/>
                <a:ext cx="0" cy="159025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08EC49F-728F-445F-8C80-39E620F1E22F}"/>
                  </a:ext>
                </a:extLst>
              </p:cNvPr>
              <p:cNvSpPr txBox="1"/>
              <p:nvPr/>
            </p:nvSpPr>
            <p:spPr>
              <a:xfrm>
                <a:off x="3657601" y="3019906"/>
                <a:ext cx="890335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2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7493FBC-6A22-43FF-8534-18ED7C4A1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598" y="4002867"/>
                <a:ext cx="0" cy="16885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385306A-8407-4C86-82AC-ADD0DA00B7A6}"/>
                  </a:ext>
                </a:extLst>
              </p:cNvPr>
              <p:cNvSpPr txBox="1"/>
              <p:nvPr/>
            </p:nvSpPr>
            <p:spPr>
              <a:xfrm>
                <a:off x="3663720" y="4688132"/>
                <a:ext cx="890335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3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4FF6EFB-DD67-4BAF-BAE5-332EAD5DD4C0}"/>
                </a:ext>
              </a:extLst>
            </p:cNvPr>
            <p:cNvSpPr txBox="1"/>
            <p:nvPr/>
          </p:nvSpPr>
          <p:spPr>
            <a:xfrm>
              <a:off x="1588140" y="6857618"/>
              <a:ext cx="1003664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SRAM1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A1B095-C5FE-4902-9D2C-E7E69AD54A6C}"/>
              </a:ext>
            </a:extLst>
          </p:cNvPr>
          <p:cNvGrpSpPr/>
          <p:nvPr/>
        </p:nvGrpSpPr>
        <p:grpSpPr>
          <a:xfrm>
            <a:off x="14718467" y="11969024"/>
            <a:ext cx="4182387" cy="4189964"/>
            <a:chOff x="753976" y="119520"/>
            <a:chExt cx="3769897" cy="386765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AF0D902-C15A-4C4E-9088-DCB72D114555}"/>
                </a:ext>
              </a:extLst>
            </p:cNvPr>
            <p:cNvGrpSpPr/>
            <p:nvPr/>
          </p:nvGrpSpPr>
          <p:grpSpPr>
            <a:xfrm>
              <a:off x="753976" y="119520"/>
              <a:ext cx="3769897" cy="3384437"/>
              <a:chOff x="778039" y="243482"/>
              <a:chExt cx="3769897" cy="3384437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DDF01802-C54F-4FFE-95C6-EB9A08501127}"/>
                  </a:ext>
                </a:extLst>
              </p:cNvPr>
              <p:cNvGrpSpPr/>
              <p:nvPr/>
            </p:nvGrpSpPr>
            <p:grpSpPr>
              <a:xfrm>
                <a:off x="778042" y="854242"/>
                <a:ext cx="2671986" cy="954153"/>
                <a:chOff x="1523999" y="914400"/>
                <a:chExt cx="3339548" cy="954153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95E1587-A28F-4016-818B-0B50706D8E77}"/>
                    </a:ext>
                  </a:extLst>
                </p:cNvPr>
                <p:cNvSpPr/>
                <p:nvPr/>
              </p:nvSpPr>
              <p:spPr>
                <a:xfrm>
                  <a:off x="1523999" y="914400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C75CF57-B265-44EB-A832-0F0C78C81048}"/>
                    </a:ext>
                  </a:extLst>
                </p:cNvPr>
                <p:cNvSpPr/>
                <p:nvPr/>
              </p:nvSpPr>
              <p:spPr>
                <a:xfrm>
                  <a:off x="1523999" y="1232451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AB96FF9-175A-4CCC-89EE-D2FF7E02F271}"/>
                    </a:ext>
                  </a:extLst>
                </p:cNvPr>
                <p:cNvSpPr/>
                <p:nvPr/>
              </p:nvSpPr>
              <p:spPr>
                <a:xfrm>
                  <a:off x="1523999" y="1550502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80CA7A1-FF60-42D4-BC06-60953DE94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042" y="625642"/>
                <a:ext cx="267198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8DE0030-25F2-4B33-99DD-5B30FDE63A51}"/>
                  </a:ext>
                </a:extLst>
              </p:cNvPr>
              <p:cNvSpPr txBox="1"/>
              <p:nvPr/>
            </p:nvSpPr>
            <p:spPr>
              <a:xfrm>
                <a:off x="1424210" y="243482"/>
                <a:ext cx="1379644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Np bits wide</a:t>
                </a: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C2158F8-E03D-482C-936A-DC45A85FF710}"/>
                  </a:ext>
                </a:extLst>
              </p:cNvPr>
              <p:cNvGrpSpPr/>
              <p:nvPr/>
            </p:nvGrpSpPr>
            <p:grpSpPr>
              <a:xfrm>
                <a:off x="778041" y="1784595"/>
                <a:ext cx="2671986" cy="960741"/>
                <a:chOff x="1523998" y="254498"/>
                <a:chExt cx="3339548" cy="960741"/>
              </a:xfrm>
              <a:solidFill>
                <a:srgbClr val="FBEBFF"/>
              </a:solidFill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1E228A9C-2BDA-4DA9-A60B-9A9F1D7ABBEA}"/>
                    </a:ext>
                  </a:extLst>
                </p:cNvPr>
                <p:cNvSpPr/>
                <p:nvPr/>
              </p:nvSpPr>
              <p:spPr>
                <a:xfrm>
                  <a:off x="1523998" y="25449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480AF44-8763-45A0-B754-141A7457DA3F}"/>
                    </a:ext>
                  </a:extLst>
                </p:cNvPr>
                <p:cNvSpPr/>
                <p:nvPr/>
              </p:nvSpPr>
              <p:spPr>
                <a:xfrm>
                  <a:off x="1523998" y="576043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538AB558-D86C-4FD9-93C2-E14274850D77}"/>
                    </a:ext>
                  </a:extLst>
                </p:cNvPr>
                <p:cNvSpPr/>
                <p:nvPr/>
              </p:nvSpPr>
              <p:spPr>
                <a:xfrm>
                  <a:off x="1523998" y="89718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43C01E0-7981-46CE-BF1E-A7A78985231D}"/>
                  </a:ext>
                </a:extLst>
              </p:cNvPr>
              <p:cNvGrpSpPr/>
              <p:nvPr/>
            </p:nvGrpSpPr>
            <p:grpSpPr>
              <a:xfrm>
                <a:off x="778039" y="2746547"/>
                <a:ext cx="2671987" cy="881372"/>
                <a:chOff x="1523996" y="-1070608"/>
                <a:chExt cx="3339550" cy="881372"/>
              </a:xfrm>
              <a:solidFill>
                <a:srgbClr val="DDF9FF"/>
              </a:solidFill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035298F-3CEB-4DE0-98F4-BBC06339A000}"/>
                    </a:ext>
                  </a:extLst>
                </p:cNvPr>
                <p:cNvSpPr/>
                <p:nvPr/>
              </p:nvSpPr>
              <p:spPr>
                <a:xfrm>
                  <a:off x="1523998" y="-107060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60259267-1AC8-4B45-A4B3-FFEB7F50C513}"/>
                    </a:ext>
                  </a:extLst>
                </p:cNvPr>
                <p:cNvSpPr/>
                <p:nvPr/>
              </p:nvSpPr>
              <p:spPr>
                <a:xfrm>
                  <a:off x="1523996" y="-757882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8BE50905-FF44-4C6F-8719-54CF37F9DD4F}"/>
                    </a:ext>
                  </a:extLst>
                </p:cNvPr>
                <p:cNvSpPr/>
                <p:nvPr/>
              </p:nvSpPr>
              <p:spPr>
                <a:xfrm>
                  <a:off x="1523997" y="-444629"/>
                  <a:ext cx="3339542" cy="255393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</p:grp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8F0D1BC-18F9-41E8-880F-E60515841C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854242"/>
                <a:ext cx="0" cy="93035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853AB48-C1EC-4C0A-9F59-96D29722A5D1}"/>
                  </a:ext>
                </a:extLst>
              </p:cNvPr>
              <p:cNvSpPr txBox="1"/>
              <p:nvPr/>
            </p:nvSpPr>
            <p:spPr>
              <a:xfrm>
                <a:off x="3657600" y="1172294"/>
                <a:ext cx="890336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1946C512-A6AA-47BA-A0B8-6D19B165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599" y="1753212"/>
                <a:ext cx="0" cy="98637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2BE710C-081D-4B24-BE84-94DE91C80700}"/>
                  </a:ext>
                </a:extLst>
              </p:cNvPr>
              <p:cNvSpPr txBox="1"/>
              <p:nvPr/>
            </p:nvSpPr>
            <p:spPr>
              <a:xfrm>
                <a:off x="3657600" y="2065753"/>
                <a:ext cx="890336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2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74D32C7A-A43A-4253-9474-EF973B35B1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372" y="2739586"/>
                <a:ext cx="0" cy="88833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A99E336-44F1-48B3-AD2A-E2DBD3C193A4}"/>
                  </a:ext>
                </a:extLst>
              </p:cNvPr>
              <p:cNvSpPr txBox="1"/>
              <p:nvPr/>
            </p:nvSpPr>
            <p:spPr>
              <a:xfrm>
                <a:off x="3657594" y="2958276"/>
                <a:ext cx="890336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3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DAF9220-8333-4224-8A18-FA889836CA30}"/>
                </a:ext>
              </a:extLst>
            </p:cNvPr>
            <p:cNvSpPr txBox="1"/>
            <p:nvPr/>
          </p:nvSpPr>
          <p:spPr>
            <a:xfrm>
              <a:off x="1776135" y="3624535"/>
              <a:ext cx="1003663" cy="362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SRAM2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E7E0B174-C711-42B4-92CE-1C42FBB12AF5}"/>
              </a:ext>
            </a:extLst>
          </p:cNvPr>
          <p:cNvSpPr/>
          <p:nvPr/>
        </p:nvSpPr>
        <p:spPr>
          <a:xfrm>
            <a:off x="10015584" y="16282787"/>
            <a:ext cx="2879433" cy="1329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bits in total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BA597EF-1383-4611-B9F0-C3425C75C694}"/>
              </a:ext>
            </a:extLst>
          </p:cNvPr>
          <p:cNvCxnSpPr>
            <a:cxnSpLocks/>
          </p:cNvCxnSpPr>
          <p:nvPr/>
        </p:nvCxnSpPr>
        <p:spPr>
          <a:xfrm>
            <a:off x="13125287" y="16282787"/>
            <a:ext cx="0" cy="13297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BFA47F9-6A56-42C6-819D-F322FB2E7A89}"/>
              </a:ext>
            </a:extLst>
          </p:cNvPr>
          <p:cNvSpPr txBox="1"/>
          <p:nvPr/>
        </p:nvSpPr>
        <p:spPr>
          <a:xfrm>
            <a:off x="13118694" y="16658704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B0CAD19-19DD-4E2F-BE16-53264F275C31}"/>
              </a:ext>
            </a:extLst>
          </p:cNvPr>
          <p:cNvGrpSpPr/>
          <p:nvPr/>
        </p:nvGrpSpPr>
        <p:grpSpPr>
          <a:xfrm>
            <a:off x="19363370" y="10553897"/>
            <a:ext cx="4069180" cy="7555545"/>
            <a:chOff x="753977" y="132348"/>
            <a:chExt cx="3776015" cy="709414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0D0D58E-AA2A-4E5D-8C95-375DF1C42535}"/>
                </a:ext>
              </a:extLst>
            </p:cNvPr>
            <p:cNvGrpSpPr/>
            <p:nvPr/>
          </p:nvGrpSpPr>
          <p:grpSpPr>
            <a:xfrm>
              <a:off x="753977" y="132348"/>
              <a:ext cx="3776015" cy="5435139"/>
              <a:chOff x="778040" y="256310"/>
              <a:chExt cx="3776015" cy="5435139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E3F05DE-C1CE-4E2F-899E-B9E2404CA119}"/>
                  </a:ext>
                </a:extLst>
              </p:cNvPr>
              <p:cNvGrpSpPr/>
              <p:nvPr/>
            </p:nvGrpSpPr>
            <p:grpSpPr>
              <a:xfrm>
                <a:off x="778042" y="854242"/>
                <a:ext cx="2671986" cy="1590255"/>
                <a:chOff x="1523999" y="914400"/>
                <a:chExt cx="3339548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CA52C9F7-4B2F-49C1-ADC8-EF2384600738}"/>
                    </a:ext>
                  </a:extLst>
                </p:cNvPr>
                <p:cNvSpPr/>
                <p:nvPr/>
              </p:nvSpPr>
              <p:spPr>
                <a:xfrm>
                  <a:off x="1523999" y="1868553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11CAC9F1-9DD4-4AF3-9267-1CE99C8D5540}"/>
                    </a:ext>
                  </a:extLst>
                </p:cNvPr>
                <p:cNvGrpSpPr/>
                <p:nvPr/>
              </p:nvGrpSpPr>
              <p:grpSpPr>
                <a:xfrm>
                  <a:off x="1523999" y="914400"/>
                  <a:ext cx="3339548" cy="1590255"/>
                  <a:chOff x="1523999" y="914400"/>
                  <a:chExt cx="3339548" cy="1590255"/>
                </a:xfrm>
                <a:grpFill/>
              </p:grpSpPr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34CA7009-BF51-4748-871E-830327BC7182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</a:t>
                    </a:r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9053799E-2CA7-4DD5-9A2D-177E11AC9FE9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5F93190A-1A6B-44D0-B860-84EA0160101A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3D731678-7F59-4C2F-A1D7-E6FE96B12F6B}"/>
                      </a:ext>
                    </a:extLst>
                  </p:cNvPr>
                  <p:cNvSpPr/>
                  <p:nvPr/>
                </p:nvSpPr>
                <p:spPr>
                  <a:xfrm>
                    <a:off x="1523999" y="2186604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- 1</a:t>
                    </a:r>
                  </a:p>
                </p:txBody>
              </p:sp>
            </p:grp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E6D2F7C1-615E-43EF-B942-BF9CB1A56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042" y="625642"/>
                <a:ext cx="267198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BE1A193-E6A4-4322-837E-E9F9864A3D33}"/>
                  </a:ext>
                </a:extLst>
              </p:cNvPr>
              <p:cNvSpPr txBox="1"/>
              <p:nvPr/>
            </p:nvSpPr>
            <p:spPr>
              <a:xfrm>
                <a:off x="1236221" y="256310"/>
                <a:ext cx="192808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0D7A3DD7-25DF-4359-9B3E-2C3ED1B29171}"/>
                  </a:ext>
                </a:extLst>
              </p:cNvPr>
              <p:cNvGrpSpPr/>
              <p:nvPr/>
            </p:nvGrpSpPr>
            <p:grpSpPr>
              <a:xfrm>
                <a:off x="778042" y="2444497"/>
                <a:ext cx="2671986" cy="1590255"/>
                <a:chOff x="1523999" y="914400"/>
                <a:chExt cx="3339548" cy="1590255"/>
              </a:xfrm>
              <a:solidFill>
                <a:srgbClr val="FBEBFF"/>
              </a:solidFill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BC70B979-6728-495B-A0C3-7F01821DD8AA}"/>
                    </a:ext>
                  </a:extLst>
                </p:cNvPr>
                <p:cNvSpPr/>
                <p:nvPr/>
              </p:nvSpPr>
              <p:spPr>
                <a:xfrm>
                  <a:off x="1523999" y="1868553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A4474B20-1987-4203-B94F-3257DB641F71}"/>
                    </a:ext>
                  </a:extLst>
                </p:cNvPr>
                <p:cNvGrpSpPr/>
                <p:nvPr/>
              </p:nvGrpSpPr>
              <p:grpSpPr>
                <a:xfrm>
                  <a:off x="1523999" y="914400"/>
                  <a:ext cx="3339548" cy="1590255"/>
                  <a:chOff x="1523999" y="914400"/>
                  <a:chExt cx="3339548" cy="1590255"/>
                </a:xfrm>
                <a:grpFill/>
              </p:grpSpPr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713CC9EC-6455-4EF6-AD40-A58A936AC9B5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</a:t>
                    </a:r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14F00EC5-64BF-41FB-A6E3-4445A69DCCD5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FAF7086E-7056-4060-928D-0D000CF7A5F2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F86B267C-D1CF-40E4-96D3-2ADBA637141F}"/>
                      </a:ext>
                    </a:extLst>
                  </p:cNvPr>
                  <p:cNvSpPr/>
                  <p:nvPr/>
                </p:nvSpPr>
                <p:spPr>
                  <a:xfrm>
                    <a:off x="1523999" y="2186604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- 1</a:t>
                    </a:r>
                  </a:p>
                </p:txBody>
              </p:sp>
            </p:grp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62F62418-BF4B-4688-9180-4B5C15A5D360}"/>
                  </a:ext>
                </a:extLst>
              </p:cNvPr>
              <p:cNvGrpSpPr/>
              <p:nvPr/>
            </p:nvGrpSpPr>
            <p:grpSpPr>
              <a:xfrm>
                <a:off x="778040" y="4045279"/>
                <a:ext cx="2671987" cy="1580052"/>
                <a:chOff x="1523997" y="228124"/>
                <a:chExt cx="3339549" cy="1580052"/>
              </a:xfrm>
              <a:solidFill>
                <a:srgbClr val="DDF9FF"/>
              </a:solidFill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F6C7D395-B2F1-4CBE-8B79-9144FB531B63}"/>
                    </a:ext>
                  </a:extLst>
                </p:cNvPr>
                <p:cNvSpPr/>
                <p:nvPr/>
              </p:nvSpPr>
              <p:spPr>
                <a:xfrm>
                  <a:off x="1523997" y="118902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08F49AE0-44CC-4885-8841-186BAE3AD33D}"/>
                    </a:ext>
                  </a:extLst>
                </p:cNvPr>
                <p:cNvGrpSpPr/>
                <p:nvPr/>
              </p:nvGrpSpPr>
              <p:grpSpPr>
                <a:xfrm>
                  <a:off x="1523997" y="228124"/>
                  <a:ext cx="3339549" cy="1580052"/>
                  <a:chOff x="1523997" y="228124"/>
                  <a:chExt cx="3339549" cy="1580052"/>
                </a:xfrm>
                <a:grpFill/>
              </p:grpSpPr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86EAABE4-071A-4B37-9F0A-52A603BC31A0}"/>
                      </a:ext>
                    </a:extLst>
                  </p:cNvPr>
                  <p:cNvSpPr/>
                  <p:nvPr/>
                </p:nvSpPr>
                <p:spPr>
                  <a:xfrm>
                    <a:off x="1523998" y="228124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</a:t>
                    </a:r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3FEE0FA4-4CE7-493D-984F-42296238C34D}"/>
                      </a:ext>
                    </a:extLst>
                  </p:cNvPr>
                  <p:cNvSpPr/>
                  <p:nvPr/>
                </p:nvSpPr>
                <p:spPr>
                  <a:xfrm>
                    <a:off x="1523997" y="555589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73C0CC30-0A0C-48ED-B9D2-5584703612C9}"/>
                      </a:ext>
                    </a:extLst>
                  </p:cNvPr>
                  <p:cNvSpPr/>
                  <p:nvPr/>
                </p:nvSpPr>
                <p:spPr>
                  <a:xfrm>
                    <a:off x="1523997" y="870977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D8184AE6-2F84-41D9-A9CA-1BE275948237}"/>
                      </a:ext>
                    </a:extLst>
                  </p:cNvPr>
                  <p:cNvSpPr/>
                  <p:nvPr/>
                </p:nvSpPr>
                <p:spPr>
                  <a:xfrm>
                    <a:off x="1523997" y="1490125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- 1</a:t>
                    </a:r>
                  </a:p>
                </p:txBody>
              </p:sp>
            </p:grpSp>
          </p:grp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3F1BECDD-164C-423B-8586-BEFF8384E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CCB0DCD-8FBF-4AE4-B694-DBFB2E2E5BAB}"/>
                  </a:ext>
                </a:extLst>
              </p:cNvPr>
              <p:cNvSpPr txBox="1"/>
              <p:nvPr/>
            </p:nvSpPr>
            <p:spPr>
              <a:xfrm>
                <a:off x="3657601" y="1429650"/>
                <a:ext cx="890335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4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6B88EF14-EC06-4473-A7D6-A4A003E4D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2444497"/>
                <a:ext cx="0" cy="159025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1EDEFF2-751B-4CBD-B1E8-5E7825DA6290}"/>
                  </a:ext>
                </a:extLst>
              </p:cNvPr>
              <p:cNvSpPr txBox="1"/>
              <p:nvPr/>
            </p:nvSpPr>
            <p:spPr>
              <a:xfrm>
                <a:off x="3657601" y="3019906"/>
                <a:ext cx="890335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5</a:t>
                </a:r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610D1DD4-47E4-424A-8E37-94D29E2B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598" y="4002867"/>
                <a:ext cx="0" cy="16885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52FC4E6-5063-4B34-A664-D4FCA3535365}"/>
                  </a:ext>
                </a:extLst>
              </p:cNvPr>
              <p:cNvSpPr txBox="1"/>
              <p:nvPr/>
            </p:nvSpPr>
            <p:spPr>
              <a:xfrm>
                <a:off x="3663720" y="4688132"/>
                <a:ext cx="890335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6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32648E-987F-4AC6-8506-B5D3313C4704}"/>
                </a:ext>
              </a:extLst>
            </p:cNvPr>
            <p:cNvSpPr txBox="1"/>
            <p:nvPr/>
          </p:nvSpPr>
          <p:spPr>
            <a:xfrm>
              <a:off x="1588140" y="6857618"/>
              <a:ext cx="1003664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SRAM3</a:t>
              </a: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BC0F882-FF1A-4E49-B942-6E9A14C60531}"/>
              </a:ext>
            </a:extLst>
          </p:cNvPr>
          <p:cNvSpPr/>
          <p:nvPr/>
        </p:nvSpPr>
        <p:spPr>
          <a:xfrm>
            <a:off x="19363370" y="16288994"/>
            <a:ext cx="2879433" cy="1329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bits in total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25142E-942E-4987-9A78-F12C3E735D36}"/>
              </a:ext>
            </a:extLst>
          </p:cNvPr>
          <p:cNvCxnSpPr>
            <a:cxnSpLocks/>
          </p:cNvCxnSpPr>
          <p:nvPr/>
        </p:nvCxnSpPr>
        <p:spPr>
          <a:xfrm>
            <a:off x="22473067" y="16288994"/>
            <a:ext cx="0" cy="13297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04B9FA6-B0C3-4D98-952C-A920D5D86591}"/>
              </a:ext>
            </a:extLst>
          </p:cNvPr>
          <p:cNvSpPr txBox="1"/>
          <p:nvPr/>
        </p:nvSpPr>
        <p:spPr>
          <a:xfrm>
            <a:off x="22385694" y="17046510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395A71D-FA38-4386-B692-7A2D650722C7}"/>
              </a:ext>
            </a:extLst>
          </p:cNvPr>
          <p:cNvGrpSpPr/>
          <p:nvPr/>
        </p:nvGrpSpPr>
        <p:grpSpPr>
          <a:xfrm>
            <a:off x="23749707" y="11848390"/>
            <a:ext cx="4182387" cy="4189964"/>
            <a:chOff x="753976" y="119520"/>
            <a:chExt cx="3769897" cy="3867659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49F94783-C313-49E4-BAA0-04938273663C}"/>
                </a:ext>
              </a:extLst>
            </p:cNvPr>
            <p:cNvGrpSpPr/>
            <p:nvPr/>
          </p:nvGrpSpPr>
          <p:grpSpPr>
            <a:xfrm>
              <a:off x="753976" y="119520"/>
              <a:ext cx="3769897" cy="3384437"/>
              <a:chOff x="778039" y="243482"/>
              <a:chExt cx="3769897" cy="3384437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82F4E3A-D3DD-4B58-9933-8543B6ED4B3A}"/>
                  </a:ext>
                </a:extLst>
              </p:cNvPr>
              <p:cNvGrpSpPr/>
              <p:nvPr/>
            </p:nvGrpSpPr>
            <p:grpSpPr>
              <a:xfrm>
                <a:off x="778042" y="854242"/>
                <a:ext cx="2671986" cy="954153"/>
                <a:chOff x="1523999" y="914400"/>
                <a:chExt cx="3339548" cy="954153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F8670D4B-AFB3-453E-9CA5-E262A39D68D3}"/>
                    </a:ext>
                  </a:extLst>
                </p:cNvPr>
                <p:cNvSpPr/>
                <p:nvPr/>
              </p:nvSpPr>
              <p:spPr>
                <a:xfrm>
                  <a:off x="1523999" y="914400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</a:t>
                  </a: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D6C92AF6-0E8E-4E34-B19D-93408FB62724}"/>
                    </a:ext>
                  </a:extLst>
                </p:cNvPr>
                <p:cNvSpPr/>
                <p:nvPr/>
              </p:nvSpPr>
              <p:spPr>
                <a:xfrm>
                  <a:off x="1523999" y="1232451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</a:t>
                  </a:r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6C9965FE-FE61-427D-A7E6-4D3B48C18198}"/>
                    </a:ext>
                  </a:extLst>
                </p:cNvPr>
                <p:cNvSpPr/>
                <p:nvPr/>
              </p:nvSpPr>
              <p:spPr>
                <a:xfrm>
                  <a:off x="1523999" y="1550502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</p:grp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A81F628A-5140-4EA0-9338-F759DEAF6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042" y="625642"/>
                <a:ext cx="267198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589F876-A643-4858-B655-BBD43DEDAA8D}"/>
                  </a:ext>
                </a:extLst>
              </p:cNvPr>
              <p:cNvSpPr txBox="1"/>
              <p:nvPr/>
            </p:nvSpPr>
            <p:spPr>
              <a:xfrm>
                <a:off x="1424210" y="243482"/>
                <a:ext cx="1379644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Np bits wide</a:t>
                </a:r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A051591A-B542-4528-B11B-9FC51A3725D1}"/>
                  </a:ext>
                </a:extLst>
              </p:cNvPr>
              <p:cNvGrpSpPr/>
              <p:nvPr/>
            </p:nvGrpSpPr>
            <p:grpSpPr>
              <a:xfrm>
                <a:off x="778041" y="1784595"/>
                <a:ext cx="2671986" cy="960741"/>
                <a:chOff x="1523998" y="254498"/>
                <a:chExt cx="3339548" cy="960741"/>
              </a:xfrm>
              <a:solidFill>
                <a:srgbClr val="FBEBFF"/>
              </a:solidFill>
            </p:grpSpPr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3FAAA3C6-232A-4ED6-AED7-7ABF3948B364}"/>
                    </a:ext>
                  </a:extLst>
                </p:cNvPr>
                <p:cNvSpPr/>
                <p:nvPr/>
              </p:nvSpPr>
              <p:spPr>
                <a:xfrm>
                  <a:off x="1523998" y="25449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</a:t>
                  </a:r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E596B645-8146-4AC0-8061-FFEB5C8BB01B}"/>
                    </a:ext>
                  </a:extLst>
                </p:cNvPr>
                <p:cNvSpPr/>
                <p:nvPr/>
              </p:nvSpPr>
              <p:spPr>
                <a:xfrm>
                  <a:off x="1523998" y="576043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</a:t>
                  </a:r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AB139DD4-F8A4-44B8-8A93-74389D600C31}"/>
                    </a:ext>
                  </a:extLst>
                </p:cNvPr>
                <p:cNvSpPr/>
                <p:nvPr/>
              </p:nvSpPr>
              <p:spPr>
                <a:xfrm>
                  <a:off x="1523998" y="89718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2F9681BC-B30A-4223-B019-417E8189FB77}"/>
                  </a:ext>
                </a:extLst>
              </p:cNvPr>
              <p:cNvGrpSpPr/>
              <p:nvPr/>
            </p:nvGrpSpPr>
            <p:grpSpPr>
              <a:xfrm>
                <a:off x="778039" y="2746547"/>
                <a:ext cx="2671987" cy="881372"/>
                <a:chOff x="1523996" y="-1070608"/>
                <a:chExt cx="3339550" cy="881372"/>
              </a:xfrm>
              <a:solidFill>
                <a:srgbClr val="DDF9FF"/>
              </a:solidFill>
            </p:grpSpPr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0EF4480D-804C-4ADC-9AD2-70B2794E834B}"/>
                    </a:ext>
                  </a:extLst>
                </p:cNvPr>
                <p:cNvSpPr/>
                <p:nvPr/>
              </p:nvSpPr>
              <p:spPr>
                <a:xfrm>
                  <a:off x="1523998" y="-107060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</a:t>
                  </a: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F94C9E5E-EEA7-42FC-9B49-4F6AE1BDE063}"/>
                    </a:ext>
                  </a:extLst>
                </p:cNvPr>
                <p:cNvSpPr/>
                <p:nvPr/>
              </p:nvSpPr>
              <p:spPr>
                <a:xfrm>
                  <a:off x="1523996" y="-757882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</a:t>
                  </a:r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6FA0BBD2-01A9-477A-9BE4-2D01CD5A2228}"/>
                    </a:ext>
                  </a:extLst>
                </p:cNvPr>
                <p:cNvSpPr/>
                <p:nvPr/>
              </p:nvSpPr>
              <p:spPr>
                <a:xfrm>
                  <a:off x="1523997" y="-444629"/>
                  <a:ext cx="3339539" cy="255393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</p:grp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03330481-E5D1-4D27-AB9A-CD148FBB0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854242"/>
                <a:ext cx="0" cy="93035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9B60573-5982-4801-BE0C-7A9E286603C6}"/>
                  </a:ext>
                </a:extLst>
              </p:cNvPr>
              <p:cNvSpPr txBox="1"/>
              <p:nvPr/>
            </p:nvSpPr>
            <p:spPr>
              <a:xfrm>
                <a:off x="3657600" y="1172294"/>
                <a:ext cx="890336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4</a:t>
                </a:r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4CE7C749-4025-4698-9F0E-1F33F1C6D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599" y="1753212"/>
                <a:ext cx="0" cy="98637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47D9511-A328-449B-9CBC-9CFD27CB28FA}"/>
                  </a:ext>
                </a:extLst>
              </p:cNvPr>
              <p:cNvSpPr txBox="1"/>
              <p:nvPr/>
            </p:nvSpPr>
            <p:spPr>
              <a:xfrm>
                <a:off x="3657600" y="2065753"/>
                <a:ext cx="890336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5</a:t>
                </a:r>
              </a:p>
            </p:txBody>
          </p: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A4AF26EB-A5BA-44C9-B10F-A4574BD517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7597" y="2757471"/>
                <a:ext cx="1" cy="87044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F67451F-D71E-4976-88B0-8688C85D9A7E}"/>
                  </a:ext>
                </a:extLst>
              </p:cNvPr>
              <p:cNvSpPr txBox="1"/>
              <p:nvPr/>
            </p:nvSpPr>
            <p:spPr>
              <a:xfrm>
                <a:off x="3657594" y="2958276"/>
                <a:ext cx="890336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6</a:t>
                </a: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EFA512F-B9CC-4E4C-90EC-9BEAFC05FC4B}"/>
                </a:ext>
              </a:extLst>
            </p:cNvPr>
            <p:cNvSpPr txBox="1"/>
            <p:nvPr/>
          </p:nvSpPr>
          <p:spPr>
            <a:xfrm>
              <a:off x="1776135" y="3624535"/>
              <a:ext cx="1003663" cy="362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SRAM4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06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5678356" y="5404856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593FF-69B4-4C5B-A8DF-D3DF1CA4729A}"/>
              </a:ext>
            </a:extLst>
          </p:cNvPr>
          <p:cNvGrpSpPr/>
          <p:nvPr/>
        </p:nvGrpSpPr>
        <p:grpSpPr>
          <a:xfrm>
            <a:off x="16935406" y="13476687"/>
            <a:ext cx="4500507" cy="3742210"/>
            <a:chOff x="8590157" y="12547048"/>
            <a:chExt cx="4500506" cy="37422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3C21CE8-178B-49B6-97BD-3BD7917E99E3}"/>
                </a:ext>
              </a:extLst>
            </p:cNvPr>
            <p:cNvSpPr txBox="1"/>
            <p:nvPr/>
          </p:nvSpPr>
          <p:spPr>
            <a:xfrm>
              <a:off x="9942290" y="15896396"/>
              <a:ext cx="2598439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3783E78-78AB-4711-AF90-91799ADB1CD3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10A9B0-5CA5-4AB8-8DA2-F2406CA0347A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06AB9FF-24E1-49CC-97BB-6A1432B50925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E2A6BF-254D-41D8-8A57-E930D22130F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B0A8E16-526F-4299-AA8B-08E0F199F5B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2ACF791-BCAC-4753-834B-2D1BEC8C7CD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C719E51B-B99A-4C33-AFAF-B6F47CAB0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3686E74-D5DD-4923-974A-DAC2D4F6B620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DDB252F-5B37-4F3C-A850-505E1E5D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B69D6E8-AE38-498E-B802-EC50F47457E4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8F7043-1279-4EC8-B8C0-2F595FBB74F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E24F5EA-BE41-4A00-B364-9A96F235ACE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6B0BF76-F185-40A8-9968-84283E31560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83DF1FC-AD2A-47F1-BFFE-251D4821D9E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E139491-17C6-4FB1-BBE2-96AC616E6D5D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76909C-51B0-4952-80F1-4528BDEDBA00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55ED5F-9732-48C4-A6C9-DF50E455A6A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FDB9677-FBE0-444A-BD4C-E6914B8DD63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6F37DF4-64E8-44FF-8206-3B56B4E85D5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CECFD2-E04C-48D0-8DB1-53219885E33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485627-EACF-4022-9DD3-00836A81448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8238992" y="1486482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9(b’1001) 	11(b’1011)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8400283" y="15332802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6971884" y="21943143"/>
            <a:ext cx="4500507" cy="3742210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B927F2A-99AB-41A1-9CF1-D7BD4DAA2AB4}"/>
              </a:ext>
            </a:extLst>
          </p:cNvPr>
          <p:cNvSpPr txBox="1"/>
          <p:nvPr/>
        </p:nvSpPr>
        <p:spPr>
          <a:xfrm>
            <a:off x="8190351" y="23166992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15(b’1111) 	11(b’1011)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C01C6E-53D4-4F1A-9B1B-0E2F3C8D8A40}"/>
              </a:ext>
            </a:extLst>
          </p:cNvPr>
          <p:cNvSpPr txBox="1"/>
          <p:nvPr/>
        </p:nvSpPr>
        <p:spPr>
          <a:xfrm>
            <a:off x="8346115" y="23740072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EF7FA04-33B5-42D0-BEFF-5072959A4F79}"/>
              </a:ext>
            </a:extLst>
          </p:cNvPr>
          <p:cNvSpPr txBox="1"/>
          <p:nvPr/>
        </p:nvSpPr>
        <p:spPr>
          <a:xfrm>
            <a:off x="21361966" y="22989918"/>
            <a:ext cx="245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21445652" y="23365707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08580-0E5E-4D70-B888-D196EEAD111D}"/>
              </a:ext>
            </a:extLst>
          </p:cNvPr>
          <p:cNvSpPr txBox="1"/>
          <p:nvPr/>
        </p:nvSpPr>
        <p:spPr>
          <a:xfrm>
            <a:off x="21409149" y="1553137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6C521036-2570-4F65-B3B7-188F738F0077}"/>
              </a:ext>
            </a:extLst>
          </p:cNvPr>
          <p:cNvSpPr/>
          <p:nvPr/>
        </p:nvSpPr>
        <p:spPr>
          <a:xfrm>
            <a:off x="21425061" y="15241447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783701" y="7347402"/>
            <a:ext cx="4500507" cy="3815341"/>
            <a:chOff x="4089120" y="12545560"/>
            <a:chExt cx="4500506" cy="3815337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6E670C26-51F2-4F59-9F43-CB1D4377874E}"/>
                      </a:ext>
                    </a:extLst>
                  </p:cNvPr>
                  <p:cNvSpPr/>
                  <p:nvPr/>
                </p:nvSpPr>
                <p:spPr>
                  <a:xfrm>
                    <a:off x="6960149" y="6396136"/>
                    <a:ext cx="1427293" cy="33873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0 (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’000)</m:t>
                          </m:r>
                        </m:oMath>
                      </m:oMathPara>
                    </a14:m>
                    <a:endParaRPr lang="en-US" sz="1953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6E670C26-51F2-4F59-9F43-CB1D437787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0149" y="6396136"/>
                    <a:ext cx="1427293" cy="3387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4532667" y="15968033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2D60F19-4087-47E9-A558-031614ECC556}"/>
              </a:ext>
            </a:extLst>
          </p:cNvPr>
          <p:cNvSpPr/>
          <p:nvPr/>
        </p:nvSpPr>
        <p:spPr>
          <a:xfrm>
            <a:off x="11215572" y="14738698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ECB5D6C-80B9-46D7-A35D-7B93DF2523DA}"/>
              </a:ext>
            </a:extLst>
          </p:cNvPr>
          <p:cNvSpPr txBox="1"/>
          <p:nvPr/>
        </p:nvSpPr>
        <p:spPr>
          <a:xfrm>
            <a:off x="14194492" y="14964377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D041174-7202-45A8-A69A-923D7A114DB8}"/>
              </a:ext>
            </a:extLst>
          </p:cNvPr>
          <p:cNvSpPr txBox="1"/>
          <p:nvPr/>
        </p:nvSpPr>
        <p:spPr>
          <a:xfrm>
            <a:off x="14366966" y="15423088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E03F6F4E-A900-4490-A698-68F30192468F}"/>
              </a:ext>
            </a:extLst>
          </p:cNvPr>
          <p:cNvSpPr/>
          <p:nvPr/>
        </p:nvSpPr>
        <p:spPr>
          <a:xfrm>
            <a:off x="14181616" y="15273698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65A6A84-DF00-49AB-B698-24F9ABCA6CF7}"/>
              </a:ext>
            </a:extLst>
          </p:cNvPr>
          <p:cNvSpPr txBox="1"/>
          <p:nvPr/>
        </p:nvSpPr>
        <p:spPr>
          <a:xfrm>
            <a:off x="21268791" y="14861034"/>
            <a:ext cx="25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0F7194B-5861-43F5-9D16-AB714BDEE7DB}"/>
              </a:ext>
            </a:extLst>
          </p:cNvPr>
          <p:cNvSpPr/>
          <p:nvPr/>
        </p:nvSpPr>
        <p:spPr>
          <a:xfrm>
            <a:off x="11192898" y="22985432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7651A8EC-C47F-47DD-A081-73B9966EE85C}"/>
              </a:ext>
            </a:extLst>
          </p:cNvPr>
          <p:cNvSpPr txBox="1"/>
          <p:nvPr/>
        </p:nvSpPr>
        <p:spPr>
          <a:xfrm>
            <a:off x="14150190" y="2322725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45C474B2-05F0-4256-9C98-640C4371C417}"/>
              </a:ext>
            </a:extLst>
          </p:cNvPr>
          <p:cNvSpPr txBox="1"/>
          <p:nvPr/>
        </p:nvSpPr>
        <p:spPr>
          <a:xfrm>
            <a:off x="14323227" y="2367004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712A79B-A136-48DF-A6C7-B2E7437B7F3F}"/>
              </a:ext>
            </a:extLst>
          </p:cNvPr>
          <p:cNvSpPr/>
          <p:nvPr/>
        </p:nvSpPr>
        <p:spPr>
          <a:xfrm>
            <a:off x="14137877" y="23520656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42A776E0-7F30-4973-94B0-711EE9ECD045}"/>
              </a:ext>
            </a:extLst>
          </p:cNvPr>
          <p:cNvGrpSpPr/>
          <p:nvPr/>
        </p:nvGrpSpPr>
        <p:grpSpPr>
          <a:xfrm>
            <a:off x="16954811" y="17457705"/>
            <a:ext cx="4500507" cy="3742210"/>
            <a:chOff x="8590157" y="12547048"/>
            <a:chExt cx="4500506" cy="3742212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69F690A1-670C-432E-BCC1-0129B8789597}"/>
                </a:ext>
              </a:extLst>
            </p:cNvPr>
            <p:cNvSpPr txBox="1"/>
            <p:nvPr/>
          </p:nvSpPr>
          <p:spPr>
            <a:xfrm>
              <a:off x="9942290" y="15896396"/>
              <a:ext cx="257903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A0A413E4-7127-4126-BB7E-BDAFAD54032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8F11CBF3-5BBD-40B2-8849-0E81193C1624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6711907E-9B18-4A63-97DF-EE800377E52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CF1C5FA7-2E7E-4130-853A-6BD2E13DAB20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46274B37-8E4B-4E38-AA65-69B1070367CC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2FE61F70-0832-4352-9F13-9B917147CB4D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C339EDBD-2F39-4535-8279-059160792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98A8759-A816-46E0-9A90-7933D5D31A79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345" name="Straight Arrow Connector 344">
                <a:extLst>
                  <a:ext uri="{FF2B5EF4-FFF2-40B4-BE49-F238E27FC236}">
                    <a16:creationId xmlns:a16="http://schemas.microsoft.com/office/drawing/2014/main" id="{01CB2709-A20C-4B12-A9F2-19A2E61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070A7C9-2BEA-448F-A3BF-A303971FAA75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592080ED-7017-4116-A579-B9FAC68ABE40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0B7BF9D-9100-4B3D-81D7-FCD7FA09B37C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B22F0B80-6DD9-4304-9082-E89CB5CAFAE5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8444BEA1-022F-40D1-8A44-FF04A76B063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DD212D85-BE15-4457-BEFC-F28A4F583BCA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9672FBAF-2CDC-4773-90DF-EE548F24C9E8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FF7E6EF7-54C8-4278-AD6D-E59691D91ADC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AFB1DABC-4996-4E8F-88D2-9082F63B3713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AB727274-1F2C-4722-95D2-DBA76D4B1F01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3CD77CE-C967-4E49-A05E-49B547F3C93D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7E6B0DB-40C4-4BA0-BC14-D12C0C949BD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D1CD1827-9FB3-4DB7-904B-2EA4AB1006EC}"/>
              </a:ext>
            </a:extLst>
          </p:cNvPr>
          <p:cNvSpPr txBox="1"/>
          <p:nvPr/>
        </p:nvSpPr>
        <p:spPr>
          <a:xfrm>
            <a:off x="9614727" y="18922616"/>
            <a:ext cx="129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9(b’1001)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1A5189B0-88FE-4F00-95BB-3C542F9A13BE}"/>
              </a:ext>
            </a:extLst>
          </p:cNvPr>
          <p:cNvSpPr txBox="1"/>
          <p:nvPr/>
        </p:nvSpPr>
        <p:spPr>
          <a:xfrm>
            <a:off x="8418790" y="1938990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  <a:endParaRPr lang="en-US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C2335AF-4E23-4B23-888D-8C2A3971BA62}"/>
              </a:ext>
            </a:extLst>
          </p:cNvPr>
          <p:cNvSpPr txBox="1"/>
          <p:nvPr/>
        </p:nvSpPr>
        <p:spPr>
          <a:xfrm>
            <a:off x="21441395" y="19404106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362" name="Arrow: Right 361">
            <a:extLst>
              <a:ext uri="{FF2B5EF4-FFF2-40B4-BE49-F238E27FC236}">
                <a16:creationId xmlns:a16="http://schemas.microsoft.com/office/drawing/2014/main" id="{1A2B1A9A-449B-4D89-9E68-B09DAEA7964D}"/>
              </a:ext>
            </a:extLst>
          </p:cNvPr>
          <p:cNvSpPr/>
          <p:nvPr/>
        </p:nvSpPr>
        <p:spPr>
          <a:xfrm>
            <a:off x="21458274" y="19193202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BF9C3397-A938-4B1A-8286-15B9A5FEE7CC}"/>
              </a:ext>
            </a:extLst>
          </p:cNvPr>
          <p:cNvSpPr/>
          <p:nvPr/>
        </p:nvSpPr>
        <p:spPr>
          <a:xfrm>
            <a:off x="11234977" y="18719716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F4DED25-0F29-4546-9A16-9FFF980323B6}"/>
              </a:ext>
            </a:extLst>
          </p:cNvPr>
          <p:cNvSpPr txBox="1"/>
          <p:nvPr/>
        </p:nvSpPr>
        <p:spPr>
          <a:xfrm>
            <a:off x="14213334" y="1896131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A06CC480-6C7F-4778-A7FC-5B1B6BFB8A67}"/>
              </a:ext>
            </a:extLst>
          </p:cNvPr>
          <p:cNvSpPr txBox="1"/>
          <p:nvPr/>
        </p:nvSpPr>
        <p:spPr>
          <a:xfrm>
            <a:off x="14386371" y="1940410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82" name="Arrow: Right 381">
            <a:extLst>
              <a:ext uri="{FF2B5EF4-FFF2-40B4-BE49-F238E27FC236}">
                <a16:creationId xmlns:a16="http://schemas.microsoft.com/office/drawing/2014/main" id="{062B8641-75CB-492D-9A7B-EA305453758E}"/>
              </a:ext>
            </a:extLst>
          </p:cNvPr>
          <p:cNvSpPr/>
          <p:nvPr/>
        </p:nvSpPr>
        <p:spPr>
          <a:xfrm>
            <a:off x="14201021" y="19254716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B3E3DF6E-9BE3-432F-9BDD-80E0BC15DFF2}"/>
              </a:ext>
            </a:extLst>
          </p:cNvPr>
          <p:cNvSpPr txBox="1"/>
          <p:nvPr/>
        </p:nvSpPr>
        <p:spPr>
          <a:xfrm>
            <a:off x="21415199" y="18895672"/>
            <a:ext cx="24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5287755" y="12891829"/>
            <a:ext cx="1855740" cy="7988308"/>
            <a:chOff x="13339915" y="11456954"/>
            <a:chExt cx="1686444" cy="9106046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39915" y="11456954"/>
              <a:ext cx="1686444" cy="29988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4038" y="12132937"/>
              <a:ext cx="962" cy="8430063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193E96C2-0020-4704-859A-3838FE85E6D2}"/>
              </a:ext>
            </a:extLst>
          </p:cNvPr>
          <p:cNvSpPr txBox="1"/>
          <p:nvPr/>
        </p:nvSpPr>
        <p:spPr>
          <a:xfrm>
            <a:off x="8060638" y="26367885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15(b’1111)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9405776B-3A47-4804-9507-5AD45AB4BDCA}"/>
              </a:ext>
            </a:extLst>
          </p:cNvPr>
          <p:cNvSpPr txBox="1"/>
          <p:nvPr/>
        </p:nvSpPr>
        <p:spPr>
          <a:xfrm>
            <a:off x="8396200" y="26939743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18DA695-7D03-4403-A1A5-912A3D0082B8}"/>
              </a:ext>
            </a:extLst>
          </p:cNvPr>
          <p:cNvSpPr/>
          <p:nvPr/>
        </p:nvSpPr>
        <p:spPr>
          <a:xfrm>
            <a:off x="11242983" y="26185103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A61478-6D18-4A99-A6F5-457AB7CA875B}"/>
              </a:ext>
            </a:extLst>
          </p:cNvPr>
          <p:cNvSpPr txBox="1"/>
          <p:nvPr/>
        </p:nvSpPr>
        <p:spPr>
          <a:xfrm>
            <a:off x="17055234" y="26163505"/>
            <a:ext cx="239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Both SRAM1 and SRAM2 do not change, since b’1111 indicates an invalid input data</a:t>
            </a:r>
            <a:endParaRPr lang="en-US"/>
          </a:p>
        </p:txBody>
      </p:sp>
      <p:sp>
        <p:nvSpPr>
          <p:cNvPr id="453" name="Arrow: Right 452">
            <a:extLst>
              <a:ext uri="{FF2B5EF4-FFF2-40B4-BE49-F238E27FC236}">
                <a16:creationId xmlns:a16="http://schemas.microsoft.com/office/drawing/2014/main" id="{4B691F38-9E49-4D48-8992-F3EE34499AFE}"/>
              </a:ext>
            </a:extLst>
          </p:cNvPr>
          <p:cNvSpPr/>
          <p:nvPr/>
        </p:nvSpPr>
        <p:spPr>
          <a:xfrm>
            <a:off x="14187962" y="26720327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Arrow: Right 489">
            <a:extLst>
              <a:ext uri="{FF2B5EF4-FFF2-40B4-BE49-F238E27FC236}">
                <a16:creationId xmlns:a16="http://schemas.microsoft.com/office/drawing/2014/main" id="{7FE830EE-3789-4203-AD66-F12393016250}"/>
              </a:ext>
            </a:extLst>
          </p:cNvPr>
          <p:cNvSpPr/>
          <p:nvPr/>
        </p:nvSpPr>
        <p:spPr>
          <a:xfrm>
            <a:off x="14091881" y="30196651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A403C125-1C40-434D-A072-648359D4E20E}"/>
              </a:ext>
            </a:extLst>
          </p:cNvPr>
          <p:cNvSpPr txBox="1"/>
          <p:nvPr/>
        </p:nvSpPr>
        <p:spPr>
          <a:xfrm>
            <a:off x="14189268" y="30392415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Build up filter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0762A133-8219-47B4-B79C-C85A0FE025FF}"/>
              </a:ext>
            </a:extLst>
          </p:cNvPr>
          <p:cNvSpPr txBox="1"/>
          <p:nvPr/>
        </p:nvSpPr>
        <p:spPr>
          <a:xfrm>
            <a:off x="14434284" y="29552514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3FDE96F8-BCD2-416B-8E5D-B2FF92195FBA}"/>
              </a:ext>
            </a:extLst>
          </p:cNvPr>
          <p:cNvSpPr txBox="1"/>
          <p:nvPr/>
        </p:nvSpPr>
        <p:spPr>
          <a:xfrm>
            <a:off x="21419660" y="23641497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/>
              <p:nvPr/>
            </p:nvSpPr>
            <p:spPr>
              <a:xfrm>
                <a:off x="17064353" y="29434265"/>
                <a:ext cx="4681615" cy="18330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Build up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TH-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peak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=2∗5−4=6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TH+ = TH+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=6+2∗4=14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4353" y="29434265"/>
                <a:ext cx="4681615" cy="1833007"/>
              </a:xfrm>
              <a:prstGeom prst="rect">
                <a:avLst/>
              </a:prstGeom>
              <a:blipFill>
                <a:blip r:embed="rId4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5" name="TextBox 494">
            <a:extLst>
              <a:ext uri="{FF2B5EF4-FFF2-40B4-BE49-F238E27FC236}">
                <a16:creationId xmlns:a16="http://schemas.microsoft.com/office/drawing/2014/main" id="{68562A46-3EE6-46B4-9EC8-480C75654D2A}"/>
              </a:ext>
            </a:extLst>
          </p:cNvPr>
          <p:cNvSpPr txBox="1"/>
          <p:nvPr/>
        </p:nvSpPr>
        <p:spPr>
          <a:xfrm>
            <a:off x="30172637" y="6745520"/>
            <a:ext cx="185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 = - 6(b’0110)</a:t>
            </a:r>
          </a:p>
          <a:p>
            <a:r>
              <a:rPr lang="en-US"/>
              <a:t>TH+ 14(b’1110)</a:t>
            </a:r>
          </a:p>
          <a:p>
            <a:endParaRPr lang="en-US"/>
          </a:p>
        </p:txBody>
      </p:sp>
      <p:sp>
        <p:nvSpPr>
          <p:cNvPr id="496" name="Arrow: Right 495">
            <a:extLst>
              <a:ext uri="{FF2B5EF4-FFF2-40B4-BE49-F238E27FC236}">
                <a16:creationId xmlns:a16="http://schemas.microsoft.com/office/drawing/2014/main" id="{E63E6C24-4FCE-490F-BA90-B45B0A316DF5}"/>
              </a:ext>
            </a:extLst>
          </p:cNvPr>
          <p:cNvSpPr/>
          <p:nvPr/>
        </p:nvSpPr>
        <p:spPr>
          <a:xfrm>
            <a:off x="22266820" y="30124484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6101726" y="13899474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00F784AB-4251-4D8A-8A7C-CAAF6EC58F4C}"/>
              </a:ext>
            </a:extLst>
          </p:cNvPr>
          <p:cNvSpPr txBox="1"/>
          <p:nvPr/>
        </p:nvSpPr>
        <p:spPr>
          <a:xfrm>
            <a:off x="6273088" y="22338297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A53F7463-03D8-4F3C-9570-8DB67225ED31}"/>
              </a:ext>
            </a:extLst>
          </p:cNvPr>
          <p:cNvSpPr txBox="1"/>
          <p:nvPr/>
        </p:nvSpPr>
        <p:spPr>
          <a:xfrm>
            <a:off x="4387749" y="28874903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4583307" y="13760974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histogram1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CF666B7E-01E1-407D-8D61-B9090B1C0101}"/>
              </a:ext>
            </a:extLst>
          </p:cNvPr>
          <p:cNvSpPr txBox="1"/>
          <p:nvPr/>
        </p:nvSpPr>
        <p:spPr>
          <a:xfrm>
            <a:off x="5287755" y="12891828"/>
            <a:ext cx="1855740" cy="7284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67B0F039-C47A-48C1-97BB-8837519715C3}"/>
              </a:ext>
            </a:extLst>
          </p:cNvPr>
          <p:cNvGrpSpPr/>
          <p:nvPr/>
        </p:nvGrpSpPr>
        <p:grpSpPr>
          <a:xfrm>
            <a:off x="5275747" y="28314518"/>
            <a:ext cx="1855740" cy="3529955"/>
            <a:chOff x="13354331" y="10917878"/>
            <a:chExt cx="1686444" cy="7912690"/>
          </a:xfrm>
        </p:grpSpPr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9D3821EA-7347-42BE-9457-A3D8A629F829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AD12E117-233D-4691-BCAE-C97BEFB9C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/>
              <p:nvPr/>
            </p:nvSpPr>
            <p:spPr>
              <a:xfrm>
                <a:off x="30172637" y="8471006"/>
                <a:ext cx="2953928" cy="11994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TH-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If(TH-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TH+)</a:t>
                </a:r>
              </a:p>
            </p:txBody>
          </p:sp>
        </mc:Choice>
        <mc:Fallback xmlns="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2637" y="8471006"/>
                <a:ext cx="2953928" cy="1199461"/>
              </a:xfrm>
              <a:prstGeom prst="rect">
                <a:avLst/>
              </a:prstGeom>
              <a:blipFill>
                <a:blip r:embed="rId5"/>
                <a:stretch>
                  <a:fillRect l="-617" t="-7071" r="-206" b="-13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D993BCA3-E375-4E6F-A148-652BE83E9E20}"/>
              </a:ext>
            </a:extLst>
          </p:cNvPr>
          <p:cNvCxnSpPr>
            <a:cxnSpLocks/>
          </p:cNvCxnSpPr>
          <p:nvPr/>
        </p:nvCxnSpPr>
        <p:spPr>
          <a:xfrm>
            <a:off x="6101726" y="22242907"/>
            <a:ext cx="0" cy="522497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5" name="TextBox 584">
            <a:extLst>
              <a:ext uri="{FF2B5EF4-FFF2-40B4-BE49-F238E27FC236}">
                <a16:creationId xmlns:a16="http://schemas.microsoft.com/office/drawing/2014/main" id="{942100AC-3885-44CB-9FBA-76A8526AE3D0}"/>
              </a:ext>
            </a:extLst>
          </p:cNvPr>
          <p:cNvSpPr txBox="1"/>
          <p:nvPr/>
        </p:nvSpPr>
        <p:spPr>
          <a:xfrm>
            <a:off x="5277058" y="21671639"/>
            <a:ext cx="1851906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924439-BEDB-4171-885D-D628ECA380E5}"/>
              </a:ext>
            </a:extLst>
          </p:cNvPr>
          <p:cNvGrpSpPr/>
          <p:nvPr/>
        </p:nvGrpSpPr>
        <p:grpSpPr>
          <a:xfrm>
            <a:off x="23768395" y="13689319"/>
            <a:ext cx="5715006" cy="3460016"/>
            <a:chOff x="19173259" y="5057844"/>
            <a:chExt cx="5715006" cy="3460016"/>
          </a:xfrm>
        </p:grpSpPr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3DE1D609-E873-4952-A444-2BAC0EF4E1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D039E57D-3B4D-49A8-A49A-D7F71761028F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591" name="Straight Arrow Connector 590">
              <a:extLst>
                <a:ext uri="{FF2B5EF4-FFF2-40B4-BE49-F238E27FC236}">
                  <a16:creationId xmlns:a16="http://schemas.microsoft.com/office/drawing/2014/main" id="{30149F56-EC1F-4D3C-94C7-0096CCDDD912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7936E3BC-2BA5-4408-8282-599B4C4B643C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20EAE8-7593-46D8-A22D-2A96BCF85618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62D28A81-8693-4BE9-A201-CB1E344AAFAA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4F3C671A-1DA3-42F2-879C-6B40641B8D2A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CEACBE0C-8B7B-43D4-B5DE-A362BE4FDE8E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16D49B0C-4FC7-46D6-9253-F98B35ADD2FC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255" name="Straight Arrow Connector 254">
                  <a:extLst>
                    <a:ext uri="{FF2B5EF4-FFF2-40B4-BE49-F238E27FC236}">
                      <a16:creationId xmlns:a16="http://schemas.microsoft.com/office/drawing/2014/main" id="{F95FE9B4-E3D9-4D99-B299-D27ADFC6B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3B139652-230D-4CDD-931B-E0AFC1EC8B89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257" name="Straight Arrow Connector 256">
                  <a:extLst>
                    <a:ext uri="{FF2B5EF4-FFF2-40B4-BE49-F238E27FC236}">
                      <a16:creationId xmlns:a16="http://schemas.microsoft.com/office/drawing/2014/main" id="{56934568-8B96-43B5-B3AF-BF876B77E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0171AAA5-BB91-43AB-8297-FA58AF9DE08D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762DD3C4-3274-436F-98E3-89FF3EB2D5A7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49B87D04-9A4D-4E2F-83CA-E0F005996E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FB14B726-73B5-4CC6-B3B8-3AEFB3268C26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268" name="Straight Arrow Connector 267">
                  <a:extLst>
                    <a:ext uri="{FF2B5EF4-FFF2-40B4-BE49-F238E27FC236}">
                      <a16:creationId xmlns:a16="http://schemas.microsoft.com/office/drawing/2014/main" id="{8240B52E-CD2F-4FF8-9E3A-D1C62407E3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45BF3BAE-AE08-4BFB-88F9-F9FF43F614F0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272" name="Straight Arrow Connector 271">
                  <a:extLst>
                    <a:ext uri="{FF2B5EF4-FFF2-40B4-BE49-F238E27FC236}">
                      <a16:creationId xmlns:a16="http://schemas.microsoft.com/office/drawing/2014/main" id="{AB7FEF91-482B-4B5A-9C1A-E240070A78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5E1D779C-3E48-4AD3-A3D9-3CA979E0A08A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67F7B691-FD44-4DDD-AB75-D08053F4CBBF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B111788B-842F-44F3-974D-83EB7EE9EC8E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5597D78-B8B9-4DF3-8F0F-5EBB41CEE2CF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D2209282-E233-438B-8556-4CBC3D6C36C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F847CD6A-E023-412A-A13A-5C10FB242BA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A9CF06E5-3B92-4F2B-8573-AD21CA66EBAA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EDA3F931-4D3B-41CE-A232-E6EAADB0DFA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597" name="Group 596">
                <a:extLst>
                  <a:ext uri="{FF2B5EF4-FFF2-40B4-BE49-F238E27FC236}">
                    <a16:creationId xmlns:a16="http://schemas.microsoft.com/office/drawing/2014/main" id="{0ABA143B-B444-4EDA-8152-5D587C062C38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D7057902-3BAF-4771-8440-1EF7128C8567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9C468129-D108-4D86-84AF-0F34D542070F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55B4CAC6-1DEE-4C27-80C6-5352F0277A0B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EFED53DB-E2D6-4ECB-955A-4D697258F6D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2899BD38-B3A1-424C-937B-04F3285736DE}"/>
              </a:ext>
            </a:extLst>
          </p:cNvPr>
          <p:cNvGrpSpPr/>
          <p:nvPr/>
        </p:nvGrpSpPr>
        <p:grpSpPr>
          <a:xfrm>
            <a:off x="23774876" y="17616935"/>
            <a:ext cx="5715006" cy="3460016"/>
            <a:chOff x="19173259" y="5057844"/>
            <a:chExt cx="5715006" cy="3460016"/>
          </a:xfrm>
        </p:grpSpPr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B121F5DB-AFFA-404D-A4BA-124BE1F2F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4021B053-5C1B-4406-8BBF-38423325082F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15" name="Straight Arrow Connector 614">
              <a:extLst>
                <a:ext uri="{FF2B5EF4-FFF2-40B4-BE49-F238E27FC236}">
                  <a16:creationId xmlns:a16="http://schemas.microsoft.com/office/drawing/2014/main" id="{CD78F7E5-D24A-4655-94B1-3D923B97F98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F8C78F89-2ED7-4008-8151-5E26FED47E7B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17" name="Group 616">
              <a:extLst>
                <a:ext uri="{FF2B5EF4-FFF2-40B4-BE49-F238E27FC236}">
                  <a16:creationId xmlns:a16="http://schemas.microsoft.com/office/drawing/2014/main" id="{4310F35C-F7D5-403A-A16F-D90914BFCAC8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18" name="Group 617">
                <a:extLst>
                  <a:ext uri="{FF2B5EF4-FFF2-40B4-BE49-F238E27FC236}">
                    <a16:creationId xmlns:a16="http://schemas.microsoft.com/office/drawing/2014/main" id="{B626B535-0B9A-4BE6-81BB-7713945F4920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8D22C618-4BCE-458E-8F86-0EA92137C5A0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A404CC73-91C4-4460-9735-33EF532CB8FC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328E0978-1A19-4DF8-B8D8-D041F64CB40D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33" name="Straight Arrow Connector 632">
                  <a:extLst>
                    <a:ext uri="{FF2B5EF4-FFF2-40B4-BE49-F238E27FC236}">
                      <a16:creationId xmlns:a16="http://schemas.microsoft.com/office/drawing/2014/main" id="{AF8CE8A2-39C8-43ED-8B25-D39D639EC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4" name="TextBox 633">
                  <a:extLst>
                    <a:ext uri="{FF2B5EF4-FFF2-40B4-BE49-F238E27FC236}">
                      <a16:creationId xmlns:a16="http://schemas.microsoft.com/office/drawing/2014/main" id="{516EEC4F-9BDC-4E89-B435-559D08ABFC1B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635" name="Straight Arrow Connector 634">
                  <a:extLst>
                    <a:ext uri="{FF2B5EF4-FFF2-40B4-BE49-F238E27FC236}">
                      <a16:creationId xmlns:a16="http://schemas.microsoft.com/office/drawing/2014/main" id="{241FB809-3D52-4BBA-8BD6-F48A0799B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B52DBA76-2528-46D7-A1C1-493AB83184A6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9C6D5D92-A42E-4865-9076-7CE08B2E9388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638" name="Straight Arrow Connector 637">
                  <a:extLst>
                    <a:ext uri="{FF2B5EF4-FFF2-40B4-BE49-F238E27FC236}">
                      <a16:creationId xmlns:a16="http://schemas.microsoft.com/office/drawing/2014/main" id="{1A1769F1-AE5E-496B-96D0-1436D3FBA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9" name="TextBox 638">
                  <a:extLst>
                    <a:ext uri="{FF2B5EF4-FFF2-40B4-BE49-F238E27FC236}">
                      <a16:creationId xmlns:a16="http://schemas.microsoft.com/office/drawing/2014/main" id="{D1869655-4838-4D32-919B-4E9CA4F0031D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40" name="Straight Arrow Connector 639">
                  <a:extLst>
                    <a:ext uri="{FF2B5EF4-FFF2-40B4-BE49-F238E27FC236}">
                      <a16:creationId xmlns:a16="http://schemas.microsoft.com/office/drawing/2014/main" id="{879A5128-2CB2-4C7C-97CD-A6C0CFC9CD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1" name="TextBox 640">
                  <a:extLst>
                    <a:ext uri="{FF2B5EF4-FFF2-40B4-BE49-F238E27FC236}">
                      <a16:creationId xmlns:a16="http://schemas.microsoft.com/office/drawing/2014/main" id="{F5A8C7AD-4B2A-4898-A32C-F76EBE4E2242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42" name="Straight Arrow Connector 641">
                  <a:extLst>
                    <a:ext uri="{FF2B5EF4-FFF2-40B4-BE49-F238E27FC236}">
                      <a16:creationId xmlns:a16="http://schemas.microsoft.com/office/drawing/2014/main" id="{C279B682-8B48-4B3B-936C-DD12750B8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3" name="TextBox 642">
                  <a:extLst>
                    <a:ext uri="{FF2B5EF4-FFF2-40B4-BE49-F238E27FC236}">
                      <a16:creationId xmlns:a16="http://schemas.microsoft.com/office/drawing/2014/main" id="{13DF6CB5-3241-435D-8703-E3CF91DC73F6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44" name="TextBox 643">
                  <a:extLst>
                    <a:ext uri="{FF2B5EF4-FFF2-40B4-BE49-F238E27FC236}">
                      <a16:creationId xmlns:a16="http://schemas.microsoft.com/office/drawing/2014/main" id="{4B44C276-E814-4382-BE92-95E955CF78A4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6C401F08-11D0-429F-85A4-C2B755525E57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C11CD227-FCEE-4B6F-9C70-014DDF3F37A3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14359A4B-A9C5-4738-B530-895B824350B4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F616DF91-4DEE-4DA1-A394-F4D8CD2A55A1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191466E9-ED60-49C9-9CF7-CE05434A823F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1CEA5B7D-A7DE-4457-B433-18F77E356B0E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9051E207-C893-4550-95FC-041E7908B0E0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468D0A22-0093-472C-9408-C5AE6070DA05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539A5B04-10C5-4B2A-A812-CCF9C5BC900C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257220CB-D382-461F-A909-C42076ECDF90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BEB19345-7A06-4E07-853A-3CA9AFDFA40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F17BAB8F-FA4A-4B86-A8A6-657DED0E9301}"/>
              </a:ext>
            </a:extLst>
          </p:cNvPr>
          <p:cNvGrpSpPr/>
          <p:nvPr/>
        </p:nvGrpSpPr>
        <p:grpSpPr>
          <a:xfrm>
            <a:off x="23789483" y="21966808"/>
            <a:ext cx="5715006" cy="3460016"/>
            <a:chOff x="19173259" y="5057844"/>
            <a:chExt cx="5715006" cy="3460016"/>
          </a:xfrm>
        </p:grpSpPr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B2DF387D-35C4-49EF-9DF0-3ABAAC183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577951DA-594D-44C7-BF8D-0B8EE4A8EA43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3303D1EE-29C1-4ADA-BCE0-472619FD3A9E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5428DD93-472F-4A29-90A0-0F4B12C3428B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2789FC7C-1521-4FDB-A6D5-3BE92FC4DE75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B4BF8F7E-D6D5-4EDD-94A5-540F1DCFB78C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B25F57AD-3E84-48DF-A7A2-7B8B2B0A7B94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64" name="Rectangle 663">
                  <a:extLst>
                    <a:ext uri="{FF2B5EF4-FFF2-40B4-BE49-F238E27FC236}">
                      <a16:creationId xmlns:a16="http://schemas.microsoft.com/office/drawing/2014/main" id="{84692FF5-8B12-47A5-BF03-8A29988EAB28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65" name="Rectangle 664">
                  <a:extLst>
                    <a:ext uri="{FF2B5EF4-FFF2-40B4-BE49-F238E27FC236}">
                      <a16:creationId xmlns:a16="http://schemas.microsoft.com/office/drawing/2014/main" id="{9E8A5C68-9160-4432-BBFA-55150DD3BA6A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66" name="Straight Arrow Connector 665">
                  <a:extLst>
                    <a:ext uri="{FF2B5EF4-FFF2-40B4-BE49-F238E27FC236}">
                      <a16:creationId xmlns:a16="http://schemas.microsoft.com/office/drawing/2014/main" id="{A18AFEAB-D950-4067-9E5F-A424156835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7" name="TextBox 666">
                  <a:extLst>
                    <a:ext uri="{FF2B5EF4-FFF2-40B4-BE49-F238E27FC236}">
                      <a16:creationId xmlns:a16="http://schemas.microsoft.com/office/drawing/2014/main" id="{4474F12A-80E9-4AE8-B7A3-01FE4585502A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668" name="Straight Arrow Connector 667">
                  <a:extLst>
                    <a:ext uri="{FF2B5EF4-FFF2-40B4-BE49-F238E27FC236}">
                      <a16:creationId xmlns:a16="http://schemas.microsoft.com/office/drawing/2014/main" id="{F07F48BE-7D8B-46D7-88C2-2F0FFC911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9" name="TextBox 668">
                  <a:extLst>
                    <a:ext uri="{FF2B5EF4-FFF2-40B4-BE49-F238E27FC236}">
                      <a16:creationId xmlns:a16="http://schemas.microsoft.com/office/drawing/2014/main" id="{257E061B-67A6-4C15-A4AF-76C8B00AF6A5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70" name="Rectangle 669">
                  <a:extLst>
                    <a:ext uri="{FF2B5EF4-FFF2-40B4-BE49-F238E27FC236}">
                      <a16:creationId xmlns:a16="http://schemas.microsoft.com/office/drawing/2014/main" id="{A6213EF9-1FEE-4BE0-98AA-22279CA609EB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671" name="Straight Arrow Connector 670">
                  <a:extLst>
                    <a:ext uri="{FF2B5EF4-FFF2-40B4-BE49-F238E27FC236}">
                      <a16:creationId xmlns:a16="http://schemas.microsoft.com/office/drawing/2014/main" id="{CBF03728-214A-45C8-A1D7-FBE0BAA0E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2" name="TextBox 671">
                  <a:extLst>
                    <a:ext uri="{FF2B5EF4-FFF2-40B4-BE49-F238E27FC236}">
                      <a16:creationId xmlns:a16="http://schemas.microsoft.com/office/drawing/2014/main" id="{5D324B90-1B61-4778-8E9C-6CA8ACF29D5C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73" name="Straight Arrow Connector 672">
                  <a:extLst>
                    <a:ext uri="{FF2B5EF4-FFF2-40B4-BE49-F238E27FC236}">
                      <a16:creationId xmlns:a16="http://schemas.microsoft.com/office/drawing/2014/main" id="{45268D3F-D65A-47A6-8069-5D43D45828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4" name="TextBox 673">
                  <a:extLst>
                    <a:ext uri="{FF2B5EF4-FFF2-40B4-BE49-F238E27FC236}">
                      <a16:creationId xmlns:a16="http://schemas.microsoft.com/office/drawing/2014/main" id="{5FCA6CC3-FB79-469D-A545-1DA8D35AB4B3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75" name="Straight Arrow Connector 674">
                  <a:extLst>
                    <a:ext uri="{FF2B5EF4-FFF2-40B4-BE49-F238E27FC236}">
                      <a16:creationId xmlns:a16="http://schemas.microsoft.com/office/drawing/2014/main" id="{1FCB2200-F7A5-402D-A620-D07B693850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6" name="TextBox 675">
                  <a:extLst>
                    <a:ext uri="{FF2B5EF4-FFF2-40B4-BE49-F238E27FC236}">
                      <a16:creationId xmlns:a16="http://schemas.microsoft.com/office/drawing/2014/main" id="{7E09BB52-C59E-4BFC-994F-CFD67758D010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77" name="TextBox 676">
                  <a:extLst>
                    <a:ext uri="{FF2B5EF4-FFF2-40B4-BE49-F238E27FC236}">
                      <a16:creationId xmlns:a16="http://schemas.microsoft.com/office/drawing/2014/main" id="{0AA0F1FC-3FFC-4AE7-AFC2-97BF8D0FC751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BD66CCB9-4247-4B90-B56D-6D9AE3D853F9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53" name="Group 652">
                <a:extLst>
                  <a:ext uri="{FF2B5EF4-FFF2-40B4-BE49-F238E27FC236}">
                    <a16:creationId xmlns:a16="http://schemas.microsoft.com/office/drawing/2014/main" id="{45BD01D3-408E-40CF-AA61-15688C74BDCA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E54EB442-80C9-4DF7-BB7C-B93159ABCB2E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EC835378-9485-4F7B-95DD-1A47049105F7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5F19A286-9189-479D-9048-05CC06286055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4154FF47-C3A3-4751-9E88-9B913C54CD27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54" name="Group 653">
                <a:extLst>
                  <a:ext uri="{FF2B5EF4-FFF2-40B4-BE49-F238E27FC236}">
                    <a16:creationId xmlns:a16="http://schemas.microsoft.com/office/drawing/2014/main" id="{DB4AEAAC-4657-480B-9270-8DE5E2D777A6}"/>
                  </a:ext>
                </a:extLst>
              </p:cNvPr>
              <p:cNvGrpSpPr/>
              <p:nvPr/>
            </p:nvGrpSpPr>
            <p:grpSpPr>
              <a:xfrm>
                <a:off x="20978493" y="7642659"/>
                <a:ext cx="2538016" cy="381806"/>
                <a:chOff x="20978493" y="7293023"/>
                <a:chExt cx="2538016" cy="362791"/>
              </a:xfrm>
            </p:grpSpPr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53612D65-F765-47FF-9B82-2CC63CC6A1D8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6048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A15B5B24-1AEF-4F47-B08A-5445273F95A2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FF243C50-7B2E-43E9-9A20-4E7A02E23A94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E15AC6DA-E85F-4C51-8A60-637567490BC2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441CC15F-EE8B-488B-BAC0-DB5478358FE9}"/>
              </a:ext>
            </a:extLst>
          </p:cNvPr>
          <p:cNvGrpSpPr/>
          <p:nvPr/>
        </p:nvGrpSpPr>
        <p:grpSpPr>
          <a:xfrm>
            <a:off x="8088547" y="28684652"/>
            <a:ext cx="5715006" cy="3460016"/>
            <a:chOff x="19173259" y="5057844"/>
            <a:chExt cx="5715006" cy="3460016"/>
          </a:xfrm>
        </p:grpSpPr>
        <p:cxnSp>
          <p:nvCxnSpPr>
            <p:cNvPr id="745" name="Straight Arrow Connector 744">
              <a:extLst>
                <a:ext uri="{FF2B5EF4-FFF2-40B4-BE49-F238E27FC236}">
                  <a16:creationId xmlns:a16="http://schemas.microsoft.com/office/drawing/2014/main" id="{01B28788-5D2B-4D38-A352-2BD2E1DE6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6" name="TextBox 745">
              <a:extLst>
                <a:ext uri="{FF2B5EF4-FFF2-40B4-BE49-F238E27FC236}">
                  <a16:creationId xmlns:a16="http://schemas.microsoft.com/office/drawing/2014/main" id="{2F9FC3CA-AA93-4064-A1A8-AB662611957C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47" name="Straight Arrow Connector 746">
              <a:extLst>
                <a:ext uri="{FF2B5EF4-FFF2-40B4-BE49-F238E27FC236}">
                  <a16:creationId xmlns:a16="http://schemas.microsoft.com/office/drawing/2014/main" id="{37FAE6E7-4FE3-4292-8299-06DF3671E90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8" name="TextBox 747">
              <a:extLst>
                <a:ext uri="{FF2B5EF4-FFF2-40B4-BE49-F238E27FC236}">
                  <a16:creationId xmlns:a16="http://schemas.microsoft.com/office/drawing/2014/main" id="{A2ADEBD7-7D4D-4A45-97AD-EE0E1B5853D8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749" name="Group 748">
              <a:extLst>
                <a:ext uri="{FF2B5EF4-FFF2-40B4-BE49-F238E27FC236}">
                  <a16:creationId xmlns:a16="http://schemas.microsoft.com/office/drawing/2014/main" id="{F6B79CDE-741B-4C92-BCC3-B76A46976792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750" name="Group 749">
                <a:extLst>
                  <a:ext uri="{FF2B5EF4-FFF2-40B4-BE49-F238E27FC236}">
                    <a16:creationId xmlns:a16="http://schemas.microsoft.com/office/drawing/2014/main" id="{8D623C1A-EA74-4D80-AF11-9EDA30126422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762" name="Rectangle 761">
                  <a:extLst>
                    <a:ext uri="{FF2B5EF4-FFF2-40B4-BE49-F238E27FC236}">
                      <a16:creationId xmlns:a16="http://schemas.microsoft.com/office/drawing/2014/main" id="{1D7D91F8-A3AD-4D17-91DF-5742DCFA09CB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763" name="Rectangle 762">
                  <a:extLst>
                    <a:ext uri="{FF2B5EF4-FFF2-40B4-BE49-F238E27FC236}">
                      <a16:creationId xmlns:a16="http://schemas.microsoft.com/office/drawing/2014/main" id="{818CB4E4-C229-41E7-B633-EFD5C02BFD5E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764" name="Rectangle 763">
                  <a:extLst>
                    <a:ext uri="{FF2B5EF4-FFF2-40B4-BE49-F238E27FC236}">
                      <a16:creationId xmlns:a16="http://schemas.microsoft.com/office/drawing/2014/main" id="{5E2E06AD-57B6-41F7-9C32-0B32C75A1560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765" name="Straight Arrow Connector 764">
                  <a:extLst>
                    <a:ext uri="{FF2B5EF4-FFF2-40B4-BE49-F238E27FC236}">
                      <a16:creationId xmlns:a16="http://schemas.microsoft.com/office/drawing/2014/main" id="{676BEFEC-47A5-4B2C-81EB-97A952A42B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6" name="TextBox 765">
                  <a:extLst>
                    <a:ext uri="{FF2B5EF4-FFF2-40B4-BE49-F238E27FC236}">
                      <a16:creationId xmlns:a16="http://schemas.microsoft.com/office/drawing/2014/main" id="{DC70CC2D-0BCE-4D4C-A6DE-774F3D3A6A9D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767" name="Straight Arrow Connector 766">
                  <a:extLst>
                    <a:ext uri="{FF2B5EF4-FFF2-40B4-BE49-F238E27FC236}">
                      <a16:creationId xmlns:a16="http://schemas.microsoft.com/office/drawing/2014/main" id="{3066D903-89B1-48D2-AE6C-FBEE873047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8" name="TextBox 767">
                  <a:extLst>
                    <a:ext uri="{FF2B5EF4-FFF2-40B4-BE49-F238E27FC236}">
                      <a16:creationId xmlns:a16="http://schemas.microsoft.com/office/drawing/2014/main" id="{B8B29296-4C7E-4BF2-8B0C-7A63BEEBE199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FAE5ACD1-62B3-4725-A8C3-E7E8D1EEB306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 dirty="0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770" name="Straight Arrow Connector 769">
                  <a:extLst>
                    <a:ext uri="{FF2B5EF4-FFF2-40B4-BE49-F238E27FC236}">
                      <a16:creationId xmlns:a16="http://schemas.microsoft.com/office/drawing/2014/main" id="{589ACE31-7CEA-4A65-8479-FA09D9004C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1" name="TextBox 770">
                  <a:extLst>
                    <a:ext uri="{FF2B5EF4-FFF2-40B4-BE49-F238E27FC236}">
                      <a16:creationId xmlns:a16="http://schemas.microsoft.com/office/drawing/2014/main" id="{C0118984-7FA7-402B-A9F0-3C895DA7CC3C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772" name="Straight Arrow Connector 771">
                  <a:extLst>
                    <a:ext uri="{FF2B5EF4-FFF2-40B4-BE49-F238E27FC236}">
                      <a16:creationId xmlns:a16="http://schemas.microsoft.com/office/drawing/2014/main" id="{14D67287-58BA-4A4B-8118-C081B81D8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3" name="TextBox 772">
                  <a:extLst>
                    <a:ext uri="{FF2B5EF4-FFF2-40B4-BE49-F238E27FC236}">
                      <a16:creationId xmlns:a16="http://schemas.microsoft.com/office/drawing/2014/main" id="{3EA18ECE-57EA-4751-B44F-52F2E7E25E54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774" name="Straight Arrow Connector 773">
                  <a:extLst>
                    <a:ext uri="{FF2B5EF4-FFF2-40B4-BE49-F238E27FC236}">
                      <a16:creationId xmlns:a16="http://schemas.microsoft.com/office/drawing/2014/main" id="{3F4B6C70-D422-42DD-995D-B3D41AE12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5" name="TextBox 774">
                  <a:extLst>
                    <a:ext uri="{FF2B5EF4-FFF2-40B4-BE49-F238E27FC236}">
                      <a16:creationId xmlns:a16="http://schemas.microsoft.com/office/drawing/2014/main" id="{2D7F24F4-3D71-40F3-B961-45A0A8AE6684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776" name="TextBox 775">
                  <a:extLst>
                    <a:ext uri="{FF2B5EF4-FFF2-40B4-BE49-F238E27FC236}">
                      <a16:creationId xmlns:a16="http://schemas.microsoft.com/office/drawing/2014/main" id="{0957F55C-6288-469C-A8C9-6FC91A0E381F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754040B9-362E-46DE-87E4-255D4345F98C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752" name="Group 751">
                <a:extLst>
                  <a:ext uri="{FF2B5EF4-FFF2-40B4-BE49-F238E27FC236}">
                    <a16:creationId xmlns:a16="http://schemas.microsoft.com/office/drawing/2014/main" id="{85FBA8F2-E997-43E1-97CB-09E9B167663A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58" name="Rectangle 757">
                  <a:extLst>
                    <a:ext uri="{FF2B5EF4-FFF2-40B4-BE49-F238E27FC236}">
                      <a16:creationId xmlns:a16="http://schemas.microsoft.com/office/drawing/2014/main" id="{CD1C9B6E-F468-475E-A51B-472EEE21DE2D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D0BE211A-559E-48D1-A7C1-5E396DA62254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60" name="Rectangle 759">
                  <a:extLst>
                    <a:ext uri="{FF2B5EF4-FFF2-40B4-BE49-F238E27FC236}">
                      <a16:creationId xmlns:a16="http://schemas.microsoft.com/office/drawing/2014/main" id="{5AC738DD-EF32-468B-BDAE-338434C7AB4E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BA31B1B3-3C67-4EB9-8F5E-811532BCF77B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53" name="Group 752">
                <a:extLst>
                  <a:ext uri="{FF2B5EF4-FFF2-40B4-BE49-F238E27FC236}">
                    <a16:creationId xmlns:a16="http://schemas.microsoft.com/office/drawing/2014/main" id="{CEDDC6A8-7D2A-4089-876A-F78DEE7CF543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754" name="Rectangle 753">
                  <a:extLst>
                    <a:ext uri="{FF2B5EF4-FFF2-40B4-BE49-F238E27FC236}">
                      <a16:creationId xmlns:a16="http://schemas.microsoft.com/office/drawing/2014/main" id="{85C4A591-A6A9-4DA8-9A20-AAFFA834B12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28C09267-7444-48FD-9D2B-4F82761D6807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56" name="Rectangle 755">
                  <a:extLst>
                    <a:ext uri="{FF2B5EF4-FFF2-40B4-BE49-F238E27FC236}">
                      <a16:creationId xmlns:a16="http://schemas.microsoft.com/office/drawing/2014/main" id="{320A6464-DFE0-41D9-AE40-F9FCD801AC89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57" name="Rectangle 756">
                  <a:extLst>
                    <a:ext uri="{FF2B5EF4-FFF2-40B4-BE49-F238E27FC236}">
                      <a16:creationId xmlns:a16="http://schemas.microsoft.com/office/drawing/2014/main" id="{2CE61D9E-3F9C-46A0-92E0-2E4EF8C0A7A1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777" name="TextBox 776">
            <a:extLst>
              <a:ext uri="{FF2B5EF4-FFF2-40B4-BE49-F238E27FC236}">
                <a16:creationId xmlns:a16="http://schemas.microsoft.com/office/drawing/2014/main" id="{99C17F50-1392-4C15-B702-75D0B8B4E0AD}"/>
              </a:ext>
            </a:extLst>
          </p:cNvPr>
          <p:cNvSpPr txBox="1"/>
          <p:nvPr/>
        </p:nvSpPr>
        <p:spPr>
          <a:xfrm>
            <a:off x="21812359" y="30392415"/>
            <a:ext cx="235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All the other parameters will be reset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FE1C35BA-E939-40A4-9512-EB038EC76516}"/>
              </a:ext>
            </a:extLst>
          </p:cNvPr>
          <p:cNvSpPr txBox="1"/>
          <p:nvPr/>
        </p:nvSpPr>
        <p:spPr>
          <a:xfrm>
            <a:off x="22182150" y="29704507"/>
            <a:ext cx="20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TH- TH+ and CH</a:t>
            </a:r>
          </a:p>
        </p:txBody>
      </p: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1CBC7373-E87C-4D6D-AEE2-A231292E2F11}"/>
              </a:ext>
            </a:extLst>
          </p:cNvPr>
          <p:cNvGrpSpPr/>
          <p:nvPr/>
        </p:nvGrpSpPr>
        <p:grpSpPr>
          <a:xfrm>
            <a:off x="23770565" y="28576877"/>
            <a:ext cx="5715006" cy="3460016"/>
            <a:chOff x="19173259" y="5057844"/>
            <a:chExt cx="5715006" cy="3460016"/>
          </a:xfrm>
        </p:grpSpPr>
        <p:cxnSp>
          <p:nvCxnSpPr>
            <p:cNvPr id="780" name="Straight Arrow Connector 779">
              <a:extLst>
                <a:ext uri="{FF2B5EF4-FFF2-40B4-BE49-F238E27FC236}">
                  <a16:creationId xmlns:a16="http://schemas.microsoft.com/office/drawing/2014/main" id="{06292C06-6182-47C3-A7C6-72CF902294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id="{944C467D-E6BA-4492-BBB4-AB6B66BD4094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3B1C711D-23A8-496A-A61B-E891AFD12B76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9B4FFE92-3AC7-4734-8318-8E7580DDC45C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784" name="Group 783">
              <a:extLst>
                <a:ext uri="{FF2B5EF4-FFF2-40B4-BE49-F238E27FC236}">
                  <a16:creationId xmlns:a16="http://schemas.microsoft.com/office/drawing/2014/main" id="{470260E3-F4C9-467A-BE45-25E34FA65977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90A0D939-228D-4CB7-806D-7C1FB7DB32F9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797" name="Rectangle 796">
                  <a:extLst>
                    <a:ext uri="{FF2B5EF4-FFF2-40B4-BE49-F238E27FC236}">
                      <a16:creationId xmlns:a16="http://schemas.microsoft.com/office/drawing/2014/main" id="{71B32E1D-9BC8-4F20-BCB8-FD83F42D2E85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798" name="Rectangle 797">
                  <a:extLst>
                    <a:ext uri="{FF2B5EF4-FFF2-40B4-BE49-F238E27FC236}">
                      <a16:creationId xmlns:a16="http://schemas.microsoft.com/office/drawing/2014/main" id="{2C3B6E88-CDF1-46ED-B5FB-C43A5B9FCEA7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799" name="Rectangle 798">
                  <a:extLst>
                    <a:ext uri="{FF2B5EF4-FFF2-40B4-BE49-F238E27FC236}">
                      <a16:creationId xmlns:a16="http://schemas.microsoft.com/office/drawing/2014/main" id="{043E0CC8-9E27-4B56-8947-7703E4468EFC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800" name="Straight Arrow Connector 799">
                  <a:extLst>
                    <a:ext uri="{FF2B5EF4-FFF2-40B4-BE49-F238E27FC236}">
                      <a16:creationId xmlns:a16="http://schemas.microsoft.com/office/drawing/2014/main" id="{E8C3CDA7-C581-4D9B-BD0F-9F103E1DC5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1" name="TextBox 800">
                  <a:extLst>
                    <a:ext uri="{FF2B5EF4-FFF2-40B4-BE49-F238E27FC236}">
                      <a16:creationId xmlns:a16="http://schemas.microsoft.com/office/drawing/2014/main" id="{4280B862-0E2D-466C-9E2B-669288A0E102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802" name="Straight Arrow Connector 801">
                  <a:extLst>
                    <a:ext uri="{FF2B5EF4-FFF2-40B4-BE49-F238E27FC236}">
                      <a16:creationId xmlns:a16="http://schemas.microsoft.com/office/drawing/2014/main" id="{E297EB11-23A7-437E-BC36-03679F03B0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3" name="TextBox 802">
                  <a:extLst>
                    <a:ext uri="{FF2B5EF4-FFF2-40B4-BE49-F238E27FC236}">
                      <a16:creationId xmlns:a16="http://schemas.microsoft.com/office/drawing/2014/main" id="{074AF0C2-F654-41F4-B8A8-5EC9D06B89CD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804" name="Rectangle 803">
                  <a:extLst>
                    <a:ext uri="{FF2B5EF4-FFF2-40B4-BE49-F238E27FC236}">
                      <a16:creationId xmlns:a16="http://schemas.microsoft.com/office/drawing/2014/main" id="{DC2B8696-AD9A-409A-A670-2CA979FC5E90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 dirty="0">
                      <a:solidFill>
                        <a:schemeClr val="tx1"/>
                      </a:solidFill>
                    </a:rPr>
                    <a:t> -&gt; 0(b’000)</a:t>
                  </a:r>
                </a:p>
              </p:txBody>
            </p:sp>
            <p:cxnSp>
              <p:nvCxnSpPr>
                <p:cNvPr id="805" name="Straight Arrow Connector 804">
                  <a:extLst>
                    <a:ext uri="{FF2B5EF4-FFF2-40B4-BE49-F238E27FC236}">
                      <a16:creationId xmlns:a16="http://schemas.microsoft.com/office/drawing/2014/main" id="{AB03262C-679D-425D-849C-93DE4D707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6" name="TextBox 805">
                  <a:extLst>
                    <a:ext uri="{FF2B5EF4-FFF2-40B4-BE49-F238E27FC236}">
                      <a16:creationId xmlns:a16="http://schemas.microsoft.com/office/drawing/2014/main" id="{D2F8DE23-5837-4C65-AF2D-08EAA043DE54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807" name="Straight Arrow Connector 806">
                  <a:extLst>
                    <a:ext uri="{FF2B5EF4-FFF2-40B4-BE49-F238E27FC236}">
                      <a16:creationId xmlns:a16="http://schemas.microsoft.com/office/drawing/2014/main" id="{CBD14234-2A6B-4DA8-8363-B7AC7B995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8" name="TextBox 807">
                  <a:extLst>
                    <a:ext uri="{FF2B5EF4-FFF2-40B4-BE49-F238E27FC236}">
                      <a16:creationId xmlns:a16="http://schemas.microsoft.com/office/drawing/2014/main" id="{0388B516-BE51-45FC-BF44-1124288FC76B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809" name="Straight Arrow Connector 808">
                  <a:extLst>
                    <a:ext uri="{FF2B5EF4-FFF2-40B4-BE49-F238E27FC236}">
                      <a16:creationId xmlns:a16="http://schemas.microsoft.com/office/drawing/2014/main" id="{2329EC96-6517-4A6B-8415-C3F98AA84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10" name="TextBox 809">
                  <a:extLst>
                    <a:ext uri="{FF2B5EF4-FFF2-40B4-BE49-F238E27FC236}">
                      <a16:creationId xmlns:a16="http://schemas.microsoft.com/office/drawing/2014/main" id="{DA64789D-5520-4898-8D55-4551866DBE6E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811" name="TextBox 810">
                  <a:extLst>
                    <a:ext uri="{FF2B5EF4-FFF2-40B4-BE49-F238E27FC236}">
                      <a16:creationId xmlns:a16="http://schemas.microsoft.com/office/drawing/2014/main" id="{AF720E1E-AC1E-4006-882F-54490ED858C8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A99CC92B-0D83-4C6F-9C54-5B3447B47106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 dirty="0">
                    <a:solidFill>
                      <a:schemeClr val="tx1"/>
                    </a:solidFill>
                  </a:rPr>
                  <a:t> -&gt; 0 </a:t>
                </a:r>
              </a:p>
            </p:txBody>
          </p:sp>
          <p:grpSp>
            <p:nvGrpSpPr>
              <p:cNvPr id="787" name="Group 786">
                <a:extLst>
                  <a:ext uri="{FF2B5EF4-FFF2-40B4-BE49-F238E27FC236}">
                    <a16:creationId xmlns:a16="http://schemas.microsoft.com/office/drawing/2014/main" id="{F1911E53-D575-4EFA-AECD-36491D497136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93" name="Rectangle 792">
                  <a:extLst>
                    <a:ext uri="{FF2B5EF4-FFF2-40B4-BE49-F238E27FC236}">
                      <a16:creationId xmlns:a16="http://schemas.microsoft.com/office/drawing/2014/main" id="{693DAF76-9216-4FA1-8534-006BE28F8D9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4" name="Rectangle 793">
                  <a:extLst>
                    <a:ext uri="{FF2B5EF4-FFF2-40B4-BE49-F238E27FC236}">
                      <a16:creationId xmlns:a16="http://schemas.microsoft.com/office/drawing/2014/main" id="{2ECB49E1-E287-4D81-BD57-5856F699161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DCB5B0A9-92E3-426B-A5CA-B0F3B2B20BE7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6" name="Rectangle 795">
                  <a:extLst>
                    <a:ext uri="{FF2B5EF4-FFF2-40B4-BE49-F238E27FC236}">
                      <a16:creationId xmlns:a16="http://schemas.microsoft.com/office/drawing/2014/main" id="{8DF7681A-8A26-420D-9E09-E742421EEF11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88" name="Group 787">
                <a:extLst>
                  <a:ext uri="{FF2B5EF4-FFF2-40B4-BE49-F238E27FC236}">
                    <a16:creationId xmlns:a16="http://schemas.microsoft.com/office/drawing/2014/main" id="{C17A0B2D-E7F1-43AC-8045-2DD017589040}"/>
                  </a:ext>
                </a:extLst>
              </p:cNvPr>
              <p:cNvGrpSpPr/>
              <p:nvPr/>
            </p:nvGrpSpPr>
            <p:grpSpPr>
              <a:xfrm>
                <a:off x="20978493" y="7642659"/>
                <a:ext cx="2538016" cy="381806"/>
                <a:chOff x="20978493" y="7293023"/>
                <a:chExt cx="2538016" cy="362791"/>
              </a:xfrm>
            </p:grpSpPr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FBC7B2D2-8FE2-496A-9065-6BB4BBB1CE71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6048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0" name="Rectangle 789">
                  <a:extLst>
                    <a:ext uri="{FF2B5EF4-FFF2-40B4-BE49-F238E27FC236}">
                      <a16:creationId xmlns:a16="http://schemas.microsoft.com/office/drawing/2014/main" id="{51D73CE5-8EB2-493D-B7D1-6870BEB43639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1" name="Rectangle 790">
                  <a:extLst>
                    <a:ext uri="{FF2B5EF4-FFF2-40B4-BE49-F238E27FC236}">
                      <a16:creationId xmlns:a16="http://schemas.microsoft.com/office/drawing/2014/main" id="{C879C844-24E2-4ED0-A578-CFC6F359AB1E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2" name="Rectangle 791">
                  <a:extLst>
                    <a:ext uri="{FF2B5EF4-FFF2-40B4-BE49-F238E27FC236}">
                      <a16:creationId xmlns:a16="http://schemas.microsoft.com/office/drawing/2014/main" id="{48A017AC-E2BA-44EB-BAA0-0A202A0B7E3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4C0493-B3B4-4A78-A1BC-C784A945D0E9}"/>
              </a:ext>
            </a:extLst>
          </p:cNvPr>
          <p:cNvGrpSpPr/>
          <p:nvPr/>
        </p:nvGrpSpPr>
        <p:grpSpPr>
          <a:xfrm>
            <a:off x="7598837" y="13018493"/>
            <a:ext cx="4053811" cy="6454628"/>
            <a:chOff x="4229995" y="5366408"/>
            <a:chExt cx="4053811" cy="6454628"/>
          </a:xfrm>
        </p:grpSpPr>
        <p:sp>
          <p:nvSpPr>
            <p:cNvPr id="23" name="Arrow: Bent 22">
              <a:extLst>
                <a:ext uri="{FF2B5EF4-FFF2-40B4-BE49-F238E27FC236}">
                  <a16:creationId xmlns:a16="http://schemas.microsoft.com/office/drawing/2014/main" id="{5EEFEA5B-425B-41E8-B032-BF148F7DF37E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183851B-4906-4929-8793-60A53A656484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6454628"/>
              <a:chOff x="4229995" y="5366408"/>
              <a:chExt cx="4053811" cy="6454628"/>
            </a:xfrm>
          </p:grpSpPr>
          <p:sp>
            <p:nvSpPr>
              <p:cNvPr id="497" name="Arrow: Bent 496">
                <a:extLst>
                  <a:ext uri="{FF2B5EF4-FFF2-40B4-BE49-F238E27FC236}">
                    <a16:creationId xmlns:a16="http://schemas.microsoft.com/office/drawing/2014/main" id="{9E854129-B6FB-4EEB-A1AE-B2DA035E5C89}"/>
                  </a:ext>
                </a:extLst>
              </p:cNvPr>
              <p:cNvSpPr/>
              <p:nvPr/>
            </p:nvSpPr>
            <p:spPr>
              <a:xfrm rot="10800000" flipH="1">
                <a:off x="4302443" y="5871320"/>
                <a:ext cx="3191063" cy="5949716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9" name="TextBox 498">
                <a:extLst>
                  <a:ext uri="{FF2B5EF4-FFF2-40B4-BE49-F238E27FC236}">
                    <a16:creationId xmlns:a16="http://schemas.microsoft.com/office/drawing/2014/main" id="{22339E6F-AC7E-4C3C-A78F-AB956B30DDDF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rough data</a:t>
                </a:r>
              </a:p>
              <a:p>
                <a:r>
                  <a:rPr lang="en-US" sz="2800"/>
                  <a:t>  (input from the  </a:t>
                </a:r>
              </a:p>
              <a:p>
                <a:r>
                  <a:rPr lang="en-US" sz="2800"/>
                  <a:t>  first measurement)</a:t>
                </a:r>
              </a:p>
            </p:txBody>
          </p:sp>
        </p:grp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A79B1961-0DAF-441F-B4F5-0D21476785B9}"/>
              </a:ext>
            </a:extLst>
          </p:cNvPr>
          <p:cNvGrpSpPr/>
          <p:nvPr/>
        </p:nvGrpSpPr>
        <p:grpSpPr>
          <a:xfrm>
            <a:off x="7494896" y="21340097"/>
            <a:ext cx="4053811" cy="5633647"/>
            <a:chOff x="4229995" y="5366408"/>
            <a:chExt cx="4053811" cy="5433273"/>
          </a:xfrm>
        </p:grpSpPr>
        <p:sp>
          <p:nvSpPr>
            <p:cNvPr id="504" name="Arrow: Bent 503">
              <a:extLst>
                <a:ext uri="{FF2B5EF4-FFF2-40B4-BE49-F238E27FC236}">
                  <a16:creationId xmlns:a16="http://schemas.microsoft.com/office/drawing/2014/main" id="{EAB31CFC-8DC5-46D1-AF97-55EDE056C94F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05" name="Group 504">
              <a:extLst>
                <a:ext uri="{FF2B5EF4-FFF2-40B4-BE49-F238E27FC236}">
                  <a16:creationId xmlns:a16="http://schemas.microsoft.com/office/drawing/2014/main" id="{08090EAD-829E-4AA6-8044-5F4169B043EE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5433273"/>
              <a:chOff x="4229995" y="5366408"/>
              <a:chExt cx="4053811" cy="5433273"/>
            </a:xfrm>
          </p:grpSpPr>
          <p:sp>
            <p:nvSpPr>
              <p:cNvPr id="506" name="Arrow: Bent 505">
                <a:extLst>
                  <a:ext uri="{FF2B5EF4-FFF2-40B4-BE49-F238E27FC236}">
                    <a16:creationId xmlns:a16="http://schemas.microsoft.com/office/drawing/2014/main" id="{08874151-B1E7-4257-9D3C-DE9801A2418E}"/>
                  </a:ext>
                </a:extLst>
              </p:cNvPr>
              <p:cNvSpPr/>
              <p:nvPr/>
            </p:nvSpPr>
            <p:spPr>
              <a:xfrm rot="10800000" flipH="1">
                <a:off x="4302443" y="5871320"/>
                <a:ext cx="3191063" cy="4928361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93425396-D462-4F9D-91A2-895E5E2CDBD1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rough data</a:t>
                </a:r>
              </a:p>
              <a:p>
                <a:r>
                  <a:rPr lang="en-US" sz="2800"/>
                  <a:t>  (input from the  </a:t>
                </a:r>
              </a:p>
              <a:p>
                <a:r>
                  <a:rPr lang="en-US" sz="2800"/>
                  <a:t>  first measurement)</a:t>
                </a:r>
              </a:p>
            </p:txBody>
          </p:sp>
        </p:grpSp>
      </p:grpSp>
      <p:cxnSp>
        <p:nvCxnSpPr>
          <p:cNvPr id="604" name="Straight Arrow Connector 603">
            <a:extLst>
              <a:ext uri="{FF2B5EF4-FFF2-40B4-BE49-F238E27FC236}">
                <a16:creationId xmlns:a16="http://schemas.microsoft.com/office/drawing/2014/main" id="{F199159A-ADC5-4C07-8810-CEA2FE9AE742}"/>
              </a:ext>
            </a:extLst>
          </p:cNvPr>
          <p:cNvCxnSpPr>
            <a:cxnSpLocks/>
          </p:cNvCxnSpPr>
          <p:nvPr/>
        </p:nvCxnSpPr>
        <p:spPr>
          <a:xfrm flipH="1">
            <a:off x="15896835" y="9578352"/>
            <a:ext cx="5346" cy="698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5" name="TextBox 604">
            <a:extLst>
              <a:ext uri="{FF2B5EF4-FFF2-40B4-BE49-F238E27FC236}">
                <a16:creationId xmlns:a16="http://schemas.microsoft.com/office/drawing/2014/main" id="{697043CF-AE6F-4F6C-9084-50B338B49FC7}"/>
              </a:ext>
            </a:extLst>
          </p:cNvPr>
          <p:cNvSpPr txBox="1"/>
          <p:nvPr/>
        </p:nvSpPr>
        <p:spPr>
          <a:xfrm>
            <a:off x="15922772" y="9705534"/>
            <a:ext cx="1207892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CF287B83-E109-459C-AF32-22DB89C62F87}"/>
              </a:ext>
            </a:extLst>
          </p:cNvPr>
          <p:cNvCxnSpPr>
            <a:cxnSpLocks/>
          </p:cNvCxnSpPr>
          <p:nvPr/>
        </p:nvCxnSpPr>
        <p:spPr>
          <a:xfrm>
            <a:off x="13037324" y="9571837"/>
            <a:ext cx="6512" cy="7616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7" name="TextBox 606">
            <a:extLst>
              <a:ext uri="{FF2B5EF4-FFF2-40B4-BE49-F238E27FC236}">
                <a16:creationId xmlns:a16="http://schemas.microsoft.com/office/drawing/2014/main" id="{17894297-9863-4EB2-86E8-C26C5E6D9B60}"/>
              </a:ext>
            </a:extLst>
          </p:cNvPr>
          <p:cNvSpPr txBox="1"/>
          <p:nvPr/>
        </p:nvSpPr>
        <p:spPr>
          <a:xfrm>
            <a:off x="11580262" y="9614127"/>
            <a:ext cx="1431092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5107F4-20B9-4B2F-8640-04A129C3C8D1}"/>
                  </a:ext>
                </a:extLst>
              </p:cNvPr>
              <p:cNvSpPr/>
              <p:nvPr/>
            </p:nvSpPr>
            <p:spPr>
              <a:xfrm>
                <a:off x="13165538" y="7885196"/>
                <a:ext cx="2646344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TH</m:t>
                    </m:r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−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5107F4-20B9-4B2F-8640-04A129C3C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538" y="7885196"/>
                <a:ext cx="2646344" cy="344555"/>
              </a:xfrm>
              <a:prstGeom prst="rect">
                <a:avLst/>
              </a:prstGeom>
              <a:blipFill>
                <a:blip r:embed="rId6"/>
                <a:stretch>
                  <a:fillRect t="-13793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F8AFA48C-9F32-46E5-B759-146D2BD0120B}"/>
                  </a:ext>
                </a:extLst>
              </p:cNvPr>
              <p:cNvSpPr/>
              <p:nvPr/>
            </p:nvSpPr>
            <p:spPr>
              <a:xfrm>
                <a:off x="13166526" y="8231529"/>
                <a:ext cx="2645357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TH</m:t>
                    </m:r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+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F8AFA48C-9F32-46E5-B759-146D2BD01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526" y="8231529"/>
                <a:ext cx="2645357" cy="344555"/>
              </a:xfrm>
              <a:prstGeom prst="rect">
                <a:avLst/>
              </a:prstGeom>
              <a:blipFill>
                <a:blip r:embed="rId7"/>
                <a:stretch>
                  <a:fillRect t="-13559" b="-33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75A8EB7C-08AE-4E95-A2AB-78CC68AA1B59}"/>
                  </a:ext>
                </a:extLst>
              </p:cNvPr>
              <p:cNvSpPr/>
              <p:nvPr/>
            </p:nvSpPr>
            <p:spPr>
              <a:xfrm>
                <a:off x="13166527" y="8576085"/>
                <a:ext cx="264536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CH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75A8EB7C-08AE-4E95-A2AB-78CC68AA1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527" y="8576085"/>
                <a:ext cx="2645360" cy="344555"/>
              </a:xfrm>
              <a:prstGeom prst="rect">
                <a:avLst/>
              </a:prstGeom>
              <a:blipFill>
                <a:blip r:embed="rId8"/>
                <a:stretch>
                  <a:fillRect t="-13793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3" name="Straight Arrow Connector 722">
            <a:extLst>
              <a:ext uri="{FF2B5EF4-FFF2-40B4-BE49-F238E27FC236}">
                <a16:creationId xmlns:a16="http://schemas.microsoft.com/office/drawing/2014/main" id="{72DF989A-530A-44FE-88EC-E20722A99123}"/>
              </a:ext>
            </a:extLst>
          </p:cNvPr>
          <p:cNvCxnSpPr>
            <a:cxnSpLocks/>
          </p:cNvCxnSpPr>
          <p:nvPr/>
        </p:nvCxnSpPr>
        <p:spPr>
          <a:xfrm>
            <a:off x="13004945" y="7754015"/>
            <a:ext cx="28111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4" name="TextBox 723">
            <a:extLst>
              <a:ext uri="{FF2B5EF4-FFF2-40B4-BE49-F238E27FC236}">
                <a16:creationId xmlns:a16="http://schemas.microsoft.com/office/drawing/2014/main" id="{40AB1986-C3E2-48B3-AA0F-C099061A1008}"/>
              </a:ext>
            </a:extLst>
          </p:cNvPr>
          <p:cNvSpPr txBox="1"/>
          <p:nvPr/>
        </p:nvSpPr>
        <p:spPr>
          <a:xfrm>
            <a:off x="13839947" y="7344776"/>
            <a:ext cx="1530607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4 bits wide</a:t>
            </a:r>
          </a:p>
        </p:txBody>
      </p:sp>
      <p:cxnSp>
        <p:nvCxnSpPr>
          <p:cNvPr id="725" name="Straight Arrow Connector 724">
            <a:extLst>
              <a:ext uri="{FF2B5EF4-FFF2-40B4-BE49-F238E27FC236}">
                <a16:creationId xmlns:a16="http://schemas.microsoft.com/office/drawing/2014/main" id="{94371385-88DF-4F12-8DA7-EBF25C764E1F}"/>
              </a:ext>
            </a:extLst>
          </p:cNvPr>
          <p:cNvCxnSpPr>
            <a:cxnSpLocks/>
          </p:cNvCxnSpPr>
          <p:nvPr/>
        </p:nvCxnSpPr>
        <p:spPr>
          <a:xfrm>
            <a:off x="15906113" y="7889983"/>
            <a:ext cx="0" cy="1007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6" name="TextBox 725">
            <a:extLst>
              <a:ext uri="{FF2B5EF4-FFF2-40B4-BE49-F238E27FC236}">
                <a16:creationId xmlns:a16="http://schemas.microsoft.com/office/drawing/2014/main" id="{5AA8FEB1-9544-489A-B6AB-A13BF9FE03CE}"/>
              </a:ext>
            </a:extLst>
          </p:cNvPr>
          <p:cNvSpPr txBox="1"/>
          <p:nvPr/>
        </p:nvSpPr>
        <p:spPr>
          <a:xfrm>
            <a:off x="15906112" y="8234536"/>
            <a:ext cx="98775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DE61F8E6-7436-498A-8874-E345F0B9A57A}"/>
                  </a:ext>
                </a:extLst>
              </p:cNvPr>
              <p:cNvSpPr/>
              <p:nvPr/>
            </p:nvSpPr>
            <p:spPr>
              <a:xfrm>
                <a:off x="13165538" y="8918319"/>
                <a:ext cx="2646349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addrSaver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0(b’000)</a:t>
                </a:r>
              </a:p>
            </p:txBody>
          </p:sp>
        </mc:Choice>
        <mc:Fallback xmlns="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DE61F8E6-7436-498A-8874-E345F0B9A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538" y="8918319"/>
                <a:ext cx="2646349" cy="342536"/>
              </a:xfrm>
              <a:prstGeom prst="rect">
                <a:avLst/>
              </a:prstGeom>
              <a:blipFill>
                <a:blip r:embed="rId9"/>
                <a:stretch>
                  <a:fillRect t="-13793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8" name="Straight Arrow Connector 727">
            <a:extLst>
              <a:ext uri="{FF2B5EF4-FFF2-40B4-BE49-F238E27FC236}">
                <a16:creationId xmlns:a16="http://schemas.microsoft.com/office/drawing/2014/main" id="{0176BC01-F872-46DC-8232-DC057B613BA3}"/>
              </a:ext>
            </a:extLst>
          </p:cNvPr>
          <p:cNvCxnSpPr>
            <a:cxnSpLocks/>
          </p:cNvCxnSpPr>
          <p:nvPr/>
        </p:nvCxnSpPr>
        <p:spPr>
          <a:xfrm flipH="1">
            <a:off x="15905124" y="8891975"/>
            <a:ext cx="769" cy="700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9" name="TextBox 728">
            <a:extLst>
              <a:ext uri="{FF2B5EF4-FFF2-40B4-BE49-F238E27FC236}">
                <a16:creationId xmlns:a16="http://schemas.microsoft.com/office/drawing/2014/main" id="{6B15E117-5A3E-4B92-92BA-907238F2E56D}"/>
              </a:ext>
            </a:extLst>
          </p:cNvPr>
          <p:cNvSpPr txBox="1"/>
          <p:nvPr/>
        </p:nvSpPr>
        <p:spPr>
          <a:xfrm>
            <a:off x="15922772" y="9038910"/>
            <a:ext cx="98775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p:cxnSp>
        <p:nvCxnSpPr>
          <p:cNvPr id="730" name="Straight Arrow Connector 729">
            <a:extLst>
              <a:ext uri="{FF2B5EF4-FFF2-40B4-BE49-F238E27FC236}">
                <a16:creationId xmlns:a16="http://schemas.microsoft.com/office/drawing/2014/main" id="{6899B6F5-D398-4C94-9E67-EC27A795D85E}"/>
              </a:ext>
            </a:extLst>
          </p:cNvPr>
          <p:cNvCxnSpPr>
            <a:cxnSpLocks/>
          </p:cNvCxnSpPr>
          <p:nvPr/>
        </p:nvCxnSpPr>
        <p:spPr>
          <a:xfrm>
            <a:off x="13040882" y="8881365"/>
            <a:ext cx="0" cy="722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1" name="TextBox 730">
            <a:extLst>
              <a:ext uri="{FF2B5EF4-FFF2-40B4-BE49-F238E27FC236}">
                <a16:creationId xmlns:a16="http://schemas.microsoft.com/office/drawing/2014/main" id="{F7C8518A-00A0-411D-AA8D-ABAE9D230757}"/>
              </a:ext>
            </a:extLst>
          </p:cNvPr>
          <p:cNvSpPr txBox="1"/>
          <p:nvPr/>
        </p:nvSpPr>
        <p:spPr>
          <a:xfrm>
            <a:off x="11362413" y="8925023"/>
            <a:ext cx="1850114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Result saving part</a:t>
            </a:r>
          </a:p>
        </p:txBody>
      </p:sp>
      <p:cxnSp>
        <p:nvCxnSpPr>
          <p:cNvPr id="732" name="Straight Arrow Connector 731">
            <a:extLst>
              <a:ext uri="{FF2B5EF4-FFF2-40B4-BE49-F238E27FC236}">
                <a16:creationId xmlns:a16="http://schemas.microsoft.com/office/drawing/2014/main" id="{4F46D4C6-51F9-4E6D-93CE-FA963A0E777B}"/>
              </a:ext>
            </a:extLst>
          </p:cNvPr>
          <p:cNvCxnSpPr>
            <a:cxnSpLocks/>
          </p:cNvCxnSpPr>
          <p:nvPr/>
        </p:nvCxnSpPr>
        <p:spPr>
          <a:xfrm>
            <a:off x="13041093" y="7861252"/>
            <a:ext cx="0" cy="10218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3" name="TextBox 732">
            <a:extLst>
              <a:ext uri="{FF2B5EF4-FFF2-40B4-BE49-F238E27FC236}">
                <a16:creationId xmlns:a16="http://schemas.microsoft.com/office/drawing/2014/main" id="{2EA6694F-82C6-42DF-850C-698662B0FF30}"/>
              </a:ext>
            </a:extLst>
          </p:cNvPr>
          <p:cNvSpPr txBox="1"/>
          <p:nvPr/>
        </p:nvSpPr>
        <p:spPr>
          <a:xfrm>
            <a:off x="11416366" y="7825049"/>
            <a:ext cx="1703207" cy="99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Filter parameter</a:t>
            </a:r>
          </a:p>
          <a:p>
            <a:pPr algn="ctr"/>
            <a:r>
              <a:rPr lang="en-US" sz="1953"/>
              <a:t>part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42B716B5-A8BC-49DC-91A1-ABDE260295E7}"/>
              </a:ext>
            </a:extLst>
          </p:cNvPr>
          <p:cNvSpPr txBox="1"/>
          <p:nvPr/>
        </p:nvSpPr>
        <p:spPr>
          <a:xfrm>
            <a:off x="13059703" y="10411540"/>
            <a:ext cx="2889347" cy="993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The initial value in SRAM2</a:t>
            </a:r>
          </a:p>
          <a:p>
            <a:pPr algn="ctr"/>
            <a:r>
              <a:rPr lang="en-US" sz="1953"/>
              <a:t>x means high impedance, no data is saved</a:t>
            </a:r>
          </a:p>
        </p:txBody>
      </p: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933A4623-B090-4A66-8A76-E4077579588E}"/>
              </a:ext>
            </a:extLst>
          </p:cNvPr>
          <p:cNvGrpSpPr/>
          <p:nvPr/>
        </p:nvGrpSpPr>
        <p:grpSpPr>
          <a:xfrm>
            <a:off x="13167647" y="9579631"/>
            <a:ext cx="2641297" cy="359429"/>
            <a:chOff x="20978493" y="7292699"/>
            <a:chExt cx="2641297" cy="359429"/>
          </a:xfrm>
        </p:grpSpPr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C761530C-923D-4A15-8365-FB2688F41553}"/>
                </a:ext>
              </a:extLst>
            </p:cNvPr>
            <p:cNvSpPr/>
            <p:nvPr/>
          </p:nvSpPr>
          <p:spPr>
            <a:xfrm>
              <a:off x="21600030" y="7295326"/>
              <a:ext cx="673045" cy="356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D6016F8D-8AD6-4DD2-9F35-B598B1105B52}"/>
                </a:ext>
              </a:extLst>
            </p:cNvPr>
            <p:cNvSpPr/>
            <p:nvPr/>
          </p:nvSpPr>
          <p:spPr>
            <a:xfrm>
              <a:off x="20978493" y="7294524"/>
              <a:ext cx="635906" cy="354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3FF759E3-1A6A-4C2D-A78F-3EB45A38E05B}"/>
                </a:ext>
              </a:extLst>
            </p:cNvPr>
            <p:cNvSpPr/>
            <p:nvPr/>
          </p:nvSpPr>
          <p:spPr>
            <a:xfrm>
              <a:off x="22940379" y="7293459"/>
              <a:ext cx="679411" cy="3564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6986AA30-38AC-42AE-84CA-4D5BEFF1727C}"/>
                </a:ext>
              </a:extLst>
            </p:cNvPr>
            <p:cNvSpPr/>
            <p:nvPr/>
          </p:nvSpPr>
          <p:spPr>
            <a:xfrm>
              <a:off x="22275194" y="7292699"/>
              <a:ext cx="663066" cy="357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E65F16-E257-4308-82D8-ABC022765E5E}"/>
              </a:ext>
            </a:extLst>
          </p:cNvPr>
          <p:cNvGrpSpPr/>
          <p:nvPr/>
        </p:nvGrpSpPr>
        <p:grpSpPr>
          <a:xfrm>
            <a:off x="8963279" y="3518326"/>
            <a:ext cx="5497157" cy="780888"/>
            <a:chOff x="7258475" y="4542963"/>
            <a:chExt cx="5497157" cy="780888"/>
          </a:xfrm>
        </p:grpSpPr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483FF5D6-1890-42A2-A48E-6147C2352B4E}"/>
                </a:ext>
              </a:extLst>
            </p:cNvPr>
            <p:cNvSpPr txBox="1"/>
            <p:nvPr/>
          </p:nvSpPr>
          <p:spPr>
            <a:xfrm>
              <a:off x="11447659" y="4694171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37" name="Straight Arrow Connector 736">
              <a:extLst>
                <a:ext uri="{FF2B5EF4-FFF2-40B4-BE49-F238E27FC236}">
                  <a16:creationId xmlns:a16="http://schemas.microsoft.com/office/drawing/2014/main" id="{916D431C-A6AF-404A-865B-F445BD442512}"/>
                </a:ext>
              </a:extLst>
            </p:cNvPr>
            <p:cNvCxnSpPr>
              <a:cxnSpLocks/>
            </p:cNvCxnSpPr>
            <p:nvPr/>
          </p:nvCxnSpPr>
          <p:spPr>
            <a:xfrm>
              <a:off x="8715537" y="4562196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8" name="TextBox 737">
              <a:extLst>
                <a:ext uri="{FF2B5EF4-FFF2-40B4-BE49-F238E27FC236}">
                  <a16:creationId xmlns:a16="http://schemas.microsoft.com/office/drawing/2014/main" id="{731AE9B3-DAD0-4EA1-9A8D-79837B89586A}"/>
                </a:ext>
              </a:extLst>
            </p:cNvPr>
            <p:cNvSpPr txBox="1"/>
            <p:nvPr/>
          </p:nvSpPr>
          <p:spPr>
            <a:xfrm>
              <a:off x="7258475" y="4604486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2F68DB13-6465-486D-B5B6-C4A5795B10B5}"/>
                </a:ext>
              </a:extLst>
            </p:cNvPr>
            <p:cNvSpPr/>
            <p:nvPr/>
          </p:nvSpPr>
          <p:spPr>
            <a:xfrm>
              <a:off x="9467397" y="4572617"/>
              <a:ext cx="644425" cy="356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0" name="Rectangle 739">
              <a:extLst>
                <a:ext uri="{FF2B5EF4-FFF2-40B4-BE49-F238E27FC236}">
                  <a16:creationId xmlns:a16="http://schemas.microsoft.com/office/drawing/2014/main" id="{5A3DC497-F38D-4845-A9D3-489158E24E75}"/>
                </a:ext>
              </a:extLst>
            </p:cNvPr>
            <p:cNvSpPr/>
            <p:nvPr/>
          </p:nvSpPr>
          <p:spPr>
            <a:xfrm>
              <a:off x="8845860" y="4571815"/>
              <a:ext cx="635906" cy="354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C0922AED-DA06-42E7-8AC8-9D144789FC26}"/>
                    </a:ext>
                  </a:extLst>
                </p:cNvPr>
                <p:cNvSpPr/>
                <p:nvPr/>
              </p:nvSpPr>
              <p:spPr>
                <a:xfrm>
                  <a:off x="10746903" y="4572939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953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5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195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C0922AED-DA06-42E7-8AC8-9D144789F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6903" y="4572939"/>
                  <a:ext cx="636973" cy="3564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02A48EDE-A06F-4DC0-97CC-6B34B7F93D1E}"/>
                </a:ext>
              </a:extLst>
            </p:cNvPr>
            <p:cNvSpPr/>
            <p:nvPr/>
          </p:nvSpPr>
          <p:spPr>
            <a:xfrm>
              <a:off x="10112043" y="4570314"/>
              <a:ext cx="644424" cy="357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D96B1370-29A8-4776-8267-119A42B6269A}"/>
                </a:ext>
              </a:extLst>
            </p:cNvPr>
            <p:cNvSpPr/>
            <p:nvPr/>
          </p:nvSpPr>
          <p:spPr>
            <a:xfrm>
              <a:off x="9467397" y="4922378"/>
              <a:ext cx="644425" cy="3755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2" name="Rectangle 811">
              <a:extLst>
                <a:ext uri="{FF2B5EF4-FFF2-40B4-BE49-F238E27FC236}">
                  <a16:creationId xmlns:a16="http://schemas.microsoft.com/office/drawing/2014/main" id="{140E5960-63DC-440E-9B3B-BBA4D2085DAD}"/>
                </a:ext>
              </a:extLst>
            </p:cNvPr>
            <p:cNvSpPr/>
            <p:nvPr/>
          </p:nvSpPr>
          <p:spPr>
            <a:xfrm>
              <a:off x="8845860" y="4921534"/>
              <a:ext cx="635906" cy="3732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3" name="Rectangle 812">
              <a:extLst>
                <a:ext uri="{FF2B5EF4-FFF2-40B4-BE49-F238E27FC236}">
                  <a16:creationId xmlns:a16="http://schemas.microsoft.com/office/drawing/2014/main" id="{6FF4A756-0FB2-424B-AD0B-DD9B4D91D8B5}"/>
                </a:ext>
              </a:extLst>
            </p:cNvPr>
            <p:cNvSpPr/>
            <p:nvPr/>
          </p:nvSpPr>
          <p:spPr>
            <a:xfrm>
              <a:off x="10746903" y="4922717"/>
              <a:ext cx="636973" cy="375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4" name="Rectangle 813">
              <a:extLst>
                <a:ext uri="{FF2B5EF4-FFF2-40B4-BE49-F238E27FC236}">
                  <a16:creationId xmlns:a16="http://schemas.microsoft.com/office/drawing/2014/main" id="{D60EB961-090E-4745-92EC-115D9D735DB9}"/>
                </a:ext>
              </a:extLst>
            </p:cNvPr>
            <p:cNvSpPr/>
            <p:nvPr/>
          </p:nvSpPr>
          <p:spPr>
            <a:xfrm>
              <a:off x="10112043" y="4919954"/>
              <a:ext cx="644424" cy="3767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15" name="Straight Arrow Connector 814">
              <a:extLst>
                <a:ext uri="{FF2B5EF4-FFF2-40B4-BE49-F238E27FC236}">
                  <a16:creationId xmlns:a16="http://schemas.microsoft.com/office/drawing/2014/main" id="{F9F4A5D1-3FEB-4ACC-8C77-78E18698AFF5}"/>
                </a:ext>
              </a:extLst>
            </p:cNvPr>
            <p:cNvCxnSpPr>
              <a:cxnSpLocks/>
            </p:cNvCxnSpPr>
            <p:nvPr/>
          </p:nvCxnSpPr>
          <p:spPr>
            <a:xfrm>
              <a:off x="11484339" y="4542963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950E1D-C257-4785-8043-082D730DEFC4}"/>
              </a:ext>
            </a:extLst>
          </p:cNvPr>
          <p:cNvCxnSpPr>
            <a:stCxn id="741" idx="0"/>
          </p:cNvCxnSpPr>
          <p:nvPr/>
        </p:nvCxnSpPr>
        <p:spPr>
          <a:xfrm flipH="1" flipV="1">
            <a:off x="12770193" y="3288283"/>
            <a:ext cx="1" cy="26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7" name="Straight Arrow Connector 816">
            <a:extLst>
              <a:ext uri="{FF2B5EF4-FFF2-40B4-BE49-F238E27FC236}">
                <a16:creationId xmlns:a16="http://schemas.microsoft.com/office/drawing/2014/main" id="{8D4DFA01-9408-47B5-A847-49A46F8D7223}"/>
              </a:ext>
            </a:extLst>
          </p:cNvPr>
          <p:cNvCxnSpPr/>
          <p:nvPr/>
        </p:nvCxnSpPr>
        <p:spPr>
          <a:xfrm flipH="1" flipV="1">
            <a:off x="12145139" y="3293396"/>
            <a:ext cx="1" cy="26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0" name="TextBox 819">
            <a:extLst>
              <a:ext uri="{FF2B5EF4-FFF2-40B4-BE49-F238E27FC236}">
                <a16:creationId xmlns:a16="http://schemas.microsoft.com/office/drawing/2014/main" id="{434A0430-3D54-419B-B289-0E78AAB668ED}"/>
              </a:ext>
            </a:extLst>
          </p:cNvPr>
          <p:cNvSpPr txBox="1"/>
          <p:nvPr/>
        </p:nvSpPr>
        <p:spPr>
          <a:xfrm>
            <a:off x="12397146" y="2579674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0 in SRAM1</a:t>
            </a:r>
          </a:p>
        </p:txBody>
      </p:sp>
      <p:sp>
        <p:nvSpPr>
          <p:cNvPr id="821" name="TextBox 820">
            <a:extLst>
              <a:ext uri="{FF2B5EF4-FFF2-40B4-BE49-F238E27FC236}">
                <a16:creationId xmlns:a16="http://schemas.microsoft.com/office/drawing/2014/main" id="{6A6BF9BE-0BBD-498A-9A39-44303DF9A96D}"/>
              </a:ext>
            </a:extLst>
          </p:cNvPr>
          <p:cNvSpPr txBox="1"/>
          <p:nvPr/>
        </p:nvSpPr>
        <p:spPr>
          <a:xfrm>
            <a:off x="11598277" y="2579674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1 in SRAM1</a:t>
            </a:r>
          </a:p>
        </p:txBody>
      </p:sp>
      <p:sp>
        <p:nvSpPr>
          <p:cNvPr id="822" name="TextBox 821">
            <a:extLst>
              <a:ext uri="{FF2B5EF4-FFF2-40B4-BE49-F238E27FC236}">
                <a16:creationId xmlns:a16="http://schemas.microsoft.com/office/drawing/2014/main" id="{16432D43-5A15-4E6A-B871-F66A3D2AAE65}"/>
              </a:ext>
            </a:extLst>
          </p:cNvPr>
          <p:cNvSpPr txBox="1"/>
          <p:nvPr/>
        </p:nvSpPr>
        <p:spPr>
          <a:xfrm>
            <a:off x="12269934" y="4513715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4 in SRAM1</a:t>
            </a:r>
          </a:p>
        </p:txBody>
      </p:sp>
      <p:sp>
        <p:nvSpPr>
          <p:cNvPr id="823" name="TextBox 822">
            <a:extLst>
              <a:ext uri="{FF2B5EF4-FFF2-40B4-BE49-F238E27FC236}">
                <a16:creationId xmlns:a16="http://schemas.microsoft.com/office/drawing/2014/main" id="{119280FE-E49B-4414-AB94-0E58298FD79F}"/>
              </a:ext>
            </a:extLst>
          </p:cNvPr>
          <p:cNvSpPr txBox="1"/>
          <p:nvPr/>
        </p:nvSpPr>
        <p:spPr>
          <a:xfrm>
            <a:off x="10353455" y="4506799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7 in SRAM1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C059A3-E427-4FFA-9AA7-8FE597F6AE1D}"/>
              </a:ext>
            </a:extLst>
          </p:cNvPr>
          <p:cNvCxnSpPr>
            <a:stCxn id="813" idx="2"/>
            <a:endCxn id="822" idx="0"/>
          </p:cNvCxnSpPr>
          <p:nvPr/>
        </p:nvCxnSpPr>
        <p:spPr>
          <a:xfrm flipH="1">
            <a:off x="12770193" y="4273243"/>
            <a:ext cx="1" cy="24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4" name="Straight Arrow Connector 823">
            <a:extLst>
              <a:ext uri="{FF2B5EF4-FFF2-40B4-BE49-F238E27FC236}">
                <a16:creationId xmlns:a16="http://schemas.microsoft.com/office/drawing/2014/main" id="{977F0B0F-FA38-44A9-817E-5CB4D5A863F5}"/>
              </a:ext>
            </a:extLst>
          </p:cNvPr>
          <p:cNvCxnSpPr/>
          <p:nvPr/>
        </p:nvCxnSpPr>
        <p:spPr>
          <a:xfrm flipH="1">
            <a:off x="10853714" y="4273243"/>
            <a:ext cx="1" cy="24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25" name="Group 824">
            <a:extLst>
              <a:ext uri="{FF2B5EF4-FFF2-40B4-BE49-F238E27FC236}">
                <a16:creationId xmlns:a16="http://schemas.microsoft.com/office/drawing/2014/main" id="{D6F72F4A-997A-4761-9A9C-853F5B37D9F1}"/>
              </a:ext>
            </a:extLst>
          </p:cNvPr>
          <p:cNvGrpSpPr/>
          <p:nvPr/>
        </p:nvGrpSpPr>
        <p:grpSpPr>
          <a:xfrm>
            <a:off x="13167647" y="9932190"/>
            <a:ext cx="2641297" cy="363216"/>
            <a:chOff x="20978493" y="7292698"/>
            <a:chExt cx="2641297" cy="363216"/>
          </a:xfrm>
        </p:grpSpPr>
        <p:sp>
          <p:nvSpPr>
            <p:cNvPr id="826" name="Rectangle 825">
              <a:extLst>
                <a:ext uri="{FF2B5EF4-FFF2-40B4-BE49-F238E27FC236}">
                  <a16:creationId xmlns:a16="http://schemas.microsoft.com/office/drawing/2014/main" id="{79D981FE-7D5F-436A-8662-B333AE86CAEB}"/>
                </a:ext>
              </a:extLst>
            </p:cNvPr>
            <p:cNvSpPr/>
            <p:nvPr/>
          </p:nvSpPr>
          <p:spPr>
            <a:xfrm>
              <a:off x="21600030" y="7295326"/>
              <a:ext cx="673045" cy="360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7" name="Rectangle 826">
              <a:extLst>
                <a:ext uri="{FF2B5EF4-FFF2-40B4-BE49-F238E27FC236}">
                  <a16:creationId xmlns:a16="http://schemas.microsoft.com/office/drawing/2014/main" id="{F4EA71B6-CD41-4F9F-8278-0AF9D2F40695}"/>
                </a:ext>
              </a:extLst>
            </p:cNvPr>
            <p:cNvSpPr/>
            <p:nvPr/>
          </p:nvSpPr>
          <p:spPr>
            <a:xfrm>
              <a:off x="20978493" y="7294524"/>
              <a:ext cx="635906" cy="3613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8" name="Rectangle 827">
              <a:extLst>
                <a:ext uri="{FF2B5EF4-FFF2-40B4-BE49-F238E27FC236}">
                  <a16:creationId xmlns:a16="http://schemas.microsoft.com/office/drawing/2014/main" id="{90166A50-2771-4E99-85D8-03AF7360E1E4}"/>
                </a:ext>
              </a:extLst>
            </p:cNvPr>
            <p:cNvSpPr/>
            <p:nvPr/>
          </p:nvSpPr>
          <p:spPr>
            <a:xfrm>
              <a:off x="22940379" y="7293459"/>
              <a:ext cx="679411" cy="362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9" name="Rectangle 828">
              <a:extLst>
                <a:ext uri="{FF2B5EF4-FFF2-40B4-BE49-F238E27FC236}">
                  <a16:creationId xmlns:a16="http://schemas.microsoft.com/office/drawing/2014/main" id="{21ABF85C-0FBE-4EA5-98EA-E049D67427AD}"/>
                </a:ext>
              </a:extLst>
            </p:cNvPr>
            <p:cNvSpPr/>
            <p:nvPr/>
          </p:nvSpPr>
          <p:spPr>
            <a:xfrm>
              <a:off x="22275194" y="7292698"/>
              <a:ext cx="663066" cy="3632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0CC5AF7C-9FDB-4B85-B217-231048398ED3}"/>
                  </a:ext>
                </a:extLst>
              </p:cNvPr>
              <p:cNvSpPr/>
              <p:nvPr/>
            </p:nvSpPr>
            <p:spPr>
              <a:xfrm>
                <a:off x="13165318" y="9259572"/>
                <a:ext cx="2645354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peakResult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0 </a:t>
                </a:r>
              </a:p>
            </p:txBody>
          </p:sp>
        </mc:Choice>
        <mc:Fallback xmlns=""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0CC5AF7C-9FDB-4B85-B217-231048398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318" y="9259572"/>
                <a:ext cx="2645354" cy="320791"/>
              </a:xfrm>
              <a:prstGeom prst="rect">
                <a:avLst/>
              </a:prstGeom>
              <a:blipFill>
                <a:blip r:embed="rId11"/>
                <a:stretch>
                  <a:fillRect t="-18182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0" name="TextBox 829">
                <a:extLst>
                  <a:ext uri="{FF2B5EF4-FFF2-40B4-BE49-F238E27FC236}">
                    <a16:creationId xmlns:a16="http://schemas.microsoft.com/office/drawing/2014/main" id="{E3AF0315-4905-4135-8A83-22035A8D6BE8}"/>
                  </a:ext>
                </a:extLst>
              </p:cNvPr>
              <p:cNvSpPr txBox="1"/>
              <p:nvPr/>
            </p:nvSpPr>
            <p:spPr>
              <a:xfrm>
                <a:off x="18533816" y="7291745"/>
                <a:ext cx="527106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[1] Each Address in SRAM1 counts the number of time that this address is been read.</a:t>
                </a:r>
              </a:p>
              <a:p>
                <a:r>
                  <a:rPr lang="en-US"/>
                  <a:t>[2] TH-: The lower bound of second histogram’s filter, calculated using the peak value of first histogram. An input smaller than this value will be ignored.</a:t>
                </a:r>
              </a:p>
              <a:p>
                <a:r>
                  <a:rPr lang="en-US"/>
                  <a:t>[3] TH+: The upper bound of second histogram’s filter, calculated using the peak value of first histogram. An input larger than this value will be ignored.</a:t>
                </a:r>
              </a:p>
              <a:p>
                <a:r>
                  <a:rPr lang="en-US"/>
                  <a:t>[4] CH: The peak value of first histogram.</a:t>
                </a:r>
              </a:p>
              <a:p>
                <a:r>
                  <a:rPr lang="en-US"/>
                  <a:t>[5]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tx1"/>
                        </a:solidFill>
                      </a:rPr>
                      <m:t>addrSaver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: The address of current max value in SRAM1</a:t>
                </a:r>
              </a:p>
              <a:p>
                <a:r>
                  <a:rPr lang="en-US"/>
                  <a:t>[6]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tx1"/>
                        </a:solidFill>
                      </a:rPr>
                      <m:t>peakResult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: The current max value in SRAM1</a:t>
                </a:r>
              </a:p>
            </p:txBody>
          </p:sp>
        </mc:Choice>
        <mc:Fallback xmlns="">
          <p:sp>
            <p:nvSpPr>
              <p:cNvPr id="830" name="TextBox 829">
                <a:extLst>
                  <a:ext uri="{FF2B5EF4-FFF2-40B4-BE49-F238E27FC236}">
                    <a16:creationId xmlns:a16="http://schemas.microsoft.com/office/drawing/2014/main" id="{E3AF0315-4905-4135-8A83-22035A8D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3816" y="7291745"/>
                <a:ext cx="5271061" cy="3416320"/>
              </a:xfrm>
              <a:prstGeom prst="rect">
                <a:avLst/>
              </a:prstGeom>
              <a:blipFill>
                <a:blip r:embed="rId12"/>
                <a:stretch>
                  <a:fillRect l="-925" t="-891" r="-925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8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B6B06ED7-1700-4E3D-8C1C-8AE1D954A9A2}"/>
              </a:ext>
            </a:extLst>
          </p:cNvPr>
          <p:cNvGrpSpPr/>
          <p:nvPr/>
        </p:nvGrpSpPr>
        <p:grpSpPr>
          <a:xfrm>
            <a:off x="30578040" y="9840240"/>
            <a:ext cx="5038507" cy="3259657"/>
            <a:chOff x="602605" y="177604"/>
            <a:chExt cx="4675511" cy="30606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EE2B947-69CC-4426-9784-647C866733A2}"/>
                </a:ext>
              </a:extLst>
            </p:cNvPr>
            <p:cNvGrpSpPr/>
            <p:nvPr/>
          </p:nvGrpSpPr>
          <p:grpSpPr>
            <a:xfrm>
              <a:off x="602605" y="177604"/>
              <a:ext cx="4675511" cy="2142931"/>
              <a:chOff x="626668" y="301566"/>
              <a:chExt cx="4675511" cy="2142931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6676283-6B15-4D4E-9C71-91C13F309FF2}"/>
                  </a:ext>
                </a:extLst>
              </p:cNvPr>
              <p:cNvGrpSpPr/>
              <p:nvPr/>
            </p:nvGrpSpPr>
            <p:grpSpPr>
              <a:xfrm>
                <a:off x="626668" y="854242"/>
                <a:ext cx="3633810" cy="1590255"/>
                <a:chOff x="1334806" y="914400"/>
                <a:chExt cx="4541672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92C7FD3-C53C-42E2-94D2-573C2FB2FCC1}"/>
                    </a:ext>
                  </a:extLst>
                </p:cNvPr>
                <p:cNvSpPr/>
                <p:nvPr/>
              </p:nvSpPr>
              <p:spPr>
                <a:xfrm>
                  <a:off x="1334811" y="1868553"/>
                  <a:ext cx="4541665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F9046F9-5D48-4A0E-9DC7-32C7671AB4D7}"/>
                    </a:ext>
                  </a:extLst>
                </p:cNvPr>
                <p:cNvGrpSpPr/>
                <p:nvPr/>
              </p:nvGrpSpPr>
              <p:grpSpPr>
                <a:xfrm>
                  <a:off x="1334806" y="914400"/>
                  <a:ext cx="4541672" cy="1590255"/>
                  <a:chOff x="1334806" y="914400"/>
                  <a:chExt cx="4541672" cy="1590255"/>
                </a:xfrm>
                <a:grpFill/>
              </p:grpSpPr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43C7E81A-E0E9-4938-B727-164D3ADAF052}"/>
                      </a:ext>
                    </a:extLst>
                  </p:cNvPr>
                  <p:cNvSpPr/>
                  <p:nvPr/>
                </p:nvSpPr>
                <p:spPr>
                  <a:xfrm>
                    <a:off x="1334813" y="914400"/>
                    <a:ext cx="4541659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 (TH-)</a:t>
                    </a: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B2DEAA73-7288-49A5-A33E-A276CF5E9CB1}"/>
                      </a:ext>
                    </a:extLst>
                  </p:cNvPr>
                  <p:cNvSpPr/>
                  <p:nvPr/>
                </p:nvSpPr>
                <p:spPr>
                  <a:xfrm>
                    <a:off x="1334806" y="1232451"/>
                    <a:ext cx="454166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D324C525-5A49-4CF7-B1B9-194D14609178}"/>
                      </a:ext>
                    </a:extLst>
                  </p:cNvPr>
                  <p:cNvSpPr/>
                  <p:nvPr/>
                </p:nvSpPr>
                <p:spPr>
                  <a:xfrm>
                    <a:off x="1334808" y="1550502"/>
                    <a:ext cx="4541666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B62C0EC-CE22-422B-B2C5-AC67DD013821}"/>
                      </a:ext>
                    </a:extLst>
                  </p:cNvPr>
                  <p:cNvSpPr/>
                  <p:nvPr/>
                </p:nvSpPr>
                <p:spPr>
                  <a:xfrm>
                    <a:off x="1334813" y="2186604"/>
                    <a:ext cx="4541665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– 2</a:t>
                    </a:r>
                  </a:p>
                </p:txBody>
              </p:sp>
            </p:grp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BDD60FF-BABD-48E2-AA1E-08EB3B9F0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668" y="624130"/>
                <a:ext cx="36338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9E5795B-31B6-4878-83E7-6C738DF28F20}"/>
                  </a:ext>
                </a:extLst>
              </p:cNvPr>
              <p:cNvSpPr txBox="1"/>
              <p:nvPr/>
            </p:nvSpPr>
            <p:spPr>
              <a:xfrm>
                <a:off x="1521941" y="301566"/>
                <a:ext cx="1928088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0575BFE-AA38-49FD-98EC-AE3F283F8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1842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A9E96-0263-4859-81A3-DBDCCE908C3B}"/>
                  </a:ext>
                </a:extLst>
              </p:cNvPr>
              <p:cNvSpPr txBox="1"/>
              <p:nvPr/>
            </p:nvSpPr>
            <p:spPr>
              <a:xfrm>
                <a:off x="4411843" y="1417313"/>
                <a:ext cx="89033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560747-81B0-4BDD-BB5C-95C9E57A9E38}"/>
                </a:ext>
              </a:extLst>
            </p:cNvPr>
            <p:cNvSpPr txBox="1"/>
            <p:nvPr/>
          </p:nvSpPr>
          <p:spPr>
            <a:xfrm>
              <a:off x="1844494" y="2869331"/>
              <a:ext cx="1668155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E7E4523-1797-4583-A5F0-7D7ADEB93270}"/>
              </a:ext>
            </a:extLst>
          </p:cNvPr>
          <p:cNvSpPr/>
          <p:nvPr/>
        </p:nvSpPr>
        <p:spPr>
          <a:xfrm>
            <a:off x="30578063" y="12122557"/>
            <a:ext cx="39159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 BIN_NUM_PER_HIS – 1 (TH+ -1)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7833996" y="1996338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593FF-69B4-4C5B-A8DF-D3DF1CA4729A}"/>
              </a:ext>
            </a:extLst>
          </p:cNvPr>
          <p:cNvGrpSpPr/>
          <p:nvPr/>
        </p:nvGrpSpPr>
        <p:grpSpPr>
          <a:xfrm>
            <a:off x="13389912" y="6347361"/>
            <a:ext cx="4500507" cy="3742210"/>
            <a:chOff x="8590157" y="12547048"/>
            <a:chExt cx="4500506" cy="37422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3C21CE8-178B-49B6-97BD-3BD7917E99E3}"/>
                </a:ext>
              </a:extLst>
            </p:cNvPr>
            <p:cNvSpPr txBox="1"/>
            <p:nvPr/>
          </p:nvSpPr>
          <p:spPr>
            <a:xfrm>
              <a:off x="9942290" y="15896396"/>
              <a:ext cx="2525098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3783E78-78AB-4711-AF90-91799ADB1CD3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10A9B0-5CA5-4AB8-8DA2-F2406CA0347A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06AB9FF-24E1-49CC-97BB-6A1432B50925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E2A6BF-254D-41D8-8A57-E930D22130F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B0A8E16-526F-4299-AA8B-08E0F199F5B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2ACF791-BCAC-4753-834B-2D1BEC8C7CD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C719E51B-B99A-4C33-AFAF-B6F47CAB0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3686E74-D5DD-4923-974A-DAC2D4F6B620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DDB252F-5B37-4F3C-A850-505E1E5D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B69D6E8-AE38-498E-B802-EC50F47457E4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8F7043-1279-4EC8-B8C0-2F595FBB74F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(b’001)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E24F5EA-BE41-4A00-B364-9A96F235ACE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6B0BF76-F185-40A8-9968-84283E31560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83DF1FC-AD2A-47F1-BFFE-251D4821D9E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E139491-17C6-4FB1-BBE2-96AC616E6D5D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76909C-51B0-4952-80F1-4528BDEDBA00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55ED5F-9732-48C4-A6C9-DF50E455A6A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FDB9677-FBE0-444A-BD4C-E6914B8DD63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6F37DF4-64E8-44FF-8206-3B56B4E85D5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CECFD2-E04C-48D0-8DB1-53219885E33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485627-EACF-4022-9DD3-00836A81448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931BA8-0F13-429D-A3DE-C67B5B0B8ECF}"/>
              </a:ext>
            </a:extLst>
          </p:cNvPr>
          <p:cNvGrpSpPr/>
          <p:nvPr/>
        </p:nvGrpSpPr>
        <p:grpSpPr>
          <a:xfrm>
            <a:off x="30693860" y="17660023"/>
            <a:ext cx="4500507" cy="3731971"/>
            <a:chOff x="13090663" y="12522576"/>
            <a:chExt cx="4500506" cy="3731968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23AF58D-6FA4-4075-9E63-60EE5E7A1E1F}"/>
                </a:ext>
              </a:extLst>
            </p:cNvPr>
            <p:cNvGrpSpPr/>
            <p:nvPr/>
          </p:nvGrpSpPr>
          <p:grpSpPr>
            <a:xfrm>
              <a:off x="13090663" y="12522576"/>
              <a:ext cx="4500506" cy="3318956"/>
              <a:chOff x="5158078" y="5798771"/>
              <a:chExt cx="4500506" cy="3318956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5CC29EB-CF78-4C42-B020-BAE390408247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F3EAF9A-2B52-45BE-A172-EDEB3831701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C6DD782-CBE7-4A1D-B61E-0A254EEBEA6C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2AD0280D-6760-46D8-B6BF-B7B1C02D8E3B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CCB447F-B680-4058-9CD8-E7B8ABED9D41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8292568-7831-4E86-B270-CE5713416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1732863-4394-4A4A-896D-1590284912F1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8D6C5B04-633D-4E87-9512-C1B8DE92F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1E53B4B-9C4F-4092-811B-EA01D24903FB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36BA8C8-4491-4204-9AC5-AF24DB1D3584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4F41C43-78D9-4F21-A783-0E174C88ADDB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639EF17-0235-469A-BD7D-4DA9063DD159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44E3495-14FF-45A6-913D-069020E136AC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7F32E16-FDE3-4020-BD48-BD7A8950B5F4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F6F760B-CA44-4130-96D7-ECE4ABAED9DB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E89B081-68B3-4240-AC3C-283F7E16D457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9F907B9-7927-4353-AEF9-FB5DCE07E290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59BED9C-2BAC-4890-AC25-62A8E1B011CC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C3FEB78-5D5F-4788-86B8-1DA05174C280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35F0606-5D31-4234-A650-1B98C751FF5F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E6D6BEB-031F-468F-B939-EAB0C3BCB5A8}"/>
                </a:ext>
              </a:extLst>
            </p:cNvPr>
            <p:cNvSpPr txBox="1"/>
            <p:nvPr/>
          </p:nvSpPr>
          <p:spPr>
            <a:xfrm>
              <a:off x="14910923" y="15861680"/>
              <a:ext cx="14272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4680854" y="783676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10(b’1010) 	10(b’1010)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4853891" y="827955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3491665" y="18930286"/>
            <a:ext cx="4500507" cy="3742210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52509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3A95E4-A325-4F89-808A-B0061FA28DE9}"/>
              </a:ext>
            </a:extLst>
          </p:cNvPr>
          <p:cNvGrpSpPr/>
          <p:nvPr/>
        </p:nvGrpSpPr>
        <p:grpSpPr>
          <a:xfrm>
            <a:off x="31132133" y="3793818"/>
            <a:ext cx="1537240" cy="938620"/>
            <a:chOff x="9479483" y="7227845"/>
            <a:chExt cx="1537238" cy="938622"/>
          </a:xfrm>
        </p:grpSpPr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2138F2E7-0123-4335-ACBA-4F6EAB39A132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85FCDF57-358A-4542-AF4B-136621E2453D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B927F2A-99AB-41A1-9CF1-D7BD4DAA2AB4}"/>
              </a:ext>
            </a:extLst>
          </p:cNvPr>
          <p:cNvSpPr txBox="1"/>
          <p:nvPr/>
        </p:nvSpPr>
        <p:spPr>
          <a:xfrm>
            <a:off x="4610851" y="1735435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11(b’1011)	15(b’1111) 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C01C6E-53D4-4F1A-9B1B-0E2F3C8D8A40}"/>
              </a:ext>
            </a:extLst>
          </p:cNvPr>
          <p:cNvSpPr txBox="1"/>
          <p:nvPr/>
        </p:nvSpPr>
        <p:spPr>
          <a:xfrm>
            <a:off x="4766615" y="1792743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0CBCEF8-2F7E-4646-B932-0DEA7E148146}"/>
              </a:ext>
            </a:extLst>
          </p:cNvPr>
          <p:cNvSpPr txBox="1"/>
          <p:nvPr/>
        </p:nvSpPr>
        <p:spPr>
          <a:xfrm>
            <a:off x="32790237" y="22095374"/>
            <a:ext cx="1507420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SRAM2_1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3C143F-7F1F-431A-9301-C70575D52F91}"/>
              </a:ext>
            </a:extLst>
          </p:cNvPr>
          <p:cNvGrpSpPr/>
          <p:nvPr/>
        </p:nvGrpSpPr>
        <p:grpSpPr>
          <a:xfrm>
            <a:off x="28932171" y="30056439"/>
            <a:ext cx="5458527" cy="2777878"/>
            <a:chOff x="17180369" y="4593834"/>
            <a:chExt cx="5458525" cy="2777877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B845D8A-B926-4C49-A4C4-A48B1FF40D3C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F271F559-F13C-479D-874D-53BC02B350C2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FA4F9B50-A675-4D43-B9F7-61C84AB5FA7F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5B8BECE7-9AEC-4944-86FA-B628CC2CDD5A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9904FAC-FD42-4065-9AEC-444A6F0FF5D8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8C6DD328-E568-4EB6-9D00-7AA8427B48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1ADE786-4856-4889-A2E3-360BB1D4899C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AB4D6FDF-E8D7-433B-AF15-AF8F7D4FB3E2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806BD1F2-D112-4CB0-9307-75BE8B93A091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1376F388-B583-4276-ACB8-4E05786B3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AAB2517-5A46-46B3-B494-A7B46E8204FC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6F692C01-E3F9-4B52-8FAE-7BBF2EADA27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14B41B10-5C33-43C4-8E65-D2CBF93B56E2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E0CEAAA4-CE05-48F7-B374-55B52A9AF98E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4CCBD1B-9ADC-45FA-AC45-02D5C17DAF4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C8CE0A2-69A0-436F-8E8A-1EAD6A9002F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E2984616-D43C-41C6-8466-612E9FF2C96D}"/>
              </a:ext>
            </a:extLst>
          </p:cNvPr>
          <p:cNvSpPr/>
          <p:nvPr/>
        </p:nvSpPr>
        <p:spPr>
          <a:xfrm>
            <a:off x="31542837" y="23110087"/>
            <a:ext cx="2962420" cy="1329733"/>
          </a:xfrm>
          <a:prstGeom prst="rect">
            <a:avLst/>
          </a:prstGeom>
          <a:solidFill>
            <a:srgbClr val="DD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* PIXEL_NUM_PER_RAM bits in total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127FB6E2-1A84-4D8F-809B-1DAE331AF6C2}"/>
              </a:ext>
            </a:extLst>
          </p:cNvPr>
          <p:cNvCxnSpPr>
            <a:cxnSpLocks/>
          </p:cNvCxnSpPr>
          <p:nvPr/>
        </p:nvCxnSpPr>
        <p:spPr>
          <a:xfrm>
            <a:off x="34733004" y="23100137"/>
            <a:ext cx="9153" cy="1339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88B5482A-5DA1-43FA-9879-6ECEB624C0A1}"/>
              </a:ext>
            </a:extLst>
          </p:cNvPr>
          <p:cNvSpPr txBox="1"/>
          <p:nvPr/>
        </p:nvSpPr>
        <p:spPr>
          <a:xfrm>
            <a:off x="34646987" y="23559964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3AE0D1D-DBA4-42D3-B225-8E87353BF586}"/>
              </a:ext>
            </a:extLst>
          </p:cNvPr>
          <p:cNvCxnSpPr>
            <a:cxnSpLocks/>
          </p:cNvCxnSpPr>
          <p:nvPr/>
        </p:nvCxnSpPr>
        <p:spPr>
          <a:xfrm>
            <a:off x="31325657" y="23108160"/>
            <a:ext cx="9153" cy="137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673A0AFD-1B85-4E4E-8BAE-CB213822685F}"/>
              </a:ext>
            </a:extLst>
          </p:cNvPr>
          <p:cNvSpPr txBox="1"/>
          <p:nvPr/>
        </p:nvSpPr>
        <p:spPr>
          <a:xfrm>
            <a:off x="29745913" y="23447847"/>
            <a:ext cx="1797120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E7188EB-8AC5-4DF8-8F98-3114457E42C4}"/>
              </a:ext>
            </a:extLst>
          </p:cNvPr>
          <p:cNvGrpSpPr/>
          <p:nvPr/>
        </p:nvGrpSpPr>
        <p:grpSpPr>
          <a:xfrm>
            <a:off x="30060977" y="13669297"/>
            <a:ext cx="5458527" cy="2777878"/>
            <a:chOff x="17180369" y="4593834"/>
            <a:chExt cx="5458525" cy="277787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D4BA2A3-A599-41DD-9E9F-1DC904926301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AB573F3-5056-47AE-B2FD-8A58EBE53B9A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61DE704-DE73-416D-9C7D-8041237091AB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29C240A-7CEF-4A7A-AA43-C9ED6A41DA3F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947B0E6-B506-43E2-88E2-1F6123CC02EE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A74DE95E-74E4-4172-A576-F007E38D83EB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2BE069A-8AF1-42B4-9CA4-48737D1B0C56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2590CB0-3FA5-47E4-8C3D-B6A2C2D89094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A82C45E-C407-444E-9D23-1A03D69FE22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FB04EF9F-4BC0-445D-96A0-56B10B531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044AE2E-C61B-4E2C-9C6D-54D10BE1C3CB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C6E6ECD-5DB0-4A65-82FB-91ECFC0382D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563244A-470A-451B-A0DF-86503E86C0D4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9737F7AF-A824-4F56-8E27-8FACAE29DDE7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56D1CA5-403B-4698-8D4D-FB9B1CA03177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18621E2-F66A-4007-A941-C279B6E0157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FEF7FA04-33B5-42D0-BEFF-5072959A4F79}"/>
              </a:ext>
            </a:extLst>
          </p:cNvPr>
          <p:cNvSpPr txBox="1"/>
          <p:nvPr/>
        </p:nvSpPr>
        <p:spPr>
          <a:xfrm>
            <a:off x="17881747" y="19977061"/>
            <a:ext cx="245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17965433" y="20352850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ABC4AB-5B36-4567-8C88-FA089F4EB755}"/>
              </a:ext>
            </a:extLst>
          </p:cNvPr>
          <p:cNvSpPr txBox="1"/>
          <p:nvPr/>
        </p:nvSpPr>
        <p:spPr>
          <a:xfrm>
            <a:off x="26499827" y="30749349"/>
            <a:ext cx="225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239" name="Arrow: Right 238">
            <a:extLst>
              <a:ext uri="{FF2B5EF4-FFF2-40B4-BE49-F238E27FC236}">
                <a16:creationId xmlns:a16="http://schemas.microsoft.com/office/drawing/2014/main" id="{D5E8003B-7683-4D4F-9F5A-5F6189AEF907}"/>
              </a:ext>
            </a:extLst>
          </p:cNvPr>
          <p:cNvSpPr/>
          <p:nvPr/>
        </p:nvSpPr>
        <p:spPr>
          <a:xfrm>
            <a:off x="26537961" y="31412146"/>
            <a:ext cx="2255147" cy="21784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F92B130-0151-4083-8905-FAEB8BE7EE8D}"/>
              </a:ext>
            </a:extLst>
          </p:cNvPr>
          <p:cNvGrpSpPr/>
          <p:nvPr/>
        </p:nvGrpSpPr>
        <p:grpSpPr>
          <a:xfrm>
            <a:off x="34497761" y="30622050"/>
            <a:ext cx="1537240" cy="938620"/>
            <a:chOff x="9479483" y="7227845"/>
            <a:chExt cx="1537238" cy="938622"/>
          </a:xfrm>
        </p:grpSpPr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03A5BF59-5384-45D4-BCF3-42317DB4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407CBE79-4C98-4516-B0A3-1CCBB645E2AC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08580-0E5E-4D70-B888-D196EEAD111D}"/>
              </a:ext>
            </a:extLst>
          </p:cNvPr>
          <p:cNvSpPr txBox="1"/>
          <p:nvPr/>
        </p:nvSpPr>
        <p:spPr>
          <a:xfrm>
            <a:off x="17863655" y="8402044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6C521036-2570-4F65-B3B7-188F738F0077}"/>
              </a:ext>
            </a:extLst>
          </p:cNvPr>
          <p:cNvSpPr/>
          <p:nvPr/>
        </p:nvSpPr>
        <p:spPr>
          <a:xfrm>
            <a:off x="17879567" y="8112121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022374" y="552129"/>
            <a:ext cx="4500507" cy="3758438"/>
            <a:chOff x="4089120" y="12545560"/>
            <a:chExt cx="4500506" cy="3758434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6E670C26-51F2-4F59-9F43-CB1D4377874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5246573" y="15911130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57B0C44-E4F3-46EE-8064-9B41E90E4273}"/>
              </a:ext>
            </a:extLst>
          </p:cNvPr>
          <p:cNvGrpSpPr/>
          <p:nvPr/>
        </p:nvGrpSpPr>
        <p:grpSpPr>
          <a:xfrm>
            <a:off x="10718154" y="795569"/>
            <a:ext cx="5458527" cy="3394380"/>
            <a:chOff x="17180369" y="4593834"/>
            <a:chExt cx="5458525" cy="3394379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832E607-1CBA-452C-9977-63FFBCEA6EA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DDDB4D0-0F2C-4217-B63B-42A0B73BE52B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2BBD266D-09AE-4E2F-8DFE-14312AE6EAE2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9B75544C-57C9-4B2D-A9D9-30ACB928CAC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83AC6EFF-D067-4D84-8A0B-2DAEDCA36562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81966F7A-6315-4BE7-B532-FD4121E6F9C3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2725759-2E80-4362-BF4C-E3D586FA2AC9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0D2E6D56-CE82-4E1B-8C3B-9A1DC591778D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1266580B-2D67-4913-A607-679C019735B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x </a:t>
              </a:r>
            </a:p>
          </p:txBody>
        </p: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8D7467AF-AD0B-4134-9435-8AFCD8F16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48DFB4A-6589-45E2-AA5E-5F87BC06B130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51FE199E-71A4-4083-9B9D-CA144209D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B68C1AF-B2D8-4A3C-9017-87570D8604B7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288E6D97-561E-494B-A234-4612D22475E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527402-34A5-4FD7-A6CF-3B744C6733B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4C593BC4-D294-41BD-BC35-3D42AEE18D14}"/>
                </a:ext>
              </a:extLst>
            </p:cNvPr>
            <p:cNvSpPr txBox="1"/>
            <p:nvPr/>
          </p:nvSpPr>
          <p:spPr>
            <a:xfrm>
              <a:off x="18889108" y="6994287"/>
              <a:ext cx="2809192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  <a:p>
              <a:pPr algn="ctr"/>
              <a:r>
                <a:rPr lang="en-US" sz="1953"/>
                <a:t>x means high impedance, no data is saved</a:t>
              </a:r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520E6CDC-DDAD-44C8-B58F-E9B5CAC17337}"/>
              </a:ext>
            </a:extLst>
          </p:cNvPr>
          <p:cNvSpPr/>
          <p:nvPr/>
        </p:nvSpPr>
        <p:spPr>
          <a:xfrm>
            <a:off x="33515387" y="2777038"/>
            <a:ext cx="156454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First histogram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ECB5D6C-80B9-46D7-A35D-7B93DF2523DA}"/>
              </a:ext>
            </a:extLst>
          </p:cNvPr>
          <p:cNvSpPr txBox="1"/>
          <p:nvPr/>
        </p:nvSpPr>
        <p:spPr>
          <a:xfrm>
            <a:off x="10648998" y="7835051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D041174-7202-45A8-A69A-923D7A114DB8}"/>
              </a:ext>
            </a:extLst>
          </p:cNvPr>
          <p:cNvSpPr txBox="1"/>
          <p:nvPr/>
        </p:nvSpPr>
        <p:spPr>
          <a:xfrm>
            <a:off x="10821472" y="8293762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E03F6F4E-A900-4490-A698-68F30192468F}"/>
              </a:ext>
            </a:extLst>
          </p:cNvPr>
          <p:cNvSpPr/>
          <p:nvPr/>
        </p:nvSpPr>
        <p:spPr>
          <a:xfrm>
            <a:off x="10636122" y="8144372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65A6A84-DF00-49AB-B698-24F9ABCA6CF7}"/>
              </a:ext>
            </a:extLst>
          </p:cNvPr>
          <p:cNvSpPr txBox="1"/>
          <p:nvPr/>
        </p:nvSpPr>
        <p:spPr>
          <a:xfrm>
            <a:off x="17723297" y="7731708"/>
            <a:ext cx="25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0F7194B-5861-43F5-9D16-AB714BDEE7DB}"/>
              </a:ext>
            </a:extLst>
          </p:cNvPr>
          <p:cNvSpPr/>
          <p:nvPr/>
        </p:nvSpPr>
        <p:spPr>
          <a:xfrm>
            <a:off x="7613398" y="17172796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Second histogram</a:t>
            </a: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42A776E0-7F30-4973-94B0-711EE9ECD045}"/>
              </a:ext>
            </a:extLst>
          </p:cNvPr>
          <p:cNvGrpSpPr/>
          <p:nvPr/>
        </p:nvGrpSpPr>
        <p:grpSpPr>
          <a:xfrm>
            <a:off x="13409317" y="10328379"/>
            <a:ext cx="4500507" cy="3742210"/>
            <a:chOff x="8590157" y="12547048"/>
            <a:chExt cx="4500506" cy="3742212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69F690A1-670C-432E-BCC1-0129B8789597}"/>
                </a:ext>
              </a:extLst>
            </p:cNvPr>
            <p:cNvSpPr txBox="1"/>
            <p:nvPr/>
          </p:nvSpPr>
          <p:spPr>
            <a:xfrm>
              <a:off x="9942290" y="15896396"/>
              <a:ext cx="2525098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A0A413E4-7127-4126-BB7E-BDAFAD54032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8F11CBF3-5BBD-40B2-8849-0E81193C1624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6711907E-9B18-4A63-97DF-EE800377E52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CF1C5FA7-2E7E-4130-853A-6BD2E13DAB20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46274B37-8E4B-4E38-AA65-69B1070367CC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2FE61F70-0832-4352-9F13-9B917147CB4D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(b’001)</a:t>
                </a:r>
              </a:p>
            </p:txBody>
          </p: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C339EDBD-2F39-4535-8279-059160792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98A8759-A816-46E0-9A90-7933D5D31A79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345" name="Straight Arrow Connector 344">
                <a:extLst>
                  <a:ext uri="{FF2B5EF4-FFF2-40B4-BE49-F238E27FC236}">
                    <a16:creationId xmlns:a16="http://schemas.microsoft.com/office/drawing/2014/main" id="{01CB2709-A20C-4B12-A9F2-19A2E61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070A7C9-2BEA-448F-A3BF-A303971FAA75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592080ED-7017-4116-A579-B9FAC68ABE40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(b’001)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0B7BF9D-9100-4B3D-81D7-FCD7FA09B37C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B22F0B80-6DD9-4304-9082-E89CB5CAFAE5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8444BEA1-022F-40D1-8A44-FF04A76B063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DD212D85-BE15-4457-BEFC-F28A4F583BCA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9672FBAF-2CDC-4773-90DF-EE548F24C9E8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FF7E6EF7-54C8-4278-AD6D-E59691D91ADC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AFB1DABC-4996-4E8F-88D2-9082F63B3713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AB727274-1F2C-4722-95D2-DBA76D4B1F01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3CD77CE-C967-4E49-A05E-49B547F3C93D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7E6B0DB-40C4-4BA0-BC14-D12C0C949BD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D1CD1827-9FB3-4DB7-904B-2EA4AB1006EC}"/>
              </a:ext>
            </a:extLst>
          </p:cNvPr>
          <p:cNvSpPr txBox="1"/>
          <p:nvPr/>
        </p:nvSpPr>
        <p:spPr>
          <a:xfrm>
            <a:off x="5891453" y="11895194"/>
            <a:ext cx="129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10(b’1010)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1A5189B0-88FE-4F00-95BB-3C542F9A13BE}"/>
              </a:ext>
            </a:extLst>
          </p:cNvPr>
          <p:cNvSpPr txBox="1"/>
          <p:nvPr/>
        </p:nvSpPr>
        <p:spPr>
          <a:xfrm>
            <a:off x="5033646" y="1243490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Acquisition1 in serial</a:t>
            </a:r>
            <a:endParaRPr lang="en-US" dirty="0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C2335AF-4E23-4B23-888D-8C2A3971BA62}"/>
              </a:ext>
            </a:extLst>
          </p:cNvPr>
          <p:cNvSpPr txBox="1"/>
          <p:nvPr/>
        </p:nvSpPr>
        <p:spPr>
          <a:xfrm>
            <a:off x="17895901" y="1227478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(2)</a:t>
            </a:r>
          </a:p>
        </p:txBody>
      </p:sp>
      <p:sp>
        <p:nvSpPr>
          <p:cNvPr id="362" name="Arrow: Right 361">
            <a:extLst>
              <a:ext uri="{FF2B5EF4-FFF2-40B4-BE49-F238E27FC236}">
                <a16:creationId xmlns:a16="http://schemas.microsoft.com/office/drawing/2014/main" id="{1A2B1A9A-449B-4D89-9E68-B09DAEA7964D}"/>
              </a:ext>
            </a:extLst>
          </p:cNvPr>
          <p:cNvSpPr/>
          <p:nvPr/>
        </p:nvSpPr>
        <p:spPr>
          <a:xfrm>
            <a:off x="17912780" y="12063876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BF9C3397-A938-4B1A-8286-15B9A5FEE7CC}"/>
              </a:ext>
            </a:extLst>
          </p:cNvPr>
          <p:cNvSpPr/>
          <p:nvPr/>
        </p:nvSpPr>
        <p:spPr>
          <a:xfrm>
            <a:off x="7650288" y="11675071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F4DED25-0F29-4546-9A16-9FFF980323B6}"/>
              </a:ext>
            </a:extLst>
          </p:cNvPr>
          <p:cNvSpPr txBox="1"/>
          <p:nvPr/>
        </p:nvSpPr>
        <p:spPr>
          <a:xfrm>
            <a:off x="10667840" y="1183199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4(b’100)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A06CC480-6C7F-4778-A7FC-5B1B6BFB8A67}"/>
              </a:ext>
            </a:extLst>
          </p:cNvPr>
          <p:cNvSpPr txBox="1"/>
          <p:nvPr/>
        </p:nvSpPr>
        <p:spPr>
          <a:xfrm>
            <a:off x="10840877" y="1227478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82" name="Arrow: Right 381">
            <a:extLst>
              <a:ext uri="{FF2B5EF4-FFF2-40B4-BE49-F238E27FC236}">
                <a16:creationId xmlns:a16="http://schemas.microsoft.com/office/drawing/2014/main" id="{062B8641-75CB-492D-9A7B-EA305453758E}"/>
              </a:ext>
            </a:extLst>
          </p:cNvPr>
          <p:cNvSpPr/>
          <p:nvPr/>
        </p:nvSpPr>
        <p:spPr>
          <a:xfrm>
            <a:off x="10655527" y="12125390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B3E3DF6E-9BE3-432F-9BDD-80E0BC15DFF2}"/>
              </a:ext>
            </a:extLst>
          </p:cNvPr>
          <p:cNvSpPr txBox="1"/>
          <p:nvPr/>
        </p:nvSpPr>
        <p:spPr>
          <a:xfrm>
            <a:off x="17869705" y="11766346"/>
            <a:ext cx="24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1902286" y="6114481"/>
            <a:ext cx="1855740" cy="6544063"/>
            <a:chOff x="13339915" y="11456954"/>
            <a:chExt cx="1686444" cy="9106046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39915" y="11456954"/>
              <a:ext cx="1686444" cy="29988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5000" y="12608084"/>
              <a:ext cx="0" cy="7954916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193E96C2-0020-4704-859A-3838FE85E6D2}"/>
              </a:ext>
            </a:extLst>
          </p:cNvPr>
          <p:cNvSpPr txBox="1"/>
          <p:nvPr/>
        </p:nvSpPr>
        <p:spPr>
          <a:xfrm>
            <a:off x="4197120" y="20528562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11(b’1011)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9405776B-3A47-4804-9507-5AD45AB4BDCA}"/>
              </a:ext>
            </a:extLst>
          </p:cNvPr>
          <p:cNvSpPr txBox="1"/>
          <p:nvPr/>
        </p:nvSpPr>
        <p:spPr>
          <a:xfrm>
            <a:off x="4817386" y="21076041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Acquisition2 in serial</a:t>
            </a:r>
            <a:endParaRPr lang="en-US" dirty="0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18DA695-7D03-4403-A1A5-912A3D0082B8}"/>
              </a:ext>
            </a:extLst>
          </p:cNvPr>
          <p:cNvSpPr/>
          <p:nvPr/>
        </p:nvSpPr>
        <p:spPr>
          <a:xfrm>
            <a:off x="7663483" y="20372467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A61478-6D18-4A99-A6F5-457AB7CA875B}"/>
              </a:ext>
            </a:extLst>
          </p:cNvPr>
          <p:cNvSpPr txBox="1"/>
          <p:nvPr/>
        </p:nvSpPr>
        <p:spPr>
          <a:xfrm>
            <a:off x="13710056" y="17225477"/>
            <a:ext cx="239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since b’1111 indicates an invalid input data, both SRAM1 and SRAM2 do not change, </a:t>
            </a:r>
            <a:endParaRPr lang="en-US"/>
          </a:p>
        </p:txBody>
      </p:sp>
      <p:sp>
        <p:nvSpPr>
          <p:cNvPr id="453" name="Arrow: Right 452">
            <a:extLst>
              <a:ext uri="{FF2B5EF4-FFF2-40B4-BE49-F238E27FC236}">
                <a16:creationId xmlns:a16="http://schemas.microsoft.com/office/drawing/2014/main" id="{4B691F38-9E49-4D48-8992-F3EE34499AFE}"/>
              </a:ext>
            </a:extLst>
          </p:cNvPr>
          <p:cNvSpPr/>
          <p:nvPr/>
        </p:nvSpPr>
        <p:spPr>
          <a:xfrm>
            <a:off x="10608462" y="20907691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3FDE96F8-BCD2-416B-8E5D-B2FF92195FBA}"/>
              </a:ext>
            </a:extLst>
          </p:cNvPr>
          <p:cNvSpPr txBox="1"/>
          <p:nvPr/>
        </p:nvSpPr>
        <p:spPr>
          <a:xfrm>
            <a:off x="17939441" y="2062864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68562A46-3EE6-46B4-9EC8-480C75654D2A}"/>
              </a:ext>
            </a:extLst>
          </p:cNvPr>
          <p:cNvSpPr txBox="1"/>
          <p:nvPr/>
        </p:nvSpPr>
        <p:spPr>
          <a:xfrm>
            <a:off x="27366592" y="19221649"/>
            <a:ext cx="185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 = - 6(b’0110)</a:t>
            </a:r>
          </a:p>
          <a:p>
            <a:r>
              <a:rPr lang="en-US"/>
              <a:t>TH+ 14(b’1110)</a:t>
            </a:r>
          </a:p>
          <a:p>
            <a:endParaRPr 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2716257" y="712212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Acquisition1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1197838" y="6983626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histogram2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CF666B7E-01E1-407D-8D61-B9090B1C0101}"/>
              </a:ext>
            </a:extLst>
          </p:cNvPr>
          <p:cNvSpPr txBox="1"/>
          <p:nvPr/>
        </p:nvSpPr>
        <p:spPr>
          <a:xfrm>
            <a:off x="1902286" y="6114480"/>
            <a:ext cx="1855740" cy="7284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97B8B0F-CCF7-451E-A902-E2201ACE9FFB}"/>
                  </a:ext>
                </a:extLst>
              </p:cNvPr>
              <p:cNvSpPr/>
              <p:nvPr/>
            </p:nvSpPr>
            <p:spPr>
              <a:xfrm>
                <a:off x="7556550" y="7207363"/>
                <a:ext cx="2953928" cy="22491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If(6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14)</a:t>
                </a:r>
              </a:p>
              <a:p>
                <a:pPr algn="ctr"/>
                <a:r>
                  <a:rPr lang="en-US" sz="2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 dirty="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6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Else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Do nothing</a:t>
                </a:r>
              </a:p>
            </p:txBody>
          </p:sp>
        </mc:Choice>
        <mc:Fallback xmlns="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97B8B0F-CCF7-451E-A902-E2201ACE9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50" y="7207363"/>
                <a:ext cx="2953928" cy="22491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898F51D4-BE51-4134-9A83-F36E8C9CC933}"/>
                  </a:ext>
                </a:extLst>
              </p:cNvPr>
              <p:cNvSpPr/>
              <p:nvPr/>
            </p:nvSpPr>
            <p:spPr>
              <a:xfrm>
                <a:off x="32868209" y="27187230"/>
                <a:ext cx="2953928" cy="11994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TH-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If(TH-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TH+)</a:t>
                </a:r>
              </a:p>
            </p:txBody>
          </p:sp>
        </mc:Choice>
        <mc:Fallback xmlns=""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898F51D4-BE51-4134-9A83-F36E8C9CC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8209" y="27187230"/>
                <a:ext cx="2953928" cy="1199461"/>
              </a:xfrm>
              <a:prstGeom prst="rect">
                <a:avLst/>
              </a:prstGeom>
              <a:blipFill>
                <a:blip r:embed="rId4"/>
                <a:stretch>
                  <a:fillRect l="-617" t="-7035" r="-206" b="-1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8" name="Group 387">
            <a:extLst>
              <a:ext uri="{FF2B5EF4-FFF2-40B4-BE49-F238E27FC236}">
                <a16:creationId xmlns:a16="http://schemas.microsoft.com/office/drawing/2014/main" id="{FEB64A0A-FEBD-49D4-93D2-273E24F9625D}"/>
              </a:ext>
            </a:extLst>
          </p:cNvPr>
          <p:cNvGrpSpPr/>
          <p:nvPr/>
        </p:nvGrpSpPr>
        <p:grpSpPr>
          <a:xfrm>
            <a:off x="4109608" y="6000671"/>
            <a:ext cx="4053811" cy="6454628"/>
            <a:chOff x="4229995" y="5366408"/>
            <a:chExt cx="4053811" cy="6454628"/>
          </a:xfrm>
        </p:grpSpPr>
        <p:sp>
          <p:nvSpPr>
            <p:cNvPr id="389" name="Arrow: Bent 388">
              <a:extLst>
                <a:ext uri="{FF2B5EF4-FFF2-40B4-BE49-F238E27FC236}">
                  <a16:creationId xmlns:a16="http://schemas.microsoft.com/office/drawing/2014/main" id="{D430971D-D75B-4FD1-8E59-D3FDEE03A17A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127094E6-A633-430C-A690-811DA1216007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6454628"/>
              <a:chOff x="4229995" y="5366408"/>
              <a:chExt cx="4053811" cy="6454628"/>
            </a:xfrm>
          </p:grpSpPr>
          <p:sp>
            <p:nvSpPr>
              <p:cNvPr id="391" name="Arrow: Bent 390">
                <a:extLst>
                  <a:ext uri="{FF2B5EF4-FFF2-40B4-BE49-F238E27FC236}">
                    <a16:creationId xmlns:a16="http://schemas.microsoft.com/office/drawing/2014/main" id="{B2F5AF21-A170-42DD-B255-B9847C87DF71}"/>
                  </a:ext>
                </a:extLst>
              </p:cNvPr>
              <p:cNvSpPr/>
              <p:nvPr/>
            </p:nvSpPr>
            <p:spPr>
              <a:xfrm rot="10800000" flipH="1">
                <a:off x="4302443" y="5871320"/>
                <a:ext cx="3191063" cy="5949716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9151DFA2-0C89-4647-A120-FBCDB7BF0EAB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rough data</a:t>
                </a:r>
              </a:p>
              <a:p>
                <a:r>
                  <a:rPr lang="en-US" sz="2800" dirty="0"/>
                  <a:t>  (input from the  </a:t>
                </a:r>
              </a:p>
              <a:p>
                <a:r>
                  <a:rPr lang="en-US" sz="2800" dirty="0"/>
                  <a:t>  second measurement)</a:t>
                </a:r>
              </a:p>
            </p:txBody>
          </p:sp>
        </p:grp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2AECF1FD-8936-4763-B7F5-C6F93707CA20}"/>
              </a:ext>
            </a:extLst>
          </p:cNvPr>
          <p:cNvGrpSpPr/>
          <p:nvPr/>
        </p:nvGrpSpPr>
        <p:grpSpPr>
          <a:xfrm>
            <a:off x="3825222" y="15564828"/>
            <a:ext cx="4053811" cy="5557893"/>
            <a:chOff x="4229995" y="5366408"/>
            <a:chExt cx="4053811" cy="5557893"/>
          </a:xfrm>
        </p:grpSpPr>
        <p:sp>
          <p:nvSpPr>
            <p:cNvPr id="394" name="Arrow: Bent 393">
              <a:extLst>
                <a:ext uri="{FF2B5EF4-FFF2-40B4-BE49-F238E27FC236}">
                  <a16:creationId xmlns:a16="http://schemas.microsoft.com/office/drawing/2014/main" id="{B73A0325-B0F2-4C56-8EED-BE370D4854C5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2786E02A-9DB3-44B3-AAAC-407202646AA2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5557893"/>
              <a:chOff x="4229995" y="5366408"/>
              <a:chExt cx="4053811" cy="5557893"/>
            </a:xfrm>
          </p:grpSpPr>
          <p:sp>
            <p:nvSpPr>
              <p:cNvPr id="396" name="Arrow: Bent 395">
                <a:extLst>
                  <a:ext uri="{FF2B5EF4-FFF2-40B4-BE49-F238E27FC236}">
                    <a16:creationId xmlns:a16="http://schemas.microsoft.com/office/drawing/2014/main" id="{BB126CB6-DDEF-4D54-8F4B-C9036F4ADE01}"/>
                  </a:ext>
                </a:extLst>
              </p:cNvPr>
              <p:cNvSpPr/>
              <p:nvPr/>
            </p:nvSpPr>
            <p:spPr>
              <a:xfrm rot="10800000" flipH="1">
                <a:off x="4302443" y="5871319"/>
                <a:ext cx="3197922" cy="5052982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81783F5B-887D-4DEB-9F6F-9970AE833AB5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rough data</a:t>
                </a:r>
              </a:p>
              <a:p>
                <a:r>
                  <a:rPr lang="en-US" sz="2800" dirty="0"/>
                  <a:t>  (input from the  </a:t>
                </a:r>
              </a:p>
              <a:p>
                <a:r>
                  <a:rPr lang="en-US" sz="2800" dirty="0"/>
                  <a:t>  second measurement)</a:t>
                </a:r>
              </a:p>
            </p:txBody>
          </p:sp>
        </p:grpSp>
      </p:grpSp>
      <p:sp>
        <p:nvSpPr>
          <p:cNvPr id="400" name="TextBox 399">
            <a:extLst>
              <a:ext uri="{FF2B5EF4-FFF2-40B4-BE49-F238E27FC236}">
                <a16:creationId xmlns:a16="http://schemas.microsoft.com/office/drawing/2014/main" id="{22B3F1D0-2CF0-473F-B94F-31C2C209A4BF}"/>
              </a:ext>
            </a:extLst>
          </p:cNvPr>
          <p:cNvSpPr txBox="1"/>
          <p:nvPr/>
        </p:nvSpPr>
        <p:spPr>
          <a:xfrm>
            <a:off x="1034861" y="15726679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Finish building histogram2</a:t>
            </a:r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C96E3B7B-8D83-4F98-A8BD-59EEE061BDE9}"/>
              </a:ext>
            </a:extLst>
          </p:cNvPr>
          <p:cNvGrpSpPr/>
          <p:nvPr/>
        </p:nvGrpSpPr>
        <p:grpSpPr>
          <a:xfrm>
            <a:off x="1865993" y="15108670"/>
            <a:ext cx="1855740" cy="6218778"/>
            <a:chOff x="13354331" y="10917878"/>
            <a:chExt cx="1686444" cy="7912690"/>
          </a:xfrm>
        </p:grpSpPr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A66A2925-93DD-4714-9BC5-D0AAE853F7C1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98B93403-9EA2-48C2-B950-4E7F996E3B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1704224"/>
              <a:ext cx="13762" cy="712634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AA44C1F7-6BDE-4179-BF20-FEEB84BF3329}"/>
              </a:ext>
            </a:extLst>
          </p:cNvPr>
          <p:cNvGrpSpPr/>
          <p:nvPr/>
        </p:nvGrpSpPr>
        <p:grpSpPr>
          <a:xfrm>
            <a:off x="20172035" y="6443137"/>
            <a:ext cx="5715006" cy="3460016"/>
            <a:chOff x="19173259" y="5057844"/>
            <a:chExt cx="5715006" cy="3460016"/>
          </a:xfrm>
        </p:grpSpPr>
        <p:cxnSp>
          <p:nvCxnSpPr>
            <p:cNvPr id="460" name="Straight Arrow Connector 459">
              <a:extLst>
                <a:ext uri="{FF2B5EF4-FFF2-40B4-BE49-F238E27FC236}">
                  <a16:creationId xmlns:a16="http://schemas.microsoft.com/office/drawing/2014/main" id="{A7895564-5CEF-48F2-ACC8-E4D02BEE4E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A9AC1007-2B12-4B9F-A38C-17C3338A874E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462" name="Straight Arrow Connector 461">
              <a:extLst>
                <a:ext uri="{FF2B5EF4-FFF2-40B4-BE49-F238E27FC236}">
                  <a16:creationId xmlns:a16="http://schemas.microsoft.com/office/drawing/2014/main" id="{6A8007E6-9ED7-486E-95F7-2B4ED1EC2A07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876E8758-934B-4E8B-8F6F-5C66B5B71F6E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18B88E1F-7BCF-4075-9B55-EDA7DBA9A483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465" name="Group 464">
                <a:extLst>
                  <a:ext uri="{FF2B5EF4-FFF2-40B4-BE49-F238E27FC236}">
                    <a16:creationId xmlns:a16="http://schemas.microsoft.com/office/drawing/2014/main" id="{145DBC7B-B77F-4CCF-88A3-811FED9373D4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F6FA9652-AD91-435C-8C30-4B7A5216F829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1D867141-D87C-4F20-84A6-60F225B83D5D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75DEA1EC-7C3F-47C1-9911-31DAC64A54F1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527" name="Straight Arrow Connector 526">
                  <a:extLst>
                    <a:ext uri="{FF2B5EF4-FFF2-40B4-BE49-F238E27FC236}">
                      <a16:creationId xmlns:a16="http://schemas.microsoft.com/office/drawing/2014/main" id="{3E03C66C-2231-45FF-8346-74F615BFD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8" name="TextBox 527">
                  <a:extLst>
                    <a:ext uri="{FF2B5EF4-FFF2-40B4-BE49-F238E27FC236}">
                      <a16:creationId xmlns:a16="http://schemas.microsoft.com/office/drawing/2014/main" id="{7A78F33F-764A-48C8-A1C2-CB0E53D7AE60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529" name="Straight Arrow Connector 528">
                  <a:extLst>
                    <a:ext uri="{FF2B5EF4-FFF2-40B4-BE49-F238E27FC236}">
                      <a16:creationId xmlns:a16="http://schemas.microsoft.com/office/drawing/2014/main" id="{41E5AB87-C5EB-4888-9CD5-538F64316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0" name="TextBox 529">
                  <a:extLst>
                    <a:ext uri="{FF2B5EF4-FFF2-40B4-BE49-F238E27FC236}">
                      <a16:creationId xmlns:a16="http://schemas.microsoft.com/office/drawing/2014/main" id="{22102D9B-4836-4658-96E9-16CE39451DB1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8296812D-27B9-4C27-A609-A6375AE4E6F4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 dirty="0">
                      <a:solidFill>
                        <a:schemeClr val="tx1"/>
                      </a:solidFill>
                    </a:rPr>
                    <a:t> -&gt; 4(b’100)</a:t>
                  </a:r>
                </a:p>
              </p:txBody>
            </p:sp>
            <p:cxnSp>
              <p:nvCxnSpPr>
                <p:cNvPr id="532" name="Straight Arrow Connector 531">
                  <a:extLst>
                    <a:ext uri="{FF2B5EF4-FFF2-40B4-BE49-F238E27FC236}">
                      <a16:creationId xmlns:a16="http://schemas.microsoft.com/office/drawing/2014/main" id="{61345BB6-7788-4950-94C0-91FE708ABE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3" name="TextBox 532">
                  <a:extLst>
                    <a:ext uri="{FF2B5EF4-FFF2-40B4-BE49-F238E27FC236}">
                      <a16:creationId xmlns:a16="http://schemas.microsoft.com/office/drawing/2014/main" id="{94D95542-E1B4-484B-AA0C-894363CE2C04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534" name="Straight Arrow Connector 533">
                  <a:extLst>
                    <a:ext uri="{FF2B5EF4-FFF2-40B4-BE49-F238E27FC236}">
                      <a16:creationId xmlns:a16="http://schemas.microsoft.com/office/drawing/2014/main" id="{9D15D61E-8CA1-40B1-A453-97C417A5F2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5" name="TextBox 534">
                  <a:extLst>
                    <a:ext uri="{FF2B5EF4-FFF2-40B4-BE49-F238E27FC236}">
                      <a16:creationId xmlns:a16="http://schemas.microsoft.com/office/drawing/2014/main" id="{2C1D23A1-3F03-497B-93BC-3D5D070C461F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536" name="Straight Arrow Connector 535">
                  <a:extLst>
                    <a:ext uri="{FF2B5EF4-FFF2-40B4-BE49-F238E27FC236}">
                      <a16:creationId xmlns:a16="http://schemas.microsoft.com/office/drawing/2014/main" id="{022EF75A-7BC4-46FB-A81D-C8BA958267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7" name="TextBox 536">
                  <a:extLst>
                    <a:ext uri="{FF2B5EF4-FFF2-40B4-BE49-F238E27FC236}">
                      <a16:creationId xmlns:a16="http://schemas.microsoft.com/office/drawing/2014/main" id="{B24300C2-D803-4AC5-9057-4677D41F480F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538" name="TextBox 537">
                  <a:extLst>
                    <a:ext uri="{FF2B5EF4-FFF2-40B4-BE49-F238E27FC236}">
                      <a16:creationId xmlns:a16="http://schemas.microsoft.com/office/drawing/2014/main" id="{3F655DF3-64E9-4B9A-A557-954A3E1B7007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B93D7E38-D217-4F93-BEAD-5567196BDB96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 dirty="0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467" name="Group 466">
                <a:extLst>
                  <a:ext uri="{FF2B5EF4-FFF2-40B4-BE49-F238E27FC236}">
                    <a16:creationId xmlns:a16="http://schemas.microsoft.com/office/drawing/2014/main" id="{D24CBCA0-C81F-4CDB-B7A8-A15949BEF120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46E71CDF-5EA8-4DB7-9F37-4E872ACB69AC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50E36B7B-B26F-4F71-A138-EA9E38618AE6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E375B7DA-8A16-45CB-AC63-5FAAF60CF2C8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23" name="Rectangle 522">
                  <a:extLst>
                    <a:ext uri="{FF2B5EF4-FFF2-40B4-BE49-F238E27FC236}">
                      <a16:creationId xmlns:a16="http://schemas.microsoft.com/office/drawing/2014/main" id="{EB42199B-2DD7-40FB-BB59-54B6A210228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468" name="Group 467">
                <a:extLst>
                  <a:ext uri="{FF2B5EF4-FFF2-40B4-BE49-F238E27FC236}">
                    <a16:creationId xmlns:a16="http://schemas.microsoft.com/office/drawing/2014/main" id="{EC36B6F0-34A3-481D-A2C5-F6B96C77D769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944E463F-CA4D-45F5-BB39-BFDC3C98789F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DF41F6CE-88AF-4CC4-9AB0-A9ECFCD73C4D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EBC12E3B-2155-4034-9B5B-B55C58821EAA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C85BA9F1-A90E-4ADA-B7BD-694934B6E0B7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F1661A60-356D-4BC7-92A9-5B1A3B19EDA5}"/>
              </a:ext>
            </a:extLst>
          </p:cNvPr>
          <p:cNvGrpSpPr/>
          <p:nvPr/>
        </p:nvGrpSpPr>
        <p:grpSpPr>
          <a:xfrm>
            <a:off x="20152080" y="10524811"/>
            <a:ext cx="5715006" cy="3460016"/>
            <a:chOff x="19173259" y="5057844"/>
            <a:chExt cx="5715006" cy="3460016"/>
          </a:xfrm>
        </p:grpSpPr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9283F64E-840B-4ED0-AB61-0D782C889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200C2F79-0976-4632-B2E0-C648CD624AA2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12EBDDD2-61DF-4862-819F-B38CD6E10ABD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3528F70C-A308-487E-8F16-1339DD544461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544" name="Group 543">
              <a:extLst>
                <a:ext uri="{FF2B5EF4-FFF2-40B4-BE49-F238E27FC236}">
                  <a16:creationId xmlns:a16="http://schemas.microsoft.com/office/drawing/2014/main" id="{588B4478-7F93-462E-93A9-CF7AED99A73A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545" name="Group 544">
                <a:extLst>
                  <a:ext uri="{FF2B5EF4-FFF2-40B4-BE49-F238E27FC236}">
                    <a16:creationId xmlns:a16="http://schemas.microsoft.com/office/drawing/2014/main" id="{5EBE6F94-771A-45FD-8E74-85334E851FFA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0C8345FE-02AF-4623-B832-635CEBF42F56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558" name="Rectangle 557">
                  <a:extLst>
                    <a:ext uri="{FF2B5EF4-FFF2-40B4-BE49-F238E27FC236}">
                      <a16:creationId xmlns:a16="http://schemas.microsoft.com/office/drawing/2014/main" id="{A6ED3ABC-831B-4F11-BF5F-BB33A8F6974B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4DFC1C9D-125D-48B6-B60D-4E4C450A9256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560" name="Straight Arrow Connector 559">
                  <a:extLst>
                    <a:ext uri="{FF2B5EF4-FFF2-40B4-BE49-F238E27FC236}">
                      <a16:creationId xmlns:a16="http://schemas.microsoft.com/office/drawing/2014/main" id="{5BD429DE-5E18-4FF4-A6B8-3D09EF4919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1" name="TextBox 560">
                  <a:extLst>
                    <a:ext uri="{FF2B5EF4-FFF2-40B4-BE49-F238E27FC236}">
                      <a16:creationId xmlns:a16="http://schemas.microsoft.com/office/drawing/2014/main" id="{08E7A8BB-FBE3-498D-B98A-C7D73F3B17AE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562" name="Straight Arrow Connector 561">
                  <a:extLst>
                    <a:ext uri="{FF2B5EF4-FFF2-40B4-BE49-F238E27FC236}">
                      <a16:creationId xmlns:a16="http://schemas.microsoft.com/office/drawing/2014/main" id="{8D42934F-9E38-4D60-B875-398441AFF0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3" name="TextBox 562">
                  <a:extLst>
                    <a:ext uri="{FF2B5EF4-FFF2-40B4-BE49-F238E27FC236}">
                      <a16:creationId xmlns:a16="http://schemas.microsoft.com/office/drawing/2014/main" id="{3BB58523-4181-40F6-8A1B-D7ABA4A4ABB6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59287D73-73FC-484B-9840-BB87789F5E60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 dirty="0">
                      <a:solidFill>
                        <a:schemeClr val="tx1"/>
                      </a:solidFill>
                    </a:rPr>
                    <a:t> -&gt; 4(b’100)</a:t>
                  </a:r>
                </a:p>
              </p:txBody>
            </p:sp>
            <p:cxnSp>
              <p:nvCxnSpPr>
                <p:cNvPr id="565" name="Straight Arrow Connector 564">
                  <a:extLst>
                    <a:ext uri="{FF2B5EF4-FFF2-40B4-BE49-F238E27FC236}">
                      <a16:creationId xmlns:a16="http://schemas.microsoft.com/office/drawing/2014/main" id="{3DB5F7E5-E9E6-4109-8F26-0B6D0A8798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6" name="TextBox 565">
                  <a:extLst>
                    <a:ext uri="{FF2B5EF4-FFF2-40B4-BE49-F238E27FC236}">
                      <a16:creationId xmlns:a16="http://schemas.microsoft.com/office/drawing/2014/main" id="{CCFE370B-D206-4C90-B23E-E3F0191E5520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567" name="Straight Arrow Connector 566">
                  <a:extLst>
                    <a:ext uri="{FF2B5EF4-FFF2-40B4-BE49-F238E27FC236}">
                      <a16:creationId xmlns:a16="http://schemas.microsoft.com/office/drawing/2014/main" id="{F100E674-6E2F-43EC-8820-6CF57F4889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8" name="TextBox 567">
                  <a:extLst>
                    <a:ext uri="{FF2B5EF4-FFF2-40B4-BE49-F238E27FC236}">
                      <a16:creationId xmlns:a16="http://schemas.microsoft.com/office/drawing/2014/main" id="{AE9BE0FC-0450-41CF-9B97-52BBB8E1B8CA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569" name="Straight Arrow Connector 568">
                  <a:extLst>
                    <a:ext uri="{FF2B5EF4-FFF2-40B4-BE49-F238E27FC236}">
                      <a16:creationId xmlns:a16="http://schemas.microsoft.com/office/drawing/2014/main" id="{1B4778CB-E373-4669-BE68-E101424A8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0" name="TextBox 569">
                  <a:extLst>
                    <a:ext uri="{FF2B5EF4-FFF2-40B4-BE49-F238E27FC236}">
                      <a16:creationId xmlns:a16="http://schemas.microsoft.com/office/drawing/2014/main" id="{460F327A-5E3E-42B8-BFC3-5022207E0D3A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571" name="TextBox 570">
                  <a:extLst>
                    <a:ext uri="{FF2B5EF4-FFF2-40B4-BE49-F238E27FC236}">
                      <a16:creationId xmlns:a16="http://schemas.microsoft.com/office/drawing/2014/main" id="{64A78ED6-0C26-464B-AA51-018DD820F2EE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72485B4F-505C-465F-9ECC-6B54CAA8DB03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 dirty="0">
                    <a:solidFill>
                      <a:schemeClr val="tx1"/>
                    </a:solidFill>
                  </a:rPr>
                  <a:t> -&gt; 2 </a:t>
                </a:r>
              </a:p>
            </p:txBody>
          </p:sp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C00A5558-D06B-48D8-8F16-1555076B88D5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C3F6F1EB-9EC2-4129-8213-CAD5DEE63409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C578770D-E861-491E-BF72-C8F19114E4C1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55" name="Rectangle 554">
                  <a:extLst>
                    <a:ext uri="{FF2B5EF4-FFF2-40B4-BE49-F238E27FC236}">
                      <a16:creationId xmlns:a16="http://schemas.microsoft.com/office/drawing/2014/main" id="{970999E9-EBFC-47C5-ADDF-DAC4946544FB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56" name="Rectangle 555">
                  <a:extLst>
                    <a:ext uri="{FF2B5EF4-FFF2-40B4-BE49-F238E27FC236}">
                      <a16:creationId xmlns:a16="http://schemas.microsoft.com/office/drawing/2014/main" id="{3C3C2C8D-1807-4118-859A-D12A6BA05009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548" name="Group 547">
                <a:extLst>
                  <a:ext uri="{FF2B5EF4-FFF2-40B4-BE49-F238E27FC236}">
                    <a16:creationId xmlns:a16="http://schemas.microsoft.com/office/drawing/2014/main" id="{350FCC50-5EDB-46A5-B42F-581C98FD6AFF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D7F6B248-A55B-4801-9774-DDFD14A35D99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868E6740-3647-4CB2-8858-A9F1414C7C55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51" name="Rectangle 550">
                  <a:extLst>
                    <a:ext uri="{FF2B5EF4-FFF2-40B4-BE49-F238E27FC236}">
                      <a16:creationId xmlns:a16="http://schemas.microsoft.com/office/drawing/2014/main" id="{9BC20D13-CF3A-417B-B107-FE6126A60D38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C75D71CB-BE2E-4D21-8339-8A0CEBB9144E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63DF36A0-C41A-43E0-B75B-83843EC7B5AD}"/>
              </a:ext>
            </a:extLst>
          </p:cNvPr>
          <p:cNvGrpSpPr/>
          <p:nvPr/>
        </p:nvGrpSpPr>
        <p:grpSpPr>
          <a:xfrm>
            <a:off x="20154473" y="19040604"/>
            <a:ext cx="5715006" cy="3460016"/>
            <a:chOff x="19173259" y="5057844"/>
            <a:chExt cx="5715006" cy="3460016"/>
          </a:xfrm>
        </p:grpSpPr>
        <p:cxnSp>
          <p:nvCxnSpPr>
            <p:cNvPr id="573" name="Straight Arrow Connector 572">
              <a:extLst>
                <a:ext uri="{FF2B5EF4-FFF2-40B4-BE49-F238E27FC236}">
                  <a16:creationId xmlns:a16="http://schemas.microsoft.com/office/drawing/2014/main" id="{B09B5DC4-A6A9-4BA9-9D6B-B3DFFC23EC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DDBB8C22-5EB1-4ECF-89E2-2CEE4012EAF6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575" name="Straight Arrow Connector 574">
              <a:extLst>
                <a:ext uri="{FF2B5EF4-FFF2-40B4-BE49-F238E27FC236}">
                  <a16:creationId xmlns:a16="http://schemas.microsoft.com/office/drawing/2014/main" id="{B3C5BF7E-38B1-4484-9030-008FBC2C61C4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0B5AF9D6-B963-4D74-B142-35B0EA93550A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7CD68C74-AA9B-4070-A305-3E7A5EEA0714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582" name="Group 581">
                <a:extLst>
                  <a:ext uri="{FF2B5EF4-FFF2-40B4-BE49-F238E27FC236}">
                    <a16:creationId xmlns:a16="http://schemas.microsoft.com/office/drawing/2014/main" id="{11A1347C-29CF-4EBE-A6D1-C91C342FFF32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E635C9DC-470E-4E87-B7ED-CB3537AF7BFF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5EFAD64B-7C56-4C57-ABA1-33B416C4ED97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2688D2EA-290F-4100-BFEC-A19BBECBE604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597" name="Straight Arrow Connector 596">
                  <a:extLst>
                    <a:ext uri="{FF2B5EF4-FFF2-40B4-BE49-F238E27FC236}">
                      <a16:creationId xmlns:a16="http://schemas.microsoft.com/office/drawing/2014/main" id="{62AD2815-3E7D-45F7-B4EE-BE5BFC7E85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8" name="TextBox 597">
                  <a:extLst>
                    <a:ext uri="{FF2B5EF4-FFF2-40B4-BE49-F238E27FC236}">
                      <a16:creationId xmlns:a16="http://schemas.microsoft.com/office/drawing/2014/main" id="{49F4B5C1-CFFD-4CF0-B2D2-36B3194D58DC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599" name="Straight Arrow Connector 598">
                  <a:extLst>
                    <a:ext uri="{FF2B5EF4-FFF2-40B4-BE49-F238E27FC236}">
                      <a16:creationId xmlns:a16="http://schemas.microsoft.com/office/drawing/2014/main" id="{88152060-D343-4FEE-A16E-B847DBBCE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0" name="TextBox 599">
                  <a:extLst>
                    <a:ext uri="{FF2B5EF4-FFF2-40B4-BE49-F238E27FC236}">
                      <a16:creationId xmlns:a16="http://schemas.microsoft.com/office/drawing/2014/main" id="{2F46A023-99B5-4BBA-9B6D-8097D924AFC8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963E6C24-54E3-4E09-9767-83BCEA857485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 dirty="0">
                      <a:solidFill>
                        <a:schemeClr val="tx1"/>
                      </a:solidFill>
                    </a:rPr>
                    <a:t> -&gt; 4(b’100)</a:t>
                  </a:r>
                </a:p>
              </p:txBody>
            </p:sp>
            <p:cxnSp>
              <p:nvCxnSpPr>
                <p:cNvPr id="602" name="Straight Arrow Connector 601">
                  <a:extLst>
                    <a:ext uri="{FF2B5EF4-FFF2-40B4-BE49-F238E27FC236}">
                      <a16:creationId xmlns:a16="http://schemas.microsoft.com/office/drawing/2014/main" id="{4177B4E2-E468-4101-8F38-A6C3234BB1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3" name="TextBox 602">
                  <a:extLst>
                    <a:ext uri="{FF2B5EF4-FFF2-40B4-BE49-F238E27FC236}">
                      <a16:creationId xmlns:a16="http://schemas.microsoft.com/office/drawing/2014/main" id="{89AF0B69-EDC9-43D7-AB98-F57750BEE7FB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04" name="Straight Arrow Connector 603">
                  <a:extLst>
                    <a:ext uri="{FF2B5EF4-FFF2-40B4-BE49-F238E27FC236}">
                      <a16:creationId xmlns:a16="http://schemas.microsoft.com/office/drawing/2014/main" id="{EF1FCF3B-9427-4559-B635-83EA16904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5" name="TextBox 604">
                  <a:extLst>
                    <a:ext uri="{FF2B5EF4-FFF2-40B4-BE49-F238E27FC236}">
                      <a16:creationId xmlns:a16="http://schemas.microsoft.com/office/drawing/2014/main" id="{BBA78F78-92D4-4FCA-BD6F-0D6FF174FCD6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06" name="Straight Arrow Connector 605">
                  <a:extLst>
                    <a:ext uri="{FF2B5EF4-FFF2-40B4-BE49-F238E27FC236}">
                      <a16:creationId xmlns:a16="http://schemas.microsoft.com/office/drawing/2014/main" id="{92739A4A-0923-4390-929B-377A99AB2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7" name="TextBox 606">
                  <a:extLst>
                    <a:ext uri="{FF2B5EF4-FFF2-40B4-BE49-F238E27FC236}">
                      <a16:creationId xmlns:a16="http://schemas.microsoft.com/office/drawing/2014/main" id="{D5BF89CB-775A-4DCB-8D07-6274B3FEFC73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08" name="TextBox 607">
                  <a:extLst>
                    <a:ext uri="{FF2B5EF4-FFF2-40B4-BE49-F238E27FC236}">
                      <a16:creationId xmlns:a16="http://schemas.microsoft.com/office/drawing/2014/main" id="{288EC912-7C44-4E6A-9796-D0BEF19A46D5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dirty="0"/>
                    <a:t>Current value in SRAM2</a:t>
                  </a:r>
                </a:p>
              </p:txBody>
            </p:sp>
          </p:grpSp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1AD7A0D8-42E8-4563-94E7-1CC27F4A3789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 dirty="0">
                    <a:solidFill>
                      <a:schemeClr val="tx1"/>
                    </a:solidFill>
                  </a:rPr>
                  <a:t> -&gt; 2 </a:t>
                </a:r>
              </a:p>
            </p:txBody>
          </p:sp>
          <p:grpSp>
            <p:nvGrpSpPr>
              <p:cNvPr id="584" name="Group 583">
                <a:extLst>
                  <a:ext uri="{FF2B5EF4-FFF2-40B4-BE49-F238E27FC236}">
                    <a16:creationId xmlns:a16="http://schemas.microsoft.com/office/drawing/2014/main" id="{5BD814D6-1BCF-4EB7-9D43-703B68C74220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4163E1B2-4A0E-4A29-8278-096C7833841A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72202519-C187-41EE-AD78-52719EDD22AB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3257D097-E967-4B2A-B3A9-0890BE2651AB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58EB6B81-F655-4E04-A974-08393014D0F0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585" name="Group 584">
                <a:extLst>
                  <a:ext uri="{FF2B5EF4-FFF2-40B4-BE49-F238E27FC236}">
                    <a16:creationId xmlns:a16="http://schemas.microsoft.com/office/drawing/2014/main" id="{287BA002-42E1-4504-9C55-9F7B78AF11DA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5CA00B00-622B-4B33-87BC-3F08EB2C9DD2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87" name="Rectangle 586">
                  <a:extLst>
                    <a:ext uri="{FF2B5EF4-FFF2-40B4-BE49-F238E27FC236}">
                      <a16:creationId xmlns:a16="http://schemas.microsoft.com/office/drawing/2014/main" id="{064C3AC7-C6F3-42F7-BC2B-4AFA69EECFF4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E41E177C-7B5F-4E56-82A0-EE354B735592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B5215FC1-0182-4BAD-BFA9-5E2D5EC18407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</p:grpSp>
      </p:grpSp>
      <p:sp>
        <p:nvSpPr>
          <p:cNvPr id="609" name="TextBox 608">
            <a:extLst>
              <a:ext uri="{FF2B5EF4-FFF2-40B4-BE49-F238E27FC236}">
                <a16:creationId xmlns:a16="http://schemas.microsoft.com/office/drawing/2014/main" id="{4C7349E7-DEBA-4119-97DE-199F682090FA}"/>
              </a:ext>
            </a:extLst>
          </p:cNvPr>
          <p:cNvSpPr txBox="1"/>
          <p:nvPr/>
        </p:nvSpPr>
        <p:spPr>
          <a:xfrm>
            <a:off x="2689156" y="15741053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Acquisition2</a:t>
            </a:r>
          </a:p>
        </p:txBody>
      </p:sp>
      <p:sp>
        <p:nvSpPr>
          <p:cNvPr id="610" name="Arrow: Right 609">
            <a:extLst>
              <a:ext uri="{FF2B5EF4-FFF2-40B4-BE49-F238E27FC236}">
                <a16:creationId xmlns:a16="http://schemas.microsoft.com/office/drawing/2014/main" id="{9FD6F2EC-398A-435A-97FA-2E2EBF9B3B02}"/>
              </a:ext>
            </a:extLst>
          </p:cNvPr>
          <p:cNvSpPr/>
          <p:nvPr/>
        </p:nvSpPr>
        <p:spPr>
          <a:xfrm>
            <a:off x="10225480" y="25054725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81D36681-5233-43F6-985F-6DCFFFA5FAA4}"/>
              </a:ext>
            </a:extLst>
          </p:cNvPr>
          <p:cNvSpPr txBox="1"/>
          <p:nvPr/>
        </p:nvSpPr>
        <p:spPr>
          <a:xfrm>
            <a:off x="10322867" y="25250489"/>
            <a:ext cx="2354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Calculate the exact result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49DFBEC9-CCCE-45A2-A139-C19E86E764F5}"/>
              </a:ext>
            </a:extLst>
          </p:cNvPr>
          <p:cNvSpPr txBox="1"/>
          <p:nvPr/>
        </p:nvSpPr>
        <p:spPr>
          <a:xfrm>
            <a:off x="10567882" y="24410588"/>
            <a:ext cx="223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 value of second histogram (</a:t>
            </a:r>
            <a:r>
              <a:rPr lang="en-US" sz="1800" dirty="0">
                <a:solidFill>
                  <a:schemeClr val="tx1"/>
                </a:solidFill>
              </a:rPr>
              <a:t>4(b’100))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907C5BCC-8D92-4898-BADA-94D6C9765E76}"/>
                  </a:ext>
                </a:extLst>
              </p:cNvPr>
              <p:cNvSpPr/>
              <p:nvPr/>
            </p:nvSpPr>
            <p:spPr>
              <a:xfrm>
                <a:off x="13197952" y="24292339"/>
                <a:ext cx="4681615" cy="18330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Result calculation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SB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TH-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peak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=2∗5−4=6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Result = TH- +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addrSaver</a:t>
                </a:r>
                <a:r>
                  <a:rPr lang="en-US" sz="2000" dirty="0">
                    <a:solidFill>
                      <a:schemeClr val="tx1"/>
                    </a:solidFill>
                  </a:rPr>
                  <a:t> = 10</a:t>
                </a:r>
              </a:p>
            </p:txBody>
          </p:sp>
        </mc:Choice>
        <mc:Fallback xmlns=""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907C5BCC-8D92-4898-BADA-94D6C9765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952" y="24292339"/>
                <a:ext cx="4681615" cy="1833007"/>
              </a:xfrm>
              <a:prstGeom prst="rect">
                <a:avLst/>
              </a:prstGeom>
              <a:blipFill>
                <a:blip r:embed="rId5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" name="Arrow: Right 613">
            <a:extLst>
              <a:ext uri="{FF2B5EF4-FFF2-40B4-BE49-F238E27FC236}">
                <a16:creationId xmlns:a16="http://schemas.microsoft.com/office/drawing/2014/main" id="{6FD0EF9A-C8E6-48D5-9387-A6FC0964FE35}"/>
              </a:ext>
            </a:extLst>
          </p:cNvPr>
          <p:cNvSpPr/>
          <p:nvPr/>
        </p:nvSpPr>
        <p:spPr>
          <a:xfrm>
            <a:off x="18400419" y="24982558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6B5AFB2D-2630-4A60-98AE-75DCBD6FF53B}"/>
              </a:ext>
            </a:extLst>
          </p:cNvPr>
          <p:cNvSpPr txBox="1"/>
          <p:nvPr/>
        </p:nvSpPr>
        <p:spPr>
          <a:xfrm>
            <a:off x="1000194" y="23904635"/>
            <a:ext cx="152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Finish building histogram2</a:t>
            </a:r>
          </a:p>
        </p:txBody>
      </p: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A8DE44F6-C4CF-44AB-A9FC-5CAA35BDD7DC}"/>
              </a:ext>
            </a:extLst>
          </p:cNvPr>
          <p:cNvGrpSpPr/>
          <p:nvPr/>
        </p:nvGrpSpPr>
        <p:grpSpPr>
          <a:xfrm>
            <a:off x="1888192" y="23344250"/>
            <a:ext cx="1855740" cy="3529955"/>
            <a:chOff x="13354331" y="10917878"/>
            <a:chExt cx="1686444" cy="7912690"/>
          </a:xfrm>
        </p:grpSpPr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68E85E28-3410-4E56-88FD-ED409E79633D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618" name="Straight Arrow Connector 617">
              <a:extLst>
                <a:ext uri="{FF2B5EF4-FFF2-40B4-BE49-F238E27FC236}">
                  <a16:creationId xmlns:a16="http://schemas.microsoft.com/office/drawing/2014/main" id="{E2D0C0D9-552F-4BD3-8A06-D4E01564B2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2" name="TextBox 651">
            <a:extLst>
              <a:ext uri="{FF2B5EF4-FFF2-40B4-BE49-F238E27FC236}">
                <a16:creationId xmlns:a16="http://schemas.microsoft.com/office/drawing/2014/main" id="{F474C847-A119-4FE6-B750-E852420FFDC7}"/>
              </a:ext>
            </a:extLst>
          </p:cNvPr>
          <p:cNvSpPr txBox="1"/>
          <p:nvPr/>
        </p:nvSpPr>
        <p:spPr>
          <a:xfrm>
            <a:off x="20028641" y="24930227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= 10(b’1010)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1608D874-6C56-49DC-BDE1-5022968668A3}"/>
              </a:ext>
            </a:extLst>
          </p:cNvPr>
          <p:cNvSpPr txBox="1"/>
          <p:nvPr/>
        </p:nvSpPr>
        <p:spPr>
          <a:xfrm>
            <a:off x="2839154" y="23904635"/>
            <a:ext cx="152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Final result calculation</a:t>
            </a:r>
          </a:p>
        </p:txBody>
      </p:sp>
      <p:grpSp>
        <p:nvGrpSpPr>
          <p:cNvPr id="688" name="Group 687">
            <a:extLst>
              <a:ext uri="{FF2B5EF4-FFF2-40B4-BE49-F238E27FC236}">
                <a16:creationId xmlns:a16="http://schemas.microsoft.com/office/drawing/2014/main" id="{319868D2-192B-418E-8244-555B1E1B09B9}"/>
              </a:ext>
            </a:extLst>
          </p:cNvPr>
          <p:cNvGrpSpPr/>
          <p:nvPr/>
        </p:nvGrpSpPr>
        <p:grpSpPr>
          <a:xfrm>
            <a:off x="4303674" y="23293185"/>
            <a:ext cx="5715006" cy="3460016"/>
            <a:chOff x="19173259" y="5057844"/>
            <a:chExt cx="5715006" cy="3460016"/>
          </a:xfrm>
        </p:grpSpPr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40D0A552-000D-4C8A-9278-A41150E79D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0" name="TextBox 689">
              <a:extLst>
                <a:ext uri="{FF2B5EF4-FFF2-40B4-BE49-F238E27FC236}">
                  <a16:creationId xmlns:a16="http://schemas.microsoft.com/office/drawing/2014/main" id="{1AEBC783-E58B-4983-9F7B-65881E62BC5D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AD506037-14AA-4679-930D-9309D04970BD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2" name="TextBox 691">
              <a:extLst>
                <a:ext uri="{FF2B5EF4-FFF2-40B4-BE49-F238E27FC236}">
                  <a16:creationId xmlns:a16="http://schemas.microsoft.com/office/drawing/2014/main" id="{9217797B-D46D-4521-8F65-1D674E8D7867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93" name="Group 692">
              <a:extLst>
                <a:ext uri="{FF2B5EF4-FFF2-40B4-BE49-F238E27FC236}">
                  <a16:creationId xmlns:a16="http://schemas.microsoft.com/office/drawing/2014/main" id="{F81A698E-3341-4D01-A338-926CFB507085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94" name="Group 693">
                <a:extLst>
                  <a:ext uri="{FF2B5EF4-FFF2-40B4-BE49-F238E27FC236}">
                    <a16:creationId xmlns:a16="http://schemas.microsoft.com/office/drawing/2014/main" id="{0C1479CC-66D6-49DD-8BC4-4CFF288A33CC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706" name="Rectangle 705">
                  <a:extLst>
                    <a:ext uri="{FF2B5EF4-FFF2-40B4-BE49-F238E27FC236}">
                      <a16:creationId xmlns:a16="http://schemas.microsoft.com/office/drawing/2014/main" id="{3C083821-CB83-4108-A553-9ED091BF9B08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6E9CF74B-4FF0-4FA2-B19A-A837EFAE9C2F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708" name="Rectangle 707">
                  <a:extLst>
                    <a:ext uri="{FF2B5EF4-FFF2-40B4-BE49-F238E27FC236}">
                      <a16:creationId xmlns:a16="http://schemas.microsoft.com/office/drawing/2014/main" id="{F57F33FD-CA0B-4D11-A7B8-7E29DDA04EAE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709" name="Straight Arrow Connector 708">
                  <a:extLst>
                    <a:ext uri="{FF2B5EF4-FFF2-40B4-BE49-F238E27FC236}">
                      <a16:creationId xmlns:a16="http://schemas.microsoft.com/office/drawing/2014/main" id="{0E2D89AA-002C-4A48-A58E-E6CB13502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0" name="TextBox 709">
                  <a:extLst>
                    <a:ext uri="{FF2B5EF4-FFF2-40B4-BE49-F238E27FC236}">
                      <a16:creationId xmlns:a16="http://schemas.microsoft.com/office/drawing/2014/main" id="{36D60EFE-DB05-4512-BEF0-1C96DE50B2EF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711" name="Straight Arrow Connector 710">
                  <a:extLst>
                    <a:ext uri="{FF2B5EF4-FFF2-40B4-BE49-F238E27FC236}">
                      <a16:creationId xmlns:a16="http://schemas.microsoft.com/office/drawing/2014/main" id="{6D5BDC4A-A42F-45E7-815E-81F47D9F2C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2" name="TextBox 711">
                  <a:extLst>
                    <a:ext uri="{FF2B5EF4-FFF2-40B4-BE49-F238E27FC236}">
                      <a16:creationId xmlns:a16="http://schemas.microsoft.com/office/drawing/2014/main" id="{8DCAF099-CBCB-473F-AC22-051CC934BCE4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713" name="Rectangle 712">
                  <a:extLst>
                    <a:ext uri="{FF2B5EF4-FFF2-40B4-BE49-F238E27FC236}">
                      <a16:creationId xmlns:a16="http://schemas.microsoft.com/office/drawing/2014/main" id="{3FC1ADE3-377D-4B14-A69E-5A7D226760AB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 dirty="0">
                      <a:solidFill>
                        <a:schemeClr val="tx1"/>
                      </a:solidFill>
                    </a:rPr>
                    <a:t> -&gt; 4(b’100)</a:t>
                  </a:r>
                </a:p>
              </p:txBody>
            </p:sp>
            <p:cxnSp>
              <p:nvCxnSpPr>
                <p:cNvPr id="714" name="Straight Arrow Connector 713">
                  <a:extLst>
                    <a:ext uri="{FF2B5EF4-FFF2-40B4-BE49-F238E27FC236}">
                      <a16:creationId xmlns:a16="http://schemas.microsoft.com/office/drawing/2014/main" id="{C65F61B4-9806-43D0-ACAA-BBED5D115A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5" name="TextBox 714">
                  <a:extLst>
                    <a:ext uri="{FF2B5EF4-FFF2-40B4-BE49-F238E27FC236}">
                      <a16:creationId xmlns:a16="http://schemas.microsoft.com/office/drawing/2014/main" id="{AC18BAD7-1C0F-45D6-BDF8-66781927EC2D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716" name="Straight Arrow Connector 715">
                  <a:extLst>
                    <a:ext uri="{FF2B5EF4-FFF2-40B4-BE49-F238E27FC236}">
                      <a16:creationId xmlns:a16="http://schemas.microsoft.com/office/drawing/2014/main" id="{49BA3078-575B-4649-B631-047955274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7" name="TextBox 716">
                  <a:extLst>
                    <a:ext uri="{FF2B5EF4-FFF2-40B4-BE49-F238E27FC236}">
                      <a16:creationId xmlns:a16="http://schemas.microsoft.com/office/drawing/2014/main" id="{AECFEB68-A979-4BE5-BF9C-A62F65B20DC3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718" name="Straight Arrow Connector 717">
                  <a:extLst>
                    <a:ext uri="{FF2B5EF4-FFF2-40B4-BE49-F238E27FC236}">
                      <a16:creationId xmlns:a16="http://schemas.microsoft.com/office/drawing/2014/main" id="{491730EF-34D2-4ACC-8E5A-3C22D03396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9" name="TextBox 718">
                  <a:extLst>
                    <a:ext uri="{FF2B5EF4-FFF2-40B4-BE49-F238E27FC236}">
                      <a16:creationId xmlns:a16="http://schemas.microsoft.com/office/drawing/2014/main" id="{458A44EF-D445-4BB8-A924-C268D17502D3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720" name="TextBox 719">
                  <a:extLst>
                    <a:ext uri="{FF2B5EF4-FFF2-40B4-BE49-F238E27FC236}">
                      <a16:creationId xmlns:a16="http://schemas.microsoft.com/office/drawing/2014/main" id="{1A6AEC81-1409-4B74-AEE6-D61EF42CDF6D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dirty="0"/>
                    <a:t>Current value in SRAM2</a:t>
                  </a:r>
                </a:p>
              </p:txBody>
            </p:sp>
          </p:grpSp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537CC6C6-2708-4778-BED9-ECD9A55283F1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 dirty="0">
                    <a:solidFill>
                      <a:schemeClr val="tx1"/>
                    </a:solidFill>
                  </a:rPr>
                  <a:t> -&gt; 2 </a:t>
                </a:r>
              </a:p>
            </p:txBody>
          </p:sp>
          <p:grpSp>
            <p:nvGrpSpPr>
              <p:cNvPr id="696" name="Group 695">
                <a:extLst>
                  <a:ext uri="{FF2B5EF4-FFF2-40B4-BE49-F238E27FC236}">
                    <a16:creationId xmlns:a16="http://schemas.microsoft.com/office/drawing/2014/main" id="{FC804A96-8C36-439E-B030-E6C397B56C94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D9A3CCB7-6EDF-4FA4-8FA3-5DEFBB8560B7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C9837D2E-DBB8-4674-A9D0-3281114494D2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4E87D2D2-89E3-4A8F-95F1-8C438E0E61B8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DA1F7660-90A3-4547-AF57-D69ED7E7AC7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97" name="Group 696">
                <a:extLst>
                  <a:ext uri="{FF2B5EF4-FFF2-40B4-BE49-F238E27FC236}">
                    <a16:creationId xmlns:a16="http://schemas.microsoft.com/office/drawing/2014/main" id="{B02BA13F-1F56-40FD-AD88-F004EA344C14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E109D271-C345-4223-995F-2E859F5F64F8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DD689C1C-BC78-4933-8E42-CD5D88BE48C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53C36229-E8F2-4582-9673-597D10D80AB0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65BD521F-273F-469D-AC7D-06EFDE1ADFFF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</p:grpSp>
      </p:grpSp>
      <p:sp>
        <p:nvSpPr>
          <p:cNvPr id="721" name="TextBox 720">
            <a:extLst>
              <a:ext uri="{FF2B5EF4-FFF2-40B4-BE49-F238E27FC236}">
                <a16:creationId xmlns:a16="http://schemas.microsoft.com/office/drawing/2014/main" id="{2D94230D-6A05-4418-9BAC-BCCC7268EAA0}"/>
              </a:ext>
            </a:extLst>
          </p:cNvPr>
          <p:cNvSpPr txBox="1"/>
          <p:nvPr/>
        </p:nvSpPr>
        <p:spPr>
          <a:xfrm>
            <a:off x="10586154" y="2056048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5b’101)</a:t>
            </a:r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526724AF-3D3C-4A8B-B557-E06C2C024A55}"/>
              </a:ext>
            </a:extLst>
          </p:cNvPr>
          <p:cNvSpPr txBox="1"/>
          <p:nvPr/>
        </p:nvSpPr>
        <p:spPr>
          <a:xfrm>
            <a:off x="10759191" y="2100327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723" name="Arrow: Right 722">
            <a:extLst>
              <a:ext uri="{FF2B5EF4-FFF2-40B4-BE49-F238E27FC236}">
                <a16:creationId xmlns:a16="http://schemas.microsoft.com/office/drawing/2014/main" id="{4F121FB7-E99C-426E-A794-5D88F6233532}"/>
              </a:ext>
            </a:extLst>
          </p:cNvPr>
          <p:cNvSpPr/>
          <p:nvPr/>
        </p:nvSpPr>
        <p:spPr>
          <a:xfrm>
            <a:off x="10627132" y="17680913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0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9470519" y="5131768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593FF-69B4-4C5B-A8DF-D3DF1CA4729A}"/>
              </a:ext>
            </a:extLst>
          </p:cNvPr>
          <p:cNvGrpSpPr/>
          <p:nvPr/>
        </p:nvGrpSpPr>
        <p:grpSpPr>
          <a:xfrm>
            <a:off x="16935406" y="13476687"/>
            <a:ext cx="4500507" cy="3742210"/>
            <a:chOff x="8590157" y="12547048"/>
            <a:chExt cx="4500506" cy="37422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3C21CE8-178B-49B6-97BD-3BD7917E99E3}"/>
                </a:ext>
              </a:extLst>
            </p:cNvPr>
            <p:cNvSpPr txBox="1"/>
            <p:nvPr/>
          </p:nvSpPr>
          <p:spPr>
            <a:xfrm>
              <a:off x="9942290" y="15896396"/>
              <a:ext cx="2598439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3783E78-78AB-4711-AF90-91799ADB1CD3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10A9B0-5CA5-4AB8-8DA2-F2406CA0347A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06AB9FF-24E1-49CC-97BB-6A1432B50925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E2A6BF-254D-41D8-8A57-E930D22130F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B0A8E16-526F-4299-AA8B-08E0F199F5B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2ACF791-BCAC-4753-834B-2D1BEC8C7CD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C719E51B-B99A-4C33-AFAF-B6F47CAB0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3686E74-D5DD-4923-974A-DAC2D4F6B620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DDB252F-5B37-4F3C-A850-505E1E5D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B69D6E8-AE38-498E-B802-EC50F47457E4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8F7043-1279-4EC8-B8C0-2F595FBB74F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E24F5EA-BE41-4A00-B364-9A96F235ACE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6B0BF76-F185-40A8-9968-84283E31560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83DF1FC-AD2A-47F1-BFFE-251D4821D9E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E139491-17C6-4FB1-BBE2-96AC616E6D5D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76909C-51B0-4952-80F1-4528BDEDBA00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55ED5F-9732-48C4-A6C9-DF50E455A6A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FDB9677-FBE0-444A-BD4C-E6914B8DD63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6F37DF4-64E8-44FF-8206-3B56B4E85D5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CECFD2-E04C-48D0-8DB1-53219885E33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485627-EACF-4022-9DD3-00836A81448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8238992" y="1486482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9(b’1001) 	11(b’1011)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8400283" y="15332802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6963878" y="25278446"/>
            <a:ext cx="4500507" cy="3742210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B927F2A-99AB-41A1-9CF1-D7BD4DAA2AB4}"/>
              </a:ext>
            </a:extLst>
          </p:cNvPr>
          <p:cNvSpPr txBox="1"/>
          <p:nvPr/>
        </p:nvSpPr>
        <p:spPr>
          <a:xfrm>
            <a:off x="8182345" y="26502295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15(b’1111) 	11(b’1011)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C01C6E-53D4-4F1A-9B1B-0E2F3C8D8A40}"/>
              </a:ext>
            </a:extLst>
          </p:cNvPr>
          <p:cNvSpPr txBox="1"/>
          <p:nvPr/>
        </p:nvSpPr>
        <p:spPr>
          <a:xfrm>
            <a:off x="8338109" y="27075375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EF7FA04-33B5-42D0-BEFF-5072959A4F79}"/>
              </a:ext>
            </a:extLst>
          </p:cNvPr>
          <p:cNvSpPr txBox="1"/>
          <p:nvPr/>
        </p:nvSpPr>
        <p:spPr>
          <a:xfrm>
            <a:off x="21353960" y="26325221"/>
            <a:ext cx="245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21437646" y="26701010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08580-0E5E-4D70-B888-D196EEAD111D}"/>
              </a:ext>
            </a:extLst>
          </p:cNvPr>
          <p:cNvSpPr txBox="1"/>
          <p:nvPr/>
        </p:nvSpPr>
        <p:spPr>
          <a:xfrm>
            <a:off x="21409149" y="1553137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6C521036-2570-4F65-B3B7-188F738F0077}"/>
              </a:ext>
            </a:extLst>
          </p:cNvPr>
          <p:cNvSpPr/>
          <p:nvPr/>
        </p:nvSpPr>
        <p:spPr>
          <a:xfrm>
            <a:off x="21425061" y="15241447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783701" y="7347402"/>
            <a:ext cx="4500507" cy="3815341"/>
            <a:chOff x="4089120" y="12545560"/>
            <a:chExt cx="4500506" cy="3815337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6E670C26-51F2-4F59-9F43-CB1D4377874E}"/>
                      </a:ext>
                    </a:extLst>
                  </p:cNvPr>
                  <p:cNvSpPr/>
                  <p:nvPr/>
                </p:nvSpPr>
                <p:spPr>
                  <a:xfrm>
                    <a:off x="6960149" y="6396136"/>
                    <a:ext cx="1427293" cy="33873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0 (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’000)</m:t>
                          </m:r>
                        </m:oMath>
                      </m:oMathPara>
                    </a14:m>
                    <a:endParaRPr lang="en-US" sz="1953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6E670C26-51F2-4F59-9F43-CB1D437787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0149" y="6396136"/>
                    <a:ext cx="1427293" cy="3387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4532667" y="15968033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2D60F19-4087-47E9-A558-031614ECC556}"/>
              </a:ext>
            </a:extLst>
          </p:cNvPr>
          <p:cNvSpPr/>
          <p:nvPr/>
        </p:nvSpPr>
        <p:spPr>
          <a:xfrm>
            <a:off x="11215572" y="14738698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ECB5D6C-80B9-46D7-A35D-7B93DF2523DA}"/>
              </a:ext>
            </a:extLst>
          </p:cNvPr>
          <p:cNvSpPr txBox="1"/>
          <p:nvPr/>
        </p:nvSpPr>
        <p:spPr>
          <a:xfrm>
            <a:off x="14194492" y="14964377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D041174-7202-45A8-A69A-923D7A114DB8}"/>
              </a:ext>
            </a:extLst>
          </p:cNvPr>
          <p:cNvSpPr txBox="1"/>
          <p:nvPr/>
        </p:nvSpPr>
        <p:spPr>
          <a:xfrm>
            <a:off x="14366966" y="15423088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E03F6F4E-A900-4490-A698-68F30192468F}"/>
              </a:ext>
            </a:extLst>
          </p:cNvPr>
          <p:cNvSpPr/>
          <p:nvPr/>
        </p:nvSpPr>
        <p:spPr>
          <a:xfrm>
            <a:off x="14181616" y="15273698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65A6A84-DF00-49AB-B698-24F9ABCA6CF7}"/>
              </a:ext>
            </a:extLst>
          </p:cNvPr>
          <p:cNvSpPr txBox="1"/>
          <p:nvPr/>
        </p:nvSpPr>
        <p:spPr>
          <a:xfrm>
            <a:off x="21268791" y="14861034"/>
            <a:ext cx="25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0F7194B-5861-43F5-9D16-AB714BDEE7DB}"/>
              </a:ext>
            </a:extLst>
          </p:cNvPr>
          <p:cNvSpPr/>
          <p:nvPr/>
        </p:nvSpPr>
        <p:spPr>
          <a:xfrm>
            <a:off x="11184892" y="26320735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7651A8EC-C47F-47DD-A081-73B9966EE85C}"/>
              </a:ext>
            </a:extLst>
          </p:cNvPr>
          <p:cNvSpPr txBox="1"/>
          <p:nvPr/>
        </p:nvSpPr>
        <p:spPr>
          <a:xfrm>
            <a:off x="14142184" y="26562559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45C474B2-05F0-4256-9C98-640C4371C417}"/>
              </a:ext>
            </a:extLst>
          </p:cNvPr>
          <p:cNvSpPr txBox="1"/>
          <p:nvPr/>
        </p:nvSpPr>
        <p:spPr>
          <a:xfrm>
            <a:off x="14315221" y="27005349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712A79B-A136-48DF-A6C7-B2E7437B7F3F}"/>
              </a:ext>
            </a:extLst>
          </p:cNvPr>
          <p:cNvSpPr/>
          <p:nvPr/>
        </p:nvSpPr>
        <p:spPr>
          <a:xfrm>
            <a:off x="14129871" y="26855959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42A776E0-7F30-4973-94B0-711EE9ECD045}"/>
              </a:ext>
            </a:extLst>
          </p:cNvPr>
          <p:cNvGrpSpPr/>
          <p:nvPr/>
        </p:nvGrpSpPr>
        <p:grpSpPr>
          <a:xfrm>
            <a:off x="16954811" y="17457705"/>
            <a:ext cx="4500507" cy="3742210"/>
            <a:chOff x="8590157" y="12547048"/>
            <a:chExt cx="4500506" cy="3742212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69F690A1-670C-432E-BCC1-0129B8789597}"/>
                </a:ext>
              </a:extLst>
            </p:cNvPr>
            <p:cNvSpPr txBox="1"/>
            <p:nvPr/>
          </p:nvSpPr>
          <p:spPr>
            <a:xfrm>
              <a:off x="9942290" y="15896396"/>
              <a:ext cx="257903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A0A413E4-7127-4126-BB7E-BDAFAD54032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8F11CBF3-5BBD-40B2-8849-0E81193C1624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6711907E-9B18-4A63-97DF-EE800377E52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CF1C5FA7-2E7E-4130-853A-6BD2E13DAB20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46274B37-8E4B-4E38-AA65-69B1070367CC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2FE61F70-0832-4352-9F13-9B917147CB4D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C339EDBD-2F39-4535-8279-059160792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98A8759-A816-46E0-9A90-7933D5D31A79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345" name="Straight Arrow Connector 344">
                <a:extLst>
                  <a:ext uri="{FF2B5EF4-FFF2-40B4-BE49-F238E27FC236}">
                    <a16:creationId xmlns:a16="http://schemas.microsoft.com/office/drawing/2014/main" id="{01CB2709-A20C-4B12-A9F2-19A2E61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070A7C9-2BEA-448F-A3BF-A303971FAA75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592080ED-7017-4116-A579-B9FAC68ABE40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0B7BF9D-9100-4B3D-81D7-FCD7FA09B37C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B22F0B80-6DD9-4304-9082-E89CB5CAFAE5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8444BEA1-022F-40D1-8A44-FF04A76B063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DD212D85-BE15-4457-BEFC-F28A4F583BCA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9672FBAF-2CDC-4773-90DF-EE548F24C9E8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FF7E6EF7-54C8-4278-AD6D-E59691D91ADC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AFB1DABC-4996-4E8F-88D2-9082F63B3713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AB727274-1F2C-4722-95D2-DBA76D4B1F01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3CD77CE-C967-4E49-A05E-49B547F3C93D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7E6B0DB-40C4-4BA0-BC14-D12C0C949BD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D1CD1827-9FB3-4DB7-904B-2EA4AB1006EC}"/>
              </a:ext>
            </a:extLst>
          </p:cNvPr>
          <p:cNvSpPr txBox="1"/>
          <p:nvPr/>
        </p:nvSpPr>
        <p:spPr>
          <a:xfrm>
            <a:off x="9614727" y="18922616"/>
            <a:ext cx="129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9(b’1001)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1A5189B0-88FE-4F00-95BB-3C542F9A13BE}"/>
              </a:ext>
            </a:extLst>
          </p:cNvPr>
          <p:cNvSpPr txBox="1"/>
          <p:nvPr/>
        </p:nvSpPr>
        <p:spPr>
          <a:xfrm>
            <a:off x="8418790" y="1938990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  <a:endParaRPr lang="en-US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C2335AF-4E23-4B23-888D-8C2A3971BA62}"/>
              </a:ext>
            </a:extLst>
          </p:cNvPr>
          <p:cNvSpPr txBox="1"/>
          <p:nvPr/>
        </p:nvSpPr>
        <p:spPr>
          <a:xfrm>
            <a:off x="21441395" y="19404106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362" name="Arrow: Right 361">
            <a:extLst>
              <a:ext uri="{FF2B5EF4-FFF2-40B4-BE49-F238E27FC236}">
                <a16:creationId xmlns:a16="http://schemas.microsoft.com/office/drawing/2014/main" id="{1A2B1A9A-449B-4D89-9E68-B09DAEA7964D}"/>
              </a:ext>
            </a:extLst>
          </p:cNvPr>
          <p:cNvSpPr/>
          <p:nvPr/>
        </p:nvSpPr>
        <p:spPr>
          <a:xfrm>
            <a:off x="21458274" y="19193202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BF9C3397-A938-4B1A-8286-15B9A5FEE7CC}"/>
              </a:ext>
            </a:extLst>
          </p:cNvPr>
          <p:cNvSpPr/>
          <p:nvPr/>
        </p:nvSpPr>
        <p:spPr>
          <a:xfrm>
            <a:off x="11234977" y="18719716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F4DED25-0F29-4546-9A16-9FFF980323B6}"/>
              </a:ext>
            </a:extLst>
          </p:cNvPr>
          <p:cNvSpPr txBox="1"/>
          <p:nvPr/>
        </p:nvSpPr>
        <p:spPr>
          <a:xfrm>
            <a:off x="14213334" y="1896131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A06CC480-6C7F-4778-A7FC-5B1B6BFB8A67}"/>
              </a:ext>
            </a:extLst>
          </p:cNvPr>
          <p:cNvSpPr txBox="1"/>
          <p:nvPr/>
        </p:nvSpPr>
        <p:spPr>
          <a:xfrm>
            <a:off x="14386371" y="1940410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82" name="Arrow: Right 381">
            <a:extLst>
              <a:ext uri="{FF2B5EF4-FFF2-40B4-BE49-F238E27FC236}">
                <a16:creationId xmlns:a16="http://schemas.microsoft.com/office/drawing/2014/main" id="{062B8641-75CB-492D-9A7B-EA305453758E}"/>
              </a:ext>
            </a:extLst>
          </p:cNvPr>
          <p:cNvSpPr/>
          <p:nvPr/>
        </p:nvSpPr>
        <p:spPr>
          <a:xfrm>
            <a:off x="14201021" y="19254716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B3E3DF6E-9BE3-432F-9BDD-80E0BC15DFF2}"/>
              </a:ext>
            </a:extLst>
          </p:cNvPr>
          <p:cNvSpPr txBox="1"/>
          <p:nvPr/>
        </p:nvSpPr>
        <p:spPr>
          <a:xfrm>
            <a:off x="21415199" y="18895672"/>
            <a:ext cx="24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5287755" y="12891829"/>
            <a:ext cx="1855740" cy="7988308"/>
            <a:chOff x="13339915" y="11456954"/>
            <a:chExt cx="1686444" cy="9106046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39915" y="11456954"/>
              <a:ext cx="1686444" cy="29988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4038" y="12132937"/>
              <a:ext cx="962" cy="8430063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193E96C2-0020-4704-859A-3838FE85E6D2}"/>
              </a:ext>
            </a:extLst>
          </p:cNvPr>
          <p:cNvSpPr txBox="1"/>
          <p:nvPr/>
        </p:nvSpPr>
        <p:spPr>
          <a:xfrm>
            <a:off x="8052632" y="29703188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15(b’1111)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9405776B-3A47-4804-9507-5AD45AB4BDCA}"/>
              </a:ext>
            </a:extLst>
          </p:cNvPr>
          <p:cNvSpPr txBox="1"/>
          <p:nvPr/>
        </p:nvSpPr>
        <p:spPr>
          <a:xfrm>
            <a:off x="8388194" y="3027504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18DA695-7D03-4403-A1A5-912A3D0082B8}"/>
              </a:ext>
            </a:extLst>
          </p:cNvPr>
          <p:cNvSpPr/>
          <p:nvPr/>
        </p:nvSpPr>
        <p:spPr>
          <a:xfrm>
            <a:off x="11234977" y="29520406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A61478-6D18-4A99-A6F5-457AB7CA875B}"/>
              </a:ext>
            </a:extLst>
          </p:cNvPr>
          <p:cNvSpPr txBox="1"/>
          <p:nvPr/>
        </p:nvSpPr>
        <p:spPr>
          <a:xfrm>
            <a:off x="17047228" y="29498808"/>
            <a:ext cx="239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Both SRAM1 and SRAM2 do not change, since b’1111 indicates an invalid input data</a:t>
            </a:r>
            <a:endParaRPr lang="en-US"/>
          </a:p>
        </p:txBody>
      </p:sp>
      <p:sp>
        <p:nvSpPr>
          <p:cNvPr id="453" name="Arrow: Right 452">
            <a:extLst>
              <a:ext uri="{FF2B5EF4-FFF2-40B4-BE49-F238E27FC236}">
                <a16:creationId xmlns:a16="http://schemas.microsoft.com/office/drawing/2014/main" id="{4B691F38-9E49-4D48-8992-F3EE34499AFE}"/>
              </a:ext>
            </a:extLst>
          </p:cNvPr>
          <p:cNvSpPr/>
          <p:nvPr/>
        </p:nvSpPr>
        <p:spPr>
          <a:xfrm>
            <a:off x="14179956" y="30055630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Arrow: Right 489">
            <a:extLst>
              <a:ext uri="{FF2B5EF4-FFF2-40B4-BE49-F238E27FC236}">
                <a16:creationId xmlns:a16="http://schemas.microsoft.com/office/drawing/2014/main" id="{7FE830EE-3789-4203-AD66-F12393016250}"/>
              </a:ext>
            </a:extLst>
          </p:cNvPr>
          <p:cNvSpPr/>
          <p:nvPr/>
        </p:nvSpPr>
        <p:spPr>
          <a:xfrm>
            <a:off x="14118033" y="32999811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A403C125-1C40-434D-A072-648359D4E20E}"/>
              </a:ext>
            </a:extLst>
          </p:cNvPr>
          <p:cNvSpPr txBox="1"/>
          <p:nvPr/>
        </p:nvSpPr>
        <p:spPr>
          <a:xfrm>
            <a:off x="14215420" y="33195575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Build up filter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0762A133-8219-47B4-B79C-C85A0FE025FF}"/>
              </a:ext>
            </a:extLst>
          </p:cNvPr>
          <p:cNvSpPr txBox="1"/>
          <p:nvPr/>
        </p:nvSpPr>
        <p:spPr>
          <a:xfrm>
            <a:off x="14460436" y="32355674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3FDE96F8-BCD2-416B-8E5D-B2FF92195FBA}"/>
              </a:ext>
            </a:extLst>
          </p:cNvPr>
          <p:cNvSpPr txBox="1"/>
          <p:nvPr/>
        </p:nvSpPr>
        <p:spPr>
          <a:xfrm>
            <a:off x="21411654" y="2697680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/>
              <p:nvPr/>
            </p:nvSpPr>
            <p:spPr>
              <a:xfrm>
                <a:off x="17090505" y="32237425"/>
                <a:ext cx="4681615" cy="18330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Build up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TH-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peak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=2∗5−4=6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TH+ = TH+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=6+2∗4=14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0505" y="32237425"/>
                <a:ext cx="4681615" cy="1833007"/>
              </a:xfrm>
              <a:prstGeom prst="rect">
                <a:avLst/>
              </a:prstGeom>
              <a:blipFill>
                <a:blip r:embed="rId4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5" name="TextBox 494">
            <a:extLst>
              <a:ext uri="{FF2B5EF4-FFF2-40B4-BE49-F238E27FC236}">
                <a16:creationId xmlns:a16="http://schemas.microsoft.com/office/drawing/2014/main" id="{68562A46-3EE6-46B4-9EC8-480C75654D2A}"/>
              </a:ext>
            </a:extLst>
          </p:cNvPr>
          <p:cNvSpPr txBox="1"/>
          <p:nvPr/>
        </p:nvSpPr>
        <p:spPr>
          <a:xfrm>
            <a:off x="30724544" y="25046875"/>
            <a:ext cx="185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 = - 6(b’0110)</a:t>
            </a:r>
          </a:p>
          <a:p>
            <a:r>
              <a:rPr lang="en-US"/>
              <a:t>TH+ 14(b’1110)</a:t>
            </a:r>
          </a:p>
          <a:p>
            <a:endParaRPr lang="en-US"/>
          </a:p>
        </p:txBody>
      </p:sp>
      <p:sp>
        <p:nvSpPr>
          <p:cNvPr id="496" name="Arrow: Right 495">
            <a:extLst>
              <a:ext uri="{FF2B5EF4-FFF2-40B4-BE49-F238E27FC236}">
                <a16:creationId xmlns:a16="http://schemas.microsoft.com/office/drawing/2014/main" id="{E63E6C24-4FCE-490F-BA90-B45B0A316DF5}"/>
              </a:ext>
            </a:extLst>
          </p:cNvPr>
          <p:cNvSpPr/>
          <p:nvPr/>
        </p:nvSpPr>
        <p:spPr>
          <a:xfrm>
            <a:off x="22292972" y="32927644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6101726" y="13899474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00F784AB-4251-4D8A-8A7C-CAAF6EC58F4C}"/>
              </a:ext>
            </a:extLst>
          </p:cNvPr>
          <p:cNvSpPr txBox="1"/>
          <p:nvPr/>
        </p:nvSpPr>
        <p:spPr>
          <a:xfrm>
            <a:off x="6265082" y="2567360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A53F7463-03D8-4F3C-9570-8DB67225ED31}"/>
              </a:ext>
            </a:extLst>
          </p:cNvPr>
          <p:cNvSpPr txBox="1"/>
          <p:nvPr/>
        </p:nvSpPr>
        <p:spPr>
          <a:xfrm>
            <a:off x="4377507" y="31296677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4583307" y="13760974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histogram1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CF666B7E-01E1-407D-8D61-B9090B1C0101}"/>
              </a:ext>
            </a:extLst>
          </p:cNvPr>
          <p:cNvSpPr txBox="1"/>
          <p:nvPr/>
        </p:nvSpPr>
        <p:spPr>
          <a:xfrm>
            <a:off x="5287755" y="12891828"/>
            <a:ext cx="1855740" cy="7284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67B0F039-C47A-48C1-97BB-8837519715C3}"/>
              </a:ext>
            </a:extLst>
          </p:cNvPr>
          <p:cNvGrpSpPr/>
          <p:nvPr/>
        </p:nvGrpSpPr>
        <p:grpSpPr>
          <a:xfrm>
            <a:off x="5265505" y="30736292"/>
            <a:ext cx="1855740" cy="3529955"/>
            <a:chOff x="13354331" y="10917878"/>
            <a:chExt cx="1686444" cy="7912690"/>
          </a:xfrm>
        </p:grpSpPr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9D3821EA-7347-42BE-9457-A3D8A629F829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AD12E117-233D-4691-BCAE-C97BEFB9C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/>
              <p:nvPr/>
            </p:nvSpPr>
            <p:spPr>
              <a:xfrm>
                <a:off x="30172637" y="8471006"/>
                <a:ext cx="2953928" cy="11994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TH-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If(TH-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TH+)</a:t>
                </a:r>
              </a:p>
            </p:txBody>
          </p:sp>
        </mc:Choice>
        <mc:Fallback xmlns="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2637" y="8471006"/>
                <a:ext cx="2953928" cy="1199461"/>
              </a:xfrm>
              <a:prstGeom prst="rect">
                <a:avLst/>
              </a:prstGeom>
              <a:blipFill>
                <a:blip r:embed="rId5"/>
                <a:stretch>
                  <a:fillRect l="-617" t="-7071" r="-206" b="-13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D993BCA3-E375-4E6F-A148-652BE83E9E20}"/>
              </a:ext>
            </a:extLst>
          </p:cNvPr>
          <p:cNvCxnSpPr>
            <a:cxnSpLocks/>
          </p:cNvCxnSpPr>
          <p:nvPr/>
        </p:nvCxnSpPr>
        <p:spPr>
          <a:xfrm>
            <a:off x="6093720" y="25578210"/>
            <a:ext cx="0" cy="522497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5" name="TextBox 584">
            <a:extLst>
              <a:ext uri="{FF2B5EF4-FFF2-40B4-BE49-F238E27FC236}">
                <a16:creationId xmlns:a16="http://schemas.microsoft.com/office/drawing/2014/main" id="{942100AC-3885-44CB-9FBA-76A8526AE3D0}"/>
              </a:ext>
            </a:extLst>
          </p:cNvPr>
          <p:cNvSpPr txBox="1"/>
          <p:nvPr/>
        </p:nvSpPr>
        <p:spPr>
          <a:xfrm>
            <a:off x="5269052" y="25006942"/>
            <a:ext cx="1851906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924439-BEDB-4171-885D-D628ECA380E5}"/>
              </a:ext>
            </a:extLst>
          </p:cNvPr>
          <p:cNvGrpSpPr/>
          <p:nvPr/>
        </p:nvGrpSpPr>
        <p:grpSpPr>
          <a:xfrm>
            <a:off x="23768395" y="13689319"/>
            <a:ext cx="5715006" cy="3460016"/>
            <a:chOff x="19173259" y="5057844"/>
            <a:chExt cx="5715006" cy="3460016"/>
          </a:xfrm>
        </p:grpSpPr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3DE1D609-E873-4952-A444-2BAC0EF4E1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D039E57D-3B4D-49A8-A49A-D7F71761028F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591" name="Straight Arrow Connector 590">
              <a:extLst>
                <a:ext uri="{FF2B5EF4-FFF2-40B4-BE49-F238E27FC236}">
                  <a16:creationId xmlns:a16="http://schemas.microsoft.com/office/drawing/2014/main" id="{30149F56-EC1F-4D3C-94C7-0096CCDDD912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7936E3BC-2BA5-4408-8282-599B4C4B643C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20EAE8-7593-46D8-A22D-2A96BCF85618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62D28A81-8693-4BE9-A201-CB1E344AAFAA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4F3C671A-1DA3-42F2-879C-6B40641B8D2A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CEACBE0C-8B7B-43D4-B5DE-A362BE4FDE8E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16D49B0C-4FC7-46D6-9253-F98B35ADD2FC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255" name="Straight Arrow Connector 254">
                  <a:extLst>
                    <a:ext uri="{FF2B5EF4-FFF2-40B4-BE49-F238E27FC236}">
                      <a16:creationId xmlns:a16="http://schemas.microsoft.com/office/drawing/2014/main" id="{F95FE9B4-E3D9-4D99-B299-D27ADFC6B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3B139652-230D-4CDD-931B-E0AFC1EC8B89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257" name="Straight Arrow Connector 256">
                  <a:extLst>
                    <a:ext uri="{FF2B5EF4-FFF2-40B4-BE49-F238E27FC236}">
                      <a16:creationId xmlns:a16="http://schemas.microsoft.com/office/drawing/2014/main" id="{56934568-8B96-43B5-B3AF-BF876B77E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0171AAA5-BB91-43AB-8297-FA58AF9DE08D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762DD3C4-3274-436F-98E3-89FF3EB2D5A7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49B87D04-9A4D-4E2F-83CA-E0F005996E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FB14B726-73B5-4CC6-B3B8-3AEFB3268C26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268" name="Straight Arrow Connector 267">
                  <a:extLst>
                    <a:ext uri="{FF2B5EF4-FFF2-40B4-BE49-F238E27FC236}">
                      <a16:creationId xmlns:a16="http://schemas.microsoft.com/office/drawing/2014/main" id="{8240B52E-CD2F-4FF8-9E3A-D1C62407E3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45BF3BAE-AE08-4BFB-88F9-F9FF43F614F0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272" name="Straight Arrow Connector 271">
                  <a:extLst>
                    <a:ext uri="{FF2B5EF4-FFF2-40B4-BE49-F238E27FC236}">
                      <a16:creationId xmlns:a16="http://schemas.microsoft.com/office/drawing/2014/main" id="{AB7FEF91-482B-4B5A-9C1A-E240070A78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5E1D779C-3E48-4AD3-A3D9-3CA979E0A08A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67F7B691-FD44-4DDD-AB75-D08053F4CBBF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B111788B-842F-44F3-974D-83EB7EE9EC8E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5597D78-B8B9-4DF3-8F0F-5EBB41CEE2CF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D2209282-E233-438B-8556-4CBC3D6C36C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F847CD6A-E023-412A-A13A-5C10FB242BA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A9CF06E5-3B92-4F2B-8573-AD21CA66EBAA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EDA3F931-4D3B-41CE-A232-E6EAADB0DFA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597" name="Group 596">
                <a:extLst>
                  <a:ext uri="{FF2B5EF4-FFF2-40B4-BE49-F238E27FC236}">
                    <a16:creationId xmlns:a16="http://schemas.microsoft.com/office/drawing/2014/main" id="{0ABA143B-B444-4EDA-8152-5D587C062C38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D7057902-3BAF-4771-8440-1EF7128C8567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9C468129-D108-4D86-84AF-0F34D542070F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55B4CAC6-1DEE-4C27-80C6-5352F0277A0B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EFED53DB-E2D6-4ECB-955A-4D697258F6D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2899BD38-B3A1-424C-937B-04F3285736DE}"/>
              </a:ext>
            </a:extLst>
          </p:cNvPr>
          <p:cNvGrpSpPr/>
          <p:nvPr/>
        </p:nvGrpSpPr>
        <p:grpSpPr>
          <a:xfrm>
            <a:off x="23774876" y="17616935"/>
            <a:ext cx="5715006" cy="3460016"/>
            <a:chOff x="19173259" y="5057844"/>
            <a:chExt cx="5715006" cy="3460016"/>
          </a:xfrm>
        </p:grpSpPr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B121F5DB-AFFA-404D-A4BA-124BE1F2F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4021B053-5C1B-4406-8BBF-38423325082F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15" name="Straight Arrow Connector 614">
              <a:extLst>
                <a:ext uri="{FF2B5EF4-FFF2-40B4-BE49-F238E27FC236}">
                  <a16:creationId xmlns:a16="http://schemas.microsoft.com/office/drawing/2014/main" id="{CD78F7E5-D24A-4655-94B1-3D923B97F98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F8C78F89-2ED7-4008-8151-5E26FED47E7B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17" name="Group 616">
              <a:extLst>
                <a:ext uri="{FF2B5EF4-FFF2-40B4-BE49-F238E27FC236}">
                  <a16:creationId xmlns:a16="http://schemas.microsoft.com/office/drawing/2014/main" id="{4310F35C-F7D5-403A-A16F-D90914BFCAC8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18" name="Group 617">
                <a:extLst>
                  <a:ext uri="{FF2B5EF4-FFF2-40B4-BE49-F238E27FC236}">
                    <a16:creationId xmlns:a16="http://schemas.microsoft.com/office/drawing/2014/main" id="{B626B535-0B9A-4BE6-81BB-7713945F4920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8D22C618-4BCE-458E-8F86-0EA92137C5A0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A404CC73-91C4-4460-9735-33EF532CB8FC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328E0978-1A19-4DF8-B8D8-D041F64CB40D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33" name="Straight Arrow Connector 632">
                  <a:extLst>
                    <a:ext uri="{FF2B5EF4-FFF2-40B4-BE49-F238E27FC236}">
                      <a16:creationId xmlns:a16="http://schemas.microsoft.com/office/drawing/2014/main" id="{AF8CE8A2-39C8-43ED-8B25-D39D639EC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4" name="TextBox 633">
                  <a:extLst>
                    <a:ext uri="{FF2B5EF4-FFF2-40B4-BE49-F238E27FC236}">
                      <a16:creationId xmlns:a16="http://schemas.microsoft.com/office/drawing/2014/main" id="{516EEC4F-9BDC-4E89-B435-559D08ABFC1B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635" name="Straight Arrow Connector 634">
                  <a:extLst>
                    <a:ext uri="{FF2B5EF4-FFF2-40B4-BE49-F238E27FC236}">
                      <a16:creationId xmlns:a16="http://schemas.microsoft.com/office/drawing/2014/main" id="{241FB809-3D52-4BBA-8BD6-F48A0799B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B52DBA76-2528-46D7-A1C1-493AB83184A6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9C6D5D92-A42E-4865-9076-7CE08B2E9388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638" name="Straight Arrow Connector 637">
                  <a:extLst>
                    <a:ext uri="{FF2B5EF4-FFF2-40B4-BE49-F238E27FC236}">
                      <a16:creationId xmlns:a16="http://schemas.microsoft.com/office/drawing/2014/main" id="{1A1769F1-AE5E-496B-96D0-1436D3FBA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9" name="TextBox 638">
                  <a:extLst>
                    <a:ext uri="{FF2B5EF4-FFF2-40B4-BE49-F238E27FC236}">
                      <a16:creationId xmlns:a16="http://schemas.microsoft.com/office/drawing/2014/main" id="{D1869655-4838-4D32-919B-4E9CA4F0031D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40" name="Straight Arrow Connector 639">
                  <a:extLst>
                    <a:ext uri="{FF2B5EF4-FFF2-40B4-BE49-F238E27FC236}">
                      <a16:creationId xmlns:a16="http://schemas.microsoft.com/office/drawing/2014/main" id="{879A5128-2CB2-4C7C-97CD-A6C0CFC9CD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1" name="TextBox 640">
                  <a:extLst>
                    <a:ext uri="{FF2B5EF4-FFF2-40B4-BE49-F238E27FC236}">
                      <a16:creationId xmlns:a16="http://schemas.microsoft.com/office/drawing/2014/main" id="{F5A8C7AD-4B2A-4898-A32C-F76EBE4E2242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42" name="Straight Arrow Connector 641">
                  <a:extLst>
                    <a:ext uri="{FF2B5EF4-FFF2-40B4-BE49-F238E27FC236}">
                      <a16:creationId xmlns:a16="http://schemas.microsoft.com/office/drawing/2014/main" id="{C279B682-8B48-4B3B-936C-DD12750B8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3" name="TextBox 642">
                  <a:extLst>
                    <a:ext uri="{FF2B5EF4-FFF2-40B4-BE49-F238E27FC236}">
                      <a16:creationId xmlns:a16="http://schemas.microsoft.com/office/drawing/2014/main" id="{13DF6CB5-3241-435D-8703-E3CF91DC73F6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44" name="TextBox 643">
                  <a:extLst>
                    <a:ext uri="{FF2B5EF4-FFF2-40B4-BE49-F238E27FC236}">
                      <a16:creationId xmlns:a16="http://schemas.microsoft.com/office/drawing/2014/main" id="{4B44C276-E814-4382-BE92-95E955CF78A4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6C401F08-11D0-429F-85A4-C2B755525E57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C11CD227-FCEE-4B6F-9C70-014DDF3F37A3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14359A4B-A9C5-4738-B530-895B824350B4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F616DF91-4DEE-4DA1-A394-F4D8CD2A55A1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191466E9-ED60-49C9-9CF7-CE05434A823F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1CEA5B7D-A7DE-4457-B433-18F77E356B0E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9051E207-C893-4550-95FC-041E7908B0E0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468D0A22-0093-472C-9408-C5AE6070DA05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539A5B04-10C5-4B2A-A812-CCF9C5BC900C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257220CB-D382-461F-A909-C42076ECDF90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BEB19345-7A06-4E07-853A-3CA9AFDFA40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F17BAB8F-FA4A-4B86-A8A6-657DED0E9301}"/>
              </a:ext>
            </a:extLst>
          </p:cNvPr>
          <p:cNvGrpSpPr/>
          <p:nvPr/>
        </p:nvGrpSpPr>
        <p:grpSpPr>
          <a:xfrm>
            <a:off x="23781477" y="25302111"/>
            <a:ext cx="5715006" cy="3460016"/>
            <a:chOff x="19173259" y="5057844"/>
            <a:chExt cx="5715006" cy="3460016"/>
          </a:xfrm>
        </p:grpSpPr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B2DF387D-35C4-49EF-9DF0-3ABAAC183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577951DA-594D-44C7-BF8D-0B8EE4A8EA43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3303D1EE-29C1-4ADA-BCE0-472619FD3A9E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5428DD93-472F-4A29-90A0-0F4B12C3428B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2789FC7C-1521-4FDB-A6D5-3BE92FC4DE75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B4BF8F7E-D6D5-4EDD-94A5-540F1DCFB78C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B25F57AD-3E84-48DF-A7A2-7B8B2B0A7B94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64" name="Rectangle 663">
                  <a:extLst>
                    <a:ext uri="{FF2B5EF4-FFF2-40B4-BE49-F238E27FC236}">
                      <a16:creationId xmlns:a16="http://schemas.microsoft.com/office/drawing/2014/main" id="{84692FF5-8B12-47A5-BF03-8A29988EAB28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65" name="Rectangle 664">
                  <a:extLst>
                    <a:ext uri="{FF2B5EF4-FFF2-40B4-BE49-F238E27FC236}">
                      <a16:creationId xmlns:a16="http://schemas.microsoft.com/office/drawing/2014/main" id="{9E8A5C68-9160-4432-BBFA-55150DD3BA6A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66" name="Straight Arrow Connector 665">
                  <a:extLst>
                    <a:ext uri="{FF2B5EF4-FFF2-40B4-BE49-F238E27FC236}">
                      <a16:creationId xmlns:a16="http://schemas.microsoft.com/office/drawing/2014/main" id="{A18AFEAB-D950-4067-9E5F-A424156835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7" name="TextBox 666">
                  <a:extLst>
                    <a:ext uri="{FF2B5EF4-FFF2-40B4-BE49-F238E27FC236}">
                      <a16:creationId xmlns:a16="http://schemas.microsoft.com/office/drawing/2014/main" id="{4474F12A-80E9-4AE8-B7A3-01FE4585502A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668" name="Straight Arrow Connector 667">
                  <a:extLst>
                    <a:ext uri="{FF2B5EF4-FFF2-40B4-BE49-F238E27FC236}">
                      <a16:creationId xmlns:a16="http://schemas.microsoft.com/office/drawing/2014/main" id="{F07F48BE-7D8B-46D7-88C2-2F0FFC911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9" name="TextBox 668">
                  <a:extLst>
                    <a:ext uri="{FF2B5EF4-FFF2-40B4-BE49-F238E27FC236}">
                      <a16:creationId xmlns:a16="http://schemas.microsoft.com/office/drawing/2014/main" id="{257E061B-67A6-4C15-A4AF-76C8B00AF6A5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70" name="Rectangle 669">
                  <a:extLst>
                    <a:ext uri="{FF2B5EF4-FFF2-40B4-BE49-F238E27FC236}">
                      <a16:creationId xmlns:a16="http://schemas.microsoft.com/office/drawing/2014/main" id="{A6213EF9-1FEE-4BE0-98AA-22279CA609EB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671" name="Straight Arrow Connector 670">
                  <a:extLst>
                    <a:ext uri="{FF2B5EF4-FFF2-40B4-BE49-F238E27FC236}">
                      <a16:creationId xmlns:a16="http://schemas.microsoft.com/office/drawing/2014/main" id="{CBF03728-214A-45C8-A1D7-FBE0BAA0E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2" name="TextBox 671">
                  <a:extLst>
                    <a:ext uri="{FF2B5EF4-FFF2-40B4-BE49-F238E27FC236}">
                      <a16:creationId xmlns:a16="http://schemas.microsoft.com/office/drawing/2014/main" id="{5D324B90-1B61-4778-8E9C-6CA8ACF29D5C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73" name="Straight Arrow Connector 672">
                  <a:extLst>
                    <a:ext uri="{FF2B5EF4-FFF2-40B4-BE49-F238E27FC236}">
                      <a16:creationId xmlns:a16="http://schemas.microsoft.com/office/drawing/2014/main" id="{45268D3F-D65A-47A6-8069-5D43D45828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4" name="TextBox 673">
                  <a:extLst>
                    <a:ext uri="{FF2B5EF4-FFF2-40B4-BE49-F238E27FC236}">
                      <a16:creationId xmlns:a16="http://schemas.microsoft.com/office/drawing/2014/main" id="{5FCA6CC3-FB79-469D-A545-1DA8D35AB4B3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75" name="Straight Arrow Connector 674">
                  <a:extLst>
                    <a:ext uri="{FF2B5EF4-FFF2-40B4-BE49-F238E27FC236}">
                      <a16:creationId xmlns:a16="http://schemas.microsoft.com/office/drawing/2014/main" id="{1FCB2200-F7A5-402D-A620-D07B693850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6" name="TextBox 675">
                  <a:extLst>
                    <a:ext uri="{FF2B5EF4-FFF2-40B4-BE49-F238E27FC236}">
                      <a16:creationId xmlns:a16="http://schemas.microsoft.com/office/drawing/2014/main" id="{7E09BB52-C59E-4BFC-994F-CFD67758D010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77" name="TextBox 676">
                  <a:extLst>
                    <a:ext uri="{FF2B5EF4-FFF2-40B4-BE49-F238E27FC236}">
                      <a16:creationId xmlns:a16="http://schemas.microsoft.com/office/drawing/2014/main" id="{0AA0F1FC-3FFC-4AE7-AFC2-97BF8D0FC751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BD66CCB9-4247-4B90-B56D-6D9AE3D853F9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53" name="Group 652">
                <a:extLst>
                  <a:ext uri="{FF2B5EF4-FFF2-40B4-BE49-F238E27FC236}">
                    <a16:creationId xmlns:a16="http://schemas.microsoft.com/office/drawing/2014/main" id="{45BD01D3-408E-40CF-AA61-15688C74BDCA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E54EB442-80C9-4DF7-BB7C-B93159ABCB2E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EC835378-9485-4F7B-95DD-1A47049105F7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5F19A286-9189-479D-9048-05CC06286055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4154FF47-C3A3-4751-9E88-9B913C54CD27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54" name="Group 653">
                <a:extLst>
                  <a:ext uri="{FF2B5EF4-FFF2-40B4-BE49-F238E27FC236}">
                    <a16:creationId xmlns:a16="http://schemas.microsoft.com/office/drawing/2014/main" id="{DB4AEAAC-4657-480B-9270-8DE5E2D777A6}"/>
                  </a:ext>
                </a:extLst>
              </p:cNvPr>
              <p:cNvGrpSpPr/>
              <p:nvPr/>
            </p:nvGrpSpPr>
            <p:grpSpPr>
              <a:xfrm>
                <a:off x="20978493" y="7642659"/>
                <a:ext cx="2538016" cy="381806"/>
                <a:chOff x="20978493" y="7293023"/>
                <a:chExt cx="2538016" cy="362791"/>
              </a:xfrm>
            </p:grpSpPr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53612D65-F765-47FF-9B82-2CC63CC6A1D8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6048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A15B5B24-1AEF-4F47-B08A-5445273F95A2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FF243C50-7B2E-43E9-9A20-4E7A02E23A94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E15AC6DA-E85F-4C51-8A60-637567490BC2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441CC15F-EE8B-488B-BAC0-DB5478358FE9}"/>
              </a:ext>
            </a:extLst>
          </p:cNvPr>
          <p:cNvGrpSpPr/>
          <p:nvPr/>
        </p:nvGrpSpPr>
        <p:grpSpPr>
          <a:xfrm>
            <a:off x="8114699" y="31487812"/>
            <a:ext cx="5715006" cy="3460016"/>
            <a:chOff x="19173259" y="5057844"/>
            <a:chExt cx="5715006" cy="3460016"/>
          </a:xfrm>
        </p:grpSpPr>
        <p:cxnSp>
          <p:nvCxnSpPr>
            <p:cNvPr id="745" name="Straight Arrow Connector 744">
              <a:extLst>
                <a:ext uri="{FF2B5EF4-FFF2-40B4-BE49-F238E27FC236}">
                  <a16:creationId xmlns:a16="http://schemas.microsoft.com/office/drawing/2014/main" id="{01B28788-5D2B-4D38-A352-2BD2E1DE6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6" name="TextBox 745">
              <a:extLst>
                <a:ext uri="{FF2B5EF4-FFF2-40B4-BE49-F238E27FC236}">
                  <a16:creationId xmlns:a16="http://schemas.microsoft.com/office/drawing/2014/main" id="{2F9FC3CA-AA93-4064-A1A8-AB662611957C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47" name="Straight Arrow Connector 746">
              <a:extLst>
                <a:ext uri="{FF2B5EF4-FFF2-40B4-BE49-F238E27FC236}">
                  <a16:creationId xmlns:a16="http://schemas.microsoft.com/office/drawing/2014/main" id="{37FAE6E7-4FE3-4292-8299-06DF3671E90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8" name="TextBox 747">
              <a:extLst>
                <a:ext uri="{FF2B5EF4-FFF2-40B4-BE49-F238E27FC236}">
                  <a16:creationId xmlns:a16="http://schemas.microsoft.com/office/drawing/2014/main" id="{A2ADEBD7-7D4D-4A45-97AD-EE0E1B5853D8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749" name="Group 748">
              <a:extLst>
                <a:ext uri="{FF2B5EF4-FFF2-40B4-BE49-F238E27FC236}">
                  <a16:creationId xmlns:a16="http://schemas.microsoft.com/office/drawing/2014/main" id="{F6B79CDE-741B-4C92-BCC3-B76A46976792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750" name="Group 749">
                <a:extLst>
                  <a:ext uri="{FF2B5EF4-FFF2-40B4-BE49-F238E27FC236}">
                    <a16:creationId xmlns:a16="http://schemas.microsoft.com/office/drawing/2014/main" id="{8D623C1A-EA74-4D80-AF11-9EDA30126422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762" name="Rectangle 761">
                  <a:extLst>
                    <a:ext uri="{FF2B5EF4-FFF2-40B4-BE49-F238E27FC236}">
                      <a16:creationId xmlns:a16="http://schemas.microsoft.com/office/drawing/2014/main" id="{1D7D91F8-A3AD-4D17-91DF-5742DCFA09CB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763" name="Rectangle 762">
                  <a:extLst>
                    <a:ext uri="{FF2B5EF4-FFF2-40B4-BE49-F238E27FC236}">
                      <a16:creationId xmlns:a16="http://schemas.microsoft.com/office/drawing/2014/main" id="{818CB4E4-C229-41E7-B633-EFD5C02BFD5E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764" name="Rectangle 763">
                  <a:extLst>
                    <a:ext uri="{FF2B5EF4-FFF2-40B4-BE49-F238E27FC236}">
                      <a16:creationId xmlns:a16="http://schemas.microsoft.com/office/drawing/2014/main" id="{5E2E06AD-57B6-41F7-9C32-0B32C75A1560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765" name="Straight Arrow Connector 764">
                  <a:extLst>
                    <a:ext uri="{FF2B5EF4-FFF2-40B4-BE49-F238E27FC236}">
                      <a16:creationId xmlns:a16="http://schemas.microsoft.com/office/drawing/2014/main" id="{676BEFEC-47A5-4B2C-81EB-97A952A42B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6" name="TextBox 765">
                  <a:extLst>
                    <a:ext uri="{FF2B5EF4-FFF2-40B4-BE49-F238E27FC236}">
                      <a16:creationId xmlns:a16="http://schemas.microsoft.com/office/drawing/2014/main" id="{DC70CC2D-0BCE-4D4C-A6DE-774F3D3A6A9D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767" name="Straight Arrow Connector 766">
                  <a:extLst>
                    <a:ext uri="{FF2B5EF4-FFF2-40B4-BE49-F238E27FC236}">
                      <a16:creationId xmlns:a16="http://schemas.microsoft.com/office/drawing/2014/main" id="{3066D903-89B1-48D2-AE6C-FBEE873047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8" name="TextBox 767">
                  <a:extLst>
                    <a:ext uri="{FF2B5EF4-FFF2-40B4-BE49-F238E27FC236}">
                      <a16:creationId xmlns:a16="http://schemas.microsoft.com/office/drawing/2014/main" id="{B8B29296-4C7E-4BF2-8B0C-7A63BEEBE199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FAE5ACD1-62B3-4725-A8C3-E7E8D1EEB306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770" name="Straight Arrow Connector 769">
                  <a:extLst>
                    <a:ext uri="{FF2B5EF4-FFF2-40B4-BE49-F238E27FC236}">
                      <a16:creationId xmlns:a16="http://schemas.microsoft.com/office/drawing/2014/main" id="{589ACE31-7CEA-4A65-8479-FA09D9004C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1" name="TextBox 770">
                  <a:extLst>
                    <a:ext uri="{FF2B5EF4-FFF2-40B4-BE49-F238E27FC236}">
                      <a16:creationId xmlns:a16="http://schemas.microsoft.com/office/drawing/2014/main" id="{C0118984-7FA7-402B-A9F0-3C895DA7CC3C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772" name="Straight Arrow Connector 771">
                  <a:extLst>
                    <a:ext uri="{FF2B5EF4-FFF2-40B4-BE49-F238E27FC236}">
                      <a16:creationId xmlns:a16="http://schemas.microsoft.com/office/drawing/2014/main" id="{14D67287-58BA-4A4B-8118-C081B81D8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3" name="TextBox 772">
                  <a:extLst>
                    <a:ext uri="{FF2B5EF4-FFF2-40B4-BE49-F238E27FC236}">
                      <a16:creationId xmlns:a16="http://schemas.microsoft.com/office/drawing/2014/main" id="{3EA18ECE-57EA-4751-B44F-52F2E7E25E54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774" name="Straight Arrow Connector 773">
                  <a:extLst>
                    <a:ext uri="{FF2B5EF4-FFF2-40B4-BE49-F238E27FC236}">
                      <a16:creationId xmlns:a16="http://schemas.microsoft.com/office/drawing/2014/main" id="{3F4B6C70-D422-42DD-995D-B3D41AE12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5" name="TextBox 774">
                  <a:extLst>
                    <a:ext uri="{FF2B5EF4-FFF2-40B4-BE49-F238E27FC236}">
                      <a16:creationId xmlns:a16="http://schemas.microsoft.com/office/drawing/2014/main" id="{2D7F24F4-3D71-40F3-B961-45A0A8AE6684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776" name="TextBox 775">
                  <a:extLst>
                    <a:ext uri="{FF2B5EF4-FFF2-40B4-BE49-F238E27FC236}">
                      <a16:creationId xmlns:a16="http://schemas.microsoft.com/office/drawing/2014/main" id="{0957F55C-6288-469C-A8C9-6FC91A0E381F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754040B9-362E-46DE-87E4-255D4345F98C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752" name="Group 751">
                <a:extLst>
                  <a:ext uri="{FF2B5EF4-FFF2-40B4-BE49-F238E27FC236}">
                    <a16:creationId xmlns:a16="http://schemas.microsoft.com/office/drawing/2014/main" id="{85FBA8F2-E997-43E1-97CB-09E9B167663A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58" name="Rectangle 757">
                  <a:extLst>
                    <a:ext uri="{FF2B5EF4-FFF2-40B4-BE49-F238E27FC236}">
                      <a16:creationId xmlns:a16="http://schemas.microsoft.com/office/drawing/2014/main" id="{CD1C9B6E-F468-475E-A51B-472EEE21DE2D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D0BE211A-559E-48D1-A7C1-5E396DA62254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60" name="Rectangle 759">
                  <a:extLst>
                    <a:ext uri="{FF2B5EF4-FFF2-40B4-BE49-F238E27FC236}">
                      <a16:creationId xmlns:a16="http://schemas.microsoft.com/office/drawing/2014/main" id="{5AC738DD-EF32-468B-BDAE-338434C7AB4E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BA31B1B3-3C67-4EB9-8F5E-811532BCF77B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53" name="Group 752">
                <a:extLst>
                  <a:ext uri="{FF2B5EF4-FFF2-40B4-BE49-F238E27FC236}">
                    <a16:creationId xmlns:a16="http://schemas.microsoft.com/office/drawing/2014/main" id="{CEDDC6A8-7D2A-4089-876A-F78DEE7CF543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754" name="Rectangle 753">
                  <a:extLst>
                    <a:ext uri="{FF2B5EF4-FFF2-40B4-BE49-F238E27FC236}">
                      <a16:creationId xmlns:a16="http://schemas.microsoft.com/office/drawing/2014/main" id="{85C4A591-A6A9-4DA8-9A20-AAFFA834B12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28C09267-7444-48FD-9D2B-4F82761D6807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56" name="Rectangle 755">
                  <a:extLst>
                    <a:ext uri="{FF2B5EF4-FFF2-40B4-BE49-F238E27FC236}">
                      <a16:creationId xmlns:a16="http://schemas.microsoft.com/office/drawing/2014/main" id="{320A6464-DFE0-41D9-AE40-F9FCD801AC89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57" name="Rectangle 756">
                  <a:extLst>
                    <a:ext uri="{FF2B5EF4-FFF2-40B4-BE49-F238E27FC236}">
                      <a16:creationId xmlns:a16="http://schemas.microsoft.com/office/drawing/2014/main" id="{2CE61D9E-3F9C-46A0-92E0-2E4EF8C0A7A1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777" name="TextBox 776">
            <a:extLst>
              <a:ext uri="{FF2B5EF4-FFF2-40B4-BE49-F238E27FC236}">
                <a16:creationId xmlns:a16="http://schemas.microsoft.com/office/drawing/2014/main" id="{99C17F50-1392-4C15-B702-75D0B8B4E0AD}"/>
              </a:ext>
            </a:extLst>
          </p:cNvPr>
          <p:cNvSpPr txBox="1"/>
          <p:nvPr/>
        </p:nvSpPr>
        <p:spPr>
          <a:xfrm>
            <a:off x="21838511" y="33195575"/>
            <a:ext cx="235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All the other parameters will be reset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FE1C35BA-E939-40A4-9512-EB038EC76516}"/>
              </a:ext>
            </a:extLst>
          </p:cNvPr>
          <p:cNvSpPr txBox="1"/>
          <p:nvPr/>
        </p:nvSpPr>
        <p:spPr>
          <a:xfrm>
            <a:off x="22208302" y="32507667"/>
            <a:ext cx="20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TH- TH+ and CH</a:t>
            </a:r>
          </a:p>
        </p:txBody>
      </p: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1CBC7373-E87C-4D6D-AEE2-A231292E2F11}"/>
              </a:ext>
            </a:extLst>
          </p:cNvPr>
          <p:cNvGrpSpPr/>
          <p:nvPr/>
        </p:nvGrpSpPr>
        <p:grpSpPr>
          <a:xfrm>
            <a:off x="23796717" y="31380037"/>
            <a:ext cx="5715006" cy="3460016"/>
            <a:chOff x="19173259" y="5057844"/>
            <a:chExt cx="5715006" cy="3460016"/>
          </a:xfrm>
        </p:grpSpPr>
        <p:cxnSp>
          <p:nvCxnSpPr>
            <p:cNvPr id="780" name="Straight Arrow Connector 779">
              <a:extLst>
                <a:ext uri="{FF2B5EF4-FFF2-40B4-BE49-F238E27FC236}">
                  <a16:creationId xmlns:a16="http://schemas.microsoft.com/office/drawing/2014/main" id="{06292C06-6182-47C3-A7C6-72CF902294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id="{944C467D-E6BA-4492-BBB4-AB6B66BD4094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3B1C711D-23A8-496A-A61B-E891AFD12B76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9B4FFE92-3AC7-4734-8318-8E7580DDC45C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784" name="Group 783">
              <a:extLst>
                <a:ext uri="{FF2B5EF4-FFF2-40B4-BE49-F238E27FC236}">
                  <a16:creationId xmlns:a16="http://schemas.microsoft.com/office/drawing/2014/main" id="{470260E3-F4C9-467A-BE45-25E34FA65977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90A0D939-228D-4CB7-806D-7C1FB7DB32F9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797" name="Rectangle 796">
                  <a:extLst>
                    <a:ext uri="{FF2B5EF4-FFF2-40B4-BE49-F238E27FC236}">
                      <a16:creationId xmlns:a16="http://schemas.microsoft.com/office/drawing/2014/main" id="{71B32E1D-9BC8-4F20-BCB8-FD83F42D2E85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798" name="Rectangle 797">
                  <a:extLst>
                    <a:ext uri="{FF2B5EF4-FFF2-40B4-BE49-F238E27FC236}">
                      <a16:creationId xmlns:a16="http://schemas.microsoft.com/office/drawing/2014/main" id="{2C3B6E88-CDF1-46ED-B5FB-C43A5B9FCEA7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799" name="Rectangle 798">
                  <a:extLst>
                    <a:ext uri="{FF2B5EF4-FFF2-40B4-BE49-F238E27FC236}">
                      <a16:creationId xmlns:a16="http://schemas.microsoft.com/office/drawing/2014/main" id="{043E0CC8-9E27-4B56-8947-7703E4468EFC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800" name="Straight Arrow Connector 799">
                  <a:extLst>
                    <a:ext uri="{FF2B5EF4-FFF2-40B4-BE49-F238E27FC236}">
                      <a16:creationId xmlns:a16="http://schemas.microsoft.com/office/drawing/2014/main" id="{E8C3CDA7-C581-4D9B-BD0F-9F103E1DC5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1" name="TextBox 800">
                  <a:extLst>
                    <a:ext uri="{FF2B5EF4-FFF2-40B4-BE49-F238E27FC236}">
                      <a16:creationId xmlns:a16="http://schemas.microsoft.com/office/drawing/2014/main" id="{4280B862-0E2D-466C-9E2B-669288A0E102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802" name="Straight Arrow Connector 801">
                  <a:extLst>
                    <a:ext uri="{FF2B5EF4-FFF2-40B4-BE49-F238E27FC236}">
                      <a16:creationId xmlns:a16="http://schemas.microsoft.com/office/drawing/2014/main" id="{E297EB11-23A7-437E-BC36-03679F03B0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3" name="TextBox 802">
                  <a:extLst>
                    <a:ext uri="{FF2B5EF4-FFF2-40B4-BE49-F238E27FC236}">
                      <a16:creationId xmlns:a16="http://schemas.microsoft.com/office/drawing/2014/main" id="{074AF0C2-F654-41F4-B8A8-5EC9D06B89CD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804" name="Rectangle 803">
                  <a:extLst>
                    <a:ext uri="{FF2B5EF4-FFF2-40B4-BE49-F238E27FC236}">
                      <a16:creationId xmlns:a16="http://schemas.microsoft.com/office/drawing/2014/main" id="{DC2B8696-AD9A-409A-A670-2CA979FC5E90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0(b’000)</a:t>
                  </a:r>
                </a:p>
              </p:txBody>
            </p:sp>
            <p:cxnSp>
              <p:nvCxnSpPr>
                <p:cNvPr id="805" name="Straight Arrow Connector 804">
                  <a:extLst>
                    <a:ext uri="{FF2B5EF4-FFF2-40B4-BE49-F238E27FC236}">
                      <a16:creationId xmlns:a16="http://schemas.microsoft.com/office/drawing/2014/main" id="{AB03262C-679D-425D-849C-93DE4D707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6" name="TextBox 805">
                  <a:extLst>
                    <a:ext uri="{FF2B5EF4-FFF2-40B4-BE49-F238E27FC236}">
                      <a16:creationId xmlns:a16="http://schemas.microsoft.com/office/drawing/2014/main" id="{D2F8DE23-5837-4C65-AF2D-08EAA043DE54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807" name="Straight Arrow Connector 806">
                  <a:extLst>
                    <a:ext uri="{FF2B5EF4-FFF2-40B4-BE49-F238E27FC236}">
                      <a16:creationId xmlns:a16="http://schemas.microsoft.com/office/drawing/2014/main" id="{CBD14234-2A6B-4DA8-8363-B7AC7B995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8" name="TextBox 807">
                  <a:extLst>
                    <a:ext uri="{FF2B5EF4-FFF2-40B4-BE49-F238E27FC236}">
                      <a16:creationId xmlns:a16="http://schemas.microsoft.com/office/drawing/2014/main" id="{0388B516-BE51-45FC-BF44-1124288FC76B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809" name="Straight Arrow Connector 808">
                  <a:extLst>
                    <a:ext uri="{FF2B5EF4-FFF2-40B4-BE49-F238E27FC236}">
                      <a16:creationId xmlns:a16="http://schemas.microsoft.com/office/drawing/2014/main" id="{2329EC96-6517-4A6B-8415-C3F98AA84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10" name="TextBox 809">
                  <a:extLst>
                    <a:ext uri="{FF2B5EF4-FFF2-40B4-BE49-F238E27FC236}">
                      <a16:creationId xmlns:a16="http://schemas.microsoft.com/office/drawing/2014/main" id="{DA64789D-5520-4898-8D55-4551866DBE6E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811" name="TextBox 810">
                  <a:extLst>
                    <a:ext uri="{FF2B5EF4-FFF2-40B4-BE49-F238E27FC236}">
                      <a16:creationId xmlns:a16="http://schemas.microsoft.com/office/drawing/2014/main" id="{AF720E1E-AC1E-4006-882F-54490ED858C8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A99CC92B-0D83-4C6F-9C54-5B3447B47106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0 </a:t>
                </a:r>
              </a:p>
            </p:txBody>
          </p:sp>
          <p:grpSp>
            <p:nvGrpSpPr>
              <p:cNvPr id="787" name="Group 786">
                <a:extLst>
                  <a:ext uri="{FF2B5EF4-FFF2-40B4-BE49-F238E27FC236}">
                    <a16:creationId xmlns:a16="http://schemas.microsoft.com/office/drawing/2014/main" id="{F1911E53-D575-4EFA-AECD-36491D497136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93" name="Rectangle 792">
                  <a:extLst>
                    <a:ext uri="{FF2B5EF4-FFF2-40B4-BE49-F238E27FC236}">
                      <a16:creationId xmlns:a16="http://schemas.microsoft.com/office/drawing/2014/main" id="{693DAF76-9216-4FA1-8534-006BE28F8D9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4" name="Rectangle 793">
                  <a:extLst>
                    <a:ext uri="{FF2B5EF4-FFF2-40B4-BE49-F238E27FC236}">
                      <a16:creationId xmlns:a16="http://schemas.microsoft.com/office/drawing/2014/main" id="{2ECB49E1-E287-4D81-BD57-5856F699161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DCB5B0A9-92E3-426B-A5CA-B0F3B2B20BE7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6" name="Rectangle 795">
                  <a:extLst>
                    <a:ext uri="{FF2B5EF4-FFF2-40B4-BE49-F238E27FC236}">
                      <a16:creationId xmlns:a16="http://schemas.microsoft.com/office/drawing/2014/main" id="{8DF7681A-8A26-420D-9E09-E742421EEF11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88" name="Group 787">
                <a:extLst>
                  <a:ext uri="{FF2B5EF4-FFF2-40B4-BE49-F238E27FC236}">
                    <a16:creationId xmlns:a16="http://schemas.microsoft.com/office/drawing/2014/main" id="{C17A0B2D-E7F1-43AC-8045-2DD017589040}"/>
                  </a:ext>
                </a:extLst>
              </p:cNvPr>
              <p:cNvGrpSpPr/>
              <p:nvPr/>
            </p:nvGrpSpPr>
            <p:grpSpPr>
              <a:xfrm>
                <a:off x="20978493" y="7642659"/>
                <a:ext cx="2538016" cy="381806"/>
                <a:chOff x="20978493" y="7293023"/>
                <a:chExt cx="2538016" cy="362791"/>
              </a:xfrm>
            </p:grpSpPr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FBC7B2D2-8FE2-496A-9065-6BB4BBB1CE71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6048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0" name="Rectangle 789">
                  <a:extLst>
                    <a:ext uri="{FF2B5EF4-FFF2-40B4-BE49-F238E27FC236}">
                      <a16:creationId xmlns:a16="http://schemas.microsoft.com/office/drawing/2014/main" id="{51D73CE5-8EB2-493D-B7D1-6870BEB43639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1" name="Rectangle 790">
                  <a:extLst>
                    <a:ext uri="{FF2B5EF4-FFF2-40B4-BE49-F238E27FC236}">
                      <a16:creationId xmlns:a16="http://schemas.microsoft.com/office/drawing/2014/main" id="{C879C844-24E2-4ED0-A578-CFC6F359AB1E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2" name="Rectangle 791">
                  <a:extLst>
                    <a:ext uri="{FF2B5EF4-FFF2-40B4-BE49-F238E27FC236}">
                      <a16:creationId xmlns:a16="http://schemas.microsoft.com/office/drawing/2014/main" id="{48A017AC-E2BA-44EB-BAA0-0A202A0B7E3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4C0493-B3B4-4A78-A1BC-C784A945D0E9}"/>
              </a:ext>
            </a:extLst>
          </p:cNvPr>
          <p:cNvGrpSpPr/>
          <p:nvPr/>
        </p:nvGrpSpPr>
        <p:grpSpPr>
          <a:xfrm>
            <a:off x="7598837" y="13018493"/>
            <a:ext cx="4053811" cy="6454628"/>
            <a:chOff x="4229995" y="5366408"/>
            <a:chExt cx="4053811" cy="6454628"/>
          </a:xfrm>
        </p:grpSpPr>
        <p:sp>
          <p:nvSpPr>
            <p:cNvPr id="23" name="Arrow: Bent 22">
              <a:extLst>
                <a:ext uri="{FF2B5EF4-FFF2-40B4-BE49-F238E27FC236}">
                  <a16:creationId xmlns:a16="http://schemas.microsoft.com/office/drawing/2014/main" id="{5EEFEA5B-425B-41E8-B032-BF148F7DF37E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183851B-4906-4929-8793-60A53A656484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6454628"/>
              <a:chOff x="4229995" y="5366408"/>
              <a:chExt cx="4053811" cy="6454628"/>
            </a:xfrm>
          </p:grpSpPr>
          <p:sp>
            <p:nvSpPr>
              <p:cNvPr id="497" name="Arrow: Bent 496">
                <a:extLst>
                  <a:ext uri="{FF2B5EF4-FFF2-40B4-BE49-F238E27FC236}">
                    <a16:creationId xmlns:a16="http://schemas.microsoft.com/office/drawing/2014/main" id="{9E854129-B6FB-4EEB-A1AE-B2DA035E5C89}"/>
                  </a:ext>
                </a:extLst>
              </p:cNvPr>
              <p:cNvSpPr/>
              <p:nvPr/>
            </p:nvSpPr>
            <p:spPr>
              <a:xfrm rot="10800000" flipH="1">
                <a:off x="4302443" y="5871320"/>
                <a:ext cx="3191063" cy="5949716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9" name="TextBox 498">
                <a:extLst>
                  <a:ext uri="{FF2B5EF4-FFF2-40B4-BE49-F238E27FC236}">
                    <a16:creationId xmlns:a16="http://schemas.microsoft.com/office/drawing/2014/main" id="{22339E6F-AC7E-4C3C-A78F-AB956B30DDDF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rough data</a:t>
                </a:r>
              </a:p>
              <a:p>
                <a:r>
                  <a:rPr lang="en-US" sz="2800"/>
                  <a:t>  (input from the  </a:t>
                </a:r>
              </a:p>
              <a:p>
                <a:r>
                  <a:rPr lang="en-US" sz="2800"/>
                  <a:t>  first measurement)</a:t>
                </a:r>
              </a:p>
            </p:txBody>
          </p:sp>
        </p:grp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A79B1961-0DAF-441F-B4F5-0D21476785B9}"/>
              </a:ext>
            </a:extLst>
          </p:cNvPr>
          <p:cNvGrpSpPr/>
          <p:nvPr/>
        </p:nvGrpSpPr>
        <p:grpSpPr>
          <a:xfrm>
            <a:off x="7486890" y="24675400"/>
            <a:ext cx="4053811" cy="5633647"/>
            <a:chOff x="4229995" y="5366408"/>
            <a:chExt cx="4053811" cy="5433273"/>
          </a:xfrm>
        </p:grpSpPr>
        <p:sp>
          <p:nvSpPr>
            <p:cNvPr id="504" name="Arrow: Bent 503">
              <a:extLst>
                <a:ext uri="{FF2B5EF4-FFF2-40B4-BE49-F238E27FC236}">
                  <a16:creationId xmlns:a16="http://schemas.microsoft.com/office/drawing/2014/main" id="{EAB31CFC-8DC5-46D1-AF97-55EDE056C94F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05" name="Group 504">
              <a:extLst>
                <a:ext uri="{FF2B5EF4-FFF2-40B4-BE49-F238E27FC236}">
                  <a16:creationId xmlns:a16="http://schemas.microsoft.com/office/drawing/2014/main" id="{08090EAD-829E-4AA6-8044-5F4169B043EE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5433273"/>
              <a:chOff x="4229995" y="5366408"/>
              <a:chExt cx="4053811" cy="5433273"/>
            </a:xfrm>
          </p:grpSpPr>
          <p:sp>
            <p:nvSpPr>
              <p:cNvPr id="506" name="Arrow: Bent 505">
                <a:extLst>
                  <a:ext uri="{FF2B5EF4-FFF2-40B4-BE49-F238E27FC236}">
                    <a16:creationId xmlns:a16="http://schemas.microsoft.com/office/drawing/2014/main" id="{08874151-B1E7-4257-9D3C-DE9801A2418E}"/>
                  </a:ext>
                </a:extLst>
              </p:cNvPr>
              <p:cNvSpPr/>
              <p:nvPr/>
            </p:nvSpPr>
            <p:spPr>
              <a:xfrm rot="10800000" flipH="1">
                <a:off x="4302443" y="5871320"/>
                <a:ext cx="3191063" cy="4928361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93425396-D462-4F9D-91A2-895E5E2CDBD1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rough data</a:t>
                </a:r>
              </a:p>
              <a:p>
                <a:r>
                  <a:rPr lang="en-US" sz="2800"/>
                  <a:t>  (input from the  </a:t>
                </a:r>
              </a:p>
              <a:p>
                <a:r>
                  <a:rPr lang="en-US" sz="2800"/>
                  <a:t>  first measurement)</a:t>
                </a:r>
              </a:p>
            </p:txBody>
          </p:sp>
        </p:grpSp>
      </p:grpSp>
      <p:cxnSp>
        <p:nvCxnSpPr>
          <p:cNvPr id="604" name="Straight Arrow Connector 603">
            <a:extLst>
              <a:ext uri="{FF2B5EF4-FFF2-40B4-BE49-F238E27FC236}">
                <a16:creationId xmlns:a16="http://schemas.microsoft.com/office/drawing/2014/main" id="{F199159A-ADC5-4C07-8810-CEA2FE9AE742}"/>
              </a:ext>
            </a:extLst>
          </p:cNvPr>
          <p:cNvCxnSpPr>
            <a:cxnSpLocks/>
          </p:cNvCxnSpPr>
          <p:nvPr/>
        </p:nvCxnSpPr>
        <p:spPr>
          <a:xfrm flipH="1">
            <a:off x="15896835" y="9578352"/>
            <a:ext cx="5346" cy="698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5" name="TextBox 604">
            <a:extLst>
              <a:ext uri="{FF2B5EF4-FFF2-40B4-BE49-F238E27FC236}">
                <a16:creationId xmlns:a16="http://schemas.microsoft.com/office/drawing/2014/main" id="{697043CF-AE6F-4F6C-9084-50B338B49FC7}"/>
              </a:ext>
            </a:extLst>
          </p:cNvPr>
          <p:cNvSpPr txBox="1"/>
          <p:nvPr/>
        </p:nvSpPr>
        <p:spPr>
          <a:xfrm>
            <a:off x="15875049" y="9691756"/>
            <a:ext cx="1207892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CF287B83-E109-459C-AF32-22DB89C62F87}"/>
              </a:ext>
            </a:extLst>
          </p:cNvPr>
          <p:cNvCxnSpPr>
            <a:cxnSpLocks/>
          </p:cNvCxnSpPr>
          <p:nvPr/>
        </p:nvCxnSpPr>
        <p:spPr>
          <a:xfrm>
            <a:off x="13037324" y="9571837"/>
            <a:ext cx="6512" cy="7616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7" name="TextBox 606">
            <a:extLst>
              <a:ext uri="{FF2B5EF4-FFF2-40B4-BE49-F238E27FC236}">
                <a16:creationId xmlns:a16="http://schemas.microsoft.com/office/drawing/2014/main" id="{17894297-9863-4EB2-86E8-C26C5E6D9B60}"/>
              </a:ext>
            </a:extLst>
          </p:cNvPr>
          <p:cNvSpPr txBox="1"/>
          <p:nvPr/>
        </p:nvSpPr>
        <p:spPr>
          <a:xfrm>
            <a:off x="11580262" y="9614127"/>
            <a:ext cx="1431092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5107F4-20B9-4B2F-8640-04A129C3C8D1}"/>
                  </a:ext>
                </a:extLst>
              </p:cNvPr>
              <p:cNvSpPr/>
              <p:nvPr/>
            </p:nvSpPr>
            <p:spPr>
              <a:xfrm>
                <a:off x="13165538" y="7885196"/>
                <a:ext cx="2646344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TH</m:t>
                    </m:r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−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5107F4-20B9-4B2F-8640-04A129C3C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538" y="7885196"/>
                <a:ext cx="2646344" cy="344555"/>
              </a:xfrm>
              <a:prstGeom prst="rect">
                <a:avLst/>
              </a:prstGeom>
              <a:blipFill>
                <a:blip r:embed="rId6"/>
                <a:stretch>
                  <a:fillRect t="-13793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F8AFA48C-9F32-46E5-B759-146D2BD0120B}"/>
                  </a:ext>
                </a:extLst>
              </p:cNvPr>
              <p:cNvSpPr/>
              <p:nvPr/>
            </p:nvSpPr>
            <p:spPr>
              <a:xfrm>
                <a:off x="13166526" y="8231529"/>
                <a:ext cx="2645357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TH</m:t>
                    </m:r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+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F8AFA48C-9F32-46E5-B759-146D2BD01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526" y="8231529"/>
                <a:ext cx="2645357" cy="344555"/>
              </a:xfrm>
              <a:prstGeom prst="rect">
                <a:avLst/>
              </a:prstGeom>
              <a:blipFill>
                <a:blip r:embed="rId7"/>
                <a:stretch>
                  <a:fillRect t="-13559" b="-33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75A8EB7C-08AE-4E95-A2AB-78CC68AA1B59}"/>
                  </a:ext>
                </a:extLst>
              </p:cNvPr>
              <p:cNvSpPr/>
              <p:nvPr/>
            </p:nvSpPr>
            <p:spPr>
              <a:xfrm>
                <a:off x="13166527" y="8576085"/>
                <a:ext cx="264536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CH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75A8EB7C-08AE-4E95-A2AB-78CC68AA1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527" y="8576085"/>
                <a:ext cx="2645360" cy="344555"/>
              </a:xfrm>
              <a:prstGeom prst="rect">
                <a:avLst/>
              </a:prstGeom>
              <a:blipFill>
                <a:blip r:embed="rId8"/>
                <a:stretch>
                  <a:fillRect t="-13793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3" name="Straight Arrow Connector 722">
            <a:extLst>
              <a:ext uri="{FF2B5EF4-FFF2-40B4-BE49-F238E27FC236}">
                <a16:creationId xmlns:a16="http://schemas.microsoft.com/office/drawing/2014/main" id="{72DF989A-530A-44FE-88EC-E20722A99123}"/>
              </a:ext>
            </a:extLst>
          </p:cNvPr>
          <p:cNvCxnSpPr>
            <a:cxnSpLocks/>
          </p:cNvCxnSpPr>
          <p:nvPr/>
        </p:nvCxnSpPr>
        <p:spPr>
          <a:xfrm>
            <a:off x="13004945" y="7754015"/>
            <a:ext cx="28111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4" name="TextBox 723">
            <a:extLst>
              <a:ext uri="{FF2B5EF4-FFF2-40B4-BE49-F238E27FC236}">
                <a16:creationId xmlns:a16="http://schemas.microsoft.com/office/drawing/2014/main" id="{40AB1986-C3E2-48B3-AA0F-C099061A1008}"/>
              </a:ext>
            </a:extLst>
          </p:cNvPr>
          <p:cNvSpPr txBox="1"/>
          <p:nvPr/>
        </p:nvSpPr>
        <p:spPr>
          <a:xfrm>
            <a:off x="13839947" y="7344776"/>
            <a:ext cx="1530607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4 bits wide</a:t>
            </a:r>
          </a:p>
        </p:txBody>
      </p:sp>
      <p:cxnSp>
        <p:nvCxnSpPr>
          <p:cNvPr id="725" name="Straight Arrow Connector 724">
            <a:extLst>
              <a:ext uri="{FF2B5EF4-FFF2-40B4-BE49-F238E27FC236}">
                <a16:creationId xmlns:a16="http://schemas.microsoft.com/office/drawing/2014/main" id="{94371385-88DF-4F12-8DA7-EBF25C764E1F}"/>
              </a:ext>
            </a:extLst>
          </p:cNvPr>
          <p:cNvCxnSpPr>
            <a:cxnSpLocks/>
          </p:cNvCxnSpPr>
          <p:nvPr/>
        </p:nvCxnSpPr>
        <p:spPr>
          <a:xfrm>
            <a:off x="15906113" y="7889983"/>
            <a:ext cx="0" cy="1007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6" name="TextBox 725">
            <a:extLst>
              <a:ext uri="{FF2B5EF4-FFF2-40B4-BE49-F238E27FC236}">
                <a16:creationId xmlns:a16="http://schemas.microsoft.com/office/drawing/2014/main" id="{5AA8FEB1-9544-489A-B6AB-A13BF9FE03CE}"/>
              </a:ext>
            </a:extLst>
          </p:cNvPr>
          <p:cNvSpPr txBox="1"/>
          <p:nvPr/>
        </p:nvSpPr>
        <p:spPr>
          <a:xfrm>
            <a:off x="15906112" y="8234536"/>
            <a:ext cx="98775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DE61F8E6-7436-498A-8874-E345F0B9A57A}"/>
                  </a:ext>
                </a:extLst>
              </p:cNvPr>
              <p:cNvSpPr/>
              <p:nvPr/>
            </p:nvSpPr>
            <p:spPr>
              <a:xfrm>
                <a:off x="13165538" y="8918319"/>
                <a:ext cx="2646349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addrSaver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0(b’000)</a:t>
                </a:r>
              </a:p>
            </p:txBody>
          </p:sp>
        </mc:Choice>
        <mc:Fallback xmlns="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DE61F8E6-7436-498A-8874-E345F0B9A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538" y="8918319"/>
                <a:ext cx="2646349" cy="342536"/>
              </a:xfrm>
              <a:prstGeom prst="rect">
                <a:avLst/>
              </a:prstGeom>
              <a:blipFill>
                <a:blip r:embed="rId9"/>
                <a:stretch>
                  <a:fillRect t="-13793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8" name="Straight Arrow Connector 727">
            <a:extLst>
              <a:ext uri="{FF2B5EF4-FFF2-40B4-BE49-F238E27FC236}">
                <a16:creationId xmlns:a16="http://schemas.microsoft.com/office/drawing/2014/main" id="{0176BC01-F872-46DC-8232-DC057B613BA3}"/>
              </a:ext>
            </a:extLst>
          </p:cNvPr>
          <p:cNvCxnSpPr>
            <a:cxnSpLocks/>
          </p:cNvCxnSpPr>
          <p:nvPr/>
        </p:nvCxnSpPr>
        <p:spPr>
          <a:xfrm flipH="1">
            <a:off x="15905124" y="8891975"/>
            <a:ext cx="769" cy="700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9" name="TextBox 728">
            <a:extLst>
              <a:ext uri="{FF2B5EF4-FFF2-40B4-BE49-F238E27FC236}">
                <a16:creationId xmlns:a16="http://schemas.microsoft.com/office/drawing/2014/main" id="{6B15E117-5A3E-4B92-92BA-907238F2E56D}"/>
              </a:ext>
            </a:extLst>
          </p:cNvPr>
          <p:cNvSpPr txBox="1"/>
          <p:nvPr/>
        </p:nvSpPr>
        <p:spPr>
          <a:xfrm>
            <a:off x="15922772" y="9038910"/>
            <a:ext cx="98775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p:cxnSp>
        <p:nvCxnSpPr>
          <p:cNvPr id="730" name="Straight Arrow Connector 729">
            <a:extLst>
              <a:ext uri="{FF2B5EF4-FFF2-40B4-BE49-F238E27FC236}">
                <a16:creationId xmlns:a16="http://schemas.microsoft.com/office/drawing/2014/main" id="{6899B6F5-D398-4C94-9E67-EC27A795D85E}"/>
              </a:ext>
            </a:extLst>
          </p:cNvPr>
          <p:cNvCxnSpPr>
            <a:cxnSpLocks/>
          </p:cNvCxnSpPr>
          <p:nvPr/>
        </p:nvCxnSpPr>
        <p:spPr>
          <a:xfrm>
            <a:off x="13040882" y="8881365"/>
            <a:ext cx="0" cy="722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1" name="TextBox 730">
            <a:extLst>
              <a:ext uri="{FF2B5EF4-FFF2-40B4-BE49-F238E27FC236}">
                <a16:creationId xmlns:a16="http://schemas.microsoft.com/office/drawing/2014/main" id="{F7C8518A-00A0-411D-AA8D-ABAE9D230757}"/>
              </a:ext>
            </a:extLst>
          </p:cNvPr>
          <p:cNvSpPr txBox="1"/>
          <p:nvPr/>
        </p:nvSpPr>
        <p:spPr>
          <a:xfrm>
            <a:off x="11362413" y="8925023"/>
            <a:ext cx="1850114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Result saving part</a:t>
            </a:r>
          </a:p>
        </p:txBody>
      </p:sp>
      <p:cxnSp>
        <p:nvCxnSpPr>
          <p:cNvPr id="732" name="Straight Arrow Connector 731">
            <a:extLst>
              <a:ext uri="{FF2B5EF4-FFF2-40B4-BE49-F238E27FC236}">
                <a16:creationId xmlns:a16="http://schemas.microsoft.com/office/drawing/2014/main" id="{4F46D4C6-51F9-4E6D-93CE-FA963A0E777B}"/>
              </a:ext>
            </a:extLst>
          </p:cNvPr>
          <p:cNvCxnSpPr>
            <a:cxnSpLocks/>
          </p:cNvCxnSpPr>
          <p:nvPr/>
        </p:nvCxnSpPr>
        <p:spPr>
          <a:xfrm>
            <a:off x="13041093" y="7861252"/>
            <a:ext cx="0" cy="10218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3" name="TextBox 732">
            <a:extLst>
              <a:ext uri="{FF2B5EF4-FFF2-40B4-BE49-F238E27FC236}">
                <a16:creationId xmlns:a16="http://schemas.microsoft.com/office/drawing/2014/main" id="{2EA6694F-82C6-42DF-850C-698662B0FF30}"/>
              </a:ext>
            </a:extLst>
          </p:cNvPr>
          <p:cNvSpPr txBox="1"/>
          <p:nvPr/>
        </p:nvSpPr>
        <p:spPr>
          <a:xfrm>
            <a:off x="11416366" y="7825049"/>
            <a:ext cx="1703207" cy="99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Filter parameter</a:t>
            </a:r>
          </a:p>
          <a:p>
            <a:pPr algn="ctr"/>
            <a:r>
              <a:rPr lang="en-US" sz="1953"/>
              <a:t>part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42B716B5-A8BC-49DC-91A1-ABDE260295E7}"/>
              </a:ext>
            </a:extLst>
          </p:cNvPr>
          <p:cNvSpPr txBox="1"/>
          <p:nvPr/>
        </p:nvSpPr>
        <p:spPr>
          <a:xfrm>
            <a:off x="13059703" y="10411540"/>
            <a:ext cx="2889347" cy="993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The initial value in SRAM2</a:t>
            </a:r>
          </a:p>
          <a:p>
            <a:pPr algn="ctr"/>
            <a:r>
              <a:rPr lang="en-US" sz="1953"/>
              <a:t>x means high impedance, no data is saved</a:t>
            </a:r>
          </a:p>
        </p:txBody>
      </p: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933A4623-B090-4A66-8A76-E4077579588E}"/>
              </a:ext>
            </a:extLst>
          </p:cNvPr>
          <p:cNvGrpSpPr/>
          <p:nvPr/>
        </p:nvGrpSpPr>
        <p:grpSpPr>
          <a:xfrm>
            <a:off x="13167647" y="9579631"/>
            <a:ext cx="2641297" cy="359429"/>
            <a:chOff x="20978493" y="7292699"/>
            <a:chExt cx="2641297" cy="359429"/>
          </a:xfrm>
        </p:grpSpPr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C761530C-923D-4A15-8365-FB2688F41553}"/>
                </a:ext>
              </a:extLst>
            </p:cNvPr>
            <p:cNvSpPr/>
            <p:nvPr/>
          </p:nvSpPr>
          <p:spPr>
            <a:xfrm>
              <a:off x="21600030" y="7295326"/>
              <a:ext cx="673045" cy="356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D6016F8D-8AD6-4DD2-9F35-B598B1105B52}"/>
                </a:ext>
              </a:extLst>
            </p:cNvPr>
            <p:cNvSpPr/>
            <p:nvPr/>
          </p:nvSpPr>
          <p:spPr>
            <a:xfrm>
              <a:off x="20978493" y="7294524"/>
              <a:ext cx="635906" cy="354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3FF759E3-1A6A-4C2D-A78F-3EB45A38E05B}"/>
                </a:ext>
              </a:extLst>
            </p:cNvPr>
            <p:cNvSpPr/>
            <p:nvPr/>
          </p:nvSpPr>
          <p:spPr>
            <a:xfrm>
              <a:off x="22940379" y="7293459"/>
              <a:ext cx="679411" cy="3564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6986AA30-38AC-42AE-84CA-4D5BEFF1727C}"/>
                </a:ext>
              </a:extLst>
            </p:cNvPr>
            <p:cNvSpPr/>
            <p:nvPr/>
          </p:nvSpPr>
          <p:spPr>
            <a:xfrm>
              <a:off x="22275194" y="7292699"/>
              <a:ext cx="663066" cy="357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E65F16-E257-4308-82D8-ABC022765E5E}"/>
              </a:ext>
            </a:extLst>
          </p:cNvPr>
          <p:cNvGrpSpPr/>
          <p:nvPr/>
        </p:nvGrpSpPr>
        <p:grpSpPr>
          <a:xfrm>
            <a:off x="8963279" y="3518326"/>
            <a:ext cx="5497157" cy="780888"/>
            <a:chOff x="7258475" y="4542963"/>
            <a:chExt cx="5497157" cy="780888"/>
          </a:xfrm>
        </p:grpSpPr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483FF5D6-1890-42A2-A48E-6147C2352B4E}"/>
                </a:ext>
              </a:extLst>
            </p:cNvPr>
            <p:cNvSpPr txBox="1"/>
            <p:nvPr/>
          </p:nvSpPr>
          <p:spPr>
            <a:xfrm>
              <a:off x="11447659" y="4694171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37" name="Straight Arrow Connector 736">
              <a:extLst>
                <a:ext uri="{FF2B5EF4-FFF2-40B4-BE49-F238E27FC236}">
                  <a16:creationId xmlns:a16="http://schemas.microsoft.com/office/drawing/2014/main" id="{916D431C-A6AF-404A-865B-F445BD442512}"/>
                </a:ext>
              </a:extLst>
            </p:cNvPr>
            <p:cNvCxnSpPr>
              <a:cxnSpLocks/>
            </p:cNvCxnSpPr>
            <p:nvPr/>
          </p:nvCxnSpPr>
          <p:spPr>
            <a:xfrm>
              <a:off x="8715537" y="4562196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8" name="TextBox 737">
              <a:extLst>
                <a:ext uri="{FF2B5EF4-FFF2-40B4-BE49-F238E27FC236}">
                  <a16:creationId xmlns:a16="http://schemas.microsoft.com/office/drawing/2014/main" id="{731AE9B3-DAD0-4EA1-9A8D-79837B89586A}"/>
                </a:ext>
              </a:extLst>
            </p:cNvPr>
            <p:cNvSpPr txBox="1"/>
            <p:nvPr/>
          </p:nvSpPr>
          <p:spPr>
            <a:xfrm>
              <a:off x="7258475" y="4604486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2F68DB13-6465-486D-B5B6-C4A5795B10B5}"/>
                </a:ext>
              </a:extLst>
            </p:cNvPr>
            <p:cNvSpPr/>
            <p:nvPr/>
          </p:nvSpPr>
          <p:spPr>
            <a:xfrm>
              <a:off x="9467397" y="4572617"/>
              <a:ext cx="644425" cy="356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0" name="Rectangle 739">
              <a:extLst>
                <a:ext uri="{FF2B5EF4-FFF2-40B4-BE49-F238E27FC236}">
                  <a16:creationId xmlns:a16="http://schemas.microsoft.com/office/drawing/2014/main" id="{5A3DC497-F38D-4845-A9D3-489158E24E75}"/>
                </a:ext>
              </a:extLst>
            </p:cNvPr>
            <p:cNvSpPr/>
            <p:nvPr/>
          </p:nvSpPr>
          <p:spPr>
            <a:xfrm>
              <a:off x="8845860" y="4571815"/>
              <a:ext cx="635906" cy="354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C0922AED-DA06-42E7-8AC8-9D144789FC26}"/>
                    </a:ext>
                  </a:extLst>
                </p:cNvPr>
                <p:cNvSpPr/>
                <p:nvPr/>
              </p:nvSpPr>
              <p:spPr>
                <a:xfrm>
                  <a:off x="10746903" y="4572939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953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5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195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C0922AED-DA06-42E7-8AC8-9D144789F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6903" y="4572939"/>
                  <a:ext cx="636973" cy="3564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02A48EDE-A06F-4DC0-97CC-6B34B7F93D1E}"/>
                </a:ext>
              </a:extLst>
            </p:cNvPr>
            <p:cNvSpPr/>
            <p:nvPr/>
          </p:nvSpPr>
          <p:spPr>
            <a:xfrm>
              <a:off x="10112043" y="4570314"/>
              <a:ext cx="644424" cy="357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D96B1370-29A8-4776-8267-119A42B6269A}"/>
                </a:ext>
              </a:extLst>
            </p:cNvPr>
            <p:cNvSpPr/>
            <p:nvPr/>
          </p:nvSpPr>
          <p:spPr>
            <a:xfrm>
              <a:off x="9467397" y="4922378"/>
              <a:ext cx="644425" cy="3755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2" name="Rectangle 811">
              <a:extLst>
                <a:ext uri="{FF2B5EF4-FFF2-40B4-BE49-F238E27FC236}">
                  <a16:creationId xmlns:a16="http://schemas.microsoft.com/office/drawing/2014/main" id="{140E5960-63DC-440E-9B3B-BBA4D2085DAD}"/>
                </a:ext>
              </a:extLst>
            </p:cNvPr>
            <p:cNvSpPr/>
            <p:nvPr/>
          </p:nvSpPr>
          <p:spPr>
            <a:xfrm>
              <a:off x="8845860" y="4921534"/>
              <a:ext cx="635906" cy="3732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3" name="Rectangle 812">
              <a:extLst>
                <a:ext uri="{FF2B5EF4-FFF2-40B4-BE49-F238E27FC236}">
                  <a16:creationId xmlns:a16="http://schemas.microsoft.com/office/drawing/2014/main" id="{6FF4A756-0FB2-424B-AD0B-DD9B4D91D8B5}"/>
                </a:ext>
              </a:extLst>
            </p:cNvPr>
            <p:cNvSpPr/>
            <p:nvPr/>
          </p:nvSpPr>
          <p:spPr>
            <a:xfrm>
              <a:off x="10746903" y="4922717"/>
              <a:ext cx="636973" cy="375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4" name="Rectangle 813">
              <a:extLst>
                <a:ext uri="{FF2B5EF4-FFF2-40B4-BE49-F238E27FC236}">
                  <a16:creationId xmlns:a16="http://schemas.microsoft.com/office/drawing/2014/main" id="{D60EB961-090E-4745-92EC-115D9D735DB9}"/>
                </a:ext>
              </a:extLst>
            </p:cNvPr>
            <p:cNvSpPr/>
            <p:nvPr/>
          </p:nvSpPr>
          <p:spPr>
            <a:xfrm>
              <a:off x="10112043" y="4919954"/>
              <a:ext cx="644424" cy="3767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15" name="Straight Arrow Connector 814">
              <a:extLst>
                <a:ext uri="{FF2B5EF4-FFF2-40B4-BE49-F238E27FC236}">
                  <a16:creationId xmlns:a16="http://schemas.microsoft.com/office/drawing/2014/main" id="{F9F4A5D1-3FEB-4ACC-8C77-78E18698AFF5}"/>
                </a:ext>
              </a:extLst>
            </p:cNvPr>
            <p:cNvCxnSpPr>
              <a:cxnSpLocks/>
            </p:cNvCxnSpPr>
            <p:nvPr/>
          </p:nvCxnSpPr>
          <p:spPr>
            <a:xfrm>
              <a:off x="11484339" y="4542963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950E1D-C257-4785-8043-082D730DEFC4}"/>
              </a:ext>
            </a:extLst>
          </p:cNvPr>
          <p:cNvCxnSpPr>
            <a:stCxn id="741" idx="0"/>
          </p:cNvCxnSpPr>
          <p:nvPr/>
        </p:nvCxnSpPr>
        <p:spPr>
          <a:xfrm flipH="1" flipV="1">
            <a:off x="12770193" y="3288283"/>
            <a:ext cx="1" cy="26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7" name="Straight Arrow Connector 816">
            <a:extLst>
              <a:ext uri="{FF2B5EF4-FFF2-40B4-BE49-F238E27FC236}">
                <a16:creationId xmlns:a16="http://schemas.microsoft.com/office/drawing/2014/main" id="{8D4DFA01-9408-47B5-A847-49A46F8D7223}"/>
              </a:ext>
            </a:extLst>
          </p:cNvPr>
          <p:cNvCxnSpPr/>
          <p:nvPr/>
        </p:nvCxnSpPr>
        <p:spPr>
          <a:xfrm flipH="1" flipV="1">
            <a:off x="12145139" y="3293396"/>
            <a:ext cx="1" cy="26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0" name="TextBox 819">
            <a:extLst>
              <a:ext uri="{FF2B5EF4-FFF2-40B4-BE49-F238E27FC236}">
                <a16:creationId xmlns:a16="http://schemas.microsoft.com/office/drawing/2014/main" id="{434A0430-3D54-419B-B289-0E78AAB668ED}"/>
              </a:ext>
            </a:extLst>
          </p:cNvPr>
          <p:cNvSpPr txBox="1"/>
          <p:nvPr/>
        </p:nvSpPr>
        <p:spPr>
          <a:xfrm>
            <a:off x="12397146" y="2579674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0 in SRAM1</a:t>
            </a:r>
          </a:p>
        </p:txBody>
      </p:sp>
      <p:sp>
        <p:nvSpPr>
          <p:cNvPr id="821" name="TextBox 820">
            <a:extLst>
              <a:ext uri="{FF2B5EF4-FFF2-40B4-BE49-F238E27FC236}">
                <a16:creationId xmlns:a16="http://schemas.microsoft.com/office/drawing/2014/main" id="{6A6BF9BE-0BBD-498A-9A39-44303DF9A96D}"/>
              </a:ext>
            </a:extLst>
          </p:cNvPr>
          <p:cNvSpPr txBox="1"/>
          <p:nvPr/>
        </p:nvSpPr>
        <p:spPr>
          <a:xfrm>
            <a:off x="11598277" y="2579674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1 in SRAM1</a:t>
            </a:r>
          </a:p>
        </p:txBody>
      </p:sp>
      <p:sp>
        <p:nvSpPr>
          <p:cNvPr id="822" name="TextBox 821">
            <a:extLst>
              <a:ext uri="{FF2B5EF4-FFF2-40B4-BE49-F238E27FC236}">
                <a16:creationId xmlns:a16="http://schemas.microsoft.com/office/drawing/2014/main" id="{16432D43-5A15-4E6A-B871-F66A3D2AAE65}"/>
              </a:ext>
            </a:extLst>
          </p:cNvPr>
          <p:cNvSpPr txBox="1"/>
          <p:nvPr/>
        </p:nvSpPr>
        <p:spPr>
          <a:xfrm>
            <a:off x="12269934" y="4513715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4 in SRAM1</a:t>
            </a:r>
          </a:p>
        </p:txBody>
      </p:sp>
      <p:sp>
        <p:nvSpPr>
          <p:cNvPr id="823" name="TextBox 822">
            <a:extLst>
              <a:ext uri="{FF2B5EF4-FFF2-40B4-BE49-F238E27FC236}">
                <a16:creationId xmlns:a16="http://schemas.microsoft.com/office/drawing/2014/main" id="{119280FE-E49B-4414-AB94-0E58298FD79F}"/>
              </a:ext>
            </a:extLst>
          </p:cNvPr>
          <p:cNvSpPr txBox="1"/>
          <p:nvPr/>
        </p:nvSpPr>
        <p:spPr>
          <a:xfrm>
            <a:off x="10353455" y="4506799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7 in SRAM1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C059A3-E427-4FFA-9AA7-8FE597F6AE1D}"/>
              </a:ext>
            </a:extLst>
          </p:cNvPr>
          <p:cNvCxnSpPr>
            <a:stCxn id="813" idx="2"/>
            <a:endCxn id="822" idx="0"/>
          </p:cNvCxnSpPr>
          <p:nvPr/>
        </p:nvCxnSpPr>
        <p:spPr>
          <a:xfrm flipH="1">
            <a:off x="12770193" y="4273243"/>
            <a:ext cx="1" cy="24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4" name="Straight Arrow Connector 823">
            <a:extLst>
              <a:ext uri="{FF2B5EF4-FFF2-40B4-BE49-F238E27FC236}">
                <a16:creationId xmlns:a16="http://schemas.microsoft.com/office/drawing/2014/main" id="{977F0B0F-FA38-44A9-817E-5CB4D5A863F5}"/>
              </a:ext>
            </a:extLst>
          </p:cNvPr>
          <p:cNvCxnSpPr/>
          <p:nvPr/>
        </p:nvCxnSpPr>
        <p:spPr>
          <a:xfrm flipH="1">
            <a:off x="10853714" y="4273243"/>
            <a:ext cx="1" cy="24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25" name="Group 824">
            <a:extLst>
              <a:ext uri="{FF2B5EF4-FFF2-40B4-BE49-F238E27FC236}">
                <a16:creationId xmlns:a16="http://schemas.microsoft.com/office/drawing/2014/main" id="{D6F72F4A-997A-4761-9A9C-853F5B37D9F1}"/>
              </a:ext>
            </a:extLst>
          </p:cNvPr>
          <p:cNvGrpSpPr/>
          <p:nvPr/>
        </p:nvGrpSpPr>
        <p:grpSpPr>
          <a:xfrm>
            <a:off x="13167647" y="9932190"/>
            <a:ext cx="2641297" cy="363216"/>
            <a:chOff x="20978493" y="7292698"/>
            <a:chExt cx="2641297" cy="363216"/>
          </a:xfrm>
        </p:grpSpPr>
        <p:sp>
          <p:nvSpPr>
            <p:cNvPr id="826" name="Rectangle 825">
              <a:extLst>
                <a:ext uri="{FF2B5EF4-FFF2-40B4-BE49-F238E27FC236}">
                  <a16:creationId xmlns:a16="http://schemas.microsoft.com/office/drawing/2014/main" id="{79D981FE-7D5F-436A-8662-B333AE86CAEB}"/>
                </a:ext>
              </a:extLst>
            </p:cNvPr>
            <p:cNvSpPr/>
            <p:nvPr/>
          </p:nvSpPr>
          <p:spPr>
            <a:xfrm>
              <a:off x="21600030" y="7295326"/>
              <a:ext cx="673045" cy="360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7" name="Rectangle 826">
              <a:extLst>
                <a:ext uri="{FF2B5EF4-FFF2-40B4-BE49-F238E27FC236}">
                  <a16:creationId xmlns:a16="http://schemas.microsoft.com/office/drawing/2014/main" id="{F4EA71B6-CD41-4F9F-8278-0AF9D2F40695}"/>
                </a:ext>
              </a:extLst>
            </p:cNvPr>
            <p:cNvSpPr/>
            <p:nvPr/>
          </p:nvSpPr>
          <p:spPr>
            <a:xfrm>
              <a:off x="20978493" y="7294524"/>
              <a:ext cx="635906" cy="3613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8" name="Rectangle 827">
              <a:extLst>
                <a:ext uri="{FF2B5EF4-FFF2-40B4-BE49-F238E27FC236}">
                  <a16:creationId xmlns:a16="http://schemas.microsoft.com/office/drawing/2014/main" id="{90166A50-2771-4E99-85D8-03AF7360E1E4}"/>
                </a:ext>
              </a:extLst>
            </p:cNvPr>
            <p:cNvSpPr/>
            <p:nvPr/>
          </p:nvSpPr>
          <p:spPr>
            <a:xfrm>
              <a:off x="22940379" y="7293459"/>
              <a:ext cx="679411" cy="362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9" name="Rectangle 828">
              <a:extLst>
                <a:ext uri="{FF2B5EF4-FFF2-40B4-BE49-F238E27FC236}">
                  <a16:creationId xmlns:a16="http://schemas.microsoft.com/office/drawing/2014/main" id="{21ABF85C-0FBE-4EA5-98EA-E049D67427AD}"/>
                </a:ext>
              </a:extLst>
            </p:cNvPr>
            <p:cNvSpPr/>
            <p:nvPr/>
          </p:nvSpPr>
          <p:spPr>
            <a:xfrm>
              <a:off x="22275194" y="7292698"/>
              <a:ext cx="663066" cy="3632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0CC5AF7C-9FDB-4B85-B217-231048398ED3}"/>
                  </a:ext>
                </a:extLst>
              </p:cNvPr>
              <p:cNvSpPr/>
              <p:nvPr/>
            </p:nvSpPr>
            <p:spPr>
              <a:xfrm>
                <a:off x="13165318" y="9259572"/>
                <a:ext cx="2645354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peakResult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0 </a:t>
                </a:r>
              </a:p>
            </p:txBody>
          </p:sp>
        </mc:Choice>
        <mc:Fallback xmlns=""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0CC5AF7C-9FDB-4B85-B217-231048398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318" y="9259572"/>
                <a:ext cx="2645354" cy="320791"/>
              </a:xfrm>
              <a:prstGeom prst="rect">
                <a:avLst/>
              </a:prstGeom>
              <a:blipFill>
                <a:blip r:embed="rId11"/>
                <a:stretch>
                  <a:fillRect t="-18182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0" name="TextBox 829">
                <a:extLst>
                  <a:ext uri="{FF2B5EF4-FFF2-40B4-BE49-F238E27FC236}">
                    <a16:creationId xmlns:a16="http://schemas.microsoft.com/office/drawing/2014/main" id="{E3AF0315-4905-4135-8A83-22035A8D6BE8}"/>
                  </a:ext>
                </a:extLst>
              </p:cNvPr>
              <p:cNvSpPr txBox="1"/>
              <p:nvPr/>
            </p:nvSpPr>
            <p:spPr>
              <a:xfrm>
                <a:off x="18533816" y="7291745"/>
                <a:ext cx="527106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[1] Each Address in SRAM1 counts the number of time that this address is been read.</a:t>
                </a:r>
              </a:p>
              <a:p>
                <a:r>
                  <a:rPr lang="en-US"/>
                  <a:t>[2] TH-: The lower bound of second histogram’s filter, calculated using the peak value of first histogram. An input smaller than this value will be ignored.</a:t>
                </a:r>
              </a:p>
              <a:p>
                <a:r>
                  <a:rPr lang="en-US"/>
                  <a:t>[3] TH+: The upper bound of second histogram’s filter, calculated using the peak value of first histogram. An input larger than this value will be ignored.</a:t>
                </a:r>
              </a:p>
              <a:p>
                <a:r>
                  <a:rPr lang="en-US"/>
                  <a:t>[4] CH: The peak value of first histogram.</a:t>
                </a:r>
              </a:p>
              <a:p>
                <a:r>
                  <a:rPr lang="en-US"/>
                  <a:t>[5]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tx1"/>
                        </a:solidFill>
                      </a:rPr>
                      <m:t>addrSaver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: The address of current max value in SRAM1</a:t>
                </a:r>
              </a:p>
              <a:p>
                <a:r>
                  <a:rPr lang="en-US"/>
                  <a:t>[6]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tx1"/>
                        </a:solidFill>
                      </a:rPr>
                      <m:t>peakResult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: The current max value in SRAM1</a:t>
                </a:r>
              </a:p>
            </p:txBody>
          </p:sp>
        </mc:Choice>
        <mc:Fallback xmlns="">
          <p:sp>
            <p:nvSpPr>
              <p:cNvPr id="830" name="TextBox 829">
                <a:extLst>
                  <a:ext uri="{FF2B5EF4-FFF2-40B4-BE49-F238E27FC236}">
                    <a16:creationId xmlns:a16="http://schemas.microsoft.com/office/drawing/2014/main" id="{E3AF0315-4905-4135-8A83-22035A8D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3816" y="7291745"/>
                <a:ext cx="5271061" cy="3416320"/>
              </a:xfrm>
              <a:prstGeom prst="rect">
                <a:avLst/>
              </a:prstGeom>
              <a:blipFill>
                <a:blip r:embed="rId12"/>
                <a:stretch>
                  <a:fillRect l="-925" t="-891" r="-925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378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5678356" y="5404856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11324423" y="14827124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9(b’1001) 	11(b’1011)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11531030" y="15395949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Acquisition1 in serial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8986540" y="13424861"/>
            <a:ext cx="4500507" cy="3742210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11844266" y="20100495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783701" y="7347402"/>
            <a:ext cx="4500507" cy="3815341"/>
            <a:chOff x="4089120" y="12545560"/>
            <a:chExt cx="4500506" cy="3815337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6E670C26-51F2-4F59-9F43-CB1D4377874E}"/>
                      </a:ext>
                    </a:extLst>
                  </p:cNvPr>
                  <p:cNvSpPr/>
                  <p:nvPr/>
                </p:nvSpPr>
                <p:spPr>
                  <a:xfrm>
                    <a:off x="6960149" y="6396136"/>
                    <a:ext cx="1427293" cy="33873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0 (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’000)</m:t>
                          </m:r>
                        </m:oMath>
                      </m:oMathPara>
                    </a14:m>
                    <a:endParaRPr lang="en-US" sz="1953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6E670C26-51F2-4F59-9F43-CB1D437787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0149" y="6396136"/>
                    <a:ext cx="1427293" cy="3387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4532667" y="15968033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2D60F19-4087-47E9-A558-031614ECC556}"/>
              </a:ext>
            </a:extLst>
          </p:cNvPr>
          <p:cNvSpPr/>
          <p:nvPr/>
        </p:nvSpPr>
        <p:spPr>
          <a:xfrm>
            <a:off x="14227490" y="14663581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ECB5D6C-80B9-46D7-A35D-7B93DF2523DA}"/>
              </a:ext>
            </a:extLst>
          </p:cNvPr>
          <p:cNvSpPr txBox="1"/>
          <p:nvPr/>
        </p:nvSpPr>
        <p:spPr>
          <a:xfrm>
            <a:off x="16645127" y="14844395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 5(b’101)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D041174-7202-45A8-A69A-923D7A114DB8}"/>
              </a:ext>
            </a:extLst>
          </p:cNvPr>
          <p:cNvSpPr txBox="1"/>
          <p:nvPr/>
        </p:nvSpPr>
        <p:spPr>
          <a:xfrm>
            <a:off x="16707730" y="15346955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addr</a:t>
            </a:r>
            <a:endParaRPr lang="en-US" dirty="0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E03F6F4E-A900-4490-A698-68F30192468F}"/>
              </a:ext>
            </a:extLst>
          </p:cNvPr>
          <p:cNvSpPr/>
          <p:nvPr/>
        </p:nvSpPr>
        <p:spPr>
          <a:xfrm>
            <a:off x="17193535" y="15198580"/>
            <a:ext cx="1629560" cy="2117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5290485" y="12619467"/>
            <a:ext cx="1855740" cy="4283770"/>
            <a:chOff x="13342396" y="10545709"/>
            <a:chExt cx="1686444" cy="10017291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42396" y="10545709"/>
              <a:ext cx="1686444" cy="29988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4038" y="12132937"/>
              <a:ext cx="962" cy="8430063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3FDE96F8-BCD2-416B-8E5D-B2FF92195FBA}"/>
              </a:ext>
            </a:extLst>
          </p:cNvPr>
          <p:cNvSpPr txBox="1"/>
          <p:nvPr/>
        </p:nvSpPr>
        <p:spPr>
          <a:xfrm>
            <a:off x="11818274" y="20376285"/>
            <a:ext cx="208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the peak value of first histogram in first Address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/>
              <p:nvPr/>
            </p:nvSpPr>
            <p:spPr>
              <a:xfrm>
                <a:off x="14321998" y="24271371"/>
                <a:ext cx="4681615" cy="18330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Build up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TH-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peak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=2∗5−4=6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TH+ = TH+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=6+2∗4=14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998" y="24271371"/>
                <a:ext cx="4681615" cy="1833007"/>
              </a:xfrm>
              <a:prstGeom prst="rect">
                <a:avLst/>
              </a:prstGeom>
              <a:blipFill>
                <a:blip r:embed="rId4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5" name="TextBox 494">
            <a:extLst>
              <a:ext uri="{FF2B5EF4-FFF2-40B4-BE49-F238E27FC236}">
                <a16:creationId xmlns:a16="http://schemas.microsoft.com/office/drawing/2014/main" id="{68562A46-3EE6-46B4-9EC8-480C75654D2A}"/>
              </a:ext>
            </a:extLst>
          </p:cNvPr>
          <p:cNvSpPr txBox="1"/>
          <p:nvPr/>
        </p:nvSpPr>
        <p:spPr>
          <a:xfrm>
            <a:off x="30172637" y="6745520"/>
            <a:ext cx="185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 = - 6(b’0110)</a:t>
            </a:r>
          </a:p>
          <a:p>
            <a:r>
              <a:rPr lang="en-US"/>
              <a:t>TH+ 14(b’1110)</a:t>
            </a:r>
          </a:p>
          <a:p>
            <a:endParaRPr 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6101726" y="13899474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A53F7463-03D8-4F3C-9570-8DB67225ED31}"/>
              </a:ext>
            </a:extLst>
          </p:cNvPr>
          <p:cNvSpPr txBox="1"/>
          <p:nvPr/>
        </p:nvSpPr>
        <p:spPr>
          <a:xfrm>
            <a:off x="4349619" y="18461248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4583307" y="13760974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histogram1</a:t>
            </a:r>
          </a:p>
        </p:txBody>
      </p: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67B0F039-C47A-48C1-97BB-8837519715C3}"/>
              </a:ext>
            </a:extLst>
          </p:cNvPr>
          <p:cNvGrpSpPr/>
          <p:nvPr/>
        </p:nvGrpSpPr>
        <p:grpSpPr>
          <a:xfrm>
            <a:off x="5237617" y="17900863"/>
            <a:ext cx="1855740" cy="4423536"/>
            <a:chOff x="13354331" y="10917878"/>
            <a:chExt cx="1686444" cy="7912690"/>
          </a:xfrm>
        </p:grpSpPr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9D3821EA-7347-42BE-9457-A3D8A629F829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AD12E117-233D-4691-BCAE-C97BEFB9C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/>
              <p:nvPr/>
            </p:nvSpPr>
            <p:spPr>
              <a:xfrm>
                <a:off x="30172637" y="8471006"/>
                <a:ext cx="2953928" cy="11994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TH-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If(TH-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TH+)</a:t>
                </a:r>
              </a:p>
            </p:txBody>
          </p:sp>
        </mc:Choice>
        <mc:Fallback xmlns="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2637" y="8471006"/>
                <a:ext cx="2953928" cy="1199461"/>
              </a:xfrm>
              <a:prstGeom prst="rect">
                <a:avLst/>
              </a:prstGeom>
              <a:blipFill>
                <a:blip r:embed="rId5"/>
                <a:stretch>
                  <a:fillRect l="-617" t="-7071" r="-206" b="-13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Bent 22">
            <a:extLst>
              <a:ext uri="{FF2B5EF4-FFF2-40B4-BE49-F238E27FC236}">
                <a16:creationId xmlns:a16="http://schemas.microsoft.com/office/drawing/2014/main" id="{5EEFEA5B-425B-41E8-B032-BF148F7DF37E}"/>
              </a:ext>
            </a:extLst>
          </p:cNvPr>
          <p:cNvSpPr/>
          <p:nvPr/>
        </p:nvSpPr>
        <p:spPr>
          <a:xfrm rot="10800000" flipH="1">
            <a:off x="7671286" y="13557531"/>
            <a:ext cx="6370894" cy="1810868"/>
          </a:xfrm>
          <a:prstGeom prst="bentArrow">
            <a:avLst>
              <a:gd name="adj1" fmla="val 6323"/>
              <a:gd name="adj2" fmla="val 6061"/>
              <a:gd name="adj3" fmla="val 8962"/>
              <a:gd name="adj4" fmla="val 4177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22339E6F-AC7E-4C3C-A78F-AB956B30DDDF}"/>
              </a:ext>
            </a:extLst>
          </p:cNvPr>
          <p:cNvSpPr txBox="1"/>
          <p:nvPr/>
        </p:nvSpPr>
        <p:spPr>
          <a:xfrm>
            <a:off x="7598837" y="13018493"/>
            <a:ext cx="4053811" cy="138499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800"/>
              <a:t>rough data</a:t>
            </a:r>
          </a:p>
          <a:p>
            <a:r>
              <a:rPr lang="en-US" sz="2800"/>
              <a:t>  (input from the  </a:t>
            </a:r>
          </a:p>
          <a:p>
            <a:r>
              <a:rPr lang="en-US" sz="2800"/>
              <a:t>  first measurement)</a:t>
            </a:r>
          </a:p>
        </p:txBody>
      </p:sp>
      <p:cxnSp>
        <p:nvCxnSpPr>
          <p:cNvPr id="604" name="Straight Arrow Connector 603">
            <a:extLst>
              <a:ext uri="{FF2B5EF4-FFF2-40B4-BE49-F238E27FC236}">
                <a16:creationId xmlns:a16="http://schemas.microsoft.com/office/drawing/2014/main" id="{F199159A-ADC5-4C07-8810-CEA2FE9AE742}"/>
              </a:ext>
            </a:extLst>
          </p:cNvPr>
          <p:cNvCxnSpPr>
            <a:cxnSpLocks/>
          </p:cNvCxnSpPr>
          <p:nvPr/>
        </p:nvCxnSpPr>
        <p:spPr>
          <a:xfrm flipH="1">
            <a:off x="15896835" y="9578352"/>
            <a:ext cx="5346" cy="698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5" name="TextBox 604">
            <a:extLst>
              <a:ext uri="{FF2B5EF4-FFF2-40B4-BE49-F238E27FC236}">
                <a16:creationId xmlns:a16="http://schemas.microsoft.com/office/drawing/2014/main" id="{697043CF-AE6F-4F6C-9084-50B338B49FC7}"/>
              </a:ext>
            </a:extLst>
          </p:cNvPr>
          <p:cNvSpPr txBox="1"/>
          <p:nvPr/>
        </p:nvSpPr>
        <p:spPr>
          <a:xfrm>
            <a:off x="15922772" y="9705534"/>
            <a:ext cx="1207892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CF287B83-E109-459C-AF32-22DB89C62F87}"/>
              </a:ext>
            </a:extLst>
          </p:cNvPr>
          <p:cNvCxnSpPr>
            <a:cxnSpLocks/>
          </p:cNvCxnSpPr>
          <p:nvPr/>
        </p:nvCxnSpPr>
        <p:spPr>
          <a:xfrm>
            <a:off x="13037324" y="9571837"/>
            <a:ext cx="6512" cy="7616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7" name="TextBox 606">
            <a:extLst>
              <a:ext uri="{FF2B5EF4-FFF2-40B4-BE49-F238E27FC236}">
                <a16:creationId xmlns:a16="http://schemas.microsoft.com/office/drawing/2014/main" id="{17894297-9863-4EB2-86E8-C26C5E6D9B60}"/>
              </a:ext>
            </a:extLst>
          </p:cNvPr>
          <p:cNvSpPr txBox="1"/>
          <p:nvPr/>
        </p:nvSpPr>
        <p:spPr>
          <a:xfrm>
            <a:off x="11580262" y="9614127"/>
            <a:ext cx="1431092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5107F4-20B9-4B2F-8640-04A129C3C8D1}"/>
                  </a:ext>
                </a:extLst>
              </p:cNvPr>
              <p:cNvSpPr/>
              <p:nvPr/>
            </p:nvSpPr>
            <p:spPr>
              <a:xfrm>
                <a:off x="13165538" y="7885196"/>
                <a:ext cx="2646344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TH</m:t>
                    </m:r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−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5107F4-20B9-4B2F-8640-04A129C3C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538" y="7885196"/>
                <a:ext cx="2646344" cy="344555"/>
              </a:xfrm>
              <a:prstGeom prst="rect">
                <a:avLst/>
              </a:prstGeom>
              <a:blipFill>
                <a:blip r:embed="rId6"/>
                <a:stretch>
                  <a:fillRect t="-13793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F8AFA48C-9F32-46E5-B759-146D2BD0120B}"/>
                  </a:ext>
                </a:extLst>
              </p:cNvPr>
              <p:cNvSpPr/>
              <p:nvPr/>
            </p:nvSpPr>
            <p:spPr>
              <a:xfrm>
                <a:off x="13166526" y="8231529"/>
                <a:ext cx="2645357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TH</m:t>
                    </m:r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+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F8AFA48C-9F32-46E5-B759-146D2BD01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526" y="8231529"/>
                <a:ext cx="2645357" cy="344555"/>
              </a:xfrm>
              <a:prstGeom prst="rect">
                <a:avLst/>
              </a:prstGeom>
              <a:blipFill>
                <a:blip r:embed="rId7"/>
                <a:stretch>
                  <a:fillRect t="-13559" b="-33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75A8EB7C-08AE-4E95-A2AB-78CC68AA1B59}"/>
                  </a:ext>
                </a:extLst>
              </p:cNvPr>
              <p:cNvSpPr/>
              <p:nvPr/>
            </p:nvSpPr>
            <p:spPr>
              <a:xfrm>
                <a:off x="13166527" y="8576085"/>
                <a:ext cx="264536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CH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75A8EB7C-08AE-4E95-A2AB-78CC68AA1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527" y="8576085"/>
                <a:ext cx="2645360" cy="344555"/>
              </a:xfrm>
              <a:prstGeom prst="rect">
                <a:avLst/>
              </a:prstGeom>
              <a:blipFill>
                <a:blip r:embed="rId8"/>
                <a:stretch>
                  <a:fillRect t="-13793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3" name="Straight Arrow Connector 722">
            <a:extLst>
              <a:ext uri="{FF2B5EF4-FFF2-40B4-BE49-F238E27FC236}">
                <a16:creationId xmlns:a16="http://schemas.microsoft.com/office/drawing/2014/main" id="{72DF989A-530A-44FE-88EC-E20722A99123}"/>
              </a:ext>
            </a:extLst>
          </p:cNvPr>
          <p:cNvCxnSpPr>
            <a:cxnSpLocks/>
          </p:cNvCxnSpPr>
          <p:nvPr/>
        </p:nvCxnSpPr>
        <p:spPr>
          <a:xfrm>
            <a:off x="13004945" y="7754015"/>
            <a:ext cx="28111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4" name="TextBox 723">
            <a:extLst>
              <a:ext uri="{FF2B5EF4-FFF2-40B4-BE49-F238E27FC236}">
                <a16:creationId xmlns:a16="http://schemas.microsoft.com/office/drawing/2014/main" id="{40AB1986-C3E2-48B3-AA0F-C099061A1008}"/>
              </a:ext>
            </a:extLst>
          </p:cNvPr>
          <p:cNvSpPr txBox="1"/>
          <p:nvPr/>
        </p:nvSpPr>
        <p:spPr>
          <a:xfrm>
            <a:off x="13839947" y="7344776"/>
            <a:ext cx="1530607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4 bits wide</a:t>
            </a:r>
          </a:p>
        </p:txBody>
      </p:sp>
      <p:cxnSp>
        <p:nvCxnSpPr>
          <p:cNvPr id="725" name="Straight Arrow Connector 724">
            <a:extLst>
              <a:ext uri="{FF2B5EF4-FFF2-40B4-BE49-F238E27FC236}">
                <a16:creationId xmlns:a16="http://schemas.microsoft.com/office/drawing/2014/main" id="{94371385-88DF-4F12-8DA7-EBF25C764E1F}"/>
              </a:ext>
            </a:extLst>
          </p:cNvPr>
          <p:cNvCxnSpPr>
            <a:cxnSpLocks/>
          </p:cNvCxnSpPr>
          <p:nvPr/>
        </p:nvCxnSpPr>
        <p:spPr>
          <a:xfrm>
            <a:off x="15906113" y="7889983"/>
            <a:ext cx="0" cy="1007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6" name="TextBox 725">
            <a:extLst>
              <a:ext uri="{FF2B5EF4-FFF2-40B4-BE49-F238E27FC236}">
                <a16:creationId xmlns:a16="http://schemas.microsoft.com/office/drawing/2014/main" id="{5AA8FEB1-9544-489A-B6AB-A13BF9FE03CE}"/>
              </a:ext>
            </a:extLst>
          </p:cNvPr>
          <p:cNvSpPr txBox="1"/>
          <p:nvPr/>
        </p:nvSpPr>
        <p:spPr>
          <a:xfrm>
            <a:off x="15906112" y="8234536"/>
            <a:ext cx="98775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DE61F8E6-7436-498A-8874-E345F0B9A57A}"/>
                  </a:ext>
                </a:extLst>
              </p:cNvPr>
              <p:cNvSpPr/>
              <p:nvPr/>
            </p:nvSpPr>
            <p:spPr>
              <a:xfrm>
                <a:off x="13165538" y="8918319"/>
                <a:ext cx="2646349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addrSaver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0(b’000)</a:t>
                </a:r>
              </a:p>
            </p:txBody>
          </p:sp>
        </mc:Choice>
        <mc:Fallback xmlns="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DE61F8E6-7436-498A-8874-E345F0B9A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538" y="8918319"/>
                <a:ext cx="2646349" cy="342536"/>
              </a:xfrm>
              <a:prstGeom prst="rect">
                <a:avLst/>
              </a:prstGeom>
              <a:blipFill>
                <a:blip r:embed="rId9"/>
                <a:stretch>
                  <a:fillRect t="-13793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8" name="Straight Arrow Connector 727">
            <a:extLst>
              <a:ext uri="{FF2B5EF4-FFF2-40B4-BE49-F238E27FC236}">
                <a16:creationId xmlns:a16="http://schemas.microsoft.com/office/drawing/2014/main" id="{0176BC01-F872-46DC-8232-DC057B613BA3}"/>
              </a:ext>
            </a:extLst>
          </p:cNvPr>
          <p:cNvCxnSpPr>
            <a:cxnSpLocks/>
          </p:cNvCxnSpPr>
          <p:nvPr/>
        </p:nvCxnSpPr>
        <p:spPr>
          <a:xfrm flipH="1">
            <a:off x="15905124" y="8891975"/>
            <a:ext cx="769" cy="700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9" name="TextBox 728">
            <a:extLst>
              <a:ext uri="{FF2B5EF4-FFF2-40B4-BE49-F238E27FC236}">
                <a16:creationId xmlns:a16="http://schemas.microsoft.com/office/drawing/2014/main" id="{6B15E117-5A3E-4B92-92BA-907238F2E56D}"/>
              </a:ext>
            </a:extLst>
          </p:cNvPr>
          <p:cNvSpPr txBox="1"/>
          <p:nvPr/>
        </p:nvSpPr>
        <p:spPr>
          <a:xfrm>
            <a:off x="15922772" y="9038910"/>
            <a:ext cx="98775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p:cxnSp>
        <p:nvCxnSpPr>
          <p:cNvPr id="730" name="Straight Arrow Connector 729">
            <a:extLst>
              <a:ext uri="{FF2B5EF4-FFF2-40B4-BE49-F238E27FC236}">
                <a16:creationId xmlns:a16="http://schemas.microsoft.com/office/drawing/2014/main" id="{6899B6F5-D398-4C94-9E67-EC27A795D85E}"/>
              </a:ext>
            </a:extLst>
          </p:cNvPr>
          <p:cNvCxnSpPr>
            <a:cxnSpLocks/>
          </p:cNvCxnSpPr>
          <p:nvPr/>
        </p:nvCxnSpPr>
        <p:spPr>
          <a:xfrm>
            <a:off x="13040882" y="8881365"/>
            <a:ext cx="0" cy="722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1" name="TextBox 730">
            <a:extLst>
              <a:ext uri="{FF2B5EF4-FFF2-40B4-BE49-F238E27FC236}">
                <a16:creationId xmlns:a16="http://schemas.microsoft.com/office/drawing/2014/main" id="{F7C8518A-00A0-411D-AA8D-ABAE9D230757}"/>
              </a:ext>
            </a:extLst>
          </p:cNvPr>
          <p:cNvSpPr txBox="1"/>
          <p:nvPr/>
        </p:nvSpPr>
        <p:spPr>
          <a:xfrm>
            <a:off x="11362413" y="8925023"/>
            <a:ext cx="1850114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Result saving part</a:t>
            </a:r>
          </a:p>
        </p:txBody>
      </p:sp>
      <p:cxnSp>
        <p:nvCxnSpPr>
          <p:cNvPr id="732" name="Straight Arrow Connector 731">
            <a:extLst>
              <a:ext uri="{FF2B5EF4-FFF2-40B4-BE49-F238E27FC236}">
                <a16:creationId xmlns:a16="http://schemas.microsoft.com/office/drawing/2014/main" id="{4F46D4C6-51F9-4E6D-93CE-FA963A0E777B}"/>
              </a:ext>
            </a:extLst>
          </p:cNvPr>
          <p:cNvCxnSpPr>
            <a:cxnSpLocks/>
          </p:cNvCxnSpPr>
          <p:nvPr/>
        </p:nvCxnSpPr>
        <p:spPr>
          <a:xfrm>
            <a:off x="13041093" y="7861252"/>
            <a:ext cx="0" cy="10218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3" name="TextBox 732">
            <a:extLst>
              <a:ext uri="{FF2B5EF4-FFF2-40B4-BE49-F238E27FC236}">
                <a16:creationId xmlns:a16="http://schemas.microsoft.com/office/drawing/2014/main" id="{2EA6694F-82C6-42DF-850C-698662B0FF30}"/>
              </a:ext>
            </a:extLst>
          </p:cNvPr>
          <p:cNvSpPr txBox="1"/>
          <p:nvPr/>
        </p:nvSpPr>
        <p:spPr>
          <a:xfrm>
            <a:off x="11416366" y="7825049"/>
            <a:ext cx="1703207" cy="99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Filter parameter</a:t>
            </a:r>
          </a:p>
          <a:p>
            <a:pPr algn="ctr"/>
            <a:r>
              <a:rPr lang="en-US" sz="1953"/>
              <a:t>part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42B716B5-A8BC-49DC-91A1-ABDE260295E7}"/>
              </a:ext>
            </a:extLst>
          </p:cNvPr>
          <p:cNvSpPr txBox="1"/>
          <p:nvPr/>
        </p:nvSpPr>
        <p:spPr>
          <a:xfrm>
            <a:off x="13059703" y="10411540"/>
            <a:ext cx="2889347" cy="993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The initial value in SRAM2</a:t>
            </a:r>
          </a:p>
          <a:p>
            <a:pPr algn="ctr"/>
            <a:r>
              <a:rPr lang="en-US" sz="1953"/>
              <a:t>x means high impedance, no data is saved</a:t>
            </a:r>
          </a:p>
        </p:txBody>
      </p: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933A4623-B090-4A66-8A76-E4077579588E}"/>
              </a:ext>
            </a:extLst>
          </p:cNvPr>
          <p:cNvGrpSpPr/>
          <p:nvPr/>
        </p:nvGrpSpPr>
        <p:grpSpPr>
          <a:xfrm>
            <a:off x="13167647" y="9579631"/>
            <a:ext cx="2641297" cy="359429"/>
            <a:chOff x="20978493" y="7292699"/>
            <a:chExt cx="2641297" cy="359429"/>
          </a:xfrm>
        </p:grpSpPr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C761530C-923D-4A15-8365-FB2688F41553}"/>
                </a:ext>
              </a:extLst>
            </p:cNvPr>
            <p:cNvSpPr/>
            <p:nvPr/>
          </p:nvSpPr>
          <p:spPr>
            <a:xfrm>
              <a:off x="21600030" y="7295326"/>
              <a:ext cx="673045" cy="356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D6016F8D-8AD6-4DD2-9F35-B598B1105B52}"/>
                </a:ext>
              </a:extLst>
            </p:cNvPr>
            <p:cNvSpPr/>
            <p:nvPr/>
          </p:nvSpPr>
          <p:spPr>
            <a:xfrm>
              <a:off x="20978493" y="7294524"/>
              <a:ext cx="635906" cy="354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3FF759E3-1A6A-4C2D-A78F-3EB45A38E05B}"/>
                </a:ext>
              </a:extLst>
            </p:cNvPr>
            <p:cNvSpPr/>
            <p:nvPr/>
          </p:nvSpPr>
          <p:spPr>
            <a:xfrm>
              <a:off x="22940379" y="7293459"/>
              <a:ext cx="679411" cy="3564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6986AA30-38AC-42AE-84CA-4D5BEFF1727C}"/>
                </a:ext>
              </a:extLst>
            </p:cNvPr>
            <p:cNvSpPr/>
            <p:nvPr/>
          </p:nvSpPr>
          <p:spPr>
            <a:xfrm>
              <a:off x="22275194" y="7292699"/>
              <a:ext cx="663066" cy="357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E65F16-E257-4308-82D8-ABC022765E5E}"/>
              </a:ext>
            </a:extLst>
          </p:cNvPr>
          <p:cNvGrpSpPr/>
          <p:nvPr/>
        </p:nvGrpSpPr>
        <p:grpSpPr>
          <a:xfrm>
            <a:off x="8963279" y="3518326"/>
            <a:ext cx="5497157" cy="780888"/>
            <a:chOff x="7258475" y="4542963"/>
            <a:chExt cx="5497157" cy="780888"/>
          </a:xfrm>
        </p:grpSpPr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483FF5D6-1890-42A2-A48E-6147C2352B4E}"/>
                </a:ext>
              </a:extLst>
            </p:cNvPr>
            <p:cNvSpPr txBox="1"/>
            <p:nvPr/>
          </p:nvSpPr>
          <p:spPr>
            <a:xfrm>
              <a:off x="11447659" y="4694171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37" name="Straight Arrow Connector 736">
              <a:extLst>
                <a:ext uri="{FF2B5EF4-FFF2-40B4-BE49-F238E27FC236}">
                  <a16:creationId xmlns:a16="http://schemas.microsoft.com/office/drawing/2014/main" id="{916D431C-A6AF-404A-865B-F445BD442512}"/>
                </a:ext>
              </a:extLst>
            </p:cNvPr>
            <p:cNvCxnSpPr>
              <a:cxnSpLocks/>
            </p:cNvCxnSpPr>
            <p:nvPr/>
          </p:nvCxnSpPr>
          <p:spPr>
            <a:xfrm>
              <a:off x="8715537" y="4562196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8" name="TextBox 737">
              <a:extLst>
                <a:ext uri="{FF2B5EF4-FFF2-40B4-BE49-F238E27FC236}">
                  <a16:creationId xmlns:a16="http://schemas.microsoft.com/office/drawing/2014/main" id="{731AE9B3-DAD0-4EA1-9A8D-79837B89586A}"/>
                </a:ext>
              </a:extLst>
            </p:cNvPr>
            <p:cNvSpPr txBox="1"/>
            <p:nvPr/>
          </p:nvSpPr>
          <p:spPr>
            <a:xfrm>
              <a:off x="7258475" y="4604486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2F68DB13-6465-486D-B5B6-C4A5795B10B5}"/>
                </a:ext>
              </a:extLst>
            </p:cNvPr>
            <p:cNvSpPr/>
            <p:nvPr/>
          </p:nvSpPr>
          <p:spPr>
            <a:xfrm>
              <a:off x="9467397" y="4572617"/>
              <a:ext cx="644425" cy="356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0" name="Rectangle 739">
              <a:extLst>
                <a:ext uri="{FF2B5EF4-FFF2-40B4-BE49-F238E27FC236}">
                  <a16:creationId xmlns:a16="http://schemas.microsoft.com/office/drawing/2014/main" id="{5A3DC497-F38D-4845-A9D3-489158E24E75}"/>
                </a:ext>
              </a:extLst>
            </p:cNvPr>
            <p:cNvSpPr/>
            <p:nvPr/>
          </p:nvSpPr>
          <p:spPr>
            <a:xfrm>
              <a:off x="8845860" y="4571815"/>
              <a:ext cx="635906" cy="354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C0922AED-DA06-42E7-8AC8-9D144789FC26}"/>
                    </a:ext>
                  </a:extLst>
                </p:cNvPr>
                <p:cNvSpPr/>
                <p:nvPr/>
              </p:nvSpPr>
              <p:spPr>
                <a:xfrm>
                  <a:off x="10746903" y="4572939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953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5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195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C0922AED-DA06-42E7-8AC8-9D144789F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6903" y="4572939"/>
                  <a:ext cx="636973" cy="3564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02A48EDE-A06F-4DC0-97CC-6B34B7F93D1E}"/>
                </a:ext>
              </a:extLst>
            </p:cNvPr>
            <p:cNvSpPr/>
            <p:nvPr/>
          </p:nvSpPr>
          <p:spPr>
            <a:xfrm>
              <a:off x="10112043" y="4570314"/>
              <a:ext cx="644424" cy="357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D96B1370-29A8-4776-8267-119A42B6269A}"/>
                </a:ext>
              </a:extLst>
            </p:cNvPr>
            <p:cNvSpPr/>
            <p:nvPr/>
          </p:nvSpPr>
          <p:spPr>
            <a:xfrm>
              <a:off x="9467397" y="4922378"/>
              <a:ext cx="644425" cy="3755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2" name="Rectangle 811">
              <a:extLst>
                <a:ext uri="{FF2B5EF4-FFF2-40B4-BE49-F238E27FC236}">
                  <a16:creationId xmlns:a16="http://schemas.microsoft.com/office/drawing/2014/main" id="{140E5960-63DC-440E-9B3B-BBA4D2085DAD}"/>
                </a:ext>
              </a:extLst>
            </p:cNvPr>
            <p:cNvSpPr/>
            <p:nvPr/>
          </p:nvSpPr>
          <p:spPr>
            <a:xfrm>
              <a:off x="8845860" y="4921534"/>
              <a:ext cx="635906" cy="3732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3" name="Rectangle 812">
              <a:extLst>
                <a:ext uri="{FF2B5EF4-FFF2-40B4-BE49-F238E27FC236}">
                  <a16:creationId xmlns:a16="http://schemas.microsoft.com/office/drawing/2014/main" id="{6FF4A756-0FB2-424B-AD0B-DD9B4D91D8B5}"/>
                </a:ext>
              </a:extLst>
            </p:cNvPr>
            <p:cNvSpPr/>
            <p:nvPr/>
          </p:nvSpPr>
          <p:spPr>
            <a:xfrm>
              <a:off x="10746903" y="4922717"/>
              <a:ext cx="636973" cy="375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4" name="Rectangle 813">
              <a:extLst>
                <a:ext uri="{FF2B5EF4-FFF2-40B4-BE49-F238E27FC236}">
                  <a16:creationId xmlns:a16="http://schemas.microsoft.com/office/drawing/2014/main" id="{D60EB961-090E-4745-92EC-115D9D735DB9}"/>
                </a:ext>
              </a:extLst>
            </p:cNvPr>
            <p:cNvSpPr/>
            <p:nvPr/>
          </p:nvSpPr>
          <p:spPr>
            <a:xfrm>
              <a:off x="10112043" y="4919954"/>
              <a:ext cx="644424" cy="3767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15" name="Straight Arrow Connector 814">
              <a:extLst>
                <a:ext uri="{FF2B5EF4-FFF2-40B4-BE49-F238E27FC236}">
                  <a16:creationId xmlns:a16="http://schemas.microsoft.com/office/drawing/2014/main" id="{F9F4A5D1-3FEB-4ACC-8C77-78E18698AFF5}"/>
                </a:ext>
              </a:extLst>
            </p:cNvPr>
            <p:cNvCxnSpPr>
              <a:cxnSpLocks/>
            </p:cNvCxnSpPr>
            <p:nvPr/>
          </p:nvCxnSpPr>
          <p:spPr>
            <a:xfrm>
              <a:off x="11484339" y="4542963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950E1D-C257-4785-8043-082D730DEFC4}"/>
              </a:ext>
            </a:extLst>
          </p:cNvPr>
          <p:cNvCxnSpPr>
            <a:stCxn id="741" idx="0"/>
          </p:cNvCxnSpPr>
          <p:nvPr/>
        </p:nvCxnSpPr>
        <p:spPr>
          <a:xfrm flipH="1" flipV="1">
            <a:off x="12770193" y="3288283"/>
            <a:ext cx="1" cy="26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7" name="Straight Arrow Connector 816">
            <a:extLst>
              <a:ext uri="{FF2B5EF4-FFF2-40B4-BE49-F238E27FC236}">
                <a16:creationId xmlns:a16="http://schemas.microsoft.com/office/drawing/2014/main" id="{8D4DFA01-9408-47B5-A847-49A46F8D7223}"/>
              </a:ext>
            </a:extLst>
          </p:cNvPr>
          <p:cNvCxnSpPr/>
          <p:nvPr/>
        </p:nvCxnSpPr>
        <p:spPr>
          <a:xfrm flipH="1" flipV="1">
            <a:off x="12145139" y="3293396"/>
            <a:ext cx="1" cy="26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0" name="TextBox 819">
            <a:extLst>
              <a:ext uri="{FF2B5EF4-FFF2-40B4-BE49-F238E27FC236}">
                <a16:creationId xmlns:a16="http://schemas.microsoft.com/office/drawing/2014/main" id="{434A0430-3D54-419B-B289-0E78AAB668ED}"/>
              </a:ext>
            </a:extLst>
          </p:cNvPr>
          <p:cNvSpPr txBox="1"/>
          <p:nvPr/>
        </p:nvSpPr>
        <p:spPr>
          <a:xfrm>
            <a:off x="12397146" y="2579674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0 in SRAM1</a:t>
            </a:r>
          </a:p>
        </p:txBody>
      </p:sp>
      <p:sp>
        <p:nvSpPr>
          <p:cNvPr id="821" name="TextBox 820">
            <a:extLst>
              <a:ext uri="{FF2B5EF4-FFF2-40B4-BE49-F238E27FC236}">
                <a16:creationId xmlns:a16="http://schemas.microsoft.com/office/drawing/2014/main" id="{6A6BF9BE-0BBD-498A-9A39-44303DF9A96D}"/>
              </a:ext>
            </a:extLst>
          </p:cNvPr>
          <p:cNvSpPr txBox="1"/>
          <p:nvPr/>
        </p:nvSpPr>
        <p:spPr>
          <a:xfrm>
            <a:off x="11598277" y="2579674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1 in SRAM1</a:t>
            </a:r>
          </a:p>
        </p:txBody>
      </p:sp>
      <p:sp>
        <p:nvSpPr>
          <p:cNvPr id="822" name="TextBox 821">
            <a:extLst>
              <a:ext uri="{FF2B5EF4-FFF2-40B4-BE49-F238E27FC236}">
                <a16:creationId xmlns:a16="http://schemas.microsoft.com/office/drawing/2014/main" id="{16432D43-5A15-4E6A-B871-F66A3D2AAE65}"/>
              </a:ext>
            </a:extLst>
          </p:cNvPr>
          <p:cNvSpPr txBox="1"/>
          <p:nvPr/>
        </p:nvSpPr>
        <p:spPr>
          <a:xfrm>
            <a:off x="12269934" y="4513715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4 in SRAM1</a:t>
            </a:r>
          </a:p>
        </p:txBody>
      </p:sp>
      <p:sp>
        <p:nvSpPr>
          <p:cNvPr id="823" name="TextBox 822">
            <a:extLst>
              <a:ext uri="{FF2B5EF4-FFF2-40B4-BE49-F238E27FC236}">
                <a16:creationId xmlns:a16="http://schemas.microsoft.com/office/drawing/2014/main" id="{119280FE-E49B-4414-AB94-0E58298FD79F}"/>
              </a:ext>
            </a:extLst>
          </p:cNvPr>
          <p:cNvSpPr txBox="1"/>
          <p:nvPr/>
        </p:nvSpPr>
        <p:spPr>
          <a:xfrm>
            <a:off x="10353455" y="4506799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7 in SRAM1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C059A3-E427-4FFA-9AA7-8FE597F6AE1D}"/>
              </a:ext>
            </a:extLst>
          </p:cNvPr>
          <p:cNvCxnSpPr>
            <a:stCxn id="813" idx="2"/>
            <a:endCxn id="822" idx="0"/>
          </p:cNvCxnSpPr>
          <p:nvPr/>
        </p:nvCxnSpPr>
        <p:spPr>
          <a:xfrm flipH="1">
            <a:off x="12770193" y="4273243"/>
            <a:ext cx="1" cy="24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4" name="Straight Arrow Connector 823">
            <a:extLst>
              <a:ext uri="{FF2B5EF4-FFF2-40B4-BE49-F238E27FC236}">
                <a16:creationId xmlns:a16="http://schemas.microsoft.com/office/drawing/2014/main" id="{977F0B0F-FA38-44A9-817E-5CB4D5A863F5}"/>
              </a:ext>
            </a:extLst>
          </p:cNvPr>
          <p:cNvCxnSpPr/>
          <p:nvPr/>
        </p:nvCxnSpPr>
        <p:spPr>
          <a:xfrm flipH="1">
            <a:off x="10853714" y="4273243"/>
            <a:ext cx="1" cy="24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25" name="Group 824">
            <a:extLst>
              <a:ext uri="{FF2B5EF4-FFF2-40B4-BE49-F238E27FC236}">
                <a16:creationId xmlns:a16="http://schemas.microsoft.com/office/drawing/2014/main" id="{D6F72F4A-997A-4761-9A9C-853F5B37D9F1}"/>
              </a:ext>
            </a:extLst>
          </p:cNvPr>
          <p:cNvGrpSpPr/>
          <p:nvPr/>
        </p:nvGrpSpPr>
        <p:grpSpPr>
          <a:xfrm>
            <a:off x="13167647" y="9932190"/>
            <a:ext cx="2641297" cy="363216"/>
            <a:chOff x="20978493" y="7292698"/>
            <a:chExt cx="2641297" cy="363216"/>
          </a:xfrm>
        </p:grpSpPr>
        <p:sp>
          <p:nvSpPr>
            <p:cNvPr id="826" name="Rectangle 825">
              <a:extLst>
                <a:ext uri="{FF2B5EF4-FFF2-40B4-BE49-F238E27FC236}">
                  <a16:creationId xmlns:a16="http://schemas.microsoft.com/office/drawing/2014/main" id="{79D981FE-7D5F-436A-8662-B333AE86CAEB}"/>
                </a:ext>
              </a:extLst>
            </p:cNvPr>
            <p:cNvSpPr/>
            <p:nvPr/>
          </p:nvSpPr>
          <p:spPr>
            <a:xfrm>
              <a:off x="21600030" y="7295326"/>
              <a:ext cx="673045" cy="360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7" name="Rectangle 826">
              <a:extLst>
                <a:ext uri="{FF2B5EF4-FFF2-40B4-BE49-F238E27FC236}">
                  <a16:creationId xmlns:a16="http://schemas.microsoft.com/office/drawing/2014/main" id="{F4EA71B6-CD41-4F9F-8278-0AF9D2F40695}"/>
                </a:ext>
              </a:extLst>
            </p:cNvPr>
            <p:cNvSpPr/>
            <p:nvPr/>
          </p:nvSpPr>
          <p:spPr>
            <a:xfrm>
              <a:off x="20978493" y="7294524"/>
              <a:ext cx="635906" cy="3613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8" name="Rectangle 827">
              <a:extLst>
                <a:ext uri="{FF2B5EF4-FFF2-40B4-BE49-F238E27FC236}">
                  <a16:creationId xmlns:a16="http://schemas.microsoft.com/office/drawing/2014/main" id="{90166A50-2771-4E99-85D8-03AF7360E1E4}"/>
                </a:ext>
              </a:extLst>
            </p:cNvPr>
            <p:cNvSpPr/>
            <p:nvPr/>
          </p:nvSpPr>
          <p:spPr>
            <a:xfrm>
              <a:off x="22940379" y="7293459"/>
              <a:ext cx="679411" cy="362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9" name="Rectangle 828">
              <a:extLst>
                <a:ext uri="{FF2B5EF4-FFF2-40B4-BE49-F238E27FC236}">
                  <a16:creationId xmlns:a16="http://schemas.microsoft.com/office/drawing/2014/main" id="{21ABF85C-0FBE-4EA5-98EA-E049D67427AD}"/>
                </a:ext>
              </a:extLst>
            </p:cNvPr>
            <p:cNvSpPr/>
            <p:nvPr/>
          </p:nvSpPr>
          <p:spPr>
            <a:xfrm>
              <a:off x="22275194" y="7292698"/>
              <a:ext cx="663066" cy="3632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0CC5AF7C-9FDB-4B85-B217-231048398ED3}"/>
                  </a:ext>
                </a:extLst>
              </p:cNvPr>
              <p:cNvSpPr/>
              <p:nvPr/>
            </p:nvSpPr>
            <p:spPr>
              <a:xfrm>
                <a:off x="13165318" y="9259572"/>
                <a:ext cx="2645354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peakResult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0 </a:t>
                </a:r>
              </a:p>
            </p:txBody>
          </p:sp>
        </mc:Choice>
        <mc:Fallback xmlns=""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0CC5AF7C-9FDB-4B85-B217-231048398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318" y="9259572"/>
                <a:ext cx="2645354" cy="320791"/>
              </a:xfrm>
              <a:prstGeom prst="rect">
                <a:avLst/>
              </a:prstGeom>
              <a:blipFill>
                <a:blip r:embed="rId11"/>
                <a:stretch>
                  <a:fillRect t="-18182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0" name="TextBox 829">
                <a:extLst>
                  <a:ext uri="{FF2B5EF4-FFF2-40B4-BE49-F238E27FC236}">
                    <a16:creationId xmlns:a16="http://schemas.microsoft.com/office/drawing/2014/main" id="{E3AF0315-4905-4135-8A83-22035A8D6BE8}"/>
                  </a:ext>
                </a:extLst>
              </p:cNvPr>
              <p:cNvSpPr txBox="1"/>
              <p:nvPr/>
            </p:nvSpPr>
            <p:spPr>
              <a:xfrm>
                <a:off x="18533816" y="7291745"/>
                <a:ext cx="527106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[1] Each Address in SRAM1 counts the number of time that this address is been read.</a:t>
                </a:r>
              </a:p>
              <a:p>
                <a:r>
                  <a:rPr lang="en-US"/>
                  <a:t>[2] TH-: The lower bound of second histogram’s filter, calculated using the peak value of first histogram. An input smaller than this value will be ignored.</a:t>
                </a:r>
              </a:p>
              <a:p>
                <a:r>
                  <a:rPr lang="en-US"/>
                  <a:t>[3] TH+: The upper bound of second histogram’s filter, calculated using the peak value of first histogram. An input larger than this value will be ignored.</a:t>
                </a:r>
              </a:p>
              <a:p>
                <a:r>
                  <a:rPr lang="en-US"/>
                  <a:t>[4] CH: The peak value of first histogram.</a:t>
                </a:r>
              </a:p>
              <a:p>
                <a:r>
                  <a:rPr lang="en-US"/>
                  <a:t>[5]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tx1"/>
                        </a:solidFill>
                      </a:rPr>
                      <m:t>addrSaver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: The address of current max value in SRAM1</a:t>
                </a:r>
              </a:p>
              <a:p>
                <a:r>
                  <a:rPr lang="en-US"/>
                  <a:t>[6]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tx1"/>
                        </a:solidFill>
                      </a:rPr>
                      <m:t>peakResult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: The current max value in SRAM1</a:t>
                </a:r>
              </a:p>
            </p:txBody>
          </p:sp>
        </mc:Choice>
        <mc:Fallback xmlns="">
          <p:sp>
            <p:nvSpPr>
              <p:cNvPr id="830" name="TextBox 829">
                <a:extLst>
                  <a:ext uri="{FF2B5EF4-FFF2-40B4-BE49-F238E27FC236}">
                    <a16:creationId xmlns:a16="http://schemas.microsoft.com/office/drawing/2014/main" id="{E3AF0315-4905-4135-8A83-22035A8D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3816" y="7291745"/>
                <a:ext cx="5271061" cy="3416320"/>
              </a:xfrm>
              <a:prstGeom prst="rect">
                <a:avLst/>
              </a:prstGeom>
              <a:blipFill>
                <a:blip r:embed="rId12"/>
                <a:stretch>
                  <a:fillRect l="-925" t="-891" r="-925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6" name="TextBox 375">
            <a:extLst>
              <a:ext uri="{FF2B5EF4-FFF2-40B4-BE49-F238E27FC236}">
                <a16:creationId xmlns:a16="http://schemas.microsoft.com/office/drawing/2014/main" id="{CAFA6E85-C14E-4618-9E42-1BC88C444EEC}"/>
              </a:ext>
            </a:extLst>
          </p:cNvPr>
          <p:cNvSpPr txBox="1"/>
          <p:nvPr/>
        </p:nvSpPr>
        <p:spPr>
          <a:xfrm>
            <a:off x="8418456" y="14822043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15(b’1111) 	11(b’1011)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AECC4CAA-56D9-4A1D-9FEF-C68BF44E91E7}"/>
              </a:ext>
            </a:extLst>
          </p:cNvPr>
          <p:cNvSpPr txBox="1"/>
          <p:nvPr/>
        </p:nvSpPr>
        <p:spPr>
          <a:xfrm>
            <a:off x="8616797" y="1541032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Acquisition2 in serial</a:t>
            </a:r>
            <a:endParaRPr lang="en-US" dirty="0"/>
          </a:p>
        </p:txBody>
      </p: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02BB4F7A-EB1B-4D1C-B053-42714BFD44BB}"/>
              </a:ext>
            </a:extLst>
          </p:cNvPr>
          <p:cNvGrpSpPr/>
          <p:nvPr/>
        </p:nvGrpSpPr>
        <p:grpSpPr>
          <a:xfrm>
            <a:off x="7256512" y="18447745"/>
            <a:ext cx="4500507" cy="3742210"/>
            <a:chOff x="8590157" y="12547048"/>
            <a:chExt cx="4500506" cy="3742212"/>
          </a:xfrm>
        </p:grpSpPr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A2D09D11-30B1-4BBB-9111-0B5D581F7706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272DBA96-3CA9-4956-AAFB-EC0CCED5CF1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A55BCDC3-F40A-49A2-9ADF-65554EA7DFE9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73056EC2-E89C-4EE4-9DBE-0446BD13D67A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BBA11B23-914A-4358-9BA6-6B3A87B67D2C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0415B994-FFE8-4A35-86F9-1DC45F1DEE11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550B8FA5-84A2-4B8C-A912-B893FE70971F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394" name="Straight Arrow Connector 393">
                <a:extLst>
                  <a:ext uri="{FF2B5EF4-FFF2-40B4-BE49-F238E27FC236}">
                    <a16:creationId xmlns:a16="http://schemas.microsoft.com/office/drawing/2014/main" id="{2DBEB643-25F1-4950-8E7B-31F5A8BBA1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FE53770A-FBF3-4194-8662-C786D1EB5605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dirty="0"/>
                  <a:t>3 bits wide</a:t>
                </a:r>
              </a:p>
            </p:txBody>
          </p:sp>
          <p:cxnSp>
            <p:nvCxnSpPr>
              <p:cNvPr id="396" name="Straight Arrow Connector 395">
                <a:extLst>
                  <a:ext uri="{FF2B5EF4-FFF2-40B4-BE49-F238E27FC236}">
                    <a16:creationId xmlns:a16="http://schemas.microsoft.com/office/drawing/2014/main" id="{A2A677AF-F40D-4B88-8C44-D4000E6035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82151D05-1736-4798-ACE6-C11F3B8CB20F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C1BB34F2-DE17-48E4-AA73-08476B0212C5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7EF5A3E7-3D07-432A-9FCB-3B2A6654006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B16F2186-A87E-4A86-9728-933A548E655F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BB41C1EB-1AD0-449D-A96B-B065B0BE2A71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93A30259-5228-4C7A-9B85-B00E7A5BE2F6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8A289B87-6B29-4536-888F-77CDEBD8B3EA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4BFF6EE9-4B0C-4C50-9935-30E87208E89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3FAB0FDE-2B3A-4A30-B623-67AF8D619EED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CED7B302-AF35-4198-96EB-389232C6A7BC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B5DD0403-D781-411C-BD35-842A63F91193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7E70AC00-BDBF-44A3-A14B-3607AC2733CC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id="{C6E79A3E-121B-4FB5-842B-EAA6783E4B64}"/>
              </a:ext>
            </a:extLst>
          </p:cNvPr>
          <p:cNvSpPr txBox="1"/>
          <p:nvPr/>
        </p:nvSpPr>
        <p:spPr>
          <a:xfrm>
            <a:off x="11827448" y="19439213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 value of first histogram (5(b’101))</a:t>
            </a:r>
          </a:p>
        </p:txBody>
      </p: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1FA5B8AE-37DF-4E5E-9797-A07F077E6658}"/>
              </a:ext>
            </a:extLst>
          </p:cNvPr>
          <p:cNvGrpSpPr/>
          <p:nvPr/>
        </p:nvGrpSpPr>
        <p:grpSpPr>
          <a:xfrm>
            <a:off x="14434284" y="18399320"/>
            <a:ext cx="4500507" cy="3742210"/>
            <a:chOff x="8590157" y="12547048"/>
            <a:chExt cx="4500506" cy="3742212"/>
          </a:xfrm>
        </p:grpSpPr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F328C73B-B47E-45A6-AFCE-D638197C10EC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5C7D170A-FAFC-44A2-B4B2-F66819BC414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9C7427AC-C964-452A-8B90-F04AC9CF7FAF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EC15E8B5-9677-4FD0-B029-95EC1F9CCCB9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>
                    <a:solidFill>
                      <a:schemeClr val="tx1"/>
                    </a:solidFill>
                  </a:rPr>
                  <a:t>5(b’101)</a:t>
                </a: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ABF1E03C-8F67-4EE8-8A60-E935416B866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F0ACE182-0601-4591-9369-E992622D12D1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426E66E-3B42-4C3C-A9AD-DF951F1A3415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418" name="Straight Arrow Connector 417">
                <a:extLst>
                  <a:ext uri="{FF2B5EF4-FFF2-40B4-BE49-F238E27FC236}">
                    <a16:creationId xmlns:a16="http://schemas.microsoft.com/office/drawing/2014/main" id="{8E7D2F11-A5D6-422F-98BB-0D7D11DBBB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0AD1E5D0-75D6-4930-8CFE-451F64D64E7A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dirty="0"/>
                  <a:t>3 bits wide</a:t>
                </a:r>
              </a:p>
              <a:p>
                <a:endParaRPr lang="en-US" sz="1953" dirty="0"/>
              </a:p>
            </p:txBody>
          </p:sp>
          <p:cxnSp>
            <p:nvCxnSpPr>
              <p:cNvPr id="420" name="Straight Arrow Connector 419">
                <a:extLst>
                  <a:ext uri="{FF2B5EF4-FFF2-40B4-BE49-F238E27FC236}">
                    <a16:creationId xmlns:a16="http://schemas.microsoft.com/office/drawing/2014/main" id="{0C8D657B-4FD3-429D-B407-B1190C2C07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D33608F5-7A3D-463F-94E3-F644836F7307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19D3FB77-2E62-479D-99FB-632F30B9C3A2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083EE7FD-C310-4D68-B4E8-C8EDB9D4C321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DE4620D6-0EE1-42E4-B847-7B4D2FBCF39A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5E77A3D8-23B9-40B0-BCE2-B175D755D636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880E5B43-15AF-4F35-9137-04328B20D7C9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F3A6DF02-C698-4382-B7D0-A2803081A5AC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DA4D0981-CB3B-474F-A09E-5650AEC1F3C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 5(b’101)</a:t>
                </a:r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314ACF40-9FD5-40B9-B6CB-C0A4068A7EE4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3441829F-9E58-49C9-B902-E6195A4E599B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2F7F1CFF-0BAF-4632-A79C-4FF1B2188E62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49550EA3-8171-412F-AFAD-DC1268E1CD7D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433" name="Arrow: Right 432">
            <a:extLst>
              <a:ext uri="{FF2B5EF4-FFF2-40B4-BE49-F238E27FC236}">
                <a16:creationId xmlns:a16="http://schemas.microsoft.com/office/drawing/2014/main" id="{52890882-D7C2-46C1-A3A7-5809132A48ED}"/>
              </a:ext>
            </a:extLst>
          </p:cNvPr>
          <p:cNvSpPr/>
          <p:nvPr/>
        </p:nvSpPr>
        <p:spPr>
          <a:xfrm>
            <a:off x="11853333" y="25060561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0E7E37DA-5166-496D-A019-2C65A5E09455}"/>
              </a:ext>
            </a:extLst>
          </p:cNvPr>
          <p:cNvSpPr txBox="1"/>
          <p:nvPr/>
        </p:nvSpPr>
        <p:spPr>
          <a:xfrm>
            <a:off x="11827341" y="25336351"/>
            <a:ext cx="208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the peak value of first histogram in first Address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47DD95C5-2DCC-4AED-A031-2C90BD2AA058}"/>
              </a:ext>
            </a:extLst>
          </p:cNvPr>
          <p:cNvSpPr txBox="1"/>
          <p:nvPr/>
        </p:nvSpPr>
        <p:spPr>
          <a:xfrm>
            <a:off x="4358686" y="23421314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7B8596F9-260C-4735-A515-D9C1998AF4EF}"/>
              </a:ext>
            </a:extLst>
          </p:cNvPr>
          <p:cNvGrpSpPr/>
          <p:nvPr/>
        </p:nvGrpSpPr>
        <p:grpSpPr>
          <a:xfrm>
            <a:off x="5246684" y="22860929"/>
            <a:ext cx="1855740" cy="4423536"/>
            <a:chOff x="13354331" y="10917878"/>
            <a:chExt cx="1686444" cy="7912690"/>
          </a:xfrm>
        </p:grpSpPr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EDB80272-003D-4C69-BF1C-CC78C5F1C81C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438" name="Straight Arrow Connector 437">
              <a:extLst>
                <a:ext uri="{FF2B5EF4-FFF2-40B4-BE49-F238E27FC236}">
                  <a16:creationId xmlns:a16="http://schemas.microsoft.com/office/drawing/2014/main" id="{92FE78E0-25A6-4F56-A715-E0C0EB4669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7" name="TextBox 466">
            <a:extLst>
              <a:ext uri="{FF2B5EF4-FFF2-40B4-BE49-F238E27FC236}">
                <a16:creationId xmlns:a16="http://schemas.microsoft.com/office/drawing/2014/main" id="{E9E93921-7BC5-4408-8664-65D66C3EC412}"/>
              </a:ext>
            </a:extLst>
          </p:cNvPr>
          <p:cNvSpPr txBox="1"/>
          <p:nvPr/>
        </p:nvSpPr>
        <p:spPr>
          <a:xfrm>
            <a:off x="11836515" y="24399279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 value of first histogram (5(b’101))</a:t>
            </a:r>
          </a:p>
        </p:txBody>
      </p: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31B681F9-E661-4216-9F6E-A34E7030E7B4}"/>
              </a:ext>
            </a:extLst>
          </p:cNvPr>
          <p:cNvGrpSpPr/>
          <p:nvPr/>
        </p:nvGrpSpPr>
        <p:grpSpPr>
          <a:xfrm>
            <a:off x="7273585" y="23534411"/>
            <a:ext cx="4500507" cy="3742210"/>
            <a:chOff x="8590157" y="12547048"/>
            <a:chExt cx="4500506" cy="3742212"/>
          </a:xfrm>
        </p:grpSpPr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78E5C322-8AF6-4CB3-A114-42257C024DBE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 dirty="0"/>
                <a:t>Histogram 1 in SRAM1</a:t>
              </a:r>
            </a:p>
          </p:txBody>
        </p: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43B70968-4CD7-4B07-8C3E-717474D61584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D5D2147-22D2-4E8A-A36F-46EEFE86786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7BF4B5EC-4358-4411-91C6-A59414A83DDB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5DE72570-DF32-49C1-8C85-4FE6EA053B89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4C22A006-D56A-4F6A-8CD1-652444D1C312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8B96030D-5659-485A-A8C9-8AACCF729CDC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476" name="Straight Arrow Connector 475">
                <a:extLst>
                  <a:ext uri="{FF2B5EF4-FFF2-40B4-BE49-F238E27FC236}">
                    <a16:creationId xmlns:a16="http://schemas.microsoft.com/office/drawing/2014/main" id="{A488229D-FB51-47BC-942A-C0AED01A60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4C24F8BD-34C9-4AE4-BDA3-12BCDA5BD70B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5(b’101)</a:t>
                </a:r>
                <a:endParaRPr lang="en-US" sz="1953" dirty="0"/>
              </a:p>
            </p:txBody>
          </p:sp>
          <p:cxnSp>
            <p:nvCxnSpPr>
              <p:cNvPr id="478" name="Straight Arrow Connector 477">
                <a:extLst>
                  <a:ext uri="{FF2B5EF4-FFF2-40B4-BE49-F238E27FC236}">
                    <a16:creationId xmlns:a16="http://schemas.microsoft.com/office/drawing/2014/main" id="{7C5164C9-962E-44E0-8AC1-64E3AA21A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54589C93-C28C-497D-BB74-5AB21656FFA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8DF975BC-D9A1-4370-94C7-BCADA0737395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5587415D-FFEF-47E1-8BF9-43D04791822F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0F703C7A-0DEE-4EDF-A843-138721C33BA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BC622BEB-4A21-4B27-8F79-D10F91B639A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D2446034-15C6-4268-B845-75164F8C7AC6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C1859579-40D5-48E5-8A00-6149AFBFBBDC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9A07A94E-6103-42ED-B909-FC5F4998FA41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 5(b’101)</a:t>
                </a:r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1B8EF425-2EA0-43DD-8D53-E6FFEE7D861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41C22516-1620-415D-81DF-4DE97807B852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01359214-E8C6-4F92-A6F0-681A0ABAC43C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D131F223-B03D-4358-B013-85D0575A82C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500" name="Arrow: Right 499">
            <a:extLst>
              <a:ext uri="{FF2B5EF4-FFF2-40B4-BE49-F238E27FC236}">
                <a16:creationId xmlns:a16="http://schemas.microsoft.com/office/drawing/2014/main" id="{A6082EDC-7114-40D4-9DB0-0C2A056A44D5}"/>
              </a:ext>
            </a:extLst>
          </p:cNvPr>
          <p:cNvSpPr/>
          <p:nvPr/>
        </p:nvSpPr>
        <p:spPr>
          <a:xfrm>
            <a:off x="19376955" y="25054510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5F964863-113C-45C2-AFC1-BD8A27FC9EBD}"/>
              </a:ext>
            </a:extLst>
          </p:cNvPr>
          <p:cNvSpPr txBox="1"/>
          <p:nvPr/>
        </p:nvSpPr>
        <p:spPr>
          <a:xfrm>
            <a:off x="18922494" y="25322441"/>
            <a:ext cx="235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All the other parameters will be reset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3E342C58-0E9D-4F2F-9523-CCD214680CEE}"/>
              </a:ext>
            </a:extLst>
          </p:cNvPr>
          <p:cNvSpPr txBox="1"/>
          <p:nvPr/>
        </p:nvSpPr>
        <p:spPr>
          <a:xfrm>
            <a:off x="19292285" y="24634533"/>
            <a:ext cx="20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TH- TH+ and 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D21CE0-E481-4D1C-817E-1FF96155C0E0}"/>
              </a:ext>
            </a:extLst>
          </p:cNvPr>
          <p:cNvGrpSpPr/>
          <p:nvPr/>
        </p:nvGrpSpPr>
        <p:grpSpPr>
          <a:xfrm>
            <a:off x="20910152" y="24212731"/>
            <a:ext cx="5387914" cy="1575864"/>
            <a:chOff x="21020968" y="23660388"/>
            <a:chExt cx="5387914" cy="1575864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C3DF7BC-8DEE-471E-8573-2182C11611E0}"/>
                </a:ext>
              </a:extLst>
            </p:cNvPr>
            <p:cNvSpPr/>
            <p:nvPr/>
          </p:nvSpPr>
          <p:spPr>
            <a:xfrm>
              <a:off x="22771128" y="24202586"/>
              <a:ext cx="2542991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dirty="0">
                  <a:solidFill>
                    <a:schemeClr val="tx1"/>
                  </a:solidFill>
                </a:rPr>
                <a:t>TH- -&gt; 6</a:t>
              </a:r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9AF6E536-E165-4047-AE4E-96EA4AE31402}"/>
                </a:ext>
              </a:extLst>
            </p:cNvPr>
            <p:cNvSpPr/>
            <p:nvPr/>
          </p:nvSpPr>
          <p:spPr>
            <a:xfrm>
              <a:off x="22771128" y="24547142"/>
              <a:ext cx="2542993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dirty="0">
                  <a:solidFill>
                    <a:schemeClr val="tx1"/>
                  </a:solidFill>
                </a:rPr>
                <a:t>TH+ -&gt; 14</a:t>
              </a:r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67B52AB4-DB55-429F-91C9-1B9474686674}"/>
                </a:ext>
              </a:extLst>
            </p:cNvPr>
            <p:cNvSpPr/>
            <p:nvPr/>
          </p:nvSpPr>
          <p:spPr>
            <a:xfrm>
              <a:off x="22771129" y="24891697"/>
              <a:ext cx="2542993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dirty="0">
                  <a:solidFill>
                    <a:schemeClr val="tx1"/>
                  </a:solidFill>
                </a:rPr>
                <a:t>CH -&gt; 5(b’101)</a:t>
              </a:r>
            </a:p>
          </p:txBody>
        </p:sp>
        <p:cxnSp>
          <p:nvCxnSpPr>
            <p:cNvPr id="533" name="Straight Arrow Connector 532">
              <a:extLst>
                <a:ext uri="{FF2B5EF4-FFF2-40B4-BE49-F238E27FC236}">
                  <a16:creationId xmlns:a16="http://schemas.microsoft.com/office/drawing/2014/main" id="{2839A496-5E31-49BC-8437-075BB1ACC510}"/>
                </a:ext>
              </a:extLst>
            </p:cNvPr>
            <p:cNvCxnSpPr>
              <a:cxnSpLocks/>
            </p:cNvCxnSpPr>
            <p:nvPr/>
          </p:nvCxnSpPr>
          <p:spPr>
            <a:xfrm>
              <a:off x="22609547" y="24069627"/>
              <a:ext cx="281119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8B359A96-B30B-4C17-B46F-25412604648E}"/>
                </a:ext>
              </a:extLst>
            </p:cNvPr>
            <p:cNvSpPr txBox="1"/>
            <p:nvPr/>
          </p:nvSpPr>
          <p:spPr>
            <a:xfrm>
              <a:off x="23444549" y="23660388"/>
              <a:ext cx="153060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535" name="Straight Arrow Connector 534">
              <a:extLst>
                <a:ext uri="{FF2B5EF4-FFF2-40B4-BE49-F238E27FC236}">
                  <a16:creationId xmlns:a16="http://schemas.microsoft.com/office/drawing/2014/main" id="{38E093D5-90CA-47E9-8B48-CB1D53C09F18}"/>
                </a:ext>
              </a:extLst>
            </p:cNvPr>
            <p:cNvCxnSpPr>
              <a:cxnSpLocks/>
            </p:cNvCxnSpPr>
            <p:nvPr/>
          </p:nvCxnSpPr>
          <p:spPr>
            <a:xfrm>
              <a:off x="25421130" y="24205168"/>
              <a:ext cx="0" cy="10078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278B83C0-9E86-4CDD-9637-98BD6DCC6BF7}"/>
                </a:ext>
              </a:extLst>
            </p:cNvPr>
            <p:cNvSpPr txBox="1"/>
            <p:nvPr/>
          </p:nvSpPr>
          <p:spPr>
            <a:xfrm>
              <a:off x="25421129" y="24549722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88896B33-0333-4374-9169-E3248C6C06DB}"/>
                </a:ext>
              </a:extLst>
            </p:cNvPr>
            <p:cNvCxnSpPr>
              <a:cxnSpLocks/>
            </p:cNvCxnSpPr>
            <p:nvPr/>
          </p:nvCxnSpPr>
          <p:spPr>
            <a:xfrm>
              <a:off x="22645695" y="24176864"/>
              <a:ext cx="0" cy="10218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3B68AA40-FFE0-40BC-82EA-C9BF28A0BACB}"/>
                </a:ext>
              </a:extLst>
            </p:cNvPr>
            <p:cNvSpPr txBox="1"/>
            <p:nvPr/>
          </p:nvSpPr>
          <p:spPr>
            <a:xfrm>
              <a:off x="21020968" y="24140661"/>
              <a:ext cx="1703207" cy="993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dirty="0"/>
                <a:t>Filter parameter</a:t>
              </a:r>
            </a:p>
            <a:p>
              <a:pPr algn="ctr"/>
              <a:r>
                <a:rPr lang="en-US" sz="1953" dirty="0"/>
                <a:t>part</a:t>
              </a:r>
            </a:p>
          </p:txBody>
        </p:sp>
      </p:grpSp>
      <p:sp>
        <p:nvSpPr>
          <p:cNvPr id="544" name="TextBox 543">
            <a:extLst>
              <a:ext uri="{FF2B5EF4-FFF2-40B4-BE49-F238E27FC236}">
                <a16:creationId xmlns:a16="http://schemas.microsoft.com/office/drawing/2014/main" id="{EFCBDC77-7ADD-4885-B0AF-C1B18571054B}"/>
              </a:ext>
            </a:extLst>
          </p:cNvPr>
          <p:cNvSpPr txBox="1"/>
          <p:nvPr/>
        </p:nvSpPr>
        <p:spPr>
          <a:xfrm>
            <a:off x="22592043" y="25954681"/>
            <a:ext cx="2889347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 dirty="0"/>
              <a:t>Current value in SRAM2</a:t>
            </a:r>
          </a:p>
        </p:txBody>
      </p:sp>
    </p:spTree>
    <p:extLst>
      <p:ext uri="{BB962C8B-B14F-4D97-AF65-F5344CB8AC3E}">
        <p14:creationId xmlns:p14="http://schemas.microsoft.com/office/powerpoint/2010/main" val="130794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7833996" y="1996338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7613284" y="7816404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10(b’1010) 	10(b’1010)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7786321" y="8259194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022374" y="552129"/>
            <a:ext cx="4500507" cy="3758438"/>
            <a:chOff x="4089120" y="12545560"/>
            <a:chExt cx="4500506" cy="3758434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6E670C26-51F2-4F59-9F43-CB1D4377874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5246573" y="15911130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57B0C44-E4F3-46EE-8064-9B41E90E4273}"/>
              </a:ext>
            </a:extLst>
          </p:cNvPr>
          <p:cNvGrpSpPr/>
          <p:nvPr/>
        </p:nvGrpSpPr>
        <p:grpSpPr>
          <a:xfrm>
            <a:off x="10718154" y="795569"/>
            <a:ext cx="5458527" cy="3394380"/>
            <a:chOff x="17180369" y="4593834"/>
            <a:chExt cx="5458525" cy="3394379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832E607-1CBA-452C-9977-63FFBCEA6EA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DDDB4D0-0F2C-4217-B63B-42A0B73BE52B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2BBD266D-09AE-4E2F-8DFE-14312AE6EAE2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9B75544C-57C9-4B2D-A9D9-30ACB928CAC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83AC6EFF-D067-4D84-8A0B-2DAEDCA36562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81966F7A-6315-4BE7-B532-FD4121E6F9C3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2725759-2E80-4362-BF4C-E3D586FA2AC9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0D2E6D56-CE82-4E1B-8C3B-9A1DC591778D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1266580B-2D67-4913-A607-679C019735B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x </a:t>
              </a:r>
            </a:p>
          </p:txBody>
        </p: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8D7467AF-AD0B-4134-9435-8AFCD8F16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48DFB4A-6589-45E2-AA5E-5F87BC06B130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51FE199E-71A4-4083-9B9D-CA144209D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B68C1AF-B2D8-4A3C-9017-87570D8604B7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288E6D97-561E-494B-A234-4612D22475E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527402-34A5-4FD7-A6CF-3B744C6733B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4C593BC4-D294-41BD-BC35-3D42AEE18D14}"/>
                </a:ext>
              </a:extLst>
            </p:cNvPr>
            <p:cNvSpPr txBox="1"/>
            <p:nvPr/>
          </p:nvSpPr>
          <p:spPr>
            <a:xfrm>
              <a:off x="18889108" y="6994287"/>
              <a:ext cx="2809192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  <a:p>
              <a:pPr algn="ctr"/>
              <a:r>
                <a:rPr lang="en-US" sz="1953"/>
                <a:t>x means high impedance, no data is saved</a:t>
              </a: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1902286" y="6114481"/>
            <a:ext cx="1855740" cy="3867719"/>
            <a:chOff x="13339915" y="11456954"/>
            <a:chExt cx="1686444" cy="9106046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39915" y="11456954"/>
              <a:ext cx="1686444" cy="29988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5000" y="12608084"/>
              <a:ext cx="0" cy="7954916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2716257" y="712212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Acquisition1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1197838" y="6983626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histogram2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CF666B7E-01E1-407D-8D61-B9090B1C0101}"/>
              </a:ext>
            </a:extLst>
          </p:cNvPr>
          <p:cNvSpPr txBox="1"/>
          <p:nvPr/>
        </p:nvSpPr>
        <p:spPr>
          <a:xfrm>
            <a:off x="1902286" y="6114480"/>
            <a:ext cx="1855740" cy="7284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97B8B0F-CCF7-451E-A902-E2201ACE9FFB}"/>
                  </a:ext>
                </a:extLst>
              </p:cNvPr>
              <p:cNvSpPr/>
              <p:nvPr/>
            </p:nvSpPr>
            <p:spPr>
              <a:xfrm>
                <a:off x="10537737" y="7296440"/>
                <a:ext cx="2953928" cy="22491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If(6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14)</a:t>
                </a:r>
              </a:p>
              <a:p>
                <a:pPr algn="ctr"/>
                <a:r>
                  <a:rPr lang="en-US" sz="2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 dirty="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6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Else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Do nothing</a:t>
                </a:r>
              </a:p>
            </p:txBody>
          </p:sp>
        </mc:Choice>
        <mc:Fallback xmlns="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97B8B0F-CCF7-451E-A902-E2201ACE9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737" y="7296440"/>
                <a:ext cx="2953928" cy="22491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4" name="Group 403">
            <a:extLst>
              <a:ext uri="{FF2B5EF4-FFF2-40B4-BE49-F238E27FC236}">
                <a16:creationId xmlns:a16="http://schemas.microsoft.com/office/drawing/2014/main" id="{A7282631-9A2F-45CE-8B20-D40271A2966A}"/>
              </a:ext>
            </a:extLst>
          </p:cNvPr>
          <p:cNvGrpSpPr/>
          <p:nvPr/>
        </p:nvGrpSpPr>
        <p:grpSpPr>
          <a:xfrm>
            <a:off x="15376490" y="6490894"/>
            <a:ext cx="4500507" cy="3742210"/>
            <a:chOff x="8590157" y="12547048"/>
            <a:chExt cx="4500506" cy="3742212"/>
          </a:xfrm>
        </p:grpSpPr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AA2263BB-F7CE-499E-BA0B-4FBEBDC37810}"/>
                </a:ext>
              </a:extLst>
            </p:cNvPr>
            <p:cNvSpPr txBox="1"/>
            <p:nvPr/>
          </p:nvSpPr>
          <p:spPr>
            <a:xfrm>
              <a:off x="9942290" y="15896396"/>
              <a:ext cx="252509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 dirty="0"/>
                <a:t>Histogram 1 in SRAM1</a:t>
              </a:r>
            </a:p>
          </p:txBody>
        </p: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76DC1701-C8F4-4F89-9404-8C7CF7510A7A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3ACBBAD9-D4F1-48E3-8B92-3670069E40CF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F0B5837D-B051-4508-A176-30A13BA7D78B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E7212F36-EF20-4AFF-AD3A-F603BEB3426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3E6B444F-C89A-4594-AA0C-8D8B58CC2D27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7F294620-5EDB-4505-A3ED-90D1856CF42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cxnSp>
            <p:nvCxnSpPr>
              <p:cNvPr id="412" name="Straight Arrow Connector 411">
                <a:extLst>
                  <a:ext uri="{FF2B5EF4-FFF2-40B4-BE49-F238E27FC236}">
                    <a16:creationId xmlns:a16="http://schemas.microsoft.com/office/drawing/2014/main" id="{92D30C7A-EDBE-4039-90C5-01C4CA11C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A2D5E771-0CBC-42C6-A543-B5775839F652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414" name="Straight Arrow Connector 413">
                <a:extLst>
                  <a:ext uri="{FF2B5EF4-FFF2-40B4-BE49-F238E27FC236}">
                    <a16:creationId xmlns:a16="http://schemas.microsoft.com/office/drawing/2014/main" id="{D20E4BCD-DB1A-4FF7-A07C-53A0996E2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EA24F5B8-48D2-45C6-B7A9-E4938E29BA11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B54CA40F-5D09-425B-94FF-F681A5CF6E8B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BDD59A7C-E6B4-4807-AF0A-1038E1DBE62C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DEE7F96E-AC6C-49E1-9CC4-A7776C137261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BD679336-E19A-4172-98FE-2C9C65EB0309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2974EBCE-B59A-42A7-96D4-C42817C3CDF1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C7637AB5-7A69-4186-A52D-5BA85E488A7D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 4(b’100)</a:t>
                </a:r>
              </a:p>
            </p:txBody>
          </p: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C4D28A74-1A40-4F27-8599-2C3561970523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94E8B32C-D978-4498-98DF-B464AC59DCA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81548167-AF60-4444-A9A7-BD5AC53DB818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5774F7C0-402E-4DC8-A4BE-34274696F2DE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846223B0-10DC-472E-AF60-02E8E13DBD58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427" name="Arrow: Right 426">
            <a:extLst>
              <a:ext uri="{FF2B5EF4-FFF2-40B4-BE49-F238E27FC236}">
                <a16:creationId xmlns:a16="http://schemas.microsoft.com/office/drawing/2014/main" id="{617C306E-69F4-4632-89FA-B1C91F16F36D}"/>
              </a:ext>
            </a:extLst>
          </p:cNvPr>
          <p:cNvSpPr/>
          <p:nvPr/>
        </p:nvSpPr>
        <p:spPr>
          <a:xfrm>
            <a:off x="13654514" y="8127328"/>
            <a:ext cx="1629560" cy="2117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Arrow: Bent 427">
            <a:extLst>
              <a:ext uri="{FF2B5EF4-FFF2-40B4-BE49-F238E27FC236}">
                <a16:creationId xmlns:a16="http://schemas.microsoft.com/office/drawing/2014/main" id="{BEEA3697-D22F-4581-B7E4-47ABA8F78B19}"/>
              </a:ext>
            </a:extLst>
          </p:cNvPr>
          <p:cNvSpPr/>
          <p:nvPr/>
        </p:nvSpPr>
        <p:spPr>
          <a:xfrm rot="10800000" flipH="1">
            <a:off x="4045104" y="6506885"/>
            <a:ext cx="6370894" cy="1810868"/>
          </a:xfrm>
          <a:prstGeom prst="bentArrow">
            <a:avLst>
              <a:gd name="adj1" fmla="val 6323"/>
              <a:gd name="adj2" fmla="val 6061"/>
              <a:gd name="adj3" fmla="val 8962"/>
              <a:gd name="adj4" fmla="val 4177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E4628E16-C0AB-4EA8-8BA9-87FAD6239EAF}"/>
              </a:ext>
            </a:extLst>
          </p:cNvPr>
          <p:cNvSpPr txBox="1"/>
          <p:nvPr/>
        </p:nvSpPr>
        <p:spPr>
          <a:xfrm>
            <a:off x="13071171" y="7800348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….5b’101)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7B08F081-D0B9-4E0F-847D-16DD8A6EE3A1}"/>
              </a:ext>
            </a:extLst>
          </p:cNvPr>
          <p:cNvSpPr txBox="1"/>
          <p:nvPr/>
        </p:nvSpPr>
        <p:spPr>
          <a:xfrm>
            <a:off x="13337542" y="8433388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addr</a:t>
            </a:r>
            <a:endParaRPr lang="en-US" dirty="0"/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83930E34-90AF-4495-825D-32FAB083BFA0}"/>
              </a:ext>
            </a:extLst>
          </p:cNvPr>
          <p:cNvSpPr txBox="1"/>
          <p:nvPr/>
        </p:nvSpPr>
        <p:spPr>
          <a:xfrm>
            <a:off x="4857401" y="779152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11(b’1011)	15(b’1111) 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799AC3B7-3BF1-48E7-84BC-85340D401226}"/>
              </a:ext>
            </a:extLst>
          </p:cNvPr>
          <p:cNvSpPr txBox="1"/>
          <p:nvPr/>
        </p:nvSpPr>
        <p:spPr>
          <a:xfrm>
            <a:off x="5013165" y="836460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439" name="Arrow: Right 438">
            <a:extLst>
              <a:ext uri="{FF2B5EF4-FFF2-40B4-BE49-F238E27FC236}">
                <a16:creationId xmlns:a16="http://schemas.microsoft.com/office/drawing/2014/main" id="{D26A89E2-F6C9-4F73-8F10-9406A870B88C}"/>
              </a:ext>
            </a:extLst>
          </p:cNvPr>
          <p:cNvSpPr/>
          <p:nvPr/>
        </p:nvSpPr>
        <p:spPr>
          <a:xfrm>
            <a:off x="13909743" y="17729385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E588DAF9-2A3A-46EA-AE98-78B92052E052}"/>
              </a:ext>
            </a:extLst>
          </p:cNvPr>
          <p:cNvSpPr txBox="1"/>
          <p:nvPr/>
        </p:nvSpPr>
        <p:spPr>
          <a:xfrm>
            <a:off x="874052" y="16660208"/>
            <a:ext cx="152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Finish building histogram2</a:t>
            </a:r>
          </a:p>
        </p:txBody>
      </p: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2668780D-8D07-4C06-B27D-32887544FBAD}"/>
              </a:ext>
            </a:extLst>
          </p:cNvPr>
          <p:cNvGrpSpPr/>
          <p:nvPr/>
        </p:nvGrpSpPr>
        <p:grpSpPr>
          <a:xfrm>
            <a:off x="1762050" y="16099823"/>
            <a:ext cx="1855740" cy="3529955"/>
            <a:chOff x="13354331" y="10917878"/>
            <a:chExt cx="1686444" cy="7912690"/>
          </a:xfrm>
        </p:grpSpPr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E74C9E8C-51C1-417D-85DD-5793D6CA5727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DCCF3A1E-B47E-4DD0-98B8-027181221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4" name="TextBox 443">
            <a:extLst>
              <a:ext uri="{FF2B5EF4-FFF2-40B4-BE49-F238E27FC236}">
                <a16:creationId xmlns:a16="http://schemas.microsoft.com/office/drawing/2014/main" id="{DDCDDF88-513C-4A9D-8DD9-C741F32D0059}"/>
              </a:ext>
            </a:extLst>
          </p:cNvPr>
          <p:cNvSpPr txBox="1"/>
          <p:nvPr/>
        </p:nvSpPr>
        <p:spPr>
          <a:xfrm>
            <a:off x="15537965" y="17677054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= 10(b’1010)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CF73121-505E-4B55-B9E4-0E4268C80E9F}"/>
              </a:ext>
            </a:extLst>
          </p:cNvPr>
          <p:cNvSpPr txBox="1"/>
          <p:nvPr/>
        </p:nvSpPr>
        <p:spPr>
          <a:xfrm>
            <a:off x="2713012" y="16660208"/>
            <a:ext cx="152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Final result calculation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70F5E4-4772-4B9D-BD79-8AF8C121AA0D}"/>
              </a:ext>
            </a:extLst>
          </p:cNvPr>
          <p:cNvGrpSpPr/>
          <p:nvPr/>
        </p:nvGrpSpPr>
        <p:grpSpPr>
          <a:xfrm>
            <a:off x="8442916" y="16829767"/>
            <a:ext cx="5387914" cy="2134814"/>
            <a:chOff x="7989955" y="16437554"/>
            <a:chExt cx="5387914" cy="2134814"/>
          </a:xfrm>
        </p:grpSpPr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69B43363-58BD-4598-9F18-3924BE938DF2}"/>
                </a:ext>
              </a:extLst>
            </p:cNvPr>
            <p:cNvGrpSpPr/>
            <p:nvPr/>
          </p:nvGrpSpPr>
          <p:grpSpPr>
            <a:xfrm>
              <a:off x="7989955" y="16437554"/>
              <a:ext cx="5387914" cy="1575864"/>
              <a:chOff x="21020968" y="23660388"/>
              <a:chExt cx="5387914" cy="1575864"/>
            </a:xfrm>
          </p:grpSpPr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499DF2E8-97FA-4FD5-AE2A-CA196C54CF86}"/>
                  </a:ext>
                </a:extLst>
              </p:cNvPr>
              <p:cNvSpPr/>
              <p:nvPr/>
            </p:nvSpPr>
            <p:spPr>
              <a:xfrm>
                <a:off x="22771128" y="24202586"/>
                <a:ext cx="2542991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>
                    <a:solidFill>
                      <a:schemeClr val="tx1"/>
                    </a:solidFill>
                  </a:rPr>
                  <a:t>TH- -&gt; 6</a:t>
                </a:r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77FAC888-7FC5-4249-BC62-A1D07ECBD106}"/>
                  </a:ext>
                </a:extLst>
              </p:cNvPr>
              <p:cNvSpPr/>
              <p:nvPr/>
            </p:nvSpPr>
            <p:spPr>
              <a:xfrm>
                <a:off x="22771128" y="24547142"/>
                <a:ext cx="2542993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>
                    <a:solidFill>
                      <a:schemeClr val="tx1"/>
                    </a:solidFill>
                  </a:rPr>
                  <a:t>TH+ -&gt; 14</a:t>
                </a:r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5FDBD0B5-AED3-404C-A358-16B19E470353}"/>
                  </a:ext>
                </a:extLst>
              </p:cNvPr>
              <p:cNvSpPr/>
              <p:nvPr/>
            </p:nvSpPr>
            <p:spPr>
              <a:xfrm>
                <a:off x="22771129" y="24891697"/>
                <a:ext cx="2542993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>
                    <a:solidFill>
                      <a:schemeClr val="tx1"/>
                    </a:solidFill>
                  </a:rPr>
                  <a:t>CH -&gt; 5(b’101)</a:t>
                </a:r>
              </a:p>
            </p:txBody>
          </p:sp>
          <p:cxnSp>
            <p:nvCxnSpPr>
              <p:cNvPr id="505" name="Straight Arrow Connector 504">
                <a:extLst>
                  <a:ext uri="{FF2B5EF4-FFF2-40B4-BE49-F238E27FC236}">
                    <a16:creationId xmlns:a16="http://schemas.microsoft.com/office/drawing/2014/main" id="{31C61C1A-8795-480E-BEB2-CC1C67A7C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09547" y="24069627"/>
                <a:ext cx="281119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AC8957DF-EEDA-4DB7-AAE4-503C14E127A9}"/>
                  </a:ext>
                </a:extLst>
              </p:cNvPr>
              <p:cNvSpPr txBox="1"/>
              <p:nvPr/>
            </p:nvSpPr>
            <p:spPr>
              <a:xfrm>
                <a:off x="23444549" y="23660388"/>
                <a:ext cx="1530607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4 bits wide</a:t>
                </a:r>
              </a:p>
            </p:txBody>
          </p:sp>
          <p:cxnSp>
            <p:nvCxnSpPr>
              <p:cNvPr id="507" name="Straight Arrow Connector 506">
                <a:extLst>
                  <a:ext uri="{FF2B5EF4-FFF2-40B4-BE49-F238E27FC236}">
                    <a16:creationId xmlns:a16="http://schemas.microsoft.com/office/drawing/2014/main" id="{3892DE72-FC35-4E33-B00F-0B453E8F7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21130" y="24205168"/>
                <a:ext cx="0" cy="100788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07838B55-A523-4170-964F-F5DB23AE89D0}"/>
                  </a:ext>
                </a:extLst>
              </p:cNvPr>
              <p:cNvSpPr txBox="1"/>
              <p:nvPr/>
            </p:nvSpPr>
            <p:spPr>
              <a:xfrm>
                <a:off x="25421129" y="24549722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509" name="Straight Arrow Connector 508">
                <a:extLst>
                  <a:ext uri="{FF2B5EF4-FFF2-40B4-BE49-F238E27FC236}">
                    <a16:creationId xmlns:a16="http://schemas.microsoft.com/office/drawing/2014/main" id="{3396AFE9-DE14-45DB-824F-EB1AF8023E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5695" y="24176864"/>
                <a:ext cx="0" cy="10218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E53D5DBC-DDB7-42BB-B3A4-88A8CFBEDEFD}"/>
                  </a:ext>
                </a:extLst>
              </p:cNvPr>
              <p:cNvSpPr txBox="1"/>
              <p:nvPr/>
            </p:nvSpPr>
            <p:spPr>
              <a:xfrm>
                <a:off x="21020968" y="24140661"/>
                <a:ext cx="1703207" cy="993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 dirty="0"/>
                  <a:t>Filter parameter</a:t>
                </a:r>
              </a:p>
              <a:p>
                <a:pPr algn="ctr"/>
                <a:r>
                  <a:rPr lang="en-US" sz="1953" dirty="0"/>
                  <a:t>part</a:t>
                </a:r>
              </a:p>
            </p:txBody>
          </p:sp>
        </p:grp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8B67A2CC-7BCA-452A-92F9-3BF34FD6F7F1}"/>
                </a:ext>
              </a:extLst>
            </p:cNvPr>
            <p:cNvSpPr txBox="1"/>
            <p:nvPr/>
          </p:nvSpPr>
          <p:spPr>
            <a:xfrm>
              <a:off x="9671846" y="18179504"/>
              <a:ext cx="28893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 dirty="0"/>
                <a:t>Current value in SRAM2</a:t>
              </a:r>
            </a:p>
          </p:txBody>
        </p:sp>
      </p:grpSp>
      <p:sp>
        <p:nvSpPr>
          <p:cNvPr id="512" name="Arrow: Right 511">
            <a:extLst>
              <a:ext uri="{FF2B5EF4-FFF2-40B4-BE49-F238E27FC236}">
                <a16:creationId xmlns:a16="http://schemas.microsoft.com/office/drawing/2014/main" id="{44A18DA6-99DA-4FFC-A49A-0FE9ABE394D9}"/>
              </a:ext>
            </a:extLst>
          </p:cNvPr>
          <p:cNvSpPr/>
          <p:nvPr/>
        </p:nvSpPr>
        <p:spPr>
          <a:xfrm>
            <a:off x="8488315" y="13049857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408D6244-E79F-48A1-BC24-FC8BFA86D94A}"/>
              </a:ext>
            </a:extLst>
          </p:cNvPr>
          <p:cNvSpPr txBox="1"/>
          <p:nvPr/>
        </p:nvSpPr>
        <p:spPr>
          <a:xfrm>
            <a:off x="8462323" y="13325647"/>
            <a:ext cx="208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the peak value of first histogram in first Address</a:t>
            </a: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3E2F0BBA-B8F9-4D8B-AEA8-FD5A16015AB2}"/>
              </a:ext>
            </a:extLst>
          </p:cNvPr>
          <p:cNvSpPr txBox="1"/>
          <p:nvPr/>
        </p:nvSpPr>
        <p:spPr>
          <a:xfrm>
            <a:off x="993668" y="11410610"/>
            <a:ext cx="17387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Finish building histogram2</a:t>
            </a:r>
          </a:p>
          <a:p>
            <a:endParaRPr lang="en-US" altLang="zh-CN" dirty="0"/>
          </a:p>
          <a:p>
            <a:r>
              <a:rPr lang="en-US" altLang="zh-CN" dirty="0"/>
              <a:t>Find out the peak value</a:t>
            </a:r>
          </a:p>
        </p:txBody>
      </p: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F35B4861-55D4-423A-BB9C-CC52A7E62603}"/>
              </a:ext>
            </a:extLst>
          </p:cNvPr>
          <p:cNvGrpSpPr/>
          <p:nvPr/>
        </p:nvGrpSpPr>
        <p:grpSpPr>
          <a:xfrm>
            <a:off x="1881666" y="10850225"/>
            <a:ext cx="1855740" cy="4423536"/>
            <a:chOff x="13354331" y="10917878"/>
            <a:chExt cx="1686444" cy="7912690"/>
          </a:xfrm>
        </p:grpSpPr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EAD8740A-322C-42DF-97B7-25DB219FA3CF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19" name="Straight Arrow Connector 518">
              <a:extLst>
                <a:ext uri="{FF2B5EF4-FFF2-40B4-BE49-F238E27FC236}">
                  <a16:creationId xmlns:a16="http://schemas.microsoft.com/office/drawing/2014/main" id="{8C8D45F5-1743-4DCA-B887-CBC611F169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8" name="TextBox 637">
            <a:extLst>
              <a:ext uri="{FF2B5EF4-FFF2-40B4-BE49-F238E27FC236}">
                <a16:creationId xmlns:a16="http://schemas.microsoft.com/office/drawing/2014/main" id="{FEFCD44F-1B71-4F25-AA26-88A05F84A916}"/>
              </a:ext>
            </a:extLst>
          </p:cNvPr>
          <p:cNvSpPr txBox="1"/>
          <p:nvPr/>
        </p:nvSpPr>
        <p:spPr>
          <a:xfrm>
            <a:off x="8471497" y="12388575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 value of first histogram (4(b’100))</a:t>
            </a:r>
          </a:p>
        </p:txBody>
      </p: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C090CD81-0A3A-4A94-9B81-E1DB7AC5454F}"/>
              </a:ext>
            </a:extLst>
          </p:cNvPr>
          <p:cNvGrpSpPr/>
          <p:nvPr/>
        </p:nvGrpSpPr>
        <p:grpSpPr>
          <a:xfrm>
            <a:off x="4032333" y="11424245"/>
            <a:ext cx="4500507" cy="3742210"/>
            <a:chOff x="8590157" y="12547048"/>
            <a:chExt cx="4500506" cy="3742212"/>
          </a:xfrm>
        </p:grpSpPr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3FE4A633-C0B3-43D2-9F83-6D534DD7B737}"/>
                </a:ext>
              </a:extLst>
            </p:cNvPr>
            <p:cNvSpPr txBox="1"/>
            <p:nvPr/>
          </p:nvSpPr>
          <p:spPr>
            <a:xfrm>
              <a:off x="9942290" y="15896396"/>
              <a:ext cx="252509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 dirty="0"/>
                <a:t>Histogram 1 in SRAM1</a:t>
              </a:r>
            </a:p>
          </p:txBody>
        </p:sp>
        <p:grpSp>
          <p:nvGrpSpPr>
            <p:cNvPr id="665" name="Group 664">
              <a:extLst>
                <a:ext uri="{FF2B5EF4-FFF2-40B4-BE49-F238E27FC236}">
                  <a16:creationId xmlns:a16="http://schemas.microsoft.com/office/drawing/2014/main" id="{7385311A-460A-4658-B993-A3BE9A80EE3A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666" name="Rectangle 665">
                <a:extLst>
                  <a:ext uri="{FF2B5EF4-FFF2-40B4-BE49-F238E27FC236}">
                    <a16:creationId xmlns:a16="http://schemas.microsoft.com/office/drawing/2014/main" id="{BA2F2F4E-F5FE-4600-99A0-8CA826484B97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67" name="Rectangle 666">
                <a:extLst>
                  <a:ext uri="{FF2B5EF4-FFF2-40B4-BE49-F238E27FC236}">
                    <a16:creationId xmlns:a16="http://schemas.microsoft.com/office/drawing/2014/main" id="{DED4F08C-FDCD-477A-8504-9A5A751CF774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68" name="Rectangle 667">
                <a:extLst>
                  <a:ext uri="{FF2B5EF4-FFF2-40B4-BE49-F238E27FC236}">
                    <a16:creationId xmlns:a16="http://schemas.microsoft.com/office/drawing/2014/main" id="{106B5A91-D471-4959-8577-0C4B4D8FF9A9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69" name="Rectangle 668">
                <a:extLst>
                  <a:ext uri="{FF2B5EF4-FFF2-40B4-BE49-F238E27FC236}">
                    <a16:creationId xmlns:a16="http://schemas.microsoft.com/office/drawing/2014/main" id="{03916F5E-5E75-4C8F-9B84-F787644FE4ED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70" name="Rectangle 669">
                <a:extLst>
                  <a:ext uri="{FF2B5EF4-FFF2-40B4-BE49-F238E27FC236}">
                    <a16:creationId xmlns:a16="http://schemas.microsoft.com/office/drawing/2014/main" id="{1A444952-F19B-4F91-9D7F-C4DEB0025021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cxnSp>
            <p:nvCxnSpPr>
              <p:cNvPr id="671" name="Straight Arrow Connector 670">
                <a:extLst>
                  <a:ext uri="{FF2B5EF4-FFF2-40B4-BE49-F238E27FC236}">
                    <a16:creationId xmlns:a16="http://schemas.microsoft.com/office/drawing/2014/main" id="{338CDB4D-6C97-45E5-A1AB-546FC3EBAE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2" name="TextBox 671">
                <a:extLst>
                  <a:ext uri="{FF2B5EF4-FFF2-40B4-BE49-F238E27FC236}">
                    <a16:creationId xmlns:a16="http://schemas.microsoft.com/office/drawing/2014/main" id="{E0791D18-9ABB-41E9-BDC9-88B51AB9E736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dirty="0"/>
                  <a:t>3 bits wide</a:t>
                </a:r>
              </a:p>
            </p:txBody>
          </p:sp>
          <p:cxnSp>
            <p:nvCxnSpPr>
              <p:cNvPr id="673" name="Straight Arrow Connector 672">
                <a:extLst>
                  <a:ext uri="{FF2B5EF4-FFF2-40B4-BE49-F238E27FC236}">
                    <a16:creationId xmlns:a16="http://schemas.microsoft.com/office/drawing/2014/main" id="{1F3EA089-6936-48D3-B7EC-C25C26B38F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4" name="TextBox 673">
                <a:extLst>
                  <a:ext uri="{FF2B5EF4-FFF2-40B4-BE49-F238E27FC236}">
                    <a16:creationId xmlns:a16="http://schemas.microsoft.com/office/drawing/2014/main" id="{6193FDFE-227A-4C50-8663-5344E29761CE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819F08BD-E8C5-4A92-B004-7F764FA15972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676" name="TextBox 675">
                <a:extLst>
                  <a:ext uri="{FF2B5EF4-FFF2-40B4-BE49-F238E27FC236}">
                    <a16:creationId xmlns:a16="http://schemas.microsoft.com/office/drawing/2014/main" id="{0076A904-3891-446A-AE14-24AD7CDE76BD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677" name="TextBox 676">
                <a:extLst>
                  <a:ext uri="{FF2B5EF4-FFF2-40B4-BE49-F238E27FC236}">
                    <a16:creationId xmlns:a16="http://schemas.microsoft.com/office/drawing/2014/main" id="{7D53EDB1-03BE-4629-B47A-D9A43B7294EF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678" name="TextBox 677">
                <a:extLst>
                  <a:ext uri="{FF2B5EF4-FFF2-40B4-BE49-F238E27FC236}">
                    <a16:creationId xmlns:a16="http://schemas.microsoft.com/office/drawing/2014/main" id="{C5428CE2-19BF-4A20-8386-A274C7FACE7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74AD774C-B5E6-4CDE-AEE1-EA59BE3C0FE2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680" name="TextBox 679">
                <a:extLst>
                  <a:ext uri="{FF2B5EF4-FFF2-40B4-BE49-F238E27FC236}">
                    <a16:creationId xmlns:a16="http://schemas.microsoft.com/office/drawing/2014/main" id="{FE8A1785-8127-4EF6-8DEA-E3069B3FFBAF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 4(b’100)</a:t>
                </a:r>
              </a:p>
            </p:txBody>
          </p:sp>
          <p:sp>
            <p:nvSpPr>
              <p:cNvPr id="681" name="TextBox 680">
                <a:extLst>
                  <a:ext uri="{FF2B5EF4-FFF2-40B4-BE49-F238E27FC236}">
                    <a16:creationId xmlns:a16="http://schemas.microsoft.com/office/drawing/2014/main" id="{1585489F-F1B4-430E-B12F-17D075D10C9F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0046C55A-E211-4CB4-A782-67D583FF33FA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18AD46AF-A06E-4090-BD9D-F483CC26DC67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84" name="TextBox 683">
                <a:extLst>
                  <a:ext uri="{FF2B5EF4-FFF2-40B4-BE49-F238E27FC236}">
                    <a16:creationId xmlns:a16="http://schemas.microsoft.com/office/drawing/2014/main" id="{4132AB01-5558-4409-AD07-B593C4889335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685" name="TextBox 684">
                <a:extLst>
                  <a:ext uri="{FF2B5EF4-FFF2-40B4-BE49-F238E27FC236}">
                    <a16:creationId xmlns:a16="http://schemas.microsoft.com/office/drawing/2014/main" id="{5039E017-392A-496F-B6B7-07181F977D43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686" name="Group 685">
            <a:extLst>
              <a:ext uri="{FF2B5EF4-FFF2-40B4-BE49-F238E27FC236}">
                <a16:creationId xmlns:a16="http://schemas.microsoft.com/office/drawing/2014/main" id="{11F2A3DF-E125-41DF-9799-D0FB53F4F175}"/>
              </a:ext>
            </a:extLst>
          </p:cNvPr>
          <p:cNvGrpSpPr/>
          <p:nvPr/>
        </p:nvGrpSpPr>
        <p:grpSpPr>
          <a:xfrm>
            <a:off x="11128379" y="11400255"/>
            <a:ext cx="4500507" cy="3742210"/>
            <a:chOff x="8590157" y="12547048"/>
            <a:chExt cx="4500506" cy="3742212"/>
          </a:xfrm>
        </p:grpSpPr>
        <p:sp>
          <p:nvSpPr>
            <p:cNvPr id="724" name="TextBox 723">
              <a:extLst>
                <a:ext uri="{FF2B5EF4-FFF2-40B4-BE49-F238E27FC236}">
                  <a16:creationId xmlns:a16="http://schemas.microsoft.com/office/drawing/2014/main" id="{0EF00360-43A2-4189-A338-02C8CFD440E9}"/>
                </a:ext>
              </a:extLst>
            </p:cNvPr>
            <p:cNvSpPr txBox="1"/>
            <p:nvPr/>
          </p:nvSpPr>
          <p:spPr>
            <a:xfrm>
              <a:off x="9942290" y="15896396"/>
              <a:ext cx="252509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 dirty="0"/>
                <a:t>Histogram 1 in SRAM1</a:t>
              </a:r>
            </a:p>
          </p:txBody>
        </p:sp>
        <p:grpSp>
          <p:nvGrpSpPr>
            <p:cNvPr id="725" name="Group 724">
              <a:extLst>
                <a:ext uri="{FF2B5EF4-FFF2-40B4-BE49-F238E27FC236}">
                  <a16:creationId xmlns:a16="http://schemas.microsoft.com/office/drawing/2014/main" id="{3F399F66-A55E-4E93-A009-00FBED364C5F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726" name="Rectangle 725">
                <a:extLst>
                  <a:ext uri="{FF2B5EF4-FFF2-40B4-BE49-F238E27FC236}">
                    <a16:creationId xmlns:a16="http://schemas.microsoft.com/office/drawing/2014/main" id="{21731DA8-0565-42B2-81FB-ACC07BFECA53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8D41B4CC-D1B6-4701-BD71-72414977CC7A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>
                    <a:solidFill>
                      <a:schemeClr val="tx1"/>
                    </a:solidFill>
                  </a:rPr>
                  <a:t>4(b’100)</a:t>
                </a:r>
              </a:p>
            </p:txBody>
          </p:sp>
          <p:sp>
            <p:nvSpPr>
              <p:cNvPr id="728" name="Rectangle 727">
                <a:extLst>
                  <a:ext uri="{FF2B5EF4-FFF2-40B4-BE49-F238E27FC236}">
                    <a16:creationId xmlns:a16="http://schemas.microsoft.com/office/drawing/2014/main" id="{30B73D84-D52D-463B-93F3-E3E62FFE9476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29" name="Rectangle 728">
                <a:extLst>
                  <a:ext uri="{FF2B5EF4-FFF2-40B4-BE49-F238E27FC236}">
                    <a16:creationId xmlns:a16="http://schemas.microsoft.com/office/drawing/2014/main" id="{ABC7AFB2-ECD0-4B11-96F8-C098B52C11F4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30" name="Rectangle 729">
                <a:extLst>
                  <a:ext uri="{FF2B5EF4-FFF2-40B4-BE49-F238E27FC236}">
                    <a16:creationId xmlns:a16="http://schemas.microsoft.com/office/drawing/2014/main" id="{3F4F815D-B683-4954-BDB3-36476DF9DB99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cxnSp>
            <p:nvCxnSpPr>
              <p:cNvPr id="731" name="Straight Arrow Connector 730">
                <a:extLst>
                  <a:ext uri="{FF2B5EF4-FFF2-40B4-BE49-F238E27FC236}">
                    <a16:creationId xmlns:a16="http://schemas.microsoft.com/office/drawing/2014/main" id="{6B975FE3-EE73-442C-99DF-92B3F7DC8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2" name="TextBox 731">
                <a:extLst>
                  <a:ext uri="{FF2B5EF4-FFF2-40B4-BE49-F238E27FC236}">
                    <a16:creationId xmlns:a16="http://schemas.microsoft.com/office/drawing/2014/main" id="{1B116E28-8BDF-4495-91C3-FC801F8515F4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dirty="0"/>
                  <a:t>3 bits wide</a:t>
                </a:r>
              </a:p>
            </p:txBody>
          </p:sp>
          <p:cxnSp>
            <p:nvCxnSpPr>
              <p:cNvPr id="733" name="Straight Arrow Connector 732">
                <a:extLst>
                  <a:ext uri="{FF2B5EF4-FFF2-40B4-BE49-F238E27FC236}">
                    <a16:creationId xmlns:a16="http://schemas.microsoft.com/office/drawing/2014/main" id="{8656C088-15BC-49EF-A673-FF38894EBB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4" name="TextBox 733">
                <a:extLst>
                  <a:ext uri="{FF2B5EF4-FFF2-40B4-BE49-F238E27FC236}">
                    <a16:creationId xmlns:a16="http://schemas.microsoft.com/office/drawing/2014/main" id="{5AC8C981-5018-4BA7-8973-C47605CF2039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id="{B301A4D2-D6D3-42A0-904F-ACA44AAA098A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736" name="TextBox 735">
                <a:extLst>
                  <a:ext uri="{FF2B5EF4-FFF2-40B4-BE49-F238E27FC236}">
                    <a16:creationId xmlns:a16="http://schemas.microsoft.com/office/drawing/2014/main" id="{F03A4FDA-73F7-4598-8678-B5B39E949F41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737" name="TextBox 736">
                <a:extLst>
                  <a:ext uri="{FF2B5EF4-FFF2-40B4-BE49-F238E27FC236}">
                    <a16:creationId xmlns:a16="http://schemas.microsoft.com/office/drawing/2014/main" id="{D152180D-A204-430C-ABAA-6DFC4789F76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738" name="TextBox 737">
                <a:extLst>
                  <a:ext uri="{FF2B5EF4-FFF2-40B4-BE49-F238E27FC236}">
                    <a16:creationId xmlns:a16="http://schemas.microsoft.com/office/drawing/2014/main" id="{6DBBA665-F03D-43DB-AC2A-C87C3609A997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739" name="TextBox 738">
                <a:extLst>
                  <a:ext uri="{FF2B5EF4-FFF2-40B4-BE49-F238E27FC236}">
                    <a16:creationId xmlns:a16="http://schemas.microsoft.com/office/drawing/2014/main" id="{B2D94AD5-0A67-4F04-891B-011FD5FAE40E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740" name="TextBox 739">
                <a:extLst>
                  <a:ext uri="{FF2B5EF4-FFF2-40B4-BE49-F238E27FC236}">
                    <a16:creationId xmlns:a16="http://schemas.microsoft.com/office/drawing/2014/main" id="{8B416FCD-372A-4A73-9DF5-95BD6A479F5E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 4(b’100)</a:t>
                </a:r>
              </a:p>
            </p:txBody>
          </p:sp>
          <p:sp>
            <p:nvSpPr>
              <p:cNvPr id="741" name="TextBox 740">
                <a:extLst>
                  <a:ext uri="{FF2B5EF4-FFF2-40B4-BE49-F238E27FC236}">
                    <a16:creationId xmlns:a16="http://schemas.microsoft.com/office/drawing/2014/main" id="{72D320A0-80E1-4EC3-8C0D-D37898587C86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742" name="Rectangle 741">
                <a:extLst>
                  <a:ext uri="{FF2B5EF4-FFF2-40B4-BE49-F238E27FC236}">
                    <a16:creationId xmlns:a16="http://schemas.microsoft.com/office/drawing/2014/main" id="{1A10EC2C-399B-4C26-9400-389DE454FE3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43" name="Rectangle 742">
                <a:extLst>
                  <a:ext uri="{FF2B5EF4-FFF2-40B4-BE49-F238E27FC236}">
                    <a16:creationId xmlns:a16="http://schemas.microsoft.com/office/drawing/2014/main" id="{0A44CBA9-2074-4F40-BAF0-6EFBA0360C8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44" name="TextBox 743">
                <a:extLst>
                  <a:ext uri="{FF2B5EF4-FFF2-40B4-BE49-F238E27FC236}">
                    <a16:creationId xmlns:a16="http://schemas.microsoft.com/office/drawing/2014/main" id="{3AE465AB-616A-48D6-90D7-7BF335EB07DE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745" name="TextBox 744">
                <a:extLst>
                  <a:ext uri="{FF2B5EF4-FFF2-40B4-BE49-F238E27FC236}">
                    <a16:creationId xmlns:a16="http://schemas.microsoft.com/office/drawing/2014/main" id="{8C477141-0200-4921-8D4E-27A0094782E9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735EACCD-65FB-4606-9FC2-C7D4E5B0C067}"/>
              </a:ext>
            </a:extLst>
          </p:cNvPr>
          <p:cNvGrpSpPr/>
          <p:nvPr/>
        </p:nvGrpSpPr>
        <p:grpSpPr>
          <a:xfrm>
            <a:off x="4068468" y="15950506"/>
            <a:ext cx="4500507" cy="3742210"/>
            <a:chOff x="8590157" y="12547048"/>
            <a:chExt cx="4500506" cy="3742212"/>
          </a:xfrm>
        </p:grpSpPr>
        <p:sp>
          <p:nvSpPr>
            <p:cNvPr id="747" name="TextBox 746">
              <a:extLst>
                <a:ext uri="{FF2B5EF4-FFF2-40B4-BE49-F238E27FC236}">
                  <a16:creationId xmlns:a16="http://schemas.microsoft.com/office/drawing/2014/main" id="{39254BE6-C61D-487C-80A9-5C84966F9C34}"/>
                </a:ext>
              </a:extLst>
            </p:cNvPr>
            <p:cNvSpPr txBox="1"/>
            <p:nvPr/>
          </p:nvSpPr>
          <p:spPr>
            <a:xfrm>
              <a:off x="9942290" y="15896396"/>
              <a:ext cx="252509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 dirty="0"/>
                <a:t>Histogram 1 in SRAM1</a:t>
              </a:r>
            </a:p>
          </p:txBody>
        </p:sp>
        <p:grpSp>
          <p:nvGrpSpPr>
            <p:cNvPr id="748" name="Group 747">
              <a:extLst>
                <a:ext uri="{FF2B5EF4-FFF2-40B4-BE49-F238E27FC236}">
                  <a16:creationId xmlns:a16="http://schemas.microsoft.com/office/drawing/2014/main" id="{EBC50AA7-E9CA-4E9D-8B6F-D13B5952D55E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749" name="Rectangle 748">
                <a:extLst>
                  <a:ext uri="{FF2B5EF4-FFF2-40B4-BE49-F238E27FC236}">
                    <a16:creationId xmlns:a16="http://schemas.microsoft.com/office/drawing/2014/main" id="{1E8FCFDD-9413-4150-B405-74A3A7D53D3E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50" name="Rectangle 749">
                <a:extLst>
                  <a:ext uri="{FF2B5EF4-FFF2-40B4-BE49-F238E27FC236}">
                    <a16:creationId xmlns:a16="http://schemas.microsoft.com/office/drawing/2014/main" id="{309D5ECB-8D90-4893-B65A-5A75B57A1D9F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>
                    <a:solidFill>
                      <a:schemeClr val="tx1"/>
                    </a:solidFill>
                  </a:rPr>
                  <a:t>4(b’100)</a:t>
                </a:r>
              </a:p>
            </p:txBody>
          </p: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2E27B3CB-D716-477A-9B1A-C954474F2FF1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52" name="Rectangle 751">
                <a:extLst>
                  <a:ext uri="{FF2B5EF4-FFF2-40B4-BE49-F238E27FC236}">
                    <a16:creationId xmlns:a16="http://schemas.microsoft.com/office/drawing/2014/main" id="{6A2B2190-356D-4B2E-815C-E3E452310123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53" name="Rectangle 752">
                <a:extLst>
                  <a:ext uri="{FF2B5EF4-FFF2-40B4-BE49-F238E27FC236}">
                    <a16:creationId xmlns:a16="http://schemas.microsoft.com/office/drawing/2014/main" id="{04B96E6B-B7A3-4861-9C27-FEF18167EC42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cxnSp>
            <p:nvCxnSpPr>
              <p:cNvPr id="754" name="Straight Arrow Connector 753">
                <a:extLst>
                  <a:ext uri="{FF2B5EF4-FFF2-40B4-BE49-F238E27FC236}">
                    <a16:creationId xmlns:a16="http://schemas.microsoft.com/office/drawing/2014/main" id="{5EFF661F-640A-49D0-948F-B6CA82704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5" name="TextBox 754">
                <a:extLst>
                  <a:ext uri="{FF2B5EF4-FFF2-40B4-BE49-F238E27FC236}">
                    <a16:creationId xmlns:a16="http://schemas.microsoft.com/office/drawing/2014/main" id="{A9A3BD3C-A385-48D5-96A9-12692A15CB3D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dirty="0"/>
                  <a:t>3 bits wide</a:t>
                </a:r>
              </a:p>
            </p:txBody>
          </p:sp>
          <p:cxnSp>
            <p:nvCxnSpPr>
              <p:cNvPr id="756" name="Straight Arrow Connector 755">
                <a:extLst>
                  <a:ext uri="{FF2B5EF4-FFF2-40B4-BE49-F238E27FC236}">
                    <a16:creationId xmlns:a16="http://schemas.microsoft.com/office/drawing/2014/main" id="{994BD57C-7258-4208-985A-625AC72C2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7" name="TextBox 756">
                <a:extLst>
                  <a:ext uri="{FF2B5EF4-FFF2-40B4-BE49-F238E27FC236}">
                    <a16:creationId xmlns:a16="http://schemas.microsoft.com/office/drawing/2014/main" id="{EC823BDA-D166-4DFD-9444-9E79FB81521A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758" name="Rectangle 757">
                <a:extLst>
                  <a:ext uri="{FF2B5EF4-FFF2-40B4-BE49-F238E27FC236}">
                    <a16:creationId xmlns:a16="http://schemas.microsoft.com/office/drawing/2014/main" id="{FB90DF7A-8D0A-40F9-8046-DA4CB25B82EC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759" name="TextBox 758">
                <a:extLst>
                  <a:ext uri="{FF2B5EF4-FFF2-40B4-BE49-F238E27FC236}">
                    <a16:creationId xmlns:a16="http://schemas.microsoft.com/office/drawing/2014/main" id="{A3A98E52-8503-41A3-8175-044665F548FE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760" name="TextBox 759">
                <a:extLst>
                  <a:ext uri="{FF2B5EF4-FFF2-40B4-BE49-F238E27FC236}">
                    <a16:creationId xmlns:a16="http://schemas.microsoft.com/office/drawing/2014/main" id="{E3BF4B86-9E4F-4D12-B707-52AF985249E7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761" name="TextBox 760">
                <a:extLst>
                  <a:ext uri="{FF2B5EF4-FFF2-40B4-BE49-F238E27FC236}">
                    <a16:creationId xmlns:a16="http://schemas.microsoft.com/office/drawing/2014/main" id="{04EBC0DB-9DA1-4417-A903-7D0DDB91BAA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762" name="TextBox 761">
                <a:extLst>
                  <a:ext uri="{FF2B5EF4-FFF2-40B4-BE49-F238E27FC236}">
                    <a16:creationId xmlns:a16="http://schemas.microsoft.com/office/drawing/2014/main" id="{B64EAC62-4704-4917-B17B-CEEC1F09DC75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763" name="TextBox 762">
                <a:extLst>
                  <a:ext uri="{FF2B5EF4-FFF2-40B4-BE49-F238E27FC236}">
                    <a16:creationId xmlns:a16="http://schemas.microsoft.com/office/drawing/2014/main" id="{9F8B896E-CC2B-4DAA-AEF0-2613C5E7B6FF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 4(b’100)</a:t>
                </a:r>
              </a:p>
            </p:txBody>
          </p:sp>
          <p:sp>
            <p:nvSpPr>
              <p:cNvPr id="764" name="TextBox 763">
                <a:extLst>
                  <a:ext uri="{FF2B5EF4-FFF2-40B4-BE49-F238E27FC236}">
                    <a16:creationId xmlns:a16="http://schemas.microsoft.com/office/drawing/2014/main" id="{C15E62D1-9FA8-4228-A219-E2FD969097A7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765" name="Rectangle 764">
                <a:extLst>
                  <a:ext uri="{FF2B5EF4-FFF2-40B4-BE49-F238E27FC236}">
                    <a16:creationId xmlns:a16="http://schemas.microsoft.com/office/drawing/2014/main" id="{C2937A4A-50A9-4BC6-97C3-B5A0210F9556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66" name="Rectangle 765">
                <a:extLst>
                  <a:ext uri="{FF2B5EF4-FFF2-40B4-BE49-F238E27FC236}">
                    <a16:creationId xmlns:a16="http://schemas.microsoft.com/office/drawing/2014/main" id="{9DC863D8-2563-4EFE-B2F4-E1A5AAAC38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67" name="TextBox 766">
                <a:extLst>
                  <a:ext uri="{FF2B5EF4-FFF2-40B4-BE49-F238E27FC236}">
                    <a16:creationId xmlns:a16="http://schemas.microsoft.com/office/drawing/2014/main" id="{64E8A19B-7443-4D22-B93A-9A13CBBDB68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768" name="TextBox 767">
                <a:extLst>
                  <a:ext uri="{FF2B5EF4-FFF2-40B4-BE49-F238E27FC236}">
                    <a16:creationId xmlns:a16="http://schemas.microsoft.com/office/drawing/2014/main" id="{875886D0-A09D-48F1-803A-96BBC91F938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769" name="TextBox 768">
            <a:extLst>
              <a:ext uri="{FF2B5EF4-FFF2-40B4-BE49-F238E27FC236}">
                <a16:creationId xmlns:a16="http://schemas.microsoft.com/office/drawing/2014/main" id="{9A9BCD57-89F9-41B6-A99A-25B64ED36EC9}"/>
              </a:ext>
            </a:extLst>
          </p:cNvPr>
          <p:cNvSpPr txBox="1"/>
          <p:nvPr/>
        </p:nvSpPr>
        <p:spPr>
          <a:xfrm>
            <a:off x="13713790" y="17055594"/>
            <a:ext cx="1721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Result calculation</a:t>
            </a:r>
          </a:p>
        </p:txBody>
      </p:sp>
    </p:spTree>
    <p:extLst>
      <p:ext uri="{BB962C8B-B14F-4D97-AF65-F5344CB8AC3E}">
        <p14:creationId xmlns:p14="http://schemas.microsoft.com/office/powerpoint/2010/main" val="218868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BD67C84-95F3-4A53-98D8-2E58902CB3B9}"/>
              </a:ext>
            </a:extLst>
          </p:cNvPr>
          <p:cNvGrpSpPr/>
          <p:nvPr/>
        </p:nvGrpSpPr>
        <p:grpSpPr>
          <a:xfrm>
            <a:off x="8336401" y="8421766"/>
            <a:ext cx="3332894" cy="3815341"/>
            <a:chOff x="4089120" y="12545560"/>
            <a:chExt cx="3332893" cy="3815337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C52AF8DE-D313-41E2-BA72-956B74555B7D}"/>
                </a:ext>
              </a:extLst>
            </p:cNvPr>
            <p:cNvGrpSpPr/>
            <p:nvPr/>
          </p:nvGrpSpPr>
          <p:grpSpPr>
            <a:xfrm>
              <a:off x="4089120" y="12545560"/>
              <a:ext cx="3229362" cy="3318956"/>
              <a:chOff x="5158078" y="5798771"/>
              <a:chExt cx="3229362" cy="3318956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97B32373-15FC-4910-A8B4-8E0D645BA363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01B99694-860E-4D22-9179-08F5A060ECB7}"/>
                      </a:ext>
                    </a:extLst>
                  </p:cNvPr>
                  <p:cNvSpPr/>
                  <p:nvPr/>
                </p:nvSpPr>
                <p:spPr>
                  <a:xfrm>
                    <a:off x="6960134" y="6412002"/>
                    <a:ext cx="1427293" cy="33873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0 (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’000)</m:t>
                          </m:r>
                        </m:oMath>
                      </m:oMathPara>
                    </a14:m>
                    <a:endParaRPr lang="en-US" sz="19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01B99694-860E-4D22-9179-08F5A060EC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0134" y="6412002"/>
                    <a:ext cx="1427293" cy="3387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F7167AC3-932C-456A-9D90-2D69C92CBB17}"/>
                  </a:ext>
                </a:extLst>
              </p:cNvPr>
              <p:cNvSpPr/>
              <p:nvPr/>
            </p:nvSpPr>
            <p:spPr>
              <a:xfrm>
                <a:off x="6960148" y="6751068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81D2F4CE-6574-4B5B-A0EF-810D09C9409F}"/>
                  </a:ext>
                </a:extLst>
              </p:cNvPr>
              <p:cNvSpPr/>
              <p:nvPr/>
            </p:nvSpPr>
            <p:spPr>
              <a:xfrm>
                <a:off x="6960146" y="7070407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0DFB9541-2E8D-430F-842D-FE4DE3613B48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>
                    <a:solidFill>
                      <a:schemeClr val="tx1"/>
                    </a:solidFill>
                  </a:rPr>
                  <a:t>1 (b’010)</a:t>
                </a:r>
              </a:p>
            </p:txBody>
          </p: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375D1452-2CC2-4AFC-8E52-F442F7170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CB1AF23A-B9FF-4FD6-9EB5-B3A81007F0E5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EE37B99C-5646-4557-BD8A-728D52A7365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A9E92B36-55C2-475D-9015-1DF76CA0945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00762350-0D9B-41A9-B1EB-FE9F4E3E5AF8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25356675-B76E-4AB2-AB42-B4892FAEE307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4289F42F-6C9E-4832-A015-EC54A77E2FFB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1A34616-1380-4461-A5F5-3AE5F3AC169F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9EA4F07C-870A-4F68-9CF7-7DC6ADC9D499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CCB461F-33A9-4B6A-B72F-3814B1D88B4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08F16392-DDFA-4DC1-8E82-2D40560ED11D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2E9E331-B489-445E-9420-C39628801BE3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51C2BE9C-9EBB-49E9-9D6A-6FAF98441D94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 7(b’111)</a:t>
                </a:r>
              </a:p>
            </p:txBody>
          </p:sp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4370DC4-2F81-4C37-B646-FCBE616283D9}"/>
                </a:ext>
              </a:extLst>
            </p:cNvPr>
            <p:cNvSpPr txBox="1"/>
            <p:nvPr/>
          </p:nvSpPr>
          <p:spPr>
            <a:xfrm>
              <a:off x="4532667" y="15968033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sp>
        <p:nvSpPr>
          <p:cNvPr id="203" name="Rectangle 202">
            <a:extLst>
              <a:ext uri="{FF2B5EF4-FFF2-40B4-BE49-F238E27FC236}">
                <a16:creationId xmlns:a16="http://schemas.microsoft.com/office/drawing/2014/main" id="{2926B709-E79C-446C-A3FC-1BBBA84CFA0C}"/>
              </a:ext>
            </a:extLst>
          </p:cNvPr>
          <p:cNvSpPr/>
          <p:nvPr/>
        </p:nvSpPr>
        <p:spPr>
          <a:xfrm>
            <a:off x="16939329" y="10065878"/>
            <a:ext cx="1427283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0AB83A53-611F-4556-B494-0B362150025D}"/>
                  </a:ext>
                </a:extLst>
              </p:cNvPr>
              <p:cNvSpPr/>
              <p:nvPr/>
            </p:nvSpPr>
            <p:spPr>
              <a:xfrm>
                <a:off x="16939323" y="9049668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0 (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’000)</m:t>
                      </m:r>
                    </m:oMath>
                  </m:oMathPara>
                </a14:m>
                <a:endParaRPr lang="en-US" sz="195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0AB83A53-611F-4556-B494-0B3621500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323" y="9049668"/>
                <a:ext cx="1427293" cy="338737"/>
              </a:xfrm>
              <a:prstGeom prst="rect">
                <a:avLst/>
              </a:prstGeom>
              <a:blipFill>
                <a:blip r:embed="rId4"/>
                <a:stretch>
                  <a:fillRect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Rectangle 204">
            <a:extLst>
              <a:ext uri="{FF2B5EF4-FFF2-40B4-BE49-F238E27FC236}">
                <a16:creationId xmlns:a16="http://schemas.microsoft.com/office/drawing/2014/main" id="{84F2704B-850D-4B34-B00A-8548A718B010}"/>
              </a:ext>
            </a:extLst>
          </p:cNvPr>
          <p:cNvSpPr/>
          <p:nvPr/>
        </p:nvSpPr>
        <p:spPr>
          <a:xfrm>
            <a:off x="16939322" y="9388024"/>
            <a:ext cx="1427292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BFFDCF9-033E-4F8D-BE0B-C83C0B6EB1CD}"/>
              </a:ext>
            </a:extLst>
          </p:cNvPr>
          <p:cNvSpPr/>
          <p:nvPr/>
        </p:nvSpPr>
        <p:spPr>
          <a:xfrm>
            <a:off x="16939327" y="9727142"/>
            <a:ext cx="1427288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4AC22D4-9877-40A0-B4E4-323C83A0E4F3}"/>
              </a:ext>
            </a:extLst>
          </p:cNvPr>
          <p:cNvSpPr/>
          <p:nvPr/>
        </p:nvSpPr>
        <p:spPr>
          <a:xfrm>
            <a:off x="16939331" y="10404616"/>
            <a:ext cx="1427280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 dirty="0">
                <a:solidFill>
                  <a:schemeClr val="tx1"/>
                </a:solidFill>
              </a:rPr>
              <a:t>2 (b’010)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36E51AE0-5768-4580-8722-E9124110DD6C}"/>
              </a:ext>
            </a:extLst>
          </p:cNvPr>
          <p:cNvCxnSpPr>
            <a:cxnSpLocks/>
          </p:cNvCxnSpPr>
          <p:nvPr/>
        </p:nvCxnSpPr>
        <p:spPr>
          <a:xfrm>
            <a:off x="21698647" y="6169440"/>
            <a:ext cx="14272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DAE2AF80-D0A2-48CD-BAC3-EC804E57BFD5}"/>
              </a:ext>
            </a:extLst>
          </p:cNvPr>
          <p:cNvSpPr txBox="1"/>
          <p:nvPr/>
        </p:nvSpPr>
        <p:spPr>
          <a:xfrm>
            <a:off x="21768857" y="5764094"/>
            <a:ext cx="1357046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3 bits wide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9CCAF1DD-CC50-4F45-A4E8-97C9F378D047}"/>
              </a:ext>
            </a:extLst>
          </p:cNvPr>
          <p:cNvSpPr/>
          <p:nvPr/>
        </p:nvSpPr>
        <p:spPr>
          <a:xfrm>
            <a:off x="16939332" y="10743353"/>
            <a:ext cx="1427278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 dirty="0">
                <a:solidFill>
                  <a:schemeClr val="tx1"/>
                </a:solidFill>
              </a:rPr>
              <a:t>1 (b’001)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795AADD-8229-4FD6-88DB-11432C8F0373}"/>
              </a:ext>
            </a:extLst>
          </p:cNvPr>
          <p:cNvSpPr txBox="1"/>
          <p:nvPr/>
        </p:nvSpPr>
        <p:spPr>
          <a:xfrm>
            <a:off x="15154324" y="9046682"/>
            <a:ext cx="1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0(b’000)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2A171C1-AC56-41F1-9BF7-2104EAD4868A}"/>
              </a:ext>
            </a:extLst>
          </p:cNvPr>
          <p:cNvSpPr txBox="1"/>
          <p:nvPr/>
        </p:nvSpPr>
        <p:spPr>
          <a:xfrm>
            <a:off x="15146318" y="9733888"/>
            <a:ext cx="1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2(b’010)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A3C69ED-3A5D-4F8E-A942-71E1E3D41007}"/>
              </a:ext>
            </a:extLst>
          </p:cNvPr>
          <p:cNvSpPr txBox="1"/>
          <p:nvPr/>
        </p:nvSpPr>
        <p:spPr>
          <a:xfrm>
            <a:off x="15154324" y="9385629"/>
            <a:ext cx="1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1(b’001)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2200B59-2C5E-4EC1-8078-77940C9E7012}"/>
              </a:ext>
            </a:extLst>
          </p:cNvPr>
          <p:cNvSpPr txBox="1"/>
          <p:nvPr/>
        </p:nvSpPr>
        <p:spPr>
          <a:xfrm>
            <a:off x="15146324" y="10074935"/>
            <a:ext cx="181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3(b’011)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5005724-EA30-4E2F-A871-711258A5CBAD}"/>
              </a:ext>
            </a:extLst>
          </p:cNvPr>
          <p:cNvSpPr txBox="1"/>
          <p:nvPr/>
        </p:nvSpPr>
        <p:spPr>
          <a:xfrm>
            <a:off x="15154324" y="10404616"/>
            <a:ext cx="17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4(b’100)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B0C79B6-72FC-4799-AE1A-0E21CDE38983}"/>
              </a:ext>
            </a:extLst>
          </p:cNvPr>
          <p:cNvSpPr txBox="1"/>
          <p:nvPr/>
        </p:nvSpPr>
        <p:spPr>
          <a:xfrm>
            <a:off x="15139564" y="10744249"/>
            <a:ext cx="17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5(b’101)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E088B0F-3730-490F-B090-6001835B61E9}"/>
              </a:ext>
            </a:extLst>
          </p:cNvPr>
          <p:cNvSpPr/>
          <p:nvPr/>
        </p:nvSpPr>
        <p:spPr>
          <a:xfrm>
            <a:off x="16939326" y="11072180"/>
            <a:ext cx="1427275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3F16BBE-E6BD-4034-89CC-261D7952BB52}"/>
              </a:ext>
            </a:extLst>
          </p:cNvPr>
          <p:cNvSpPr/>
          <p:nvPr/>
        </p:nvSpPr>
        <p:spPr>
          <a:xfrm>
            <a:off x="16939327" y="11410918"/>
            <a:ext cx="1427272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63A013A-070F-4EA1-A67F-702747119524}"/>
              </a:ext>
            </a:extLst>
          </p:cNvPr>
          <p:cNvSpPr txBox="1"/>
          <p:nvPr/>
        </p:nvSpPr>
        <p:spPr>
          <a:xfrm>
            <a:off x="15139558" y="11073268"/>
            <a:ext cx="181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6(b’110)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BF27046-5256-463D-8904-4602A32F9941}"/>
              </a:ext>
            </a:extLst>
          </p:cNvPr>
          <p:cNvSpPr txBox="1"/>
          <p:nvPr/>
        </p:nvSpPr>
        <p:spPr>
          <a:xfrm>
            <a:off x="15137251" y="11401929"/>
            <a:ext cx="182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7(b’111)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9397DC8-7128-44DC-9EB6-8B6D7BE358FD}"/>
              </a:ext>
            </a:extLst>
          </p:cNvPr>
          <p:cNvSpPr txBox="1"/>
          <p:nvPr/>
        </p:nvSpPr>
        <p:spPr>
          <a:xfrm>
            <a:off x="27613856" y="14824878"/>
            <a:ext cx="2889347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 dirty="0"/>
              <a:t>The initial value in SRAM1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FAC652-2A07-47DF-846B-8FAB21B7EB75}"/>
              </a:ext>
            </a:extLst>
          </p:cNvPr>
          <p:cNvCxnSpPr>
            <a:cxnSpLocks/>
            <a:stCxn id="184" idx="3"/>
            <a:endCxn id="213" idx="3"/>
          </p:cNvCxnSpPr>
          <p:nvPr/>
        </p:nvCxnSpPr>
        <p:spPr>
          <a:xfrm flipV="1">
            <a:off x="11565761" y="9231348"/>
            <a:ext cx="5444304" cy="1312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E363C7-11E2-4F40-BA0D-69F0FEA12195}"/>
              </a:ext>
            </a:extLst>
          </p:cNvPr>
          <p:cNvCxnSpPr>
            <a:stCxn id="196" idx="3"/>
            <a:endCxn id="222" idx="3"/>
          </p:cNvCxnSpPr>
          <p:nvPr/>
        </p:nvCxnSpPr>
        <p:spPr>
          <a:xfrm>
            <a:off x="11565751" y="11211013"/>
            <a:ext cx="5391761" cy="375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E444DEC-1E7B-4FAC-91FF-18EB641E8A46}"/>
              </a:ext>
            </a:extLst>
          </p:cNvPr>
          <p:cNvSpPr/>
          <p:nvPr/>
        </p:nvSpPr>
        <p:spPr>
          <a:xfrm>
            <a:off x="16939320" y="8371218"/>
            <a:ext cx="1427283" cy="338737"/>
          </a:xfrm>
          <a:prstGeom prst="rect">
            <a:avLst/>
          </a:prstGeom>
          <a:solidFill>
            <a:srgbClr val="DAE3F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AE8756F2-40E3-405D-A793-8617FFB09C93}"/>
                  </a:ext>
                </a:extLst>
              </p:cNvPr>
              <p:cNvSpPr/>
              <p:nvPr/>
            </p:nvSpPr>
            <p:spPr>
              <a:xfrm>
                <a:off x="16939314" y="7355008"/>
                <a:ext cx="1427293" cy="338737"/>
              </a:xfrm>
              <a:prstGeom prst="rect">
                <a:avLst/>
              </a:prstGeom>
              <a:solidFill>
                <a:srgbClr val="DAE3F3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0 (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’000)</m:t>
                      </m:r>
                    </m:oMath>
                  </m:oMathPara>
                </a14:m>
                <a:endParaRPr lang="en-US" sz="195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AE8756F2-40E3-405D-A793-8617FFB09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314" y="7355008"/>
                <a:ext cx="1427293" cy="338737"/>
              </a:xfrm>
              <a:prstGeom prst="rect">
                <a:avLst/>
              </a:prstGeom>
              <a:blipFill>
                <a:blip r:embed="rId5"/>
                <a:stretch>
                  <a:fillRect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Rectangle 230">
            <a:extLst>
              <a:ext uri="{FF2B5EF4-FFF2-40B4-BE49-F238E27FC236}">
                <a16:creationId xmlns:a16="http://schemas.microsoft.com/office/drawing/2014/main" id="{16845689-AC5E-4E04-860C-A8221B30A1B2}"/>
              </a:ext>
            </a:extLst>
          </p:cNvPr>
          <p:cNvSpPr/>
          <p:nvPr/>
        </p:nvSpPr>
        <p:spPr>
          <a:xfrm>
            <a:off x="16939313" y="7693364"/>
            <a:ext cx="1427292" cy="338737"/>
          </a:xfrm>
          <a:prstGeom prst="rect">
            <a:avLst/>
          </a:prstGeom>
          <a:solidFill>
            <a:srgbClr val="DAE3F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A0E8224-8DAF-4907-87E6-08BD5D9D9FC5}"/>
              </a:ext>
            </a:extLst>
          </p:cNvPr>
          <p:cNvSpPr/>
          <p:nvPr/>
        </p:nvSpPr>
        <p:spPr>
          <a:xfrm>
            <a:off x="16939318" y="8032482"/>
            <a:ext cx="1427288" cy="338737"/>
          </a:xfrm>
          <a:prstGeom prst="rect">
            <a:avLst/>
          </a:prstGeom>
          <a:solidFill>
            <a:srgbClr val="DAE3F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 dirty="0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AC97609-967F-46AE-B87C-0EE881EE3055}"/>
              </a:ext>
            </a:extLst>
          </p:cNvPr>
          <p:cNvSpPr/>
          <p:nvPr/>
        </p:nvSpPr>
        <p:spPr>
          <a:xfrm>
            <a:off x="16939322" y="8709956"/>
            <a:ext cx="1427280" cy="338737"/>
          </a:xfrm>
          <a:prstGeom prst="rect">
            <a:avLst/>
          </a:prstGeom>
          <a:solidFill>
            <a:srgbClr val="DAE3F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 dirty="0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28EF6BA7-EFD0-4F1E-9D7E-648714E7225C}"/>
              </a:ext>
            </a:extLst>
          </p:cNvPr>
          <p:cNvSpPr txBox="1"/>
          <p:nvPr/>
        </p:nvSpPr>
        <p:spPr>
          <a:xfrm>
            <a:off x="18366599" y="6976620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276541CB-9CB0-4599-8218-48354163C8D8}"/>
                  </a:ext>
                </a:extLst>
              </p:cNvPr>
              <p:cNvSpPr txBox="1"/>
              <p:nvPr/>
            </p:nvSpPr>
            <p:spPr>
              <a:xfrm>
                <a:off x="11618315" y="9003818"/>
                <a:ext cx="223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2</a:t>
                </a:r>
                <a:endParaRPr lang="en-US" dirty="0"/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276541CB-9CB0-4599-8218-48354163C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8315" y="9003818"/>
                <a:ext cx="2231157" cy="369332"/>
              </a:xfrm>
              <a:prstGeom prst="rect">
                <a:avLst/>
              </a:prstGeom>
              <a:blipFill>
                <a:blip r:embed="rId6"/>
                <a:stretch>
                  <a:fillRect l="-245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3DD8D5B-7D78-4D40-96C9-1438ED23718E}"/>
                  </a:ext>
                </a:extLst>
              </p:cNvPr>
              <p:cNvSpPr txBox="1"/>
              <p:nvPr/>
            </p:nvSpPr>
            <p:spPr>
              <a:xfrm>
                <a:off x="11624708" y="9355978"/>
                <a:ext cx="223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4</a:t>
                </a:r>
                <a:endParaRPr lang="en-US" dirty="0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3DD8D5B-7D78-4D40-96C9-1438ED237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4708" y="9355978"/>
                <a:ext cx="2231157" cy="369332"/>
              </a:xfrm>
              <a:prstGeom prst="rect">
                <a:avLst/>
              </a:prstGeom>
              <a:blipFill>
                <a:blip r:embed="rId7"/>
                <a:stretch>
                  <a:fillRect l="-245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FAADEE06-CD01-4A10-8DBD-DCE6E145720E}"/>
                  </a:ext>
                </a:extLst>
              </p:cNvPr>
              <p:cNvSpPr txBox="1"/>
              <p:nvPr/>
            </p:nvSpPr>
            <p:spPr>
              <a:xfrm>
                <a:off x="11616702" y="9665274"/>
                <a:ext cx="223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6</a:t>
                </a:r>
                <a:endParaRPr lang="en-US" dirty="0"/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FAADEE06-CD01-4A10-8DBD-DCE6E1457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702" y="9665274"/>
                <a:ext cx="2231157" cy="369332"/>
              </a:xfrm>
              <a:prstGeom prst="rect">
                <a:avLst/>
              </a:prstGeom>
              <a:blipFill>
                <a:blip r:embed="rId8"/>
                <a:stretch>
                  <a:fillRect l="-245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87F6B787-89A7-4C0B-8FB5-97CE5F432D4B}"/>
                  </a:ext>
                </a:extLst>
              </p:cNvPr>
              <p:cNvSpPr txBox="1"/>
              <p:nvPr/>
            </p:nvSpPr>
            <p:spPr>
              <a:xfrm>
                <a:off x="11603994" y="10016029"/>
                <a:ext cx="223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8</a:t>
                </a:r>
                <a:endParaRPr lang="en-US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87F6B787-89A7-4C0B-8FB5-97CE5F432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994" y="10016029"/>
                <a:ext cx="2231157" cy="369332"/>
              </a:xfrm>
              <a:prstGeom prst="rect">
                <a:avLst/>
              </a:prstGeom>
              <a:blipFill>
                <a:blip r:embed="rId9"/>
                <a:stretch>
                  <a:fillRect l="-245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E4D36B38-4930-44E6-B70F-7B2699F63136}"/>
                  </a:ext>
                </a:extLst>
              </p:cNvPr>
              <p:cNvSpPr txBox="1"/>
              <p:nvPr/>
            </p:nvSpPr>
            <p:spPr>
              <a:xfrm>
                <a:off x="11594376" y="10358782"/>
                <a:ext cx="223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10</a:t>
                </a:r>
                <a:endParaRPr lang="en-US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E4D36B38-4930-44E6-B70F-7B2699F63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4376" y="10358782"/>
                <a:ext cx="2231157" cy="369332"/>
              </a:xfrm>
              <a:prstGeom prst="rect">
                <a:avLst/>
              </a:prstGeom>
              <a:blipFill>
                <a:blip r:embed="rId10"/>
                <a:stretch>
                  <a:fillRect l="-245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BFE92289-CA79-425D-A3E5-1924AE95E51A}"/>
                  </a:ext>
                </a:extLst>
              </p:cNvPr>
              <p:cNvSpPr txBox="1"/>
              <p:nvPr/>
            </p:nvSpPr>
            <p:spPr>
              <a:xfrm>
                <a:off x="11594375" y="10692565"/>
                <a:ext cx="2379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12</a:t>
                </a:r>
                <a:endParaRPr lang="en-US" dirty="0"/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BFE92289-CA79-425D-A3E5-1924AE95E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4375" y="10692565"/>
                <a:ext cx="2379910" cy="369332"/>
              </a:xfrm>
              <a:prstGeom prst="rect">
                <a:avLst/>
              </a:prstGeom>
              <a:blipFill>
                <a:blip r:embed="rId11"/>
                <a:stretch>
                  <a:fillRect l="-23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9807AC0A-EA48-4767-A32A-4A2BCC949462}"/>
                  </a:ext>
                </a:extLst>
              </p:cNvPr>
              <p:cNvSpPr txBox="1"/>
              <p:nvPr/>
            </p:nvSpPr>
            <p:spPr>
              <a:xfrm>
                <a:off x="11587448" y="11026346"/>
                <a:ext cx="2294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12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14</a:t>
                </a:r>
                <a:endParaRPr lang="en-US" dirty="0"/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9807AC0A-EA48-4767-A32A-4A2BCC949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7448" y="11026346"/>
                <a:ext cx="2294232" cy="369332"/>
              </a:xfrm>
              <a:prstGeom prst="rect">
                <a:avLst/>
              </a:prstGeom>
              <a:blipFill>
                <a:blip r:embed="rId12"/>
                <a:stretch>
                  <a:fillRect l="-239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4159A6AA-8466-4377-91DE-6A2B5991E70E}"/>
                  </a:ext>
                </a:extLst>
              </p:cNvPr>
              <p:cNvSpPr txBox="1"/>
              <p:nvPr/>
            </p:nvSpPr>
            <p:spPr>
              <a:xfrm>
                <a:off x="11572678" y="11347445"/>
                <a:ext cx="2309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14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16</a:t>
                </a:r>
                <a:endParaRPr lang="en-US" dirty="0"/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4159A6AA-8466-4377-91DE-6A2B5991E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678" y="11347445"/>
                <a:ext cx="2309002" cy="369332"/>
              </a:xfrm>
              <a:prstGeom prst="rect">
                <a:avLst/>
              </a:prstGeom>
              <a:blipFill>
                <a:blip r:embed="rId13"/>
                <a:stretch>
                  <a:fillRect l="-211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D53203C0-61C6-4F13-9424-30F907871764}"/>
                  </a:ext>
                </a:extLst>
              </p:cNvPr>
              <p:cNvSpPr/>
              <p:nvPr/>
            </p:nvSpPr>
            <p:spPr>
              <a:xfrm>
                <a:off x="16939306" y="7011742"/>
                <a:ext cx="1427293" cy="338737"/>
              </a:xfrm>
              <a:prstGeom prst="rect">
                <a:avLst/>
              </a:prstGeom>
              <a:solidFill>
                <a:srgbClr val="DAE3F3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0 (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’000)</m:t>
                      </m:r>
                    </m:oMath>
                  </m:oMathPara>
                </a14:m>
                <a:endParaRPr lang="en-US" sz="195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D53203C0-61C6-4F13-9424-30F907871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306" y="7011742"/>
                <a:ext cx="1427293" cy="338737"/>
              </a:xfrm>
              <a:prstGeom prst="rect">
                <a:avLst/>
              </a:prstGeom>
              <a:blipFill>
                <a:blip r:embed="rId1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7252313A-E07B-49C3-8F4E-09910186C41B}"/>
                  </a:ext>
                </a:extLst>
              </p:cNvPr>
              <p:cNvSpPr/>
              <p:nvPr/>
            </p:nvSpPr>
            <p:spPr>
              <a:xfrm>
                <a:off x="16939305" y="12089320"/>
                <a:ext cx="1427293" cy="338737"/>
              </a:xfrm>
              <a:prstGeom prst="rect">
                <a:avLst/>
              </a:prstGeom>
              <a:solidFill>
                <a:srgbClr val="DAE3F3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0 (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’000)</m:t>
                      </m:r>
                    </m:oMath>
                  </m:oMathPara>
                </a14:m>
                <a:endParaRPr lang="en-US" sz="195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7252313A-E07B-49C3-8F4E-09910186C4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305" y="12089320"/>
                <a:ext cx="1427293" cy="338737"/>
              </a:xfrm>
              <a:prstGeom prst="rect">
                <a:avLst/>
              </a:prstGeom>
              <a:blipFill>
                <a:blip r:embed="rId1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A38C4F0-0A3A-4A2D-84F9-12FEC53D375A}"/>
                  </a:ext>
                </a:extLst>
              </p:cNvPr>
              <p:cNvSpPr/>
              <p:nvPr/>
            </p:nvSpPr>
            <p:spPr>
              <a:xfrm>
                <a:off x="16939305" y="11746054"/>
                <a:ext cx="1427293" cy="338737"/>
              </a:xfrm>
              <a:prstGeom prst="rect">
                <a:avLst/>
              </a:prstGeom>
              <a:solidFill>
                <a:srgbClr val="DAE3F3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0 (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’000)</m:t>
                      </m:r>
                    </m:oMath>
                  </m:oMathPara>
                </a14:m>
                <a:endParaRPr lang="en-US" sz="195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A38C4F0-0A3A-4A2D-84F9-12FEC53D3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305" y="11746054"/>
                <a:ext cx="1427293" cy="338737"/>
              </a:xfrm>
              <a:prstGeom prst="rect">
                <a:avLst/>
              </a:prstGeom>
              <a:blipFill>
                <a:blip r:embed="rId16"/>
                <a:stretch>
                  <a:fillRect b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TextBox 270">
            <a:extLst>
              <a:ext uri="{FF2B5EF4-FFF2-40B4-BE49-F238E27FC236}">
                <a16:creationId xmlns:a16="http://schemas.microsoft.com/office/drawing/2014/main" id="{7D1FF658-F893-41D4-8B80-780D119BA069}"/>
              </a:ext>
            </a:extLst>
          </p:cNvPr>
          <p:cNvSpPr txBox="1"/>
          <p:nvPr/>
        </p:nvSpPr>
        <p:spPr>
          <a:xfrm>
            <a:off x="18366598" y="9719782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8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A57C83F0-6059-402A-8872-B060A3E1B172}"/>
              </a:ext>
            </a:extLst>
          </p:cNvPr>
          <p:cNvSpPr txBox="1"/>
          <p:nvPr/>
        </p:nvSpPr>
        <p:spPr>
          <a:xfrm>
            <a:off x="18375479" y="7726517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2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E1252170-095C-46CC-8885-790A857F9CD4}"/>
              </a:ext>
            </a:extLst>
          </p:cNvPr>
          <p:cNvSpPr txBox="1"/>
          <p:nvPr/>
        </p:nvSpPr>
        <p:spPr>
          <a:xfrm>
            <a:off x="18375479" y="8038837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3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D50CB0DD-98BA-4E21-9E3F-AFA54D3507A3}"/>
              </a:ext>
            </a:extLst>
          </p:cNvPr>
          <p:cNvSpPr txBox="1"/>
          <p:nvPr/>
        </p:nvSpPr>
        <p:spPr>
          <a:xfrm>
            <a:off x="18366599" y="8383643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4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F8A5668-B3F4-4945-A034-2D001E595B3D}"/>
              </a:ext>
            </a:extLst>
          </p:cNvPr>
          <p:cNvSpPr txBox="1"/>
          <p:nvPr/>
        </p:nvSpPr>
        <p:spPr>
          <a:xfrm>
            <a:off x="18357719" y="8721706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5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09AFA7C-8B0E-4428-B684-AC7DC98E8F4E}"/>
              </a:ext>
            </a:extLst>
          </p:cNvPr>
          <p:cNvSpPr txBox="1"/>
          <p:nvPr/>
        </p:nvSpPr>
        <p:spPr>
          <a:xfrm>
            <a:off x="18366599" y="9024460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6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24DB6A7-4016-4E48-A029-5E4D53CA840E}"/>
              </a:ext>
            </a:extLst>
          </p:cNvPr>
          <p:cNvSpPr txBox="1"/>
          <p:nvPr/>
        </p:nvSpPr>
        <p:spPr>
          <a:xfrm>
            <a:off x="18375479" y="9376234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7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994C249-A6F5-4B17-9F1C-4E6B3CAA6DB6}"/>
              </a:ext>
            </a:extLst>
          </p:cNvPr>
          <p:cNvSpPr txBox="1"/>
          <p:nvPr/>
        </p:nvSpPr>
        <p:spPr>
          <a:xfrm>
            <a:off x="18384352" y="7345952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1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B7A54C9-9E6F-42D9-AFE0-AB0EF43A4B47}"/>
              </a:ext>
            </a:extLst>
          </p:cNvPr>
          <p:cNvSpPr txBox="1"/>
          <p:nvPr/>
        </p:nvSpPr>
        <p:spPr>
          <a:xfrm>
            <a:off x="18357718" y="10053564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9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7BF139F-FBC7-447B-8CDD-87EA2F440045}"/>
              </a:ext>
            </a:extLst>
          </p:cNvPr>
          <p:cNvSpPr txBox="1"/>
          <p:nvPr/>
        </p:nvSpPr>
        <p:spPr>
          <a:xfrm>
            <a:off x="18338855" y="12036078"/>
            <a:ext cx="127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15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09BA486-935C-418E-83AC-CFB4E00892CB}"/>
              </a:ext>
            </a:extLst>
          </p:cNvPr>
          <p:cNvSpPr txBox="1"/>
          <p:nvPr/>
        </p:nvSpPr>
        <p:spPr>
          <a:xfrm>
            <a:off x="18356617" y="10373598"/>
            <a:ext cx="126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10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1B2D4C77-84DC-42A0-883A-01943AF769D0}"/>
              </a:ext>
            </a:extLst>
          </p:cNvPr>
          <p:cNvSpPr txBox="1"/>
          <p:nvPr/>
        </p:nvSpPr>
        <p:spPr>
          <a:xfrm>
            <a:off x="18347737" y="10718404"/>
            <a:ext cx="140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11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39E0ABB0-9211-436F-ADCE-3D2A2E1D248D}"/>
              </a:ext>
            </a:extLst>
          </p:cNvPr>
          <p:cNvSpPr txBox="1"/>
          <p:nvPr/>
        </p:nvSpPr>
        <p:spPr>
          <a:xfrm>
            <a:off x="18338857" y="11056467"/>
            <a:ext cx="126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12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B5F26F39-D182-49A1-90AD-9FFEA82714D6}"/>
              </a:ext>
            </a:extLst>
          </p:cNvPr>
          <p:cNvSpPr txBox="1"/>
          <p:nvPr/>
        </p:nvSpPr>
        <p:spPr>
          <a:xfrm>
            <a:off x="18347737" y="11359221"/>
            <a:ext cx="140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13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ABCE040B-694F-47AB-BEF1-E51D23E2309C}"/>
              </a:ext>
            </a:extLst>
          </p:cNvPr>
          <p:cNvSpPr txBox="1"/>
          <p:nvPr/>
        </p:nvSpPr>
        <p:spPr>
          <a:xfrm>
            <a:off x="18347736" y="11692530"/>
            <a:ext cx="139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14</a:t>
            </a:r>
          </a:p>
        </p:txBody>
      </p:sp>
      <p:graphicFrame>
        <p:nvGraphicFramePr>
          <p:cNvPr id="328" name="Chart 327">
            <a:extLst>
              <a:ext uri="{FF2B5EF4-FFF2-40B4-BE49-F238E27FC236}">
                <a16:creationId xmlns:a16="http://schemas.microsoft.com/office/drawing/2014/main" id="{A791299B-15D9-49F8-8905-E2EF7CDCF3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23908"/>
              </p:ext>
            </p:extLst>
          </p:nvPr>
        </p:nvGraphicFramePr>
        <p:xfrm>
          <a:off x="12709954" y="21912830"/>
          <a:ext cx="3862388" cy="3076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CDD47544-F014-459D-98D2-B69ED8FDFC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051305" y="13159405"/>
            <a:ext cx="5180952" cy="37238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17DCA9-4E53-408D-AF80-C3D84DF6E46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364095" y="17637209"/>
            <a:ext cx="4892862" cy="386389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D2C095-5EF3-4160-BA74-5DBCEE9109C9}"/>
              </a:ext>
            </a:extLst>
          </p:cNvPr>
          <p:cNvCxnSpPr/>
          <p:nvPr/>
        </p:nvCxnSpPr>
        <p:spPr>
          <a:xfrm flipH="1">
            <a:off x="20031075" y="16802100"/>
            <a:ext cx="1304925" cy="43434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6747DC-1411-4D0D-8446-2508705A7BEA}"/>
              </a:ext>
            </a:extLst>
          </p:cNvPr>
          <p:cNvCxnSpPr/>
          <p:nvPr/>
        </p:nvCxnSpPr>
        <p:spPr>
          <a:xfrm>
            <a:off x="23402925" y="16802100"/>
            <a:ext cx="371475" cy="43434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F92561D-1AAD-44D4-8955-EF4B39DF92EA}"/>
              </a:ext>
            </a:extLst>
          </p:cNvPr>
          <p:cNvSpPr/>
          <p:nvPr/>
        </p:nvSpPr>
        <p:spPr>
          <a:xfrm>
            <a:off x="21212175" y="13611225"/>
            <a:ext cx="2324100" cy="31908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8F00ED4-7CA7-4BB9-8712-F5A6D2334DDC}"/>
              </a:ext>
            </a:extLst>
          </p:cNvPr>
          <p:cNvGrpSpPr/>
          <p:nvPr/>
        </p:nvGrpSpPr>
        <p:grpSpPr>
          <a:xfrm>
            <a:off x="1778247" y="13889747"/>
            <a:ext cx="6310427" cy="5241571"/>
            <a:chOff x="4026382" y="1455644"/>
            <a:chExt cx="6310426" cy="5241571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7DBEB978-4BE9-4979-989A-33DFDCFC3769}"/>
                </a:ext>
              </a:extLst>
            </p:cNvPr>
            <p:cNvGrpSpPr/>
            <p:nvPr/>
          </p:nvGrpSpPr>
          <p:grpSpPr>
            <a:xfrm>
              <a:off x="5998674" y="1455644"/>
              <a:ext cx="4338134" cy="5241571"/>
              <a:chOff x="753978" y="132348"/>
              <a:chExt cx="4025595" cy="4921481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EF44FBE9-5074-49F9-BDC2-03B4E24B803E}"/>
                  </a:ext>
                </a:extLst>
              </p:cNvPr>
              <p:cNvGrpSpPr/>
              <p:nvPr/>
            </p:nvGrpSpPr>
            <p:grpSpPr>
              <a:xfrm>
                <a:off x="753978" y="132348"/>
                <a:ext cx="4025595" cy="4552606"/>
                <a:chOff x="778041" y="256310"/>
                <a:chExt cx="4025595" cy="4552606"/>
              </a:xfrm>
            </p:grpSpPr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D06C2702-594E-4F14-B6DD-32838CEA0AC6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C851D527-CCBC-43F7-B3CF-1625689E09F8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55" name="Group 254">
                    <a:extLst>
                      <a:ext uri="{FF2B5EF4-FFF2-40B4-BE49-F238E27FC236}">
                        <a16:creationId xmlns:a16="http://schemas.microsoft.com/office/drawing/2014/main" id="{7C256126-8045-4951-B0EB-EB894FB35EE8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08FAC081-628F-4DE1-B0E7-D40DC52D8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98F21E5B-D3D8-409F-B969-4E498CF643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C3493374-EBDA-47F7-89BA-D0CA21EF8F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59" name="Rectangle 258">
                      <a:extLst>
                        <a:ext uri="{FF2B5EF4-FFF2-40B4-BE49-F238E27FC236}">
                          <a16:creationId xmlns:a16="http://schemas.microsoft.com/office/drawing/2014/main" id="{77992378-7331-4BF1-BB74-01AB2A3BD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229" name="Straight Arrow Connector 228">
                  <a:extLst>
                    <a:ext uri="{FF2B5EF4-FFF2-40B4-BE49-F238E27FC236}">
                      <a16:creationId xmlns:a16="http://schemas.microsoft.com/office/drawing/2014/main" id="{EF3B0044-A543-48CA-B931-4882087970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C5621BFD-A611-4308-A25C-FB7FCDFD88F1}"/>
                    </a:ext>
                  </a:extLst>
                </p:cNvPr>
                <p:cNvSpPr txBox="1"/>
                <p:nvPr/>
              </p:nvSpPr>
              <p:spPr>
                <a:xfrm>
                  <a:off x="1236216" y="256310"/>
                  <a:ext cx="1928088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238E617D-0541-4294-9381-41A80EC21B7A}"/>
                    </a:ext>
                  </a:extLst>
                </p:cNvPr>
                <p:cNvGrpSpPr/>
                <p:nvPr/>
              </p:nvGrpSpPr>
              <p:grpSpPr>
                <a:xfrm>
                  <a:off x="778041" y="3138383"/>
                  <a:ext cx="2671986" cy="1576196"/>
                  <a:chOff x="1523998" y="-678772"/>
                  <a:chExt cx="3339548" cy="1576196"/>
                </a:xfrm>
                <a:solidFill>
                  <a:srgbClr val="DDF9FF"/>
                </a:solidFill>
              </p:grpSpPr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666481E2-5522-4D89-9F82-3623F3FD6F43}"/>
                      </a:ext>
                    </a:extLst>
                  </p:cNvPr>
                  <p:cNvSpPr/>
                  <p:nvPr/>
                </p:nvSpPr>
                <p:spPr>
                  <a:xfrm>
                    <a:off x="1523998" y="26835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43" name="Group 242">
                    <a:extLst>
                      <a:ext uri="{FF2B5EF4-FFF2-40B4-BE49-F238E27FC236}">
                        <a16:creationId xmlns:a16="http://schemas.microsoft.com/office/drawing/2014/main" id="{13A6B626-6F57-4A1C-B6AF-617FCFC1C202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8" y="-678772"/>
                    <a:ext cx="3339548" cy="1576196"/>
                    <a:chOff x="1523998" y="-678772"/>
                    <a:chExt cx="3339548" cy="1576196"/>
                  </a:xfrm>
                  <a:grpFill/>
                </p:grpSpPr>
                <p:sp>
                  <p:nvSpPr>
                    <p:cNvPr id="244" name="Rectangle 243">
                      <a:extLst>
                        <a:ext uri="{FF2B5EF4-FFF2-40B4-BE49-F238E27FC236}">
                          <a16:creationId xmlns:a16="http://schemas.microsoft.com/office/drawing/2014/main" id="{6FF99E39-B432-4EAA-9828-1DC48B988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67877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45" name="Rectangle 244">
                      <a:extLst>
                        <a:ext uri="{FF2B5EF4-FFF2-40B4-BE49-F238E27FC236}">
                          <a16:creationId xmlns:a16="http://schemas.microsoft.com/office/drawing/2014/main" id="{9C5DF5C1-3B1E-4FF0-BCA3-4D295E0B24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3677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46" name="Rectangle 245">
                      <a:extLst>
                        <a:ext uri="{FF2B5EF4-FFF2-40B4-BE49-F238E27FC236}">
                          <a16:creationId xmlns:a16="http://schemas.microsoft.com/office/drawing/2014/main" id="{AF8E0A9A-8170-4EAD-BE8E-524FBDEA7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4969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47" name="Rectangle 246">
                      <a:extLst>
                        <a:ext uri="{FF2B5EF4-FFF2-40B4-BE49-F238E27FC236}">
                          <a16:creationId xmlns:a16="http://schemas.microsoft.com/office/drawing/2014/main" id="{520F204B-168A-4CC2-A5B9-92E8EE18FF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57937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5CD28AAE-7E0C-45A9-BA81-FBD833FC7F15}"/>
                    </a:ext>
                  </a:extLst>
                </p:cNvPr>
                <p:cNvSpPr/>
                <p:nvPr/>
              </p:nvSpPr>
              <p:spPr>
                <a:xfrm>
                  <a:off x="778041" y="2444496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234" name="Straight Arrow Connector 233">
                  <a:extLst>
                    <a:ext uri="{FF2B5EF4-FFF2-40B4-BE49-F238E27FC236}">
                      <a16:creationId xmlns:a16="http://schemas.microsoft.com/office/drawing/2014/main" id="{7FF13A5C-6D29-4AA4-A31B-BC8F7990F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E6D55C4-4A9D-41D4-B616-891185F9AB1B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238" name="Straight Arrow Connector 237">
                  <a:extLst>
                    <a:ext uri="{FF2B5EF4-FFF2-40B4-BE49-F238E27FC236}">
                      <a16:creationId xmlns:a16="http://schemas.microsoft.com/office/drawing/2014/main" id="{8F34345E-1EA7-4FE0-999E-6FA63C13E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425018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F12CE7E4-D13B-43CD-A41F-11B2105643BE}"/>
                    </a:ext>
                  </a:extLst>
                </p:cNvPr>
                <p:cNvSpPr txBox="1"/>
                <p:nvPr/>
              </p:nvSpPr>
              <p:spPr>
                <a:xfrm>
                  <a:off x="3703891" y="2616911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240" name="Straight Arrow Connector 239">
                  <a:extLst>
                    <a:ext uri="{FF2B5EF4-FFF2-40B4-BE49-F238E27FC236}">
                      <a16:creationId xmlns:a16="http://schemas.microsoft.com/office/drawing/2014/main" id="{B85E5485-BDCF-42FA-905F-B79EB93DFD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2033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118B649A-6D8D-401E-AFA7-D66A2E0BBE55}"/>
                    </a:ext>
                  </a:extLst>
                </p:cNvPr>
                <p:cNvSpPr txBox="1"/>
                <p:nvPr/>
              </p:nvSpPr>
              <p:spPr>
                <a:xfrm>
                  <a:off x="3715385" y="3833217"/>
                  <a:ext cx="1088251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3</a:t>
                  </a:r>
                </a:p>
              </p:txBody>
            </p:sp>
          </p:grp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23AF3A9-5FEF-4039-96C2-065BA781D538}"/>
                  </a:ext>
                </a:extLst>
              </p:cNvPr>
              <p:cNvSpPr txBox="1"/>
              <p:nvPr/>
            </p:nvSpPr>
            <p:spPr>
              <a:xfrm>
                <a:off x="1476787" y="4684956"/>
                <a:ext cx="1398819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SRAM1_1</a:t>
                </a:r>
              </a:p>
            </p:txBody>
          </p:sp>
        </p:grp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CB63350C-4AA9-4131-8A34-547CE422E39C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18735" cy="41114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E7DAF87-40A6-4884-AA0F-4A0DADD7772D}"/>
                </a:ext>
              </a:extLst>
            </p:cNvPr>
            <p:cNvSpPr txBox="1"/>
            <p:nvPr/>
          </p:nvSpPr>
          <p:spPr>
            <a:xfrm>
              <a:off x="4026382" y="38207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0267C797-382A-4036-99DF-0C753DF3614A}"/>
              </a:ext>
            </a:extLst>
          </p:cNvPr>
          <p:cNvGrpSpPr/>
          <p:nvPr/>
        </p:nvGrpSpPr>
        <p:grpSpPr>
          <a:xfrm>
            <a:off x="14682693" y="13919774"/>
            <a:ext cx="6310427" cy="5241571"/>
            <a:chOff x="4026382" y="1455644"/>
            <a:chExt cx="6310426" cy="5241571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2F71761-FF0D-48FB-94E9-820EF598919F}"/>
                </a:ext>
              </a:extLst>
            </p:cNvPr>
            <p:cNvGrpSpPr/>
            <p:nvPr/>
          </p:nvGrpSpPr>
          <p:grpSpPr>
            <a:xfrm>
              <a:off x="5998674" y="1455644"/>
              <a:ext cx="4338134" cy="5241571"/>
              <a:chOff x="753978" y="132348"/>
              <a:chExt cx="4025595" cy="4921481"/>
            </a:xfrm>
          </p:grpSpPr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C853F597-8BB9-4807-9098-AC2F808A2B69}"/>
                  </a:ext>
                </a:extLst>
              </p:cNvPr>
              <p:cNvGrpSpPr/>
              <p:nvPr/>
            </p:nvGrpSpPr>
            <p:grpSpPr>
              <a:xfrm>
                <a:off x="753978" y="132348"/>
                <a:ext cx="4025595" cy="4552606"/>
                <a:chOff x="778041" y="256310"/>
                <a:chExt cx="4025595" cy="4552606"/>
              </a:xfrm>
            </p:grpSpPr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38EE5376-3D85-403F-B1B1-91E1438D4C99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90BFFC91-EA7B-4E2F-AE28-CE97B433C7E6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92" name="Group 291">
                    <a:extLst>
                      <a:ext uri="{FF2B5EF4-FFF2-40B4-BE49-F238E27FC236}">
                        <a16:creationId xmlns:a16="http://schemas.microsoft.com/office/drawing/2014/main" id="{541907EC-FD01-42F9-93AA-3855E2309856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93" name="Rectangle 292">
                      <a:extLst>
                        <a:ext uri="{FF2B5EF4-FFF2-40B4-BE49-F238E27FC236}">
                          <a16:creationId xmlns:a16="http://schemas.microsoft.com/office/drawing/2014/main" id="{97A39E0E-E3C3-406C-BDE3-D2777B61E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94" name="Rectangle 293">
                      <a:extLst>
                        <a:ext uri="{FF2B5EF4-FFF2-40B4-BE49-F238E27FC236}">
                          <a16:creationId xmlns:a16="http://schemas.microsoft.com/office/drawing/2014/main" id="{B2C0B20E-DB6E-4A99-836D-EED14D614E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95" name="Rectangle 294">
                      <a:extLst>
                        <a:ext uri="{FF2B5EF4-FFF2-40B4-BE49-F238E27FC236}">
                          <a16:creationId xmlns:a16="http://schemas.microsoft.com/office/drawing/2014/main" id="{979EC213-4DE8-4A07-ADEC-EB2EAD6702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96" name="Rectangle 295">
                      <a:extLst>
                        <a:ext uri="{FF2B5EF4-FFF2-40B4-BE49-F238E27FC236}">
                          <a16:creationId xmlns:a16="http://schemas.microsoft.com/office/drawing/2014/main" id="{2AFD2F8D-9F82-49F6-AFAE-520E908D91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275" name="Straight Arrow Connector 274">
                  <a:extLst>
                    <a:ext uri="{FF2B5EF4-FFF2-40B4-BE49-F238E27FC236}">
                      <a16:creationId xmlns:a16="http://schemas.microsoft.com/office/drawing/2014/main" id="{EC8002D7-CD6E-44FC-8003-9B44C4CBE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4DA6ED36-B536-4654-8E47-91D44189F4C7}"/>
                    </a:ext>
                  </a:extLst>
                </p:cNvPr>
                <p:cNvSpPr txBox="1"/>
                <p:nvPr/>
              </p:nvSpPr>
              <p:spPr>
                <a:xfrm>
                  <a:off x="1236216" y="256310"/>
                  <a:ext cx="1928088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005AEE7D-7371-4ABE-89BA-FA9DAD732B3C}"/>
                    </a:ext>
                  </a:extLst>
                </p:cNvPr>
                <p:cNvGrpSpPr/>
                <p:nvPr/>
              </p:nvGrpSpPr>
              <p:grpSpPr>
                <a:xfrm>
                  <a:off x="778041" y="3138383"/>
                  <a:ext cx="2671986" cy="1576196"/>
                  <a:chOff x="1523998" y="-678772"/>
                  <a:chExt cx="3339548" cy="1576196"/>
                </a:xfrm>
                <a:solidFill>
                  <a:srgbClr val="DDF9FF"/>
                </a:solidFill>
              </p:grpSpPr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F0DA2E6F-E00D-46E1-8696-F6275B25B2ED}"/>
                      </a:ext>
                    </a:extLst>
                  </p:cNvPr>
                  <p:cNvSpPr/>
                  <p:nvPr/>
                </p:nvSpPr>
                <p:spPr>
                  <a:xfrm>
                    <a:off x="1523998" y="26835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86" name="Group 285">
                    <a:extLst>
                      <a:ext uri="{FF2B5EF4-FFF2-40B4-BE49-F238E27FC236}">
                        <a16:creationId xmlns:a16="http://schemas.microsoft.com/office/drawing/2014/main" id="{4AD7A214-34AF-4F4D-9B68-83154DF23960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8" y="-678772"/>
                    <a:ext cx="3339548" cy="1576196"/>
                    <a:chOff x="1523998" y="-678772"/>
                    <a:chExt cx="3339548" cy="1576196"/>
                  </a:xfrm>
                  <a:grpFill/>
                </p:grpSpPr>
                <p:sp>
                  <p:nvSpPr>
                    <p:cNvPr id="287" name="Rectangle 286">
                      <a:extLst>
                        <a:ext uri="{FF2B5EF4-FFF2-40B4-BE49-F238E27FC236}">
                          <a16:creationId xmlns:a16="http://schemas.microsoft.com/office/drawing/2014/main" id="{EABB82C0-1FB0-47E9-B6FB-4D51196A0B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67877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88" name="Rectangle 287">
                      <a:extLst>
                        <a:ext uri="{FF2B5EF4-FFF2-40B4-BE49-F238E27FC236}">
                          <a16:creationId xmlns:a16="http://schemas.microsoft.com/office/drawing/2014/main" id="{A644523B-B6F9-4ABF-A93A-ED720E506F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3677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89" name="Rectangle 288">
                      <a:extLst>
                        <a:ext uri="{FF2B5EF4-FFF2-40B4-BE49-F238E27FC236}">
                          <a16:creationId xmlns:a16="http://schemas.microsoft.com/office/drawing/2014/main" id="{53CFE236-2DEC-4E82-AC0C-8E3FF4E4F1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4969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90" name="Rectangle 289">
                      <a:extLst>
                        <a:ext uri="{FF2B5EF4-FFF2-40B4-BE49-F238E27FC236}">
                          <a16:creationId xmlns:a16="http://schemas.microsoft.com/office/drawing/2014/main" id="{44949DCC-AF73-4CE1-806E-8D3805A8B5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57937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AD5577FA-4824-4567-997D-B5AE0C0A379F}"/>
                    </a:ext>
                  </a:extLst>
                </p:cNvPr>
                <p:cNvSpPr/>
                <p:nvPr/>
              </p:nvSpPr>
              <p:spPr>
                <a:xfrm>
                  <a:off x="778041" y="2444496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279" name="Straight Arrow Connector 278">
                  <a:extLst>
                    <a:ext uri="{FF2B5EF4-FFF2-40B4-BE49-F238E27FC236}">
                      <a16:creationId xmlns:a16="http://schemas.microsoft.com/office/drawing/2014/main" id="{DA7D6BA9-E99B-485D-97FE-890FA8420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12A51848-AC5B-4C92-85E8-FDA8C0AA167F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4</a:t>
                  </a:r>
                </a:p>
              </p:txBody>
            </p:sp>
            <p:cxnSp>
              <p:nvCxnSpPr>
                <p:cNvPr id="281" name="Straight Arrow Connector 280">
                  <a:extLst>
                    <a:ext uri="{FF2B5EF4-FFF2-40B4-BE49-F238E27FC236}">
                      <a16:creationId xmlns:a16="http://schemas.microsoft.com/office/drawing/2014/main" id="{0632CBE8-B0BF-4F80-A067-14631BACF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425018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9F3BACE8-945C-471F-9266-658D4CE639AF}"/>
                    </a:ext>
                  </a:extLst>
                </p:cNvPr>
                <p:cNvSpPr txBox="1"/>
                <p:nvPr/>
              </p:nvSpPr>
              <p:spPr>
                <a:xfrm>
                  <a:off x="3703891" y="2616911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283" name="Straight Arrow Connector 282">
                  <a:extLst>
                    <a:ext uri="{FF2B5EF4-FFF2-40B4-BE49-F238E27FC236}">
                      <a16:creationId xmlns:a16="http://schemas.microsoft.com/office/drawing/2014/main" id="{4B364BD7-8005-46D6-AE1E-816B0B77CF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2033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E974E8DE-35AF-4172-A8C9-AD4A30D3A3BF}"/>
                    </a:ext>
                  </a:extLst>
                </p:cNvPr>
                <p:cNvSpPr txBox="1"/>
                <p:nvPr/>
              </p:nvSpPr>
              <p:spPr>
                <a:xfrm>
                  <a:off x="3715385" y="3833217"/>
                  <a:ext cx="1088251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6</a:t>
                  </a:r>
                </a:p>
              </p:txBody>
            </p:sp>
          </p:grp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71FCAB0C-C865-4CA3-848F-47E00C2A8098}"/>
                  </a:ext>
                </a:extLst>
              </p:cNvPr>
              <p:cNvSpPr txBox="1"/>
              <p:nvPr/>
            </p:nvSpPr>
            <p:spPr>
              <a:xfrm>
                <a:off x="1476787" y="4684956"/>
                <a:ext cx="1398819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SRAM1_2</a:t>
                </a:r>
              </a:p>
            </p:txBody>
          </p:sp>
        </p:grp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468784D1-9E27-4834-A932-63F02198D1BF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18735" cy="41114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42E3413E-B280-4B6F-8A44-8A83F8B5F42B}"/>
                </a:ext>
              </a:extLst>
            </p:cNvPr>
            <p:cNvSpPr txBox="1"/>
            <p:nvPr/>
          </p:nvSpPr>
          <p:spPr>
            <a:xfrm>
              <a:off x="4026382" y="38207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83A293-7D43-44CA-9840-476131417092}"/>
              </a:ext>
            </a:extLst>
          </p:cNvPr>
          <p:cNvGrpSpPr/>
          <p:nvPr/>
        </p:nvGrpSpPr>
        <p:grpSpPr>
          <a:xfrm>
            <a:off x="7813120" y="13475663"/>
            <a:ext cx="8718960" cy="6867071"/>
            <a:chOff x="7813117" y="4331648"/>
            <a:chExt cx="8718957" cy="6867069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6B7157D-0A4C-4B43-A1A2-8C73D36E9E5E}"/>
                </a:ext>
              </a:extLst>
            </p:cNvPr>
            <p:cNvGrpSpPr/>
            <p:nvPr/>
          </p:nvGrpSpPr>
          <p:grpSpPr>
            <a:xfrm>
              <a:off x="7813117" y="4331648"/>
              <a:ext cx="8718957" cy="6867069"/>
              <a:chOff x="18771237" y="4885871"/>
              <a:chExt cx="8718957" cy="6867069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BC4F62DB-1D5A-474C-BB31-0A7D79AB8F2B}"/>
                  </a:ext>
                </a:extLst>
              </p:cNvPr>
              <p:cNvGrpSpPr/>
              <p:nvPr/>
            </p:nvGrpSpPr>
            <p:grpSpPr>
              <a:xfrm>
                <a:off x="18942694" y="4885871"/>
                <a:ext cx="8547500" cy="6867069"/>
                <a:chOff x="17197711" y="6045295"/>
                <a:chExt cx="8547500" cy="6867069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45A1B095-C5FE-4902-9D2C-E7E69AD54A6C}"/>
                    </a:ext>
                  </a:extLst>
                </p:cNvPr>
                <p:cNvGrpSpPr/>
                <p:nvPr/>
              </p:nvGrpSpPr>
              <p:grpSpPr>
                <a:xfrm>
                  <a:off x="19156586" y="6045295"/>
                  <a:ext cx="6588625" cy="6867069"/>
                  <a:chOff x="753971" y="119520"/>
                  <a:chExt cx="5938818" cy="6338834"/>
                </a:xfrm>
              </p:grpSpPr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0AF0D902-C15A-4C4E-9088-DCB72D114555}"/>
                      </a:ext>
                    </a:extLst>
                  </p:cNvPr>
                  <p:cNvGrpSpPr/>
                  <p:nvPr/>
                </p:nvGrpSpPr>
                <p:grpSpPr>
                  <a:xfrm>
                    <a:off x="753971" y="119520"/>
                    <a:ext cx="5938818" cy="2965039"/>
                    <a:chOff x="778034" y="243482"/>
                    <a:chExt cx="5938818" cy="2965039"/>
                  </a:xfrm>
                </p:grpSpPr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DDF01802-C54F-4FFE-95C6-EB9A085011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8042" y="854242"/>
                      <a:ext cx="2671986" cy="954153"/>
                      <a:chOff x="1523999" y="914400"/>
                      <a:chExt cx="3339548" cy="954153"/>
                    </a:xfrm>
                    <a:solidFill>
                      <a:schemeClr val="accent1">
                        <a:lumMod val="20000"/>
                        <a:lumOff val="80000"/>
                      </a:schemeClr>
                    </a:solidFill>
                  </p:grpSpPr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695E1587-A28F-4016-818B-0B50706D8E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99" y="914400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TH-</a:t>
                        </a:r>
                      </a:p>
                    </p:txBody>
                  </p:sp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FC75CF57-B265-44EB-A832-0F0C78C810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99" y="1232451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TH+</a:t>
                        </a:r>
                      </a:p>
                    </p:txBody>
                  </p:sp>
                  <p:sp>
                    <p:nvSpPr>
                      <p:cNvPr id="80" name="Rectangle 79">
                        <a:extLst>
                          <a:ext uri="{FF2B5EF4-FFF2-40B4-BE49-F238E27FC236}">
                            <a16:creationId xmlns:a16="http://schemas.microsoft.com/office/drawing/2014/main" id="{DAB96FF9-175A-4CCC-89EE-D2FF7E02F2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99" y="1550502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CH</a:t>
                        </a:r>
                      </a:p>
                    </p:txBody>
                  </p:sp>
                </p:grpSp>
                <p:cxnSp>
                  <p:nvCxnSpPr>
                    <p:cNvPr id="51" name="Straight Arrow Connector 50">
                      <a:extLst>
                        <a:ext uri="{FF2B5EF4-FFF2-40B4-BE49-F238E27FC236}">
                          <a16:creationId xmlns:a16="http://schemas.microsoft.com/office/drawing/2014/main" id="{A80CA7A1-FF60-42D4-BC06-60953DE94A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78042" y="625642"/>
                      <a:ext cx="2671986" cy="0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C8DE0030-25F2-4B33-99DD-5B30FDE63A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24211" y="243482"/>
                      <a:ext cx="1379643" cy="3626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Np bits wide</a:t>
                      </a:r>
                    </a:p>
                  </p:txBody>
                </p:sp>
                <p:grpSp>
                  <p:nvGrpSpPr>
                    <p:cNvPr id="65" name="Group 64">
                      <a:extLst>
                        <a:ext uri="{FF2B5EF4-FFF2-40B4-BE49-F238E27FC236}">
                          <a16:creationId xmlns:a16="http://schemas.microsoft.com/office/drawing/2014/main" id="{A43C01E0-7981-46CE-BF1E-A7A7898523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8034" y="2241900"/>
                      <a:ext cx="2671986" cy="951677"/>
                      <a:chOff x="1523989" y="-1575255"/>
                      <a:chExt cx="3339548" cy="951677"/>
                    </a:xfrm>
                    <a:solidFill>
                      <a:srgbClr val="DDF9FF"/>
                    </a:solidFill>
                  </p:grpSpPr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8035298F-3CEB-4DE0-98F4-BBC06339A0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89" y="-1575255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TH-</a:t>
                        </a:r>
                      </a:p>
                    </p:txBody>
                  </p:sp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60259267-1AC8-4B45-A4B3-FFEB7F50C5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89" y="-1257203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TH+</a:t>
                        </a:r>
                      </a:p>
                    </p:txBody>
                  </p:sp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BE50905-FF44-4C6F-8719-54CF37F9DD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89" y="-941629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CH</a:t>
                        </a:r>
                      </a:p>
                    </p:txBody>
                  </p:sp>
                </p:grpSp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3932965D-1951-4A2A-BA1F-A092B94724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036" y="1802998"/>
                      <a:ext cx="2671986" cy="447685"/>
                    </a:xfrm>
                    <a:prstGeom prst="rect">
                      <a:avLst/>
                    </a:prstGeom>
                    <a:solidFill>
                      <a:srgbClr val="FFFFE7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p:txBody>
                </p:sp>
                <p:cxnSp>
                  <p:nvCxnSpPr>
                    <p:cNvPr id="56" name="Straight Arrow Connector 55">
                      <a:extLst>
                        <a:ext uri="{FF2B5EF4-FFF2-40B4-BE49-F238E27FC236}">
                          <a16:creationId xmlns:a16="http://schemas.microsoft.com/office/drawing/2014/main" id="{D8F0D1BC-18F9-41E8-880F-E60515841C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57600" y="854242"/>
                      <a:ext cx="0" cy="930353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B853AB48-C1EC-4C0A-9F59-96D29722A5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7600" y="1172294"/>
                      <a:ext cx="890335" cy="3626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Pixel 1</a:t>
                      </a:r>
                    </a:p>
                  </p:txBody>
                </p: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950FA414-E2BF-4086-8B65-79BDA11453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60804" y="1775545"/>
                      <a:ext cx="0" cy="466355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0902F8B-EB5A-47CA-943F-CCF0C71AAA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7365" y="1755587"/>
                      <a:ext cx="890335" cy="3626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    …</a:t>
                      </a:r>
                    </a:p>
                  </p:txBody>
                </p:sp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74D32C7A-A43A-4253-9474-EF973B35B1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647466" y="2241900"/>
                      <a:ext cx="10557" cy="966621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FA99E336-44F1-48B3-AD2A-E2DBD3C193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37644" y="2481906"/>
                      <a:ext cx="3079208" cy="6400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Pixel 3</a:t>
                      </a:r>
                    </a:p>
                    <a:p>
                      <a:endParaRPr lang="en-US" sz="1953"/>
                    </a:p>
                  </p:txBody>
                </p:sp>
              </p:grp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DAF9220-8333-4224-8A18-FA889836CA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62311" y="6095710"/>
                    <a:ext cx="1358749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SRAM2_1</a:t>
                    </a:r>
                  </a:p>
                </p:txBody>
              </p:sp>
            </p:grp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AC40449-A95C-456A-B7A6-96976B70EFBA}"/>
                    </a:ext>
                  </a:extLst>
                </p:cNvPr>
                <p:cNvSpPr/>
                <p:nvPr/>
              </p:nvSpPr>
              <p:spPr>
                <a:xfrm>
                  <a:off x="19156588" y="9236564"/>
                  <a:ext cx="2964345" cy="34253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13AF2330-D391-45D9-A861-1C53F967A7BA}"/>
                    </a:ext>
                  </a:extLst>
                </p:cNvPr>
                <p:cNvSpPr/>
                <p:nvPr/>
              </p:nvSpPr>
              <p:spPr>
                <a:xfrm>
                  <a:off x="19156586" y="9574578"/>
                  <a:ext cx="2964345" cy="32079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peakResult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47770AC8-C8A7-4E04-A6FA-EC1316A78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343659" y="9225649"/>
                  <a:ext cx="1" cy="64911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5E16F36-7054-454D-A85E-4F08180142B5}"/>
                    </a:ext>
                  </a:extLst>
                </p:cNvPr>
                <p:cNvSpPr txBox="1"/>
                <p:nvPr/>
              </p:nvSpPr>
              <p:spPr>
                <a:xfrm>
                  <a:off x="22335344" y="9354588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275B11FA-4C4C-41E1-A664-593E51CF9976}"/>
                    </a:ext>
                  </a:extLst>
                </p:cNvPr>
                <p:cNvSpPr/>
                <p:nvPr/>
              </p:nvSpPr>
              <p:spPr>
                <a:xfrm>
                  <a:off x="19156586" y="9892222"/>
                  <a:ext cx="2964345" cy="541867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00A3F962-C279-499C-9084-C6217657C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38239" y="9862809"/>
                  <a:ext cx="0" cy="5661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93FD8D3B-5345-4207-8D60-180BB3190ECC}"/>
                    </a:ext>
                  </a:extLst>
                </p:cNvPr>
                <p:cNvSpPr txBox="1"/>
                <p:nvPr/>
              </p:nvSpPr>
              <p:spPr>
                <a:xfrm>
                  <a:off x="22420651" y="988764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…</a:t>
                  </a:r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653E40B4-F835-43BE-AC18-04A933FAB70E}"/>
                    </a:ext>
                  </a:extLst>
                </p:cNvPr>
                <p:cNvSpPr/>
                <p:nvPr/>
              </p:nvSpPr>
              <p:spPr>
                <a:xfrm>
                  <a:off x="19156586" y="10428964"/>
                  <a:ext cx="2964345" cy="364563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C4173D18-7ABB-40CD-A86F-0717A9F05C4A}"/>
                    </a:ext>
                  </a:extLst>
                </p:cNvPr>
                <p:cNvSpPr/>
                <p:nvPr/>
              </p:nvSpPr>
              <p:spPr>
                <a:xfrm>
                  <a:off x="19156586" y="10785402"/>
                  <a:ext cx="2964345" cy="364564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peakResult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8" name="Straight Arrow Connector 157">
                  <a:extLst>
                    <a:ext uri="{FF2B5EF4-FFF2-40B4-BE49-F238E27FC236}">
                      <a16:creationId xmlns:a16="http://schemas.microsoft.com/office/drawing/2014/main" id="{19545D8C-DE87-448F-800B-0638E09466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38239" y="10402951"/>
                  <a:ext cx="0" cy="77266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A1D55409-9E63-4D94-8C12-DCCEDEC7B02B}"/>
                    </a:ext>
                  </a:extLst>
                </p:cNvPr>
                <p:cNvSpPr txBox="1"/>
                <p:nvPr/>
              </p:nvSpPr>
              <p:spPr>
                <a:xfrm>
                  <a:off x="22329091" y="10567181"/>
                  <a:ext cx="3259780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3</a:t>
                  </a:r>
                </a:p>
              </p:txBody>
            </p: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EDC0A7D1-81DD-4EE9-B8EA-426E26999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39065" y="9172640"/>
                  <a:ext cx="0" cy="197732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8E53B32D-BC89-4796-8ACA-99EC50674ECB}"/>
                    </a:ext>
                  </a:extLst>
                </p:cNvPr>
                <p:cNvSpPr txBox="1"/>
                <p:nvPr/>
              </p:nvSpPr>
              <p:spPr>
                <a:xfrm>
                  <a:off x="17197711" y="9878081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</p:grp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531A9F90-C06A-4837-83DD-6F3955BC41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84048" y="5547082"/>
                <a:ext cx="0" cy="251835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73AD977-3027-4E41-A5EC-C09215429067}"/>
                  </a:ext>
                </a:extLst>
              </p:cNvPr>
              <p:cNvSpPr txBox="1"/>
              <p:nvPr/>
            </p:nvSpPr>
            <p:spPr>
              <a:xfrm>
                <a:off x="18771237" y="6523984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</p:grp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F0FEFFEB-0DF7-409C-B5E9-4CBE94F6C069}"/>
                </a:ext>
              </a:extLst>
            </p:cNvPr>
            <p:cNvSpPr/>
            <p:nvPr/>
          </p:nvSpPr>
          <p:spPr>
            <a:xfrm>
              <a:off x="9943238" y="9431193"/>
              <a:ext cx="2962420" cy="13297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BIN_NUM_PER_RAM * PIXEL_NUM_PER_RAM bits in total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705D369F-E4E8-44A0-8766-BF1B4DB9D2A0}"/>
                </a:ext>
              </a:extLst>
            </p:cNvPr>
            <p:cNvCxnSpPr>
              <a:cxnSpLocks/>
            </p:cNvCxnSpPr>
            <p:nvPr/>
          </p:nvCxnSpPr>
          <p:spPr>
            <a:xfrm>
              <a:off x="13123181" y="9432024"/>
              <a:ext cx="9153" cy="13396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67A523F9-BA46-4B18-96CE-C7D0DC4490A4}"/>
                </a:ext>
              </a:extLst>
            </p:cNvPr>
            <p:cNvSpPr txBox="1"/>
            <p:nvPr/>
          </p:nvSpPr>
          <p:spPr>
            <a:xfrm>
              <a:off x="13047409" y="9881053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52685CC7-7089-47F6-A765-B46BA16A215A}"/>
                </a:ext>
              </a:extLst>
            </p:cNvPr>
            <p:cNvCxnSpPr>
              <a:cxnSpLocks/>
            </p:cNvCxnSpPr>
            <p:nvPr/>
          </p:nvCxnSpPr>
          <p:spPr>
            <a:xfrm>
              <a:off x="9726060" y="9429269"/>
              <a:ext cx="9153" cy="13718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DD09A20E-A6A9-4A41-A861-3D7AE00778E4}"/>
                </a:ext>
              </a:extLst>
            </p:cNvPr>
            <p:cNvSpPr txBox="1"/>
            <p:nvPr/>
          </p:nvSpPr>
          <p:spPr>
            <a:xfrm>
              <a:off x="8146330" y="9768940"/>
              <a:ext cx="1797119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E41FCEA0-70E8-4A02-9D87-FA09A9E7B87B}"/>
              </a:ext>
            </a:extLst>
          </p:cNvPr>
          <p:cNvGrpSpPr/>
          <p:nvPr/>
        </p:nvGrpSpPr>
        <p:grpSpPr>
          <a:xfrm>
            <a:off x="20829727" y="13506750"/>
            <a:ext cx="8718960" cy="6867071"/>
            <a:chOff x="7813117" y="4331648"/>
            <a:chExt cx="8718957" cy="6867069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182AEC3F-FD9E-4AAF-A849-CADC02EEF5A7}"/>
                </a:ext>
              </a:extLst>
            </p:cNvPr>
            <p:cNvGrpSpPr/>
            <p:nvPr/>
          </p:nvGrpSpPr>
          <p:grpSpPr>
            <a:xfrm>
              <a:off x="7813117" y="4331648"/>
              <a:ext cx="8718957" cy="6867069"/>
              <a:chOff x="18771237" y="4885871"/>
              <a:chExt cx="8718957" cy="6867069"/>
            </a:xfrm>
          </p:grpSpPr>
          <p:grpSp>
            <p:nvGrpSpPr>
              <p:cNvPr id="310" name="Group 309">
                <a:extLst>
                  <a:ext uri="{FF2B5EF4-FFF2-40B4-BE49-F238E27FC236}">
                    <a16:creationId xmlns:a16="http://schemas.microsoft.com/office/drawing/2014/main" id="{E2A3B044-71CE-4BE9-A654-60909B6C90E4}"/>
                  </a:ext>
                </a:extLst>
              </p:cNvPr>
              <p:cNvGrpSpPr/>
              <p:nvPr/>
            </p:nvGrpSpPr>
            <p:grpSpPr>
              <a:xfrm>
                <a:off x="18942694" y="4885871"/>
                <a:ext cx="8547500" cy="6867069"/>
                <a:chOff x="17197711" y="6045295"/>
                <a:chExt cx="8547500" cy="6867069"/>
              </a:xfrm>
            </p:grpSpPr>
            <p:grpSp>
              <p:nvGrpSpPr>
                <p:cNvPr id="313" name="Group 312">
                  <a:extLst>
                    <a:ext uri="{FF2B5EF4-FFF2-40B4-BE49-F238E27FC236}">
                      <a16:creationId xmlns:a16="http://schemas.microsoft.com/office/drawing/2014/main" id="{BB41AF46-ABBB-4DC1-BB72-6B7BD92B47C1}"/>
                    </a:ext>
                  </a:extLst>
                </p:cNvPr>
                <p:cNvGrpSpPr/>
                <p:nvPr/>
              </p:nvGrpSpPr>
              <p:grpSpPr>
                <a:xfrm>
                  <a:off x="19156586" y="6045295"/>
                  <a:ext cx="6588625" cy="6867069"/>
                  <a:chOff x="753971" y="119520"/>
                  <a:chExt cx="5938818" cy="6338834"/>
                </a:xfrm>
              </p:grpSpPr>
              <p:grpSp>
                <p:nvGrpSpPr>
                  <p:cNvPr id="327" name="Group 326">
                    <a:extLst>
                      <a:ext uri="{FF2B5EF4-FFF2-40B4-BE49-F238E27FC236}">
                        <a16:creationId xmlns:a16="http://schemas.microsoft.com/office/drawing/2014/main" id="{A6E48796-3D08-4723-AC38-50A268ED368A}"/>
                      </a:ext>
                    </a:extLst>
                  </p:cNvPr>
                  <p:cNvGrpSpPr/>
                  <p:nvPr/>
                </p:nvGrpSpPr>
                <p:grpSpPr>
                  <a:xfrm>
                    <a:off x="753971" y="119520"/>
                    <a:ext cx="5938818" cy="2965039"/>
                    <a:chOff x="778034" y="243482"/>
                    <a:chExt cx="5938818" cy="2965039"/>
                  </a:xfrm>
                </p:grpSpPr>
                <p:grpSp>
                  <p:nvGrpSpPr>
                    <p:cNvPr id="329" name="Group 328">
                      <a:extLst>
                        <a:ext uri="{FF2B5EF4-FFF2-40B4-BE49-F238E27FC236}">
                          <a16:creationId xmlns:a16="http://schemas.microsoft.com/office/drawing/2014/main" id="{2936087C-5383-4E30-9EE9-5D8097AD68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8042" y="854242"/>
                      <a:ext cx="2671986" cy="954153"/>
                      <a:chOff x="1523999" y="914400"/>
                      <a:chExt cx="3339548" cy="954153"/>
                    </a:xfrm>
                    <a:solidFill>
                      <a:schemeClr val="accent1">
                        <a:lumMod val="20000"/>
                        <a:lumOff val="80000"/>
                      </a:schemeClr>
                    </a:solidFill>
                  </p:grpSpPr>
                  <p:sp>
                    <p:nvSpPr>
                      <p:cNvPr id="343" name="Rectangle 342">
                        <a:extLst>
                          <a:ext uri="{FF2B5EF4-FFF2-40B4-BE49-F238E27FC236}">
                            <a16:creationId xmlns:a16="http://schemas.microsoft.com/office/drawing/2014/main" id="{27A50CFC-1E1C-4BED-AA67-39B7E673FB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99" y="914400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TH-</a:t>
                        </a:r>
                      </a:p>
                    </p:txBody>
                  </p:sp>
                  <p:sp>
                    <p:nvSpPr>
                      <p:cNvPr id="344" name="Rectangle 343">
                        <a:extLst>
                          <a:ext uri="{FF2B5EF4-FFF2-40B4-BE49-F238E27FC236}">
                            <a16:creationId xmlns:a16="http://schemas.microsoft.com/office/drawing/2014/main" id="{A8FB6FED-BDBE-4682-ADD8-889B389B1A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99" y="1232451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TH+</a:t>
                        </a:r>
                      </a:p>
                    </p:txBody>
                  </p:sp>
                  <p:sp>
                    <p:nvSpPr>
                      <p:cNvPr id="345" name="Rectangle 344">
                        <a:extLst>
                          <a:ext uri="{FF2B5EF4-FFF2-40B4-BE49-F238E27FC236}">
                            <a16:creationId xmlns:a16="http://schemas.microsoft.com/office/drawing/2014/main" id="{99AA2511-48C2-4571-8694-793710073B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99" y="1550502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CH</a:t>
                        </a:r>
                      </a:p>
                    </p:txBody>
                  </p:sp>
                </p:grpSp>
                <p:cxnSp>
                  <p:nvCxnSpPr>
                    <p:cNvPr id="330" name="Straight Arrow Connector 329">
                      <a:extLst>
                        <a:ext uri="{FF2B5EF4-FFF2-40B4-BE49-F238E27FC236}">
                          <a16:creationId xmlns:a16="http://schemas.microsoft.com/office/drawing/2014/main" id="{AA5089C9-A053-49AD-8EFC-B4FB313F99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78042" y="625642"/>
                      <a:ext cx="2671986" cy="0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1" name="TextBox 330">
                      <a:extLst>
                        <a:ext uri="{FF2B5EF4-FFF2-40B4-BE49-F238E27FC236}">
                          <a16:creationId xmlns:a16="http://schemas.microsoft.com/office/drawing/2014/main" id="{A5D10A84-484F-498D-A985-A1554AAAE8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24211" y="243482"/>
                      <a:ext cx="1379643" cy="3626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Np bits wide</a:t>
                      </a:r>
                    </a:p>
                  </p:txBody>
                </p:sp>
                <p:grpSp>
                  <p:nvGrpSpPr>
                    <p:cNvPr id="332" name="Group 331">
                      <a:extLst>
                        <a:ext uri="{FF2B5EF4-FFF2-40B4-BE49-F238E27FC236}">
                          <a16:creationId xmlns:a16="http://schemas.microsoft.com/office/drawing/2014/main" id="{4A58D804-F119-4CE7-AA80-71D31DD4A1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8034" y="2241900"/>
                      <a:ext cx="2671986" cy="951677"/>
                      <a:chOff x="1523989" y="-1575255"/>
                      <a:chExt cx="3339548" cy="951677"/>
                    </a:xfrm>
                    <a:solidFill>
                      <a:srgbClr val="DDF9FF"/>
                    </a:solidFill>
                  </p:grpSpPr>
                  <p:sp>
                    <p:nvSpPr>
                      <p:cNvPr id="340" name="Rectangle 339">
                        <a:extLst>
                          <a:ext uri="{FF2B5EF4-FFF2-40B4-BE49-F238E27FC236}">
                            <a16:creationId xmlns:a16="http://schemas.microsoft.com/office/drawing/2014/main" id="{CFDFCC65-4295-41DE-929A-EA0891A424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89" y="-1575255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TH-</a:t>
                        </a:r>
                      </a:p>
                    </p:txBody>
                  </p:sp>
                  <p:sp>
                    <p:nvSpPr>
                      <p:cNvPr id="341" name="Rectangle 340">
                        <a:extLst>
                          <a:ext uri="{FF2B5EF4-FFF2-40B4-BE49-F238E27FC236}">
                            <a16:creationId xmlns:a16="http://schemas.microsoft.com/office/drawing/2014/main" id="{645F9611-F4FF-4BAB-B2C8-ECB9D52D00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89" y="-1257203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TH+</a:t>
                        </a:r>
                      </a:p>
                    </p:txBody>
                  </p:sp>
                  <p:sp>
                    <p:nvSpPr>
                      <p:cNvPr id="342" name="Rectangle 341">
                        <a:extLst>
                          <a:ext uri="{FF2B5EF4-FFF2-40B4-BE49-F238E27FC236}">
                            <a16:creationId xmlns:a16="http://schemas.microsoft.com/office/drawing/2014/main" id="{91BE36FD-0364-4A8E-8B07-66AFDBC576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89" y="-941629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CH</a:t>
                        </a:r>
                      </a:p>
                    </p:txBody>
                  </p:sp>
                </p:grpSp>
                <p:sp>
                  <p:nvSpPr>
                    <p:cNvPr id="333" name="Rectangle 332">
                      <a:extLst>
                        <a:ext uri="{FF2B5EF4-FFF2-40B4-BE49-F238E27FC236}">
                          <a16:creationId xmlns:a16="http://schemas.microsoft.com/office/drawing/2014/main" id="{40D8121C-5AB0-4779-A077-07E34BA498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036" y="1802998"/>
                      <a:ext cx="2671986" cy="447685"/>
                    </a:xfrm>
                    <a:prstGeom prst="rect">
                      <a:avLst/>
                    </a:prstGeom>
                    <a:solidFill>
                      <a:srgbClr val="FFFFE7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p:txBody>
                </p:sp>
                <p:cxnSp>
                  <p:nvCxnSpPr>
                    <p:cNvPr id="334" name="Straight Arrow Connector 333">
                      <a:extLst>
                        <a:ext uri="{FF2B5EF4-FFF2-40B4-BE49-F238E27FC236}">
                          <a16:creationId xmlns:a16="http://schemas.microsoft.com/office/drawing/2014/main" id="{111CAD69-8988-4A3E-8879-503B6D9FA4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57600" y="854242"/>
                      <a:ext cx="0" cy="930353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5" name="TextBox 334">
                      <a:extLst>
                        <a:ext uri="{FF2B5EF4-FFF2-40B4-BE49-F238E27FC236}">
                          <a16:creationId xmlns:a16="http://schemas.microsoft.com/office/drawing/2014/main" id="{2DD7A6FE-820A-4B23-8200-77BA9C139E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7600" y="1172294"/>
                      <a:ext cx="890335" cy="3626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Pixel 4</a:t>
                      </a:r>
                    </a:p>
                  </p:txBody>
                </p:sp>
                <p:cxnSp>
                  <p:nvCxnSpPr>
                    <p:cNvPr id="336" name="Straight Arrow Connector 335">
                      <a:extLst>
                        <a:ext uri="{FF2B5EF4-FFF2-40B4-BE49-F238E27FC236}">
                          <a16:creationId xmlns:a16="http://schemas.microsoft.com/office/drawing/2014/main" id="{AC75A93E-47B8-4E14-B61F-C248A3C23C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60804" y="1775545"/>
                      <a:ext cx="0" cy="466355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7" name="TextBox 336">
                      <a:extLst>
                        <a:ext uri="{FF2B5EF4-FFF2-40B4-BE49-F238E27FC236}">
                          <a16:creationId xmlns:a16="http://schemas.microsoft.com/office/drawing/2014/main" id="{FA0E8025-674E-49C2-B461-7A01586CB7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7365" y="1755587"/>
                      <a:ext cx="890335" cy="3626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    …</a:t>
                      </a:r>
                    </a:p>
                  </p:txBody>
                </p:sp>
                <p:cxnSp>
                  <p:nvCxnSpPr>
                    <p:cNvPr id="338" name="Straight Arrow Connector 337">
                      <a:extLst>
                        <a:ext uri="{FF2B5EF4-FFF2-40B4-BE49-F238E27FC236}">
                          <a16:creationId xmlns:a16="http://schemas.microsoft.com/office/drawing/2014/main" id="{1D7AFBA2-8073-4C5A-AC37-775A81706D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647466" y="2241900"/>
                      <a:ext cx="10557" cy="966621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9" name="TextBox 338">
                      <a:extLst>
                        <a:ext uri="{FF2B5EF4-FFF2-40B4-BE49-F238E27FC236}">
                          <a16:creationId xmlns:a16="http://schemas.microsoft.com/office/drawing/2014/main" id="{D6AF1435-830D-4730-B501-B5D98C8D91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37644" y="2481906"/>
                      <a:ext cx="3079208" cy="6400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Pixel 6</a:t>
                      </a:r>
                    </a:p>
                    <a:p>
                      <a:endParaRPr lang="en-US" sz="1953"/>
                    </a:p>
                  </p:txBody>
                </p:sp>
              </p:grpSp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5F1A3336-E920-40D9-B87B-1F38DAEA4A44}"/>
                      </a:ext>
                    </a:extLst>
                  </p:cNvPr>
                  <p:cNvSpPr txBox="1"/>
                  <p:nvPr/>
                </p:nvSpPr>
                <p:spPr>
                  <a:xfrm>
                    <a:off x="1614645" y="6095710"/>
                    <a:ext cx="1358749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SRAM2_1</a:t>
                    </a:r>
                  </a:p>
                </p:txBody>
              </p:sp>
            </p:grp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C687A02B-3397-4C33-891F-C3DF8A1AB03A}"/>
                    </a:ext>
                  </a:extLst>
                </p:cNvPr>
                <p:cNvSpPr/>
                <p:nvPr/>
              </p:nvSpPr>
              <p:spPr>
                <a:xfrm>
                  <a:off x="19156588" y="9236564"/>
                  <a:ext cx="2964345" cy="34253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3403A347-7B17-400E-8BA0-05EB6B857F02}"/>
                    </a:ext>
                  </a:extLst>
                </p:cNvPr>
                <p:cNvSpPr/>
                <p:nvPr/>
              </p:nvSpPr>
              <p:spPr>
                <a:xfrm>
                  <a:off x="19156586" y="9574578"/>
                  <a:ext cx="2964345" cy="32079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peakResult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6" name="Straight Arrow Connector 315">
                  <a:extLst>
                    <a:ext uri="{FF2B5EF4-FFF2-40B4-BE49-F238E27FC236}">
                      <a16:creationId xmlns:a16="http://schemas.microsoft.com/office/drawing/2014/main" id="{204B921E-8E11-4829-8567-B3E9065E2D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343659" y="9225649"/>
                  <a:ext cx="1" cy="64911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B0F78653-EBC5-4FB4-AE5D-0FCA66EE9F42}"/>
                    </a:ext>
                  </a:extLst>
                </p:cNvPr>
                <p:cNvSpPr txBox="1"/>
                <p:nvPr/>
              </p:nvSpPr>
              <p:spPr>
                <a:xfrm>
                  <a:off x="22335344" y="9354588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4</a:t>
                  </a:r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0095B4D7-6891-4A4A-AC8A-3434843296EF}"/>
                    </a:ext>
                  </a:extLst>
                </p:cNvPr>
                <p:cNvSpPr/>
                <p:nvPr/>
              </p:nvSpPr>
              <p:spPr>
                <a:xfrm>
                  <a:off x="19156586" y="9892222"/>
                  <a:ext cx="2964345" cy="541867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319" name="Straight Arrow Connector 318">
                  <a:extLst>
                    <a:ext uri="{FF2B5EF4-FFF2-40B4-BE49-F238E27FC236}">
                      <a16:creationId xmlns:a16="http://schemas.microsoft.com/office/drawing/2014/main" id="{6A465B86-8593-4A2C-B2CB-B526BBC247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38239" y="9862809"/>
                  <a:ext cx="0" cy="5661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B22579E3-F454-4A65-9FD7-F7462AD2493D}"/>
                    </a:ext>
                  </a:extLst>
                </p:cNvPr>
                <p:cNvSpPr txBox="1"/>
                <p:nvPr/>
              </p:nvSpPr>
              <p:spPr>
                <a:xfrm>
                  <a:off x="22420651" y="988764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…</a:t>
                  </a:r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DC0FE4F1-498B-4BE9-9B33-8B13F6116129}"/>
                    </a:ext>
                  </a:extLst>
                </p:cNvPr>
                <p:cNvSpPr/>
                <p:nvPr/>
              </p:nvSpPr>
              <p:spPr>
                <a:xfrm>
                  <a:off x="19156586" y="10428964"/>
                  <a:ext cx="2964345" cy="364563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CBE6D11A-7198-43C0-8611-8C342755C762}"/>
                    </a:ext>
                  </a:extLst>
                </p:cNvPr>
                <p:cNvSpPr/>
                <p:nvPr/>
              </p:nvSpPr>
              <p:spPr>
                <a:xfrm>
                  <a:off x="19156586" y="10785402"/>
                  <a:ext cx="2964345" cy="364564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peakResult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23" name="Straight Arrow Connector 322">
                  <a:extLst>
                    <a:ext uri="{FF2B5EF4-FFF2-40B4-BE49-F238E27FC236}">
                      <a16:creationId xmlns:a16="http://schemas.microsoft.com/office/drawing/2014/main" id="{B14A9124-765B-43AD-97A8-307490EBC3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38239" y="10402951"/>
                  <a:ext cx="0" cy="77266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4" name="TextBox 323">
                  <a:extLst>
                    <a:ext uri="{FF2B5EF4-FFF2-40B4-BE49-F238E27FC236}">
                      <a16:creationId xmlns:a16="http://schemas.microsoft.com/office/drawing/2014/main" id="{2C9AD9B3-55ED-45B5-9E1F-71FEE6A3FC22}"/>
                    </a:ext>
                  </a:extLst>
                </p:cNvPr>
                <p:cNvSpPr txBox="1"/>
                <p:nvPr/>
              </p:nvSpPr>
              <p:spPr>
                <a:xfrm>
                  <a:off x="22329091" y="10567181"/>
                  <a:ext cx="3259780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6</a:t>
                  </a:r>
                </a:p>
              </p:txBody>
            </p:sp>
            <p:cxnSp>
              <p:nvCxnSpPr>
                <p:cNvPr id="325" name="Straight Arrow Connector 324">
                  <a:extLst>
                    <a:ext uri="{FF2B5EF4-FFF2-40B4-BE49-F238E27FC236}">
                      <a16:creationId xmlns:a16="http://schemas.microsoft.com/office/drawing/2014/main" id="{24731D52-A39D-4438-BFA9-EF575F6CB5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39065" y="9172640"/>
                  <a:ext cx="0" cy="197732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A1D19A90-7B2F-4F75-B58B-51255D442F1A}"/>
                    </a:ext>
                  </a:extLst>
                </p:cNvPr>
                <p:cNvSpPr txBox="1"/>
                <p:nvPr/>
              </p:nvSpPr>
              <p:spPr>
                <a:xfrm>
                  <a:off x="17197711" y="9878081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</p:grp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E53B4B64-BEEA-4A6E-ADBF-A168ACB01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84048" y="5547082"/>
                <a:ext cx="0" cy="251835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FA4BEAE5-6C83-430D-B12E-E4B92491F210}"/>
                  </a:ext>
                </a:extLst>
              </p:cNvPr>
              <p:cNvSpPr txBox="1"/>
              <p:nvPr/>
            </p:nvSpPr>
            <p:spPr>
              <a:xfrm>
                <a:off x="18771237" y="6523984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</p:grp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2D500110-E58C-49CD-BFFF-93167EDE3F08}"/>
                </a:ext>
              </a:extLst>
            </p:cNvPr>
            <p:cNvSpPr/>
            <p:nvPr/>
          </p:nvSpPr>
          <p:spPr>
            <a:xfrm>
              <a:off x="9943238" y="9431193"/>
              <a:ext cx="2962420" cy="13297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BIN_NUM_PER_RAM * PIXEL_NUM_PER_RAM bits in total</a:t>
              </a:r>
            </a:p>
          </p:txBody>
        </p: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9C61A54E-351C-4A7F-99F3-694EA0197897}"/>
                </a:ext>
              </a:extLst>
            </p:cNvPr>
            <p:cNvCxnSpPr>
              <a:cxnSpLocks/>
            </p:cNvCxnSpPr>
            <p:nvPr/>
          </p:nvCxnSpPr>
          <p:spPr>
            <a:xfrm>
              <a:off x="13123181" y="9432024"/>
              <a:ext cx="9153" cy="13396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1BC4922C-3993-465F-BA68-4105896DF082}"/>
                </a:ext>
              </a:extLst>
            </p:cNvPr>
            <p:cNvSpPr txBox="1"/>
            <p:nvPr/>
          </p:nvSpPr>
          <p:spPr>
            <a:xfrm>
              <a:off x="13047409" y="9881053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614353A5-9D31-4BFD-B90D-41B13C9D1498}"/>
                </a:ext>
              </a:extLst>
            </p:cNvPr>
            <p:cNvCxnSpPr>
              <a:cxnSpLocks/>
            </p:cNvCxnSpPr>
            <p:nvPr/>
          </p:nvCxnSpPr>
          <p:spPr>
            <a:xfrm>
              <a:off x="9726060" y="9429269"/>
              <a:ext cx="9153" cy="13718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0BD629AA-F2CF-4F55-B1C9-318C42BB692D}"/>
                </a:ext>
              </a:extLst>
            </p:cNvPr>
            <p:cNvSpPr txBox="1"/>
            <p:nvPr/>
          </p:nvSpPr>
          <p:spPr>
            <a:xfrm>
              <a:off x="8146330" y="9768940"/>
              <a:ext cx="1797119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dirty="0"/>
                <a:t>State saving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72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6B7157D-0A4C-4B43-A1A2-8C73D36E9E5E}"/>
              </a:ext>
            </a:extLst>
          </p:cNvPr>
          <p:cNvGrpSpPr/>
          <p:nvPr/>
        </p:nvGrpSpPr>
        <p:grpSpPr>
          <a:xfrm>
            <a:off x="7813120" y="13501310"/>
            <a:ext cx="8718960" cy="5507498"/>
            <a:chOff x="18771237" y="4885871"/>
            <a:chExt cx="8718957" cy="5507495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BC4F62DB-1D5A-474C-BB31-0A7D79AB8F2B}"/>
                </a:ext>
              </a:extLst>
            </p:cNvPr>
            <p:cNvGrpSpPr/>
            <p:nvPr/>
          </p:nvGrpSpPr>
          <p:grpSpPr>
            <a:xfrm>
              <a:off x="18942694" y="4885871"/>
              <a:ext cx="8547500" cy="5507495"/>
              <a:chOff x="17197711" y="6045295"/>
              <a:chExt cx="8547500" cy="550749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5A1B095-C5FE-4902-9D2C-E7E69AD54A6C}"/>
                  </a:ext>
                </a:extLst>
              </p:cNvPr>
              <p:cNvGrpSpPr/>
              <p:nvPr/>
            </p:nvGrpSpPr>
            <p:grpSpPr>
              <a:xfrm>
                <a:off x="19156586" y="6045295"/>
                <a:ext cx="6588625" cy="5507495"/>
                <a:chOff x="753971" y="119520"/>
                <a:chExt cx="5938818" cy="5083842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AF0D902-C15A-4C4E-9088-DCB72D114555}"/>
                    </a:ext>
                  </a:extLst>
                </p:cNvPr>
                <p:cNvGrpSpPr/>
                <p:nvPr/>
              </p:nvGrpSpPr>
              <p:grpSpPr>
                <a:xfrm>
                  <a:off x="753971" y="119520"/>
                  <a:ext cx="5938818" cy="2950095"/>
                  <a:chOff x="778034" y="243482"/>
                  <a:chExt cx="5938818" cy="2950095"/>
                </a:xfrm>
              </p:grpSpPr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DDF01802-C54F-4FFE-95C6-EB9A08501127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2" y="854242"/>
                    <a:ext cx="2671986" cy="954153"/>
                    <a:chOff x="1523999" y="914400"/>
                    <a:chExt cx="3339548" cy="954153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695E1587-A28F-4016-818B-0B50706D8E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FC75CF57-B265-44EB-A832-0F0C78C810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DAB96FF9-175A-4CCC-89EE-D2FF7E02F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A80CA7A1-FF60-42D4-BC06-60953DE94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8042" y="625642"/>
                    <a:ext cx="2671986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8DE0030-25F2-4B33-99DD-5B30FDE63A51}"/>
                      </a:ext>
                    </a:extLst>
                  </p:cNvPr>
                  <p:cNvSpPr txBox="1"/>
                  <p:nvPr/>
                </p:nvSpPr>
                <p:spPr>
                  <a:xfrm>
                    <a:off x="1424211" y="243482"/>
                    <a:ext cx="1379643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Np bits wide</a:t>
                    </a:r>
                  </a:p>
                </p:txBody>
              </p: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A43C01E0-7981-46CE-BF1E-A7A78985231D}"/>
                      </a:ext>
                    </a:extLst>
                  </p:cNvPr>
                  <p:cNvGrpSpPr/>
                  <p:nvPr/>
                </p:nvGrpSpPr>
                <p:grpSpPr>
                  <a:xfrm>
                    <a:off x="778034" y="2241900"/>
                    <a:ext cx="2671986" cy="951677"/>
                    <a:chOff x="1523989" y="-1575255"/>
                    <a:chExt cx="3339548" cy="951677"/>
                  </a:xfrm>
                  <a:solidFill>
                    <a:srgbClr val="DDF9FF"/>
                  </a:solidFill>
                </p:grpSpPr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8035298F-3CEB-4DE0-98F4-BBC06339A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89" y="-1575255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60259267-1AC8-4B45-A4B3-FFEB7F50C5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89" y="-125720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BE50905-FF44-4C6F-8719-54CF37F9D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89" y="-94162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3932965D-1951-4A2A-BA1F-A092B947247E}"/>
                      </a:ext>
                    </a:extLst>
                  </p:cNvPr>
                  <p:cNvSpPr/>
                  <p:nvPr/>
                </p:nvSpPr>
                <p:spPr>
                  <a:xfrm>
                    <a:off x="778036" y="1802998"/>
                    <a:ext cx="2671986" cy="447685"/>
                  </a:xfrm>
                  <a:prstGeom prst="rect">
                    <a:avLst/>
                  </a:prstGeom>
                  <a:solidFill>
                    <a:srgbClr val="FFFFE7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D8F0D1BC-18F9-41E8-880F-E60515841C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600" y="854242"/>
                    <a:ext cx="0" cy="930353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853AB48-C1EC-4C0A-9F59-96D29722A5D1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600" y="1172294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1</a:t>
                    </a:r>
                  </a:p>
                </p:txBody>
              </p: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950FA414-E2BF-4086-8B65-79BDA11453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60804" y="1775545"/>
                    <a:ext cx="0" cy="466355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0902F8B-EB5A-47CA-943F-CCF0C71AAAA7}"/>
                      </a:ext>
                    </a:extLst>
                  </p:cNvPr>
                  <p:cNvSpPr txBox="1"/>
                  <p:nvPr/>
                </p:nvSpPr>
                <p:spPr>
                  <a:xfrm>
                    <a:off x="3667365" y="1755586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    …</a:t>
                    </a:r>
                  </a:p>
                </p:txBody>
              </p: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74D32C7A-A43A-4253-9474-EF973B35B1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62340" y="2221576"/>
                    <a:ext cx="0" cy="97200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A99E336-44F1-48B3-AD2A-E2DBD3C193A4}"/>
                      </a:ext>
                    </a:extLst>
                  </p:cNvPr>
                  <p:cNvSpPr txBox="1"/>
                  <p:nvPr/>
                </p:nvSpPr>
                <p:spPr>
                  <a:xfrm>
                    <a:off x="3637644" y="2481912"/>
                    <a:ext cx="3079208" cy="6400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3</a:t>
                    </a:r>
                  </a:p>
                  <a:p>
                    <a:endParaRPr lang="en-US" sz="1953"/>
                  </a:p>
                </p:txBody>
              </p:sp>
            </p:grp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DAF9220-8333-4224-8A18-FA889836CA30}"/>
                    </a:ext>
                  </a:extLst>
                </p:cNvPr>
                <p:cNvSpPr txBox="1"/>
                <p:nvPr/>
              </p:nvSpPr>
              <p:spPr>
                <a:xfrm>
                  <a:off x="1574089" y="4840718"/>
                  <a:ext cx="1358749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SRAM2_1</a:t>
                  </a:r>
                </a:p>
              </p:txBody>
            </p:sp>
          </p:grp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AC40449-A95C-456A-B7A6-96976B70EFBA}"/>
                  </a:ext>
                </a:extLst>
              </p:cNvPr>
              <p:cNvSpPr/>
              <p:nvPr/>
            </p:nvSpPr>
            <p:spPr>
              <a:xfrm>
                <a:off x="19156588" y="9236564"/>
                <a:ext cx="2964345" cy="3425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13AF2330-D391-45D9-A861-1C53F967A7BA}"/>
                  </a:ext>
                </a:extLst>
              </p:cNvPr>
              <p:cNvSpPr/>
              <p:nvPr/>
            </p:nvSpPr>
            <p:spPr>
              <a:xfrm>
                <a:off x="19156586" y="9574578"/>
                <a:ext cx="2964345" cy="3207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47770AC8-C8A7-4E04-A6FA-EC1316A789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38239" y="9224859"/>
                <a:ext cx="15641" cy="67877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5E16F36-7054-454D-A85E-4F08180142B5}"/>
                  </a:ext>
                </a:extLst>
              </p:cNvPr>
              <p:cNvSpPr txBox="1"/>
              <p:nvPr/>
            </p:nvSpPr>
            <p:spPr>
              <a:xfrm>
                <a:off x="22316111" y="9358053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75B11FA-4C4C-41E1-A664-593E51CF9976}"/>
                  </a:ext>
                </a:extLst>
              </p:cNvPr>
              <p:cNvSpPr/>
              <p:nvPr/>
            </p:nvSpPr>
            <p:spPr>
              <a:xfrm>
                <a:off x="19156586" y="9892222"/>
                <a:ext cx="2964345" cy="541867"/>
              </a:xfrm>
              <a:prstGeom prst="rect">
                <a:avLst/>
              </a:prstGeom>
              <a:solidFill>
                <a:srgbClr val="FFFF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…</a:t>
                </a:r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00A3F962-C279-499C-9084-C6217657C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39" y="9862809"/>
                <a:ext cx="0" cy="5661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3FD8D3B-5345-4207-8D60-180BB3190ECC}"/>
                  </a:ext>
                </a:extLst>
              </p:cNvPr>
              <p:cNvSpPr txBox="1"/>
              <p:nvPr/>
            </p:nvSpPr>
            <p:spPr>
              <a:xfrm>
                <a:off x="22420651" y="9887653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…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653E40B4-F835-43BE-AC18-04A933FAB70E}"/>
                  </a:ext>
                </a:extLst>
              </p:cNvPr>
              <p:cNvSpPr/>
              <p:nvPr/>
            </p:nvSpPr>
            <p:spPr>
              <a:xfrm>
                <a:off x="19156586" y="10428964"/>
                <a:ext cx="2964345" cy="364563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4173D18-7ABB-40CD-A86F-0717A9F05C4A}"/>
                  </a:ext>
                </a:extLst>
              </p:cNvPr>
              <p:cNvSpPr/>
              <p:nvPr/>
            </p:nvSpPr>
            <p:spPr>
              <a:xfrm>
                <a:off x="19156586" y="10785402"/>
                <a:ext cx="2964345" cy="364564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19545D8C-DE87-448F-800B-0638E0946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39" y="10402951"/>
                <a:ext cx="0" cy="75697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1D55409-9E63-4D94-8C12-DCCEDEC7B02B}"/>
                  </a:ext>
                </a:extLst>
              </p:cNvPr>
              <p:cNvSpPr txBox="1"/>
              <p:nvPr/>
            </p:nvSpPr>
            <p:spPr>
              <a:xfrm>
                <a:off x="22329091" y="10567179"/>
                <a:ext cx="325978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3</a:t>
                </a:r>
              </a:p>
            </p:txBody>
          </p: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EDC0A7D1-81DD-4EE9-B8EA-426E26999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39065" y="9172640"/>
                <a:ext cx="0" cy="19773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E53B32D-BC89-4796-8ACA-99EC50674ECB}"/>
                  </a:ext>
                </a:extLst>
              </p:cNvPr>
              <p:cNvSpPr txBox="1"/>
              <p:nvPr/>
            </p:nvSpPr>
            <p:spPr>
              <a:xfrm>
                <a:off x="17197711" y="9878080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</p:grp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531A9F90-C06A-4837-83DD-6F3955BC4165}"/>
                </a:ext>
              </a:extLst>
            </p:cNvPr>
            <p:cNvCxnSpPr>
              <a:cxnSpLocks/>
            </p:cNvCxnSpPr>
            <p:nvPr/>
          </p:nvCxnSpPr>
          <p:spPr>
            <a:xfrm>
              <a:off x="20684048" y="5547082"/>
              <a:ext cx="0" cy="25183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73AD977-3027-4E41-A5EC-C09215429067}"/>
                </a:ext>
              </a:extLst>
            </p:cNvPr>
            <p:cNvSpPr txBox="1"/>
            <p:nvPr/>
          </p:nvSpPr>
          <p:spPr>
            <a:xfrm>
              <a:off x="18771237" y="6523984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8F00ED4-7CA7-4BB9-8712-F5A6D2334DDC}"/>
              </a:ext>
            </a:extLst>
          </p:cNvPr>
          <p:cNvGrpSpPr/>
          <p:nvPr/>
        </p:nvGrpSpPr>
        <p:grpSpPr>
          <a:xfrm>
            <a:off x="1778247" y="13889747"/>
            <a:ext cx="6310427" cy="5241571"/>
            <a:chOff x="4026382" y="1455644"/>
            <a:chExt cx="6310426" cy="5241571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7DBEB978-4BE9-4979-989A-33DFDCFC3769}"/>
                </a:ext>
              </a:extLst>
            </p:cNvPr>
            <p:cNvGrpSpPr/>
            <p:nvPr/>
          </p:nvGrpSpPr>
          <p:grpSpPr>
            <a:xfrm>
              <a:off x="5998674" y="1455644"/>
              <a:ext cx="4338134" cy="5241571"/>
              <a:chOff x="753978" y="132348"/>
              <a:chExt cx="4025595" cy="4921481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EF44FBE9-5074-49F9-BDC2-03B4E24B803E}"/>
                  </a:ext>
                </a:extLst>
              </p:cNvPr>
              <p:cNvGrpSpPr/>
              <p:nvPr/>
            </p:nvGrpSpPr>
            <p:grpSpPr>
              <a:xfrm>
                <a:off x="753978" y="132348"/>
                <a:ext cx="4025595" cy="4552606"/>
                <a:chOff x="778041" y="256310"/>
                <a:chExt cx="4025595" cy="4552606"/>
              </a:xfrm>
            </p:grpSpPr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D06C2702-594E-4F14-B6DD-32838CEA0AC6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C851D527-CCBC-43F7-B3CF-1625689E09F8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55" name="Group 254">
                    <a:extLst>
                      <a:ext uri="{FF2B5EF4-FFF2-40B4-BE49-F238E27FC236}">
                        <a16:creationId xmlns:a16="http://schemas.microsoft.com/office/drawing/2014/main" id="{7C256126-8045-4951-B0EB-EB894FB35EE8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08FAC081-628F-4DE1-B0E7-D40DC52D8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98F21E5B-D3D8-409F-B969-4E498CF643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C3493374-EBDA-47F7-89BA-D0CA21EF8F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59" name="Rectangle 258">
                      <a:extLst>
                        <a:ext uri="{FF2B5EF4-FFF2-40B4-BE49-F238E27FC236}">
                          <a16:creationId xmlns:a16="http://schemas.microsoft.com/office/drawing/2014/main" id="{77992378-7331-4BF1-BB74-01AB2A3BD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229" name="Straight Arrow Connector 228">
                  <a:extLst>
                    <a:ext uri="{FF2B5EF4-FFF2-40B4-BE49-F238E27FC236}">
                      <a16:creationId xmlns:a16="http://schemas.microsoft.com/office/drawing/2014/main" id="{EF3B0044-A543-48CA-B931-4882087970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C5621BFD-A611-4308-A25C-FB7FCDFD88F1}"/>
                    </a:ext>
                  </a:extLst>
                </p:cNvPr>
                <p:cNvSpPr txBox="1"/>
                <p:nvPr/>
              </p:nvSpPr>
              <p:spPr>
                <a:xfrm>
                  <a:off x="1236216" y="256310"/>
                  <a:ext cx="1928088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238E617D-0541-4294-9381-41A80EC21B7A}"/>
                    </a:ext>
                  </a:extLst>
                </p:cNvPr>
                <p:cNvGrpSpPr/>
                <p:nvPr/>
              </p:nvGrpSpPr>
              <p:grpSpPr>
                <a:xfrm>
                  <a:off x="778041" y="3138383"/>
                  <a:ext cx="2671986" cy="1576196"/>
                  <a:chOff x="1523998" y="-678772"/>
                  <a:chExt cx="3339548" cy="1576196"/>
                </a:xfrm>
                <a:solidFill>
                  <a:srgbClr val="DDF9FF"/>
                </a:solidFill>
              </p:grpSpPr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666481E2-5522-4D89-9F82-3623F3FD6F43}"/>
                      </a:ext>
                    </a:extLst>
                  </p:cNvPr>
                  <p:cNvSpPr/>
                  <p:nvPr/>
                </p:nvSpPr>
                <p:spPr>
                  <a:xfrm>
                    <a:off x="1523998" y="26835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43" name="Group 242">
                    <a:extLst>
                      <a:ext uri="{FF2B5EF4-FFF2-40B4-BE49-F238E27FC236}">
                        <a16:creationId xmlns:a16="http://schemas.microsoft.com/office/drawing/2014/main" id="{13A6B626-6F57-4A1C-B6AF-617FCFC1C202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8" y="-678772"/>
                    <a:ext cx="3339548" cy="1576196"/>
                    <a:chOff x="1523998" y="-678772"/>
                    <a:chExt cx="3339548" cy="1576196"/>
                  </a:xfrm>
                  <a:grpFill/>
                </p:grpSpPr>
                <p:sp>
                  <p:nvSpPr>
                    <p:cNvPr id="244" name="Rectangle 243">
                      <a:extLst>
                        <a:ext uri="{FF2B5EF4-FFF2-40B4-BE49-F238E27FC236}">
                          <a16:creationId xmlns:a16="http://schemas.microsoft.com/office/drawing/2014/main" id="{6FF99E39-B432-4EAA-9828-1DC48B988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67877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45" name="Rectangle 244">
                      <a:extLst>
                        <a:ext uri="{FF2B5EF4-FFF2-40B4-BE49-F238E27FC236}">
                          <a16:creationId xmlns:a16="http://schemas.microsoft.com/office/drawing/2014/main" id="{9C5DF5C1-3B1E-4FF0-BCA3-4D295E0B24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3677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46" name="Rectangle 245">
                      <a:extLst>
                        <a:ext uri="{FF2B5EF4-FFF2-40B4-BE49-F238E27FC236}">
                          <a16:creationId xmlns:a16="http://schemas.microsoft.com/office/drawing/2014/main" id="{AF8E0A9A-8170-4EAD-BE8E-524FBDEA7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4969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47" name="Rectangle 246">
                      <a:extLst>
                        <a:ext uri="{FF2B5EF4-FFF2-40B4-BE49-F238E27FC236}">
                          <a16:creationId xmlns:a16="http://schemas.microsoft.com/office/drawing/2014/main" id="{520F204B-168A-4CC2-A5B9-92E8EE18FF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57937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5CD28AAE-7E0C-45A9-BA81-FBD833FC7F15}"/>
                    </a:ext>
                  </a:extLst>
                </p:cNvPr>
                <p:cNvSpPr/>
                <p:nvPr/>
              </p:nvSpPr>
              <p:spPr>
                <a:xfrm>
                  <a:off x="778041" y="2444496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234" name="Straight Arrow Connector 233">
                  <a:extLst>
                    <a:ext uri="{FF2B5EF4-FFF2-40B4-BE49-F238E27FC236}">
                      <a16:creationId xmlns:a16="http://schemas.microsoft.com/office/drawing/2014/main" id="{7FF13A5C-6D29-4AA4-A31B-BC8F7990F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E6D55C4-4A9D-41D4-B616-891185F9AB1B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238" name="Straight Arrow Connector 237">
                  <a:extLst>
                    <a:ext uri="{FF2B5EF4-FFF2-40B4-BE49-F238E27FC236}">
                      <a16:creationId xmlns:a16="http://schemas.microsoft.com/office/drawing/2014/main" id="{8F34345E-1EA7-4FE0-999E-6FA63C13E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425018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F12CE7E4-D13B-43CD-A41F-11B2105643BE}"/>
                    </a:ext>
                  </a:extLst>
                </p:cNvPr>
                <p:cNvSpPr txBox="1"/>
                <p:nvPr/>
              </p:nvSpPr>
              <p:spPr>
                <a:xfrm>
                  <a:off x="3703891" y="2616911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240" name="Straight Arrow Connector 239">
                  <a:extLst>
                    <a:ext uri="{FF2B5EF4-FFF2-40B4-BE49-F238E27FC236}">
                      <a16:creationId xmlns:a16="http://schemas.microsoft.com/office/drawing/2014/main" id="{B85E5485-BDCF-42FA-905F-B79EB93DFD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2033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118B649A-6D8D-401E-AFA7-D66A2E0BBE55}"/>
                    </a:ext>
                  </a:extLst>
                </p:cNvPr>
                <p:cNvSpPr txBox="1"/>
                <p:nvPr/>
              </p:nvSpPr>
              <p:spPr>
                <a:xfrm>
                  <a:off x="3715385" y="3833217"/>
                  <a:ext cx="1088251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3</a:t>
                  </a:r>
                </a:p>
              </p:txBody>
            </p:sp>
          </p:grp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23AF3A9-5FEF-4039-96C2-065BA781D538}"/>
                  </a:ext>
                </a:extLst>
              </p:cNvPr>
              <p:cNvSpPr txBox="1"/>
              <p:nvPr/>
            </p:nvSpPr>
            <p:spPr>
              <a:xfrm>
                <a:off x="1476787" y="4684956"/>
                <a:ext cx="1398819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SRAM1_1</a:t>
                </a:r>
              </a:p>
            </p:txBody>
          </p:sp>
        </p:grp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CB63350C-4AA9-4131-8A34-547CE422E39C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18735" cy="41114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E7DAF87-40A6-4884-AA0F-4A0DADD7772D}"/>
                </a:ext>
              </a:extLst>
            </p:cNvPr>
            <p:cNvSpPr txBox="1"/>
            <p:nvPr/>
          </p:nvSpPr>
          <p:spPr>
            <a:xfrm>
              <a:off x="4026382" y="38207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4A0A9B8-ABA3-4AF6-AC87-254347070079}"/>
              </a:ext>
            </a:extLst>
          </p:cNvPr>
          <p:cNvGrpSpPr/>
          <p:nvPr/>
        </p:nvGrpSpPr>
        <p:grpSpPr>
          <a:xfrm>
            <a:off x="20925807" y="13526870"/>
            <a:ext cx="8718960" cy="5507498"/>
            <a:chOff x="18771237" y="4885871"/>
            <a:chExt cx="8718957" cy="5507495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C6007EF-6A6F-4490-94AA-756E8864A9AD}"/>
                </a:ext>
              </a:extLst>
            </p:cNvPr>
            <p:cNvGrpSpPr/>
            <p:nvPr/>
          </p:nvGrpSpPr>
          <p:grpSpPr>
            <a:xfrm>
              <a:off x="18942694" y="4885871"/>
              <a:ext cx="8547500" cy="5507495"/>
              <a:chOff x="17197711" y="6045295"/>
              <a:chExt cx="8547500" cy="5507495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24DADDEE-FA31-4BFF-B9F1-1A3E0A0D4F39}"/>
                  </a:ext>
                </a:extLst>
              </p:cNvPr>
              <p:cNvGrpSpPr/>
              <p:nvPr/>
            </p:nvGrpSpPr>
            <p:grpSpPr>
              <a:xfrm>
                <a:off x="19156586" y="6045295"/>
                <a:ext cx="6588625" cy="5507495"/>
                <a:chOff x="753971" y="119520"/>
                <a:chExt cx="5938818" cy="5083842"/>
              </a:xfrm>
            </p:grpSpPr>
            <p:grpSp>
              <p:nvGrpSpPr>
                <p:cNvPr id="213" name="Group 212">
                  <a:extLst>
                    <a:ext uri="{FF2B5EF4-FFF2-40B4-BE49-F238E27FC236}">
                      <a16:creationId xmlns:a16="http://schemas.microsoft.com/office/drawing/2014/main" id="{3C63D1DB-55AF-4B60-A2DC-3E531FDB4FFE}"/>
                    </a:ext>
                  </a:extLst>
                </p:cNvPr>
                <p:cNvGrpSpPr/>
                <p:nvPr/>
              </p:nvGrpSpPr>
              <p:grpSpPr>
                <a:xfrm>
                  <a:off x="753971" y="119520"/>
                  <a:ext cx="5938818" cy="2950095"/>
                  <a:chOff x="778034" y="243482"/>
                  <a:chExt cx="5938818" cy="2950095"/>
                </a:xfrm>
              </p:grpSpPr>
              <p:grpSp>
                <p:nvGrpSpPr>
                  <p:cNvPr id="215" name="Group 214">
                    <a:extLst>
                      <a:ext uri="{FF2B5EF4-FFF2-40B4-BE49-F238E27FC236}">
                        <a16:creationId xmlns:a16="http://schemas.microsoft.com/office/drawing/2014/main" id="{2AE76F6F-E5E1-41B2-B61C-19DCB66115E9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2" y="854242"/>
                    <a:ext cx="2671986" cy="954153"/>
                    <a:chOff x="1523999" y="914400"/>
                    <a:chExt cx="3339548" cy="954153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265" name="Rectangle 264">
                      <a:extLst>
                        <a:ext uri="{FF2B5EF4-FFF2-40B4-BE49-F238E27FC236}">
                          <a16:creationId xmlns:a16="http://schemas.microsoft.com/office/drawing/2014/main" id="{C5972673-7615-4212-B644-C7453E6BCF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266" name="Rectangle 265">
                      <a:extLst>
                        <a:ext uri="{FF2B5EF4-FFF2-40B4-BE49-F238E27FC236}">
                          <a16:creationId xmlns:a16="http://schemas.microsoft.com/office/drawing/2014/main" id="{7471D632-65C4-4729-A884-D0F0523798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267" name="Rectangle 266">
                      <a:extLst>
                        <a:ext uri="{FF2B5EF4-FFF2-40B4-BE49-F238E27FC236}">
                          <a16:creationId xmlns:a16="http://schemas.microsoft.com/office/drawing/2014/main" id="{F38A9E38-C346-4763-A127-F06430F270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cxnSp>
                <p:nvCxnSpPr>
                  <p:cNvPr id="216" name="Straight Arrow Connector 215">
                    <a:extLst>
                      <a:ext uri="{FF2B5EF4-FFF2-40B4-BE49-F238E27FC236}">
                        <a16:creationId xmlns:a16="http://schemas.microsoft.com/office/drawing/2014/main" id="{9FB52D15-6185-490C-AC89-822769F09A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8042" y="625642"/>
                    <a:ext cx="2671986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5C6788E6-C6CE-4354-B63A-B21BDC98D6F5}"/>
                      </a:ext>
                    </a:extLst>
                  </p:cNvPr>
                  <p:cNvSpPr txBox="1"/>
                  <p:nvPr/>
                </p:nvSpPr>
                <p:spPr>
                  <a:xfrm>
                    <a:off x="1424211" y="243482"/>
                    <a:ext cx="1379643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Np bits wide</a:t>
                    </a:r>
                  </a:p>
                </p:txBody>
              </p:sp>
              <p:grpSp>
                <p:nvGrpSpPr>
                  <p:cNvPr id="218" name="Group 217">
                    <a:extLst>
                      <a:ext uri="{FF2B5EF4-FFF2-40B4-BE49-F238E27FC236}">
                        <a16:creationId xmlns:a16="http://schemas.microsoft.com/office/drawing/2014/main" id="{F4BCD094-EF65-4BEC-ACBD-844E57E10EEE}"/>
                      </a:ext>
                    </a:extLst>
                  </p:cNvPr>
                  <p:cNvGrpSpPr/>
                  <p:nvPr/>
                </p:nvGrpSpPr>
                <p:grpSpPr>
                  <a:xfrm>
                    <a:off x="778034" y="2241900"/>
                    <a:ext cx="2671986" cy="951677"/>
                    <a:chOff x="1523989" y="-1575255"/>
                    <a:chExt cx="3339548" cy="951677"/>
                  </a:xfrm>
                  <a:solidFill>
                    <a:srgbClr val="DDF9FF"/>
                  </a:solidFill>
                </p:grpSpPr>
                <p:sp>
                  <p:nvSpPr>
                    <p:cNvPr id="262" name="Rectangle 261">
                      <a:extLst>
                        <a:ext uri="{FF2B5EF4-FFF2-40B4-BE49-F238E27FC236}">
                          <a16:creationId xmlns:a16="http://schemas.microsoft.com/office/drawing/2014/main" id="{293F5DD0-249A-4C1D-90A8-44F7A4778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89" y="-1575255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263" name="Rectangle 262">
                      <a:extLst>
                        <a:ext uri="{FF2B5EF4-FFF2-40B4-BE49-F238E27FC236}">
                          <a16:creationId xmlns:a16="http://schemas.microsoft.com/office/drawing/2014/main" id="{615835EE-8ECE-4A91-B3C1-6835DA8451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89" y="-125720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264" name="Rectangle 263">
                      <a:extLst>
                        <a:ext uri="{FF2B5EF4-FFF2-40B4-BE49-F238E27FC236}">
                          <a16:creationId xmlns:a16="http://schemas.microsoft.com/office/drawing/2014/main" id="{7B49A589-EB8E-439A-B992-0F48FE104B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89" y="-94162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DDAF67B3-A088-4B46-9E38-4401D6A3FAA5}"/>
                      </a:ext>
                    </a:extLst>
                  </p:cNvPr>
                  <p:cNvSpPr/>
                  <p:nvPr/>
                </p:nvSpPr>
                <p:spPr>
                  <a:xfrm>
                    <a:off x="778036" y="1802998"/>
                    <a:ext cx="2671986" cy="447685"/>
                  </a:xfrm>
                  <a:prstGeom prst="rect">
                    <a:avLst/>
                  </a:prstGeom>
                  <a:solidFill>
                    <a:srgbClr val="FFFFE7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cxnSp>
                <p:nvCxnSpPr>
                  <p:cNvPr id="221" name="Straight Arrow Connector 220">
                    <a:extLst>
                      <a:ext uri="{FF2B5EF4-FFF2-40B4-BE49-F238E27FC236}">
                        <a16:creationId xmlns:a16="http://schemas.microsoft.com/office/drawing/2014/main" id="{B2A2AB79-3988-4A2A-AC7A-82B6A60293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600" y="854242"/>
                    <a:ext cx="0" cy="930353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119BA95B-C40B-498D-80B4-68E138E23C68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600" y="1172294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4</a:t>
                    </a:r>
                  </a:p>
                </p:txBody>
              </p:sp>
              <p:cxnSp>
                <p:nvCxnSpPr>
                  <p:cNvPr id="224" name="Straight Arrow Connector 223">
                    <a:extLst>
                      <a:ext uri="{FF2B5EF4-FFF2-40B4-BE49-F238E27FC236}">
                        <a16:creationId xmlns:a16="http://schemas.microsoft.com/office/drawing/2014/main" id="{6D57E4EF-8EE3-46A0-8592-E7A3432B64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60804" y="1775545"/>
                    <a:ext cx="0" cy="466355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E32BA274-3310-415B-B47A-9457987F307E}"/>
                      </a:ext>
                    </a:extLst>
                  </p:cNvPr>
                  <p:cNvSpPr txBox="1"/>
                  <p:nvPr/>
                </p:nvSpPr>
                <p:spPr>
                  <a:xfrm>
                    <a:off x="3667365" y="1755586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    …</a:t>
                    </a:r>
                  </a:p>
                </p:txBody>
              </p:sp>
              <p:cxnSp>
                <p:nvCxnSpPr>
                  <p:cNvPr id="260" name="Straight Arrow Connector 259">
                    <a:extLst>
                      <a:ext uri="{FF2B5EF4-FFF2-40B4-BE49-F238E27FC236}">
                        <a16:creationId xmlns:a16="http://schemas.microsoft.com/office/drawing/2014/main" id="{26BB78FD-F4AE-4949-AD68-59FDCCCFDD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62340" y="2221576"/>
                    <a:ext cx="0" cy="97200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6C74CF18-D9D2-4C0D-A080-3395109FA9C6}"/>
                      </a:ext>
                    </a:extLst>
                  </p:cNvPr>
                  <p:cNvSpPr txBox="1"/>
                  <p:nvPr/>
                </p:nvSpPr>
                <p:spPr>
                  <a:xfrm>
                    <a:off x="3637644" y="2481912"/>
                    <a:ext cx="3079208" cy="6400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6</a:t>
                    </a:r>
                  </a:p>
                  <a:p>
                    <a:endParaRPr lang="en-US" sz="1953"/>
                  </a:p>
                </p:txBody>
              </p:sp>
            </p:grp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95295850-2F6E-4DA3-90BC-F07663460554}"/>
                    </a:ext>
                  </a:extLst>
                </p:cNvPr>
                <p:cNvSpPr txBox="1"/>
                <p:nvPr/>
              </p:nvSpPr>
              <p:spPr>
                <a:xfrm>
                  <a:off x="1574089" y="4840718"/>
                  <a:ext cx="1358749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SRAM2_2</a:t>
                  </a:r>
                </a:p>
              </p:txBody>
            </p:sp>
          </p:grp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A5C8B232-B406-451C-BF51-23158839C0CD}"/>
                  </a:ext>
                </a:extLst>
              </p:cNvPr>
              <p:cNvSpPr/>
              <p:nvPr/>
            </p:nvSpPr>
            <p:spPr>
              <a:xfrm>
                <a:off x="19156588" y="9236564"/>
                <a:ext cx="2964345" cy="3425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1110EAAB-2A09-4C0F-8E50-EEB58FDD3661}"/>
                  </a:ext>
                </a:extLst>
              </p:cNvPr>
              <p:cNvSpPr/>
              <p:nvPr/>
            </p:nvSpPr>
            <p:spPr>
              <a:xfrm>
                <a:off x="19156586" y="9574578"/>
                <a:ext cx="2964345" cy="3207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5F6C3333-6388-4AFD-A2FD-194BC2DBEA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38239" y="9224859"/>
                <a:ext cx="15641" cy="67877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C948B16D-A5C2-4CEE-A725-1C9EAE5EB7EE}"/>
                  </a:ext>
                </a:extLst>
              </p:cNvPr>
              <p:cNvSpPr txBox="1"/>
              <p:nvPr/>
            </p:nvSpPr>
            <p:spPr>
              <a:xfrm>
                <a:off x="22316111" y="9358053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6</a:t>
                </a: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B5A34E40-3879-4EF7-99BC-DBD590E243E5}"/>
                  </a:ext>
                </a:extLst>
              </p:cNvPr>
              <p:cNvSpPr/>
              <p:nvPr/>
            </p:nvSpPr>
            <p:spPr>
              <a:xfrm>
                <a:off x="19156586" y="9892222"/>
                <a:ext cx="2964345" cy="541867"/>
              </a:xfrm>
              <a:prstGeom prst="rect">
                <a:avLst/>
              </a:prstGeom>
              <a:solidFill>
                <a:srgbClr val="FFFF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…</a:t>
                </a:r>
              </a:p>
            </p:txBody>
          </p: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587248D0-9F1F-441D-9696-42F2C24E6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39" y="9862809"/>
                <a:ext cx="0" cy="5661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DB81CA55-DA58-4A53-B304-9BFC10606197}"/>
                  </a:ext>
                </a:extLst>
              </p:cNvPr>
              <p:cNvSpPr txBox="1"/>
              <p:nvPr/>
            </p:nvSpPr>
            <p:spPr>
              <a:xfrm>
                <a:off x="22420651" y="9887653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…</a:t>
                </a: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AAE393CC-3D41-4547-8B35-88731BB66986}"/>
                  </a:ext>
                </a:extLst>
              </p:cNvPr>
              <p:cNvSpPr/>
              <p:nvPr/>
            </p:nvSpPr>
            <p:spPr>
              <a:xfrm>
                <a:off x="19156586" y="10428964"/>
                <a:ext cx="2964345" cy="364563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509A20C-C810-42DA-8B3A-A2894C60768C}"/>
                  </a:ext>
                </a:extLst>
              </p:cNvPr>
              <p:cNvSpPr/>
              <p:nvPr/>
            </p:nvSpPr>
            <p:spPr>
              <a:xfrm>
                <a:off x="19156586" y="10785402"/>
                <a:ext cx="2964345" cy="364564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CDD4C1D6-5124-4602-8F11-06AC5DA558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39" y="10402951"/>
                <a:ext cx="0" cy="75697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DB5317B3-3C2B-4D3F-BCC5-3EFB9DB980BF}"/>
                  </a:ext>
                </a:extLst>
              </p:cNvPr>
              <p:cNvSpPr txBox="1"/>
              <p:nvPr/>
            </p:nvSpPr>
            <p:spPr>
              <a:xfrm>
                <a:off x="22329091" y="10567179"/>
                <a:ext cx="325978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6</a:t>
                </a:r>
              </a:p>
            </p:txBody>
          </p: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497F17CB-7653-4DF6-A513-7DC6E25A9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39065" y="9172640"/>
                <a:ext cx="0" cy="19773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8FBD510B-8D53-4D7C-94B6-7D2B79CB9C16}"/>
                  </a:ext>
                </a:extLst>
              </p:cNvPr>
              <p:cNvSpPr txBox="1"/>
              <p:nvPr/>
            </p:nvSpPr>
            <p:spPr>
              <a:xfrm>
                <a:off x="17197711" y="9878080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</p:grp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A8D70687-083A-435C-A51E-4C34E86670A2}"/>
                </a:ext>
              </a:extLst>
            </p:cNvPr>
            <p:cNvCxnSpPr>
              <a:cxnSpLocks/>
            </p:cNvCxnSpPr>
            <p:nvPr/>
          </p:nvCxnSpPr>
          <p:spPr>
            <a:xfrm>
              <a:off x="20684048" y="5547082"/>
              <a:ext cx="0" cy="25183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FB366AE-A05E-4BC6-9DA4-ADD60C3BBFB4}"/>
                </a:ext>
              </a:extLst>
            </p:cNvPr>
            <p:cNvSpPr txBox="1"/>
            <p:nvPr/>
          </p:nvSpPr>
          <p:spPr>
            <a:xfrm>
              <a:off x="18771237" y="6523984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0267C797-382A-4036-99DF-0C753DF3614A}"/>
              </a:ext>
            </a:extLst>
          </p:cNvPr>
          <p:cNvGrpSpPr/>
          <p:nvPr/>
        </p:nvGrpSpPr>
        <p:grpSpPr>
          <a:xfrm>
            <a:off x="14890933" y="13915307"/>
            <a:ext cx="6310427" cy="5241571"/>
            <a:chOff x="4026382" y="1455644"/>
            <a:chExt cx="6310426" cy="5241571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2F71761-FF0D-48FB-94E9-820EF598919F}"/>
                </a:ext>
              </a:extLst>
            </p:cNvPr>
            <p:cNvGrpSpPr/>
            <p:nvPr/>
          </p:nvGrpSpPr>
          <p:grpSpPr>
            <a:xfrm>
              <a:off x="5998674" y="1455644"/>
              <a:ext cx="4338134" cy="5241571"/>
              <a:chOff x="753978" y="132348"/>
              <a:chExt cx="4025595" cy="4921481"/>
            </a:xfrm>
          </p:grpSpPr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C853F597-8BB9-4807-9098-AC2F808A2B69}"/>
                  </a:ext>
                </a:extLst>
              </p:cNvPr>
              <p:cNvGrpSpPr/>
              <p:nvPr/>
            </p:nvGrpSpPr>
            <p:grpSpPr>
              <a:xfrm>
                <a:off x="753978" y="132348"/>
                <a:ext cx="4025595" cy="4552606"/>
                <a:chOff x="778041" y="256310"/>
                <a:chExt cx="4025595" cy="4552606"/>
              </a:xfrm>
            </p:grpSpPr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38EE5376-3D85-403F-B1B1-91E1438D4C99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90BFFC91-EA7B-4E2F-AE28-CE97B433C7E6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92" name="Group 291">
                    <a:extLst>
                      <a:ext uri="{FF2B5EF4-FFF2-40B4-BE49-F238E27FC236}">
                        <a16:creationId xmlns:a16="http://schemas.microsoft.com/office/drawing/2014/main" id="{541907EC-FD01-42F9-93AA-3855E2309856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93" name="Rectangle 292">
                      <a:extLst>
                        <a:ext uri="{FF2B5EF4-FFF2-40B4-BE49-F238E27FC236}">
                          <a16:creationId xmlns:a16="http://schemas.microsoft.com/office/drawing/2014/main" id="{97A39E0E-E3C3-406C-BDE3-D2777B61E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94" name="Rectangle 293">
                      <a:extLst>
                        <a:ext uri="{FF2B5EF4-FFF2-40B4-BE49-F238E27FC236}">
                          <a16:creationId xmlns:a16="http://schemas.microsoft.com/office/drawing/2014/main" id="{B2C0B20E-DB6E-4A99-836D-EED14D614E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95" name="Rectangle 294">
                      <a:extLst>
                        <a:ext uri="{FF2B5EF4-FFF2-40B4-BE49-F238E27FC236}">
                          <a16:creationId xmlns:a16="http://schemas.microsoft.com/office/drawing/2014/main" id="{979EC213-4DE8-4A07-ADEC-EB2EAD6702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96" name="Rectangle 295">
                      <a:extLst>
                        <a:ext uri="{FF2B5EF4-FFF2-40B4-BE49-F238E27FC236}">
                          <a16:creationId xmlns:a16="http://schemas.microsoft.com/office/drawing/2014/main" id="{2AFD2F8D-9F82-49F6-AFAE-520E908D91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275" name="Straight Arrow Connector 274">
                  <a:extLst>
                    <a:ext uri="{FF2B5EF4-FFF2-40B4-BE49-F238E27FC236}">
                      <a16:creationId xmlns:a16="http://schemas.microsoft.com/office/drawing/2014/main" id="{EC8002D7-CD6E-44FC-8003-9B44C4CBE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4DA6ED36-B536-4654-8E47-91D44189F4C7}"/>
                    </a:ext>
                  </a:extLst>
                </p:cNvPr>
                <p:cNvSpPr txBox="1"/>
                <p:nvPr/>
              </p:nvSpPr>
              <p:spPr>
                <a:xfrm>
                  <a:off x="1236216" y="256310"/>
                  <a:ext cx="1928088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005AEE7D-7371-4ABE-89BA-FA9DAD732B3C}"/>
                    </a:ext>
                  </a:extLst>
                </p:cNvPr>
                <p:cNvGrpSpPr/>
                <p:nvPr/>
              </p:nvGrpSpPr>
              <p:grpSpPr>
                <a:xfrm>
                  <a:off x="778041" y="3138383"/>
                  <a:ext cx="2671986" cy="1576196"/>
                  <a:chOff x="1523998" y="-678772"/>
                  <a:chExt cx="3339548" cy="1576196"/>
                </a:xfrm>
                <a:solidFill>
                  <a:srgbClr val="DDF9FF"/>
                </a:solidFill>
              </p:grpSpPr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F0DA2E6F-E00D-46E1-8696-F6275B25B2ED}"/>
                      </a:ext>
                    </a:extLst>
                  </p:cNvPr>
                  <p:cNvSpPr/>
                  <p:nvPr/>
                </p:nvSpPr>
                <p:spPr>
                  <a:xfrm>
                    <a:off x="1523998" y="26835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86" name="Group 285">
                    <a:extLst>
                      <a:ext uri="{FF2B5EF4-FFF2-40B4-BE49-F238E27FC236}">
                        <a16:creationId xmlns:a16="http://schemas.microsoft.com/office/drawing/2014/main" id="{4AD7A214-34AF-4F4D-9B68-83154DF23960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8" y="-678772"/>
                    <a:ext cx="3339548" cy="1576196"/>
                    <a:chOff x="1523998" y="-678772"/>
                    <a:chExt cx="3339548" cy="1576196"/>
                  </a:xfrm>
                  <a:grpFill/>
                </p:grpSpPr>
                <p:sp>
                  <p:nvSpPr>
                    <p:cNvPr id="287" name="Rectangle 286">
                      <a:extLst>
                        <a:ext uri="{FF2B5EF4-FFF2-40B4-BE49-F238E27FC236}">
                          <a16:creationId xmlns:a16="http://schemas.microsoft.com/office/drawing/2014/main" id="{EABB82C0-1FB0-47E9-B6FB-4D51196A0B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67877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88" name="Rectangle 287">
                      <a:extLst>
                        <a:ext uri="{FF2B5EF4-FFF2-40B4-BE49-F238E27FC236}">
                          <a16:creationId xmlns:a16="http://schemas.microsoft.com/office/drawing/2014/main" id="{A644523B-B6F9-4ABF-A93A-ED720E506F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3677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89" name="Rectangle 288">
                      <a:extLst>
                        <a:ext uri="{FF2B5EF4-FFF2-40B4-BE49-F238E27FC236}">
                          <a16:creationId xmlns:a16="http://schemas.microsoft.com/office/drawing/2014/main" id="{53CFE236-2DEC-4E82-AC0C-8E3FF4E4F1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4969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90" name="Rectangle 289">
                      <a:extLst>
                        <a:ext uri="{FF2B5EF4-FFF2-40B4-BE49-F238E27FC236}">
                          <a16:creationId xmlns:a16="http://schemas.microsoft.com/office/drawing/2014/main" id="{44949DCC-AF73-4CE1-806E-8D3805A8B5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57937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AD5577FA-4824-4567-997D-B5AE0C0A379F}"/>
                    </a:ext>
                  </a:extLst>
                </p:cNvPr>
                <p:cNvSpPr/>
                <p:nvPr/>
              </p:nvSpPr>
              <p:spPr>
                <a:xfrm>
                  <a:off x="778041" y="2444496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279" name="Straight Arrow Connector 278">
                  <a:extLst>
                    <a:ext uri="{FF2B5EF4-FFF2-40B4-BE49-F238E27FC236}">
                      <a16:creationId xmlns:a16="http://schemas.microsoft.com/office/drawing/2014/main" id="{DA7D6BA9-E99B-485D-97FE-890FA8420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12A51848-AC5B-4C92-85E8-FDA8C0AA167F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4</a:t>
                  </a:r>
                </a:p>
              </p:txBody>
            </p:sp>
            <p:cxnSp>
              <p:nvCxnSpPr>
                <p:cNvPr id="281" name="Straight Arrow Connector 280">
                  <a:extLst>
                    <a:ext uri="{FF2B5EF4-FFF2-40B4-BE49-F238E27FC236}">
                      <a16:creationId xmlns:a16="http://schemas.microsoft.com/office/drawing/2014/main" id="{0632CBE8-B0BF-4F80-A067-14631BACF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425018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9F3BACE8-945C-471F-9266-658D4CE639AF}"/>
                    </a:ext>
                  </a:extLst>
                </p:cNvPr>
                <p:cNvSpPr txBox="1"/>
                <p:nvPr/>
              </p:nvSpPr>
              <p:spPr>
                <a:xfrm>
                  <a:off x="3703891" y="2616911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283" name="Straight Arrow Connector 282">
                  <a:extLst>
                    <a:ext uri="{FF2B5EF4-FFF2-40B4-BE49-F238E27FC236}">
                      <a16:creationId xmlns:a16="http://schemas.microsoft.com/office/drawing/2014/main" id="{4B364BD7-8005-46D6-AE1E-816B0B77CF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2033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E974E8DE-35AF-4172-A8C9-AD4A30D3A3BF}"/>
                    </a:ext>
                  </a:extLst>
                </p:cNvPr>
                <p:cNvSpPr txBox="1"/>
                <p:nvPr/>
              </p:nvSpPr>
              <p:spPr>
                <a:xfrm>
                  <a:off x="3715385" y="3833217"/>
                  <a:ext cx="1088251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6</a:t>
                  </a:r>
                </a:p>
              </p:txBody>
            </p:sp>
          </p:grp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71FCAB0C-C865-4CA3-848F-47E00C2A8098}"/>
                  </a:ext>
                </a:extLst>
              </p:cNvPr>
              <p:cNvSpPr txBox="1"/>
              <p:nvPr/>
            </p:nvSpPr>
            <p:spPr>
              <a:xfrm>
                <a:off x="1476787" y="4684956"/>
                <a:ext cx="1398819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SRAM1_2</a:t>
                </a:r>
              </a:p>
            </p:txBody>
          </p:sp>
        </p:grp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468784D1-9E27-4834-A932-63F02198D1BF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18735" cy="41114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42E3413E-B280-4B6F-8A44-8A83F8B5F42B}"/>
                </a:ext>
              </a:extLst>
            </p:cNvPr>
            <p:cNvSpPr txBox="1"/>
            <p:nvPr/>
          </p:nvSpPr>
          <p:spPr>
            <a:xfrm>
              <a:off x="4026382" y="38207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8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6B7157D-0A4C-4B43-A1A2-8C73D36E9E5E}"/>
              </a:ext>
            </a:extLst>
          </p:cNvPr>
          <p:cNvGrpSpPr/>
          <p:nvPr/>
        </p:nvGrpSpPr>
        <p:grpSpPr>
          <a:xfrm>
            <a:off x="15135807" y="13593827"/>
            <a:ext cx="8601333" cy="7501278"/>
            <a:chOff x="18833933" y="4885871"/>
            <a:chExt cx="8601330" cy="7501279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BC4F62DB-1D5A-474C-BB31-0A7D79AB8F2B}"/>
                </a:ext>
              </a:extLst>
            </p:cNvPr>
            <p:cNvGrpSpPr/>
            <p:nvPr/>
          </p:nvGrpSpPr>
          <p:grpSpPr>
            <a:xfrm>
              <a:off x="18994308" y="4885871"/>
              <a:ext cx="8440955" cy="7501279"/>
              <a:chOff x="17249325" y="6045295"/>
              <a:chExt cx="8440955" cy="750127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5A1B095-C5FE-4902-9D2C-E7E69AD54A6C}"/>
                  </a:ext>
                </a:extLst>
              </p:cNvPr>
              <p:cNvGrpSpPr/>
              <p:nvPr/>
            </p:nvGrpSpPr>
            <p:grpSpPr>
              <a:xfrm>
                <a:off x="19156593" y="6045295"/>
                <a:ext cx="6533687" cy="7501279"/>
                <a:chOff x="753978" y="119520"/>
                <a:chExt cx="5889298" cy="6924257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AF0D902-C15A-4C4E-9088-DCB72D114555}"/>
                    </a:ext>
                  </a:extLst>
                </p:cNvPr>
                <p:cNvGrpSpPr/>
                <p:nvPr/>
              </p:nvGrpSpPr>
              <p:grpSpPr>
                <a:xfrm>
                  <a:off x="753978" y="119520"/>
                  <a:ext cx="5889298" cy="3886044"/>
                  <a:chOff x="778041" y="243482"/>
                  <a:chExt cx="5889298" cy="3886044"/>
                </a:xfrm>
              </p:grpSpPr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DDF01802-C54F-4FFE-95C6-EB9A08501127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2" y="854242"/>
                    <a:ext cx="2671986" cy="954153"/>
                    <a:chOff x="1523999" y="914400"/>
                    <a:chExt cx="3339548" cy="954153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695E1587-A28F-4016-818B-0B50706D8E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FC75CF57-B265-44EB-A832-0F0C78C810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DAB96FF9-175A-4CCC-89EE-D2FF7E02F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A80CA7A1-FF60-42D4-BC06-60953DE94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8042" y="625642"/>
                    <a:ext cx="2671986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8DE0030-25F2-4B33-99DD-5B30FDE63A51}"/>
                      </a:ext>
                    </a:extLst>
                  </p:cNvPr>
                  <p:cNvSpPr txBox="1"/>
                  <p:nvPr/>
                </p:nvSpPr>
                <p:spPr>
                  <a:xfrm>
                    <a:off x="1424212" y="243482"/>
                    <a:ext cx="1379648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Np bits wide</a:t>
                    </a:r>
                  </a:p>
                </p:txBody>
              </p:sp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0C2158F8-E03D-482C-936A-DC45A85FF710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1" y="1784595"/>
                    <a:ext cx="2671986" cy="960741"/>
                    <a:chOff x="1523998" y="254498"/>
                    <a:chExt cx="3339548" cy="960741"/>
                  </a:xfrm>
                  <a:solidFill>
                    <a:srgbClr val="FBEBFF"/>
                  </a:solidFill>
                </p:grpSpPr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1E228A9C-2BDA-4DA9-A60B-9A9F1D7AB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254498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5480AF44-8763-45A0-B754-141A7457DA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57604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538AB558-D86C-4FD9-93C2-E14274850D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897188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A43C01E0-7981-46CE-BF1E-A7A78985231D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1" y="3177849"/>
                    <a:ext cx="2671986" cy="951677"/>
                    <a:chOff x="1523998" y="-639306"/>
                    <a:chExt cx="3339548" cy="951677"/>
                  </a:xfrm>
                  <a:solidFill>
                    <a:srgbClr val="DDF9FF"/>
                  </a:solidFill>
                </p:grpSpPr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8035298F-3CEB-4DE0-98F4-BBC06339A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639306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60259267-1AC8-4B45-A4B3-FFEB7F50C5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31430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BE50905-FF44-4C6F-8719-54CF37F9D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568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3932965D-1951-4A2A-BA1F-A092B947247E}"/>
                      </a:ext>
                    </a:extLst>
                  </p:cNvPr>
                  <p:cNvSpPr/>
                  <p:nvPr/>
                </p:nvSpPr>
                <p:spPr>
                  <a:xfrm>
                    <a:off x="778041" y="2739586"/>
                    <a:ext cx="2671986" cy="447685"/>
                  </a:xfrm>
                  <a:prstGeom prst="rect">
                    <a:avLst/>
                  </a:prstGeom>
                  <a:solidFill>
                    <a:srgbClr val="FFFFE7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D8F0D1BC-18F9-41E8-880F-E60515841C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600" y="854242"/>
                    <a:ext cx="0" cy="930353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853AB48-C1EC-4C0A-9F59-96D29722A5D1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599" y="1172294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1</a:t>
                    </a:r>
                  </a:p>
                </p:txBody>
              </p: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1946C512-A6AA-47BA-A0B8-6D19B1657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599" y="1753212"/>
                    <a:ext cx="0" cy="986374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32BE710C-081D-4B24-BE84-94DE91C80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599" y="2065753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2</a:t>
                    </a:r>
                  </a:p>
                </p:txBody>
              </p: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950FA414-E2BF-4086-8B65-79BDA11453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598" y="2718086"/>
                    <a:ext cx="0" cy="466355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0902F8B-EB5A-47CA-943F-CCF0C71AAAA7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599" y="2778781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    …</a:t>
                    </a:r>
                  </a:p>
                </p:txBody>
              </p: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74D32C7A-A43A-4253-9474-EF973B35B1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598" y="3157525"/>
                    <a:ext cx="0" cy="97200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A99E336-44F1-48B3-AD2A-E2DBD3C193A4}"/>
                      </a:ext>
                    </a:extLst>
                  </p:cNvPr>
                  <p:cNvSpPr txBox="1"/>
                  <p:nvPr/>
                </p:nvSpPr>
                <p:spPr>
                  <a:xfrm>
                    <a:off x="3647077" y="3499827"/>
                    <a:ext cx="3020262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PIXEL_NUM_PER_RAM </a:t>
                    </a:r>
                  </a:p>
                </p:txBody>
              </p:sp>
            </p:grp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DAF9220-8333-4224-8A18-FA889836CA30}"/>
                    </a:ext>
                  </a:extLst>
                </p:cNvPr>
                <p:cNvSpPr txBox="1"/>
                <p:nvPr/>
              </p:nvSpPr>
              <p:spPr>
                <a:xfrm>
                  <a:off x="1588133" y="6681133"/>
                  <a:ext cx="1003661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SRAM2</a:t>
                  </a:r>
                </a:p>
              </p:txBody>
            </p:sp>
          </p:grp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AC40449-A95C-456A-B7A6-96976B70EFBA}"/>
                  </a:ext>
                </a:extLst>
              </p:cNvPr>
              <p:cNvSpPr/>
              <p:nvPr/>
            </p:nvSpPr>
            <p:spPr>
              <a:xfrm>
                <a:off x="19156592" y="10262701"/>
                <a:ext cx="2964345" cy="3425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13AF2330-D391-45D9-A861-1C53F967A7BA}"/>
                  </a:ext>
                </a:extLst>
              </p:cNvPr>
              <p:cNvSpPr/>
              <p:nvPr/>
            </p:nvSpPr>
            <p:spPr>
              <a:xfrm>
                <a:off x="19156592" y="10605237"/>
                <a:ext cx="2964345" cy="3207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47770AC8-C8A7-4E04-A6FA-EC1316A789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39548" y="10247250"/>
                <a:ext cx="15641" cy="67877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5E16F36-7054-454D-A85E-4F08180142B5}"/>
                  </a:ext>
                </a:extLst>
              </p:cNvPr>
              <p:cNvSpPr txBox="1"/>
              <p:nvPr/>
            </p:nvSpPr>
            <p:spPr>
              <a:xfrm>
                <a:off x="22358869" y="10390429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373E754-3FA6-4A24-928B-B650E7CED3F1}"/>
                  </a:ext>
                </a:extLst>
              </p:cNvPr>
              <p:cNvSpPr/>
              <p:nvPr/>
            </p:nvSpPr>
            <p:spPr>
              <a:xfrm>
                <a:off x="19156592" y="10929813"/>
                <a:ext cx="2964345" cy="320791"/>
              </a:xfrm>
              <a:prstGeom prst="rect">
                <a:avLst/>
              </a:prstGeom>
              <a:solidFill>
                <a:srgbClr val="FBEB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A3C580C7-671D-4076-836F-59152934DB61}"/>
                  </a:ext>
                </a:extLst>
              </p:cNvPr>
              <p:cNvSpPr/>
              <p:nvPr/>
            </p:nvSpPr>
            <p:spPr>
              <a:xfrm>
                <a:off x="19156590" y="11249788"/>
                <a:ext cx="2964345" cy="320789"/>
              </a:xfrm>
              <a:prstGeom prst="rect">
                <a:avLst/>
              </a:prstGeom>
              <a:solidFill>
                <a:srgbClr val="FBEB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59999191-4456-497D-A1DB-FE2D151A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9548" y="10922389"/>
                <a:ext cx="0" cy="6458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D2858AD-6F92-418B-BE90-0602675C81D7}"/>
                  </a:ext>
                </a:extLst>
              </p:cNvPr>
              <p:cNvSpPr txBox="1"/>
              <p:nvPr/>
            </p:nvSpPr>
            <p:spPr>
              <a:xfrm>
                <a:off x="22362062" y="11042449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2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75B11FA-4C4C-41E1-A664-593E51CF9976}"/>
                  </a:ext>
                </a:extLst>
              </p:cNvPr>
              <p:cNvSpPr/>
              <p:nvPr/>
            </p:nvSpPr>
            <p:spPr>
              <a:xfrm>
                <a:off x="19156590" y="11568280"/>
                <a:ext cx="2964345" cy="541867"/>
              </a:xfrm>
              <a:prstGeom prst="rect">
                <a:avLst/>
              </a:prstGeom>
              <a:solidFill>
                <a:srgbClr val="FFFF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…</a:t>
                </a:r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00A3F962-C279-499C-9084-C6217657C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40" y="11543389"/>
                <a:ext cx="0" cy="5661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3FD8D3B-5345-4207-8D60-180BB3190ECC}"/>
                  </a:ext>
                </a:extLst>
              </p:cNvPr>
              <p:cNvSpPr txBox="1"/>
              <p:nvPr/>
            </p:nvSpPr>
            <p:spPr>
              <a:xfrm>
                <a:off x="22452542" y="11588376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…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653E40B4-F835-43BE-AC18-04A933FAB70E}"/>
                  </a:ext>
                </a:extLst>
              </p:cNvPr>
              <p:cNvSpPr/>
              <p:nvPr/>
            </p:nvSpPr>
            <p:spPr>
              <a:xfrm>
                <a:off x="19156589" y="12106694"/>
                <a:ext cx="2964345" cy="364563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4173D18-7ABB-40CD-A86F-0717A9F05C4A}"/>
                  </a:ext>
                </a:extLst>
              </p:cNvPr>
              <p:cNvSpPr/>
              <p:nvPr/>
            </p:nvSpPr>
            <p:spPr>
              <a:xfrm>
                <a:off x="19156588" y="12471258"/>
                <a:ext cx="2964345" cy="364564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19545D8C-DE87-448F-800B-0638E0946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39" y="12078843"/>
                <a:ext cx="0" cy="75697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1D55409-9E63-4D94-8C12-DCCEDEC7B02B}"/>
                  </a:ext>
                </a:extLst>
              </p:cNvPr>
              <p:cNvSpPr txBox="1"/>
              <p:nvPr/>
            </p:nvSpPr>
            <p:spPr>
              <a:xfrm>
                <a:off x="22355189" y="12245089"/>
                <a:ext cx="3259778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PIXEL_NUM_PER_RAM </a:t>
                </a:r>
              </a:p>
            </p:txBody>
          </p: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EDC0A7D1-81DD-4EE9-B8EA-426E26999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39065" y="10225541"/>
                <a:ext cx="0" cy="261028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E53B32D-BC89-4796-8ACA-99EC50674ECB}"/>
                  </a:ext>
                </a:extLst>
              </p:cNvPr>
              <p:cNvSpPr txBox="1"/>
              <p:nvPr/>
            </p:nvSpPr>
            <p:spPr>
              <a:xfrm>
                <a:off x="17249325" y="11288296"/>
                <a:ext cx="1850112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</p:grp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531A9F90-C06A-4837-83DD-6F3955BC4165}"/>
                </a:ext>
              </a:extLst>
            </p:cNvPr>
            <p:cNvCxnSpPr>
              <a:cxnSpLocks/>
            </p:cNvCxnSpPr>
            <p:nvPr/>
          </p:nvCxnSpPr>
          <p:spPr>
            <a:xfrm>
              <a:off x="20684048" y="5547082"/>
              <a:ext cx="0" cy="35486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73AD977-3027-4E41-A5EC-C09215429067}"/>
                </a:ext>
              </a:extLst>
            </p:cNvPr>
            <p:cNvSpPr txBox="1"/>
            <p:nvPr/>
          </p:nvSpPr>
          <p:spPr>
            <a:xfrm>
              <a:off x="18833933" y="6939951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FBF2886A-C93D-4064-9AE1-54C2396FE957}"/>
              </a:ext>
            </a:extLst>
          </p:cNvPr>
          <p:cNvGrpSpPr/>
          <p:nvPr/>
        </p:nvGrpSpPr>
        <p:grpSpPr>
          <a:xfrm>
            <a:off x="5456937" y="13804370"/>
            <a:ext cx="9678887" cy="7522951"/>
            <a:chOff x="10053254" y="4948752"/>
            <a:chExt cx="9678889" cy="752295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63CE37C-E4FC-406E-BFC5-E806C57FE1B4}"/>
                </a:ext>
              </a:extLst>
            </p:cNvPr>
            <p:cNvGrpSpPr/>
            <p:nvPr/>
          </p:nvGrpSpPr>
          <p:grpSpPr>
            <a:xfrm>
              <a:off x="12115800" y="4948752"/>
              <a:ext cx="7616343" cy="7522950"/>
              <a:chOff x="753979" y="168489"/>
              <a:chExt cx="5956235" cy="7063542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E3E1A43-C6A8-4D7C-9D3A-9CD2CB0591E1}"/>
                  </a:ext>
                </a:extLst>
              </p:cNvPr>
              <p:cNvGrpSpPr/>
              <p:nvPr/>
            </p:nvGrpSpPr>
            <p:grpSpPr>
              <a:xfrm>
                <a:off x="753979" y="168489"/>
                <a:ext cx="5956235" cy="6097335"/>
                <a:chOff x="778042" y="292451"/>
                <a:chExt cx="5956235" cy="6097335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AAD7AE96-439A-45F8-8F0E-72D2F606E784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319CD60-67B5-49A3-968C-30D6A5B4B0CF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11904639-A8B1-435A-9ECF-CCB738D07E2A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343A7D5E-008F-40D6-A0AF-6BD8B41FFC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9F13419-F29F-4F92-9495-CC91B6203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3EB49213-8BEE-4E6E-B861-C2103565B2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331F3314-0535-4F97-9C41-3C6CBF6A5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lvl="1"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CDA6C4FC-5A70-403C-91CE-E950BD127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7932" y="624761"/>
                  <a:ext cx="2292096" cy="88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E0FE05E-671E-4DA8-97F7-C06F57649FB0}"/>
                    </a:ext>
                  </a:extLst>
                </p:cNvPr>
                <p:cNvSpPr txBox="1"/>
                <p:nvPr/>
              </p:nvSpPr>
              <p:spPr>
                <a:xfrm>
                  <a:off x="1339938" y="292451"/>
                  <a:ext cx="1928089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21DE0CC8-53EB-4E34-9ECF-0091D41E3508}"/>
                    </a:ext>
                  </a:extLst>
                </p:cNvPr>
                <p:cNvGrpSpPr/>
                <p:nvPr/>
              </p:nvGrpSpPr>
              <p:grpSpPr>
                <a:xfrm>
                  <a:off x="778042" y="2444497"/>
                  <a:ext cx="2671986" cy="1590255"/>
                  <a:chOff x="1523999" y="914400"/>
                  <a:chExt cx="3339548" cy="1590255"/>
                </a:xfrm>
                <a:solidFill>
                  <a:srgbClr val="FBEBFF"/>
                </a:solidFill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F9014CFD-DE1A-4E83-A5D3-55144D51818D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914EE7DA-FF11-4C98-96D7-21926735B5DE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A976285D-534E-4FAD-AE52-13D41838C2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A13EC34D-453C-46D9-BC50-0FE66A4847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AB54714-8C2B-4AD4-A52B-88EC02F861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FF7E1E72-0DFA-4F33-BB51-E5B401B30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        Bin BIN_NUM_PER_HIS - 1</a:t>
                      </a:r>
                    </a:p>
                  </p:txBody>
                </p:sp>
              </p:grp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CCDE21C-C255-457E-B204-8554F5899405}"/>
                    </a:ext>
                  </a:extLst>
                </p:cNvPr>
                <p:cNvGrpSpPr/>
                <p:nvPr/>
              </p:nvGrpSpPr>
              <p:grpSpPr>
                <a:xfrm>
                  <a:off x="778042" y="4731555"/>
                  <a:ext cx="2671986" cy="1590255"/>
                  <a:chOff x="1523999" y="914400"/>
                  <a:chExt cx="3339548" cy="1590255"/>
                </a:xfrm>
                <a:solidFill>
                  <a:srgbClr val="DDF9FF"/>
                </a:solidFill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4E40918C-0ABF-43E4-B540-7D74E405C1C6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BF69F728-75D1-4916-BA27-9D3D3A95176D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738FA529-DF51-41A4-A16F-D0F843378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86B1E98E-11A6-4DF3-A377-D02B852E0D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2CE82CDD-66E1-4B7A-9E60-E32E3566C4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744AC193-B9CB-400A-9689-2F01CC8BC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        Bin BIN_NUM_PER_HIS - 1</a:t>
                      </a:r>
                    </a:p>
                  </p:txBody>
                </p:sp>
              </p:grpSp>
            </p:grp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FF563CF-A3E4-444A-8FE6-541288E68500}"/>
                    </a:ext>
                  </a:extLst>
                </p:cNvPr>
                <p:cNvSpPr/>
                <p:nvPr/>
              </p:nvSpPr>
              <p:spPr>
                <a:xfrm>
                  <a:off x="778042" y="4034751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B2486D44-554C-4980-B81B-B7BC18C378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DC3B165-8D76-4A95-96D1-7F654655985D}"/>
                    </a:ext>
                  </a:extLst>
                </p:cNvPr>
                <p:cNvSpPr txBox="1"/>
                <p:nvPr/>
              </p:nvSpPr>
              <p:spPr>
                <a:xfrm>
                  <a:off x="3657600" y="1429655"/>
                  <a:ext cx="890335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EB7E9C6F-99E4-42F8-8477-0D64325B44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2444497"/>
                  <a:ext cx="0" cy="15902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08EC49F-728F-445F-8C80-39E620F1E22F}"/>
                    </a:ext>
                  </a:extLst>
                </p:cNvPr>
                <p:cNvSpPr txBox="1"/>
                <p:nvPr/>
              </p:nvSpPr>
              <p:spPr>
                <a:xfrm>
                  <a:off x="3657600" y="3019906"/>
                  <a:ext cx="890335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EB9DCD59-D0E2-4558-9E19-B1ECA70050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4034751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15A6674-1964-4EF3-8008-521A3B0258BE}"/>
                    </a:ext>
                  </a:extLst>
                </p:cNvPr>
                <p:cNvSpPr txBox="1"/>
                <p:nvPr/>
              </p:nvSpPr>
              <p:spPr>
                <a:xfrm>
                  <a:off x="3657600" y="4163431"/>
                  <a:ext cx="890335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7493FBC-6A22-43FF-8534-18ED7C4A1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470120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385306A-8407-4C86-82AC-ADD0DA00B7A6}"/>
                    </a:ext>
                  </a:extLst>
                </p:cNvPr>
                <p:cNvSpPr txBox="1"/>
                <p:nvPr/>
              </p:nvSpPr>
              <p:spPr>
                <a:xfrm>
                  <a:off x="3746986" y="5398760"/>
                  <a:ext cx="2987291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FF6EFB-DD67-4BAF-BAE5-332EAD5DD4C0}"/>
                  </a:ext>
                </a:extLst>
              </p:cNvPr>
              <p:cNvSpPr txBox="1"/>
              <p:nvPr/>
            </p:nvSpPr>
            <p:spPr>
              <a:xfrm>
                <a:off x="1588138" y="6863158"/>
                <a:ext cx="1003662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SRAM1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E836825-B5D8-4FB3-A479-13638337905D}"/>
                </a:ext>
              </a:extLst>
            </p:cNvPr>
            <p:cNvGrpSpPr/>
            <p:nvPr/>
          </p:nvGrpSpPr>
          <p:grpSpPr>
            <a:xfrm>
              <a:off x="12115799" y="5551481"/>
              <a:ext cx="485775" cy="1686739"/>
              <a:chOff x="12115799" y="5551481"/>
              <a:chExt cx="485775" cy="1686739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8CE54A2-DDE5-44A1-A7DB-CD104F9EA580}"/>
                  </a:ext>
                </a:extLst>
              </p:cNvPr>
              <p:cNvSpPr/>
              <p:nvPr/>
            </p:nvSpPr>
            <p:spPr>
              <a:xfrm>
                <a:off x="12115802" y="6895084"/>
                <a:ext cx="485399" cy="3431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417C0A8-B149-44CC-B835-2D549B0D3D18}"/>
                  </a:ext>
                </a:extLst>
              </p:cNvPr>
              <p:cNvSpPr/>
              <p:nvPr/>
            </p:nvSpPr>
            <p:spPr>
              <a:xfrm>
                <a:off x="12115801" y="6560750"/>
                <a:ext cx="485773" cy="3387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9CABD5A-E758-4FA4-A9FB-653E7C1ACF7B}"/>
                  </a:ext>
                </a:extLst>
              </p:cNvPr>
              <p:cNvSpPr/>
              <p:nvPr/>
            </p:nvSpPr>
            <p:spPr>
              <a:xfrm>
                <a:off x="12115801" y="6224213"/>
                <a:ext cx="485773" cy="34127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4035DB6-7CC2-4B47-B5BA-9BAC52868D6F}"/>
                  </a:ext>
                </a:extLst>
              </p:cNvPr>
              <p:cNvSpPr/>
              <p:nvPr/>
            </p:nvSpPr>
            <p:spPr>
              <a:xfrm>
                <a:off x="12115801" y="5883273"/>
                <a:ext cx="485773" cy="3411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F82121FA-BB52-4889-BF30-CBD2488D6C7A}"/>
                  </a:ext>
                </a:extLst>
              </p:cNvPr>
              <p:cNvSpPr/>
              <p:nvPr/>
            </p:nvSpPr>
            <p:spPr>
              <a:xfrm>
                <a:off x="12115799" y="5551481"/>
                <a:ext cx="485773" cy="336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FA704DE-FBBF-44A4-A5BB-C3ADE609B8D7}"/>
                </a:ext>
              </a:extLst>
            </p:cNvPr>
            <p:cNvGrpSpPr/>
            <p:nvPr/>
          </p:nvGrpSpPr>
          <p:grpSpPr>
            <a:xfrm>
              <a:off x="12115799" y="7238219"/>
              <a:ext cx="485776" cy="1700630"/>
              <a:chOff x="12115799" y="5541991"/>
              <a:chExt cx="485776" cy="1700630"/>
            </a:xfrm>
            <a:solidFill>
              <a:srgbClr val="FBEBFF"/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AC65CFF-7EFC-4839-8E1D-7392043EB346}"/>
                  </a:ext>
                </a:extLst>
              </p:cNvPr>
              <p:cNvSpPr/>
              <p:nvPr/>
            </p:nvSpPr>
            <p:spPr>
              <a:xfrm>
                <a:off x="12115802" y="6895084"/>
                <a:ext cx="485773" cy="3475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CD0BE2C-82CE-4F18-B80E-AEE1AD7FAA38}"/>
                  </a:ext>
                </a:extLst>
              </p:cNvPr>
              <p:cNvSpPr/>
              <p:nvPr/>
            </p:nvSpPr>
            <p:spPr>
              <a:xfrm>
                <a:off x="12115801" y="6560750"/>
                <a:ext cx="485773" cy="33873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DF632DB-B620-43D8-BB93-E7AC0647DD48}"/>
                  </a:ext>
                </a:extLst>
              </p:cNvPr>
              <p:cNvSpPr/>
              <p:nvPr/>
            </p:nvSpPr>
            <p:spPr>
              <a:xfrm>
                <a:off x="12115801" y="6224213"/>
                <a:ext cx="485773" cy="34127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8D5D79E-8BFD-49A9-B794-513BCF0FC8B2}"/>
                  </a:ext>
                </a:extLst>
              </p:cNvPr>
              <p:cNvSpPr/>
              <p:nvPr/>
            </p:nvSpPr>
            <p:spPr>
              <a:xfrm>
                <a:off x="12115801" y="5883273"/>
                <a:ext cx="485773" cy="34117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87DDBF1-748E-4E78-A7D1-38A1CC32B7CB}"/>
                  </a:ext>
                </a:extLst>
              </p:cNvPr>
              <p:cNvSpPr/>
              <p:nvPr/>
            </p:nvSpPr>
            <p:spPr>
              <a:xfrm>
                <a:off x="12115799" y="5541991"/>
                <a:ext cx="485773" cy="34568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060CDB1-5C3F-4858-86E2-B85FE35393E3}"/>
                </a:ext>
              </a:extLst>
            </p:cNvPr>
            <p:cNvGrpSpPr/>
            <p:nvPr/>
          </p:nvGrpSpPr>
          <p:grpSpPr>
            <a:xfrm>
              <a:off x="12115799" y="9678434"/>
              <a:ext cx="485776" cy="1691823"/>
              <a:chOff x="12115799" y="5546397"/>
              <a:chExt cx="485776" cy="1691823"/>
            </a:xfrm>
            <a:solidFill>
              <a:srgbClr val="DDF9FF"/>
            </a:solidFill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749946C-81B0-4758-95BB-67BE74E75EE0}"/>
                  </a:ext>
                </a:extLst>
              </p:cNvPr>
              <p:cNvSpPr/>
              <p:nvPr/>
            </p:nvSpPr>
            <p:spPr>
              <a:xfrm>
                <a:off x="12115802" y="6895084"/>
                <a:ext cx="485773" cy="34313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AD823FF-A658-41FF-B0D7-518024837CD5}"/>
                  </a:ext>
                </a:extLst>
              </p:cNvPr>
              <p:cNvSpPr/>
              <p:nvPr/>
            </p:nvSpPr>
            <p:spPr>
              <a:xfrm>
                <a:off x="12115801" y="6560750"/>
                <a:ext cx="485773" cy="33873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042F64B4-11ED-404B-A531-6B9B99BF9309}"/>
                  </a:ext>
                </a:extLst>
              </p:cNvPr>
              <p:cNvSpPr/>
              <p:nvPr/>
            </p:nvSpPr>
            <p:spPr>
              <a:xfrm>
                <a:off x="12115801" y="6224213"/>
                <a:ext cx="485773" cy="34127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954A8A9-17FB-4138-AF15-8A9A7747662C}"/>
                  </a:ext>
                </a:extLst>
              </p:cNvPr>
              <p:cNvSpPr/>
              <p:nvPr/>
            </p:nvSpPr>
            <p:spPr>
              <a:xfrm>
                <a:off x="12115801" y="5883273"/>
                <a:ext cx="485773" cy="34117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460ED4A-4A45-4691-8305-368664A59F0E}"/>
                  </a:ext>
                </a:extLst>
              </p:cNvPr>
              <p:cNvSpPr/>
              <p:nvPr/>
            </p:nvSpPr>
            <p:spPr>
              <a:xfrm>
                <a:off x="12115799" y="5546397"/>
                <a:ext cx="485773" cy="34127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E5F8FDA-95DB-4D02-829A-1163385CE0C4}"/>
                </a:ext>
              </a:extLst>
            </p:cNvPr>
            <p:cNvCxnSpPr>
              <a:cxnSpLocks/>
            </p:cNvCxnSpPr>
            <p:nvPr/>
          </p:nvCxnSpPr>
          <p:spPr>
            <a:xfrm>
              <a:off x="12091988" y="5302675"/>
              <a:ext cx="544934" cy="29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E2D7884-AE88-43D1-B3D9-E18B6348F309}"/>
                </a:ext>
              </a:extLst>
            </p:cNvPr>
            <p:cNvSpPr txBox="1"/>
            <p:nvPr/>
          </p:nvSpPr>
          <p:spPr>
            <a:xfrm>
              <a:off x="12013401" y="4962479"/>
              <a:ext cx="6898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1 bit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7E017-102B-4C4D-AC40-BE27C2CA49EC}"/>
                </a:ext>
              </a:extLst>
            </p:cNvPr>
            <p:cNvSpPr/>
            <p:nvPr/>
          </p:nvSpPr>
          <p:spPr>
            <a:xfrm>
              <a:off x="12115428" y="8930947"/>
              <a:ext cx="485773" cy="740881"/>
            </a:xfrm>
            <a:prstGeom prst="rect">
              <a:avLst/>
            </a:prstGeom>
            <a:solidFill>
              <a:srgbClr val="FFFF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525C92B-FB35-4D59-AA0C-D056570881A6}"/>
                </a:ext>
              </a:extLst>
            </p:cNvPr>
            <p:cNvCxnSpPr>
              <a:cxnSpLocks/>
            </p:cNvCxnSpPr>
            <p:nvPr/>
          </p:nvCxnSpPr>
          <p:spPr>
            <a:xfrm>
              <a:off x="12601201" y="5547082"/>
              <a:ext cx="0" cy="58231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9D2D08D0-A987-4BF6-A6AC-C00EF70C9502}"/>
                </a:ext>
              </a:extLst>
            </p:cNvPr>
            <p:cNvCxnSpPr>
              <a:cxnSpLocks/>
            </p:cNvCxnSpPr>
            <p:nvPr/>
          </p:nvCxnSpPr>
          <p:spPr>
            <a:xfrm>
              <a:off x="12601757" y="11526301"/>
              <a:ext cx="2930944" cy="9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A6B383A-39AF-40C4-87E9-EACFD63628FF}"/>
                </a:ext>
              </a:extLst>
            </p:cNvPr>
            <p:cNvSpPr txBox="1"/>
            <p:nvPr/>
          </p:nvSpPr>
          <p:spPr>
            <a:xfrm>
              <a:off x="12834301" y="11526298"/>
              <a:ext cx="2465481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peakMax</a:t>
              </a:r>
              <a:r>
                <a:rPr lang="en-US" sz="1953"/>
                <a:t> bits wide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3D46E4C0-C42B-4661-9954-CD21710F2ABF}"/>
                </a:ext>
              </a:extLst>
            </p:cNvPr>
            <p:cNvCxnSpPr>
              <a:cxnSpLocks/>
            </p:cNvCxnSpPr>
            <p:nvPr/>
          </p:nvCxnSpPr>
          <p:spPr>
            <a:xfrm>
              <a:off x="12100654" y="11526301"/>
              <a:ext cx="544934" cy="29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9909118-91B2-4954-90C8-E4091375147B}"/>
                </a:ext>
              </a:extLst>
            </p:cNvPr>
            <p:cNvSpPr txBox="1"/>
            <p:nvPr/>
          </p:nvSpPr>
          <p:spPr>
            <a:xfrm>
              <a:off x="12028208" y="11540538"/>
              <a:ext cx="6898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E91D34B3-5580-46B9-A763-8507E26E93CB}"/>
                </a:ext>
              </a:extLst>
            </p:cNvPr>
            <p:cNvCxnSpPr>
              <a:cxnSpLocks/>
            </p:cNvCxnSpPr>
            <p:nvPr/>
          </p:nvCxnSpPr>
          <p:spPr>
            <a:xfrm>
              <a:off x="11831639" y="5528483"/>
              <a:ext cx="0" cy="58203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3DC51F0-0452-44D5-BA17-38BF31A093DD}"/>
                </a:ext>
              </a:extLst>
            </p:cNvPr>
            <p:cNvSpPr txBox="1"/>
            <p:nvPr/>
          </p:nvSpPr>
          <p:spPr>
            <a:xfrm>
              <a:off x="10053254" y="8292432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731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A874D2A9-A0C4-46DC-8B1C-C166C685715F}"/>
              </a:ext>
            </a:extLst>
          </p:cNvPr>
          <p:cNvGrpSpPr/>
          <p:nvPr/>
        </p:nvGrpSpPr>
        <p:grpSpPr>
          <a:xfrm>
            <a:off x="17562137" y="15189290"/>
            <a:ext cx="8104580" cy="4643191"/>
            <a:chOff x="12990120" y="6045295"/>
            <a:chExt cx="8104579" cy="464319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5A1B095-C5FE-4902-9D2C-E7E69AD54A6C}"/>
                </a:ext>
              </a:extLst>
            </p:cNvPr>
            <p:cNvGrpSpPr/>
            <p:nvPr/>
          </p:nvGrpSpPr>
          <p:grpSpPr>
            <a:xfrm>
              <a:off x="14584592" y="6045295"/>
              <a:ext cx="6510107" cy="4643191"/>
              <a:chOff x="753978" y="119520"/>
              <a:chExt cx="5868043" cy="4286023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AF0D902-C15A-4C4E-9088-DCB72D114555}"/>
                  </a:ext>
                </a:extLst>
              </p:cNvPr>
              <p:cNvGrpSpPr/>
              <p:nvPr/>
            </p:nvGrpSpPr>
            <p:grpSpPr>
              <a:xfrm>
                <a:off x="753978" y="119520"/>
                <a:ext cx="5868043" cy="3886044"/>
                <a:chOff x="778041" y="243482"/>
                <a:chExt cx="5868043" cy="3886044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DDF01802-C54F-4FFE-95C6-EB9A08501127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954153"/>
                  <a:chOff x="1523999" y="914400"/>
                  <a:chExt cx="3339548" cy="954153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695E1587-A28F-4016-818B-0B50706D8E77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FC75CF57-B265-44EB-A832-0F0C78C81048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AB96FF9-175A-4CCC-89EE-D2FF7E02F271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80CA7A1-FF60-42D4-BC06-60953DE94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8DE0030-25F2-4B33-99DD-5B30FDE63A51}"/>
                    </a:ext>
                  </a:extLst>
                </p:cNvPr>
                <p:cNvSpPr txBox="1"/>
                <p:nvPr/>
              </p:nvSpPr>
              <p:spPr>
                <a:xfrm>
                  <a:off x="1424212" y="243482"/>
                  <a:ext cx="1379644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Np bits wide</a:t>
                  </a: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C2158F8-E03D-482C-936A-DC45A85FF710}"/>
                    </a:ext>
                  </a:extLst>
                </p:cNvPr>
                <p:cNvGrpSpPr/>
                <p:nvPr/>
              </p:nvGrpSpPr>
              <p:grpSpPr>
                <a:xfrm>
                  <a:off x="778041" y="1784595"/>
                  <a:ext cx="2671986" cy="960741"/>
                  <a:chOff x="1523998" y="254498"/>
                  <a:chExt cx="3339548" cy="960741"/>
                </a:xfrm>
                <a:solidFill>
                  <a:srgbClr val="FBEBFF"/>
                </a:solidFill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1E228A9C-2BDA-4DA9-A60B-9A9F1D7ABBEA}"/>
                      </a:ext>
                    </a:extLst>
                  </p:cNvPr>
                  <p:cNvSpPr/>
                  <p:nvPr/>
                </p:nvSpPr>
                <p:spPr>
                  <a:xfrm>
                    <a:off x="1523998" y="254498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480AF44-8763-45A0-B754-141A7457DA3F}"/>
                      </a:ext>
                    </a:extLst>
                  </p:cNvPr>
                  <p:cNvSpPr/>
                  <p:nvPr/>
                </p:nvSpPr>
                <p:spPr>
                  <a:xfrm>
                    <a:off x="1523998" y="57604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538AB558-D86C-4FD9-93C2-E14274850D77}"/>
                      </a:ext>
                    </a:extLst>
                  </p:cNvPr>
                  <p:cNvSpPr/>
                  <p:nvPr/>
                </p:nvSpPr>
                <p:spPr>
                  <a:xfrm>
                    <a:off x="1523998" y="897188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A43C01E0-7981-46CE-BF1E-A7A78985231D}"/>
                    </a:ext>
                  </a:extLst>
                </p:cNvPr>
                <p:cNvGrpSpPr/>
                <p:nvPr/>
              </p:nvGrpSpPr>
              <p:grpSpPr>
                <a:xfrm>
                  <a:off x="778041" y="3177849"/>
                  <a:ext cx="2671986" cy="951677"/>
                  <a:chOff x="1523998" y="-639306"/>
                  <a:chExt cx="3339548" cy="951677"/>
                </a:xfrm>
                <a:solidFill>
                  <a:srgbClr val="DDF9FF"/>
                </a:solidFill>
              </p:grpSpPr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8035298F-3CEB-4DE0-98F4-BBC06339A000}"/>
                      </a:ext>
                    </a:extLst>
                  </p:cNvPr>
                  <p:cNvSpPr/>
                  <p:nvPr/>
                </p:nvSpPr>
                <p:spPr>
                  <a:xfrm>
                    <a:off x="1523998" y="-639306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60259267-1AC8-4B45-A4B3-FFEB7F50C513}"/>
                      </a:ext>
                    </a:extLst>
                  </p:cNvPr>
                  <p:cNvSpPr/>
                  <p:nvPr/>
                </p:nvSpPr>
                <p:spPr>
                  <a:xfrm>
                    <a:off x="1523998" y="-314309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8BE50905-FF44-4C6F-8719-54CF37F9DD4F}"/>
                      </a:ext>
                    </a:extLst>
                  </p:cNvPr>
                  <p:cNvSpPr/>
                  <p:nvPr/>
                </p:nvSpPr>
                <p:spPr>
                  <a:xfrm>
                    <a:off x="1523998" y="-568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932965D-1951-4A2A-BA1F-A092B947247E}"/>
                    </a:ext>
                  </a:extLst>
                </p:cNvPr>
                <p:cNvSpPr/>
                <p:nvPr/>
              </p:nvSpPr>
              <p:spPr>
                <a:xfrm>
                  <a:off x="778041" y="2739586"/>
                  <a:ext cx="2671986" cy="447685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D8F0D1BC-18F9-41E8-880F-E60515841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93035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853AB48-C1EC-4C0A-9F59-96D29722A5D1}"/>
                    </a:ext>
                  </a:extLst>
                </p:cNvPr>
                <p:cNvSpPr txBox="1"/>
                <p:nvPr/>
              </p:nvSpPr>
              <p:spPr>
                <a:xfrm>
                  <a:off x="3657601" y="1172294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1946C512-A6AA-47BA-A0B8-6D19B16572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1753212"/>
                  <a:ext cx="0" cy="98637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2BE710C-081D-4B24-BE84-94DE91C80700}"/>
                    </a:ext>
                  </a:extLst>
                </p:cNvPr>
                <p:cNvSpPr txBox="1"/>
                <p:nvPr/>
              </p:nvSpPr>
              <p:spPr>
                <a:xfrm>
                  <a:off x="3657595" y="2065753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950FA414-E2BF-4086-8B65-79BDA1145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718086"/>
                  <a:ext cx="0" cy="4663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0902F8B-EB5A-47CA-943F-CCF0C71AAAA7}"/>
                    </a:ext>
                  </a:extLst>
                </p:cNvPr>
                <p:cNvSpPr txBox="1"/>
                <p:nvPr/>
              </p:nvSpPr>
              <p:spPr>
                <a:xfrm>
                  <a:off x="3657595" y="2778781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74D32C7A-A43A-4253-9474-EF973B35B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57525"/>
                  <a:ext cx="0" cy="97200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A99E336-44F1-48B3-AD2A-E2DBD3C193A4}"/>
                    </a:ext>
                  </a:extLst>
                </p:cNvPr>
                <p:cNvSpPr txBox="1"/>
                <p:nvPr/>
              </p:nvSpPr>
              <p:spPr>
                <a:xfrm>
                  <a:off x="3647073" y="3499827"/>
                  <a:ext cx="2999011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DAF9220-8333-4224-8A18-FA889836CA30}"/>
                  </a:ext>
                </a:extLst>
              </p:cNvPr>
              <p:cNvSpPr txBox="1"/>
              <p:nvPr/>
            </p:nvSpPr>
            <p:spPr>
              <a:xfrm>
                <a:off x="1588140" y="4042899"/>
                <a:ext cx="1003662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SRAM2</a:t>
                </a:r>
              </a:p>
            </p:txBody>
          </p:sp>
        </p:grp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747F1C5-AEB3-4FA9-A290-F76ED9F580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12124" y="6724336"/>
              <a:ext cx="0" cy="3530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8398018-0121-4FAF-9201-457335DF85E3}"/>
                </a:ext>
              </a:extLst>
            </p:cNvPr>
            <p:cNvSpPr txBox="1"/>
            <p:nvPr/>
          </p:nvSpPr>
          <p:spPr>
            <a:xfrm>
              <a:off x="12990120" y="8099375"/>
              <a:ext cx="1293787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Filter data </a:t>
              </a:r>
            </a:p>
            <a:p>
              <a:r>
                <a:rPr lang="en-US" sz="1953"/>
                <a:t>saving part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88FA2BC-9D83-4C04-BC33-B49AA1361A7B}"/>
              </a:ext>
            </a:extLst>
          </p:cNvPr>
          <p:cNvGrpSpPr/>
          <p:nvPr/>
        </p:nvGrpSpPr>
        <p:grpSpPr>
          <a:xfrm>
            <a:off x="8531133" y="10599647"/>
            <a:ext cx="8309067" cy="14401597"/>
            <a:chOff x="3959133" y="1455644"/>
            <a:chExt cx="8309067" cy="1440159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63CE37C-E4FC-406E-BFC5-E806C57FE1B4}"/>
                </a:ext>
              </a:extLst>
            </p:cNvPr>
            <p:cNvGrpSpPr/>
            <p:nvPr/>
          </p:nvGrpSpPr>
          <p:grpSpPr>
            <a:xfrm>
              <a:off x="5998675" y="1455644"/>
              <a:ext cx="6269525" cy="14401597"/>
              <a:chOff x="753979" y="132348"/>
              <a:chExt cx="5817839" cy="13522127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E3E1A43-C6A8-4D7C-9D3A-9CD2CB0591E1}"/>
                  </a:ext>
                </a:extLst>
              </p:cNvPr>
              <p:cNvGrpSpPr/>
              <p:nvPr/>
            </p:nvGrpSpPr>
            <p:grpSpPr>
              <a:xfrm>
                <a:off x="753979" y="132348"/>
                <a:ext cx="5817839" cy="6133476"/>
                <a:chOff x="778042" y="256310"/>
                <a:chExt cx="5817839" cy="6133476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AAD7AE96-439A-45F8-8F0E-72D2F606E784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319CD60-67B5-49A3-968C-30D6A5B4B0CF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11904639-A8B1-435A-9ECF-CCB738D07E2A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343A7D5E-008F-40D6-A0AF-6BD8B41FFC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9F13419-F29F-4F92-9495-CC91B6203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3EB49213-8BEE-4E6E-B861-C2103565B2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331F3314-0535-4F97-9C41-3C6CBF6A5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CDA6C4FC-5A70-403C-91CE-E950BD127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E0FE05E-671E-4DA8-97F7-C06F57649FB0}"/>
                    </a:ext>
                  </a:extLst>
                </p:cNvPr>
                <p:cNvSpPr txBox="1"/>
                <p:nvPr/>
              </p:nvSpPr>
              <p:spPr>
                <a:xfrm>
                  <a:off x="1236217" y="256310"/>
                  <a:ext cx="192808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21DE0CC8-53EB-4E34-9ECF-0091D41E3508}"/>
                    </a:ext>
                  </a:extLst>
                </p:cNvPr>
                <p:cNvGrpSpPr/>
                <p:nvPr/>
              </p:nvGrpSpPr>
              <p:grpSpPr>
                <a:xfrm>
                  <a:off x="778042" y="2444497"/>
                  <a:ext cx="2671986" cy="1590255"/>
                  <a:chOff x="1523999" y="914400"/>
                  <a:chExt cx="3339548" cy="1590255"/>
                </a:xfrm>
                <a:solidFill>
                  <a:srgbClr val="FBEBFF"/>
                </a:solidFill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F9014CFD-DE1A-4E83-A5D3-55144D51818D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914EE7DA-FF11-4C98-96D7-21926735B5DE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A976285D-534E-4FAD-AE52-13D41838C2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A13EC34D-453C-46D9-BC50-0FE66A4847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AB54714-8C2B-4AD4-A52B-88EC02F861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FF7E1E72-0DFA-4F33-BB51-E5B401B30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CCDE21C-C255-457E-B204-8554F5899405}"/>
                    </a:ext>
                  </a:extLst>
                </p:cNvPr>
                <p:cNvGrpSpPr/>
                <p:nvPr/>
              </p:nvGrpSpPr>
              <p:grpSpPr>
                <a:xfrm>
                  <a:off x="778042" y="4731555"/>
                  <a:ext cx="2671986" cy="1590255"/>
                  <a:chOff x="1523999" y="914400"/>
                  <a:chExt cx="3339548" cy="1590255"/>
                </a:xfrm>
                <a:solidFill>
                  <a:srgbClr val="DDF9FF"/>
                </a:solidFill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4E40918C-0ABF-43E4-B540-7D74E405C1C6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BF69F728-75D1-4916-BA27-9D3D3A95176D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738FA529-DF51-41A4-A16F-D0F843378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86B1E98E-11A6-4DF3-A377-D02B852E0D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2CE82CDD-66E1-4B7A-9E60-E32E3566C4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744AC193-B9CB-400A-9689-2F01CC8BC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FF563CF-A3E4-444A-8FE6-541288E68500}"/>
                    </a:ext>
                  </a:extLst>
                </p:cNvPr>
                <p:cNvSpPr/>
                <p:nvPr/>
              </p:nvSpPr>
              <p:spPr>
                <a:xfrm>
                  <a:off x="778042" y="4034751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B2486D44-554C-4980-B81B-B7BC18C378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DC3B165-8D76-4A95-96D1-7F654655985D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EB7E9C6F-99E4-42F8-8477-0D64325B44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2444497"/>
                  <a:ext cx="0" cy="15902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08EC49F-728F-445F-8C80-39E620F1E22F}"/>
                    </a:ext>
                  </a:extLst>
                </p:cNvPr>
                <p:cNvSpPr txBox="1"/>
                <p:nvPr/>
              </p:nvSpPr>
              <p:spPr>
                <a:xfrm>
                  <a:off x="3657598" y="301990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EB9DCD59-D0E2-4558-9E19-B1ECA70050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4034751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15A6674-1964-4EF3-8008-521A3B0258BE}"/>
                    </a:ext>
                  </a:extLst>
                </p:cNvPr>
                <p:cNvSpPr txBox="1"/>
                <p:nvPr/>
              </p:nvSpPr>
              <p:spPr>
                <a:xfrm>
                  <a:off x="3657598" y="416342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7493FBC-6A22-43FF-8534-18ED7C4A1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470120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385306A-8407-4C86-82AC-ADD0DA00B7A6}"/>
                    </a:ext>
                  </a:extLst>
                </p:cNvPr>
                <p:cNvSpPr txBox="1"/>
                <p:nvPr/>
              </p:nvSpPr>
              <p:spPr>
                <a:xfrm>
                  <a:off x="3657598" y="5306965"/>
                  <a:ext cx="2938283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FF6EFB-DD67-4BAF-BAE5-332EAD5DD4C0}"/>
                  </a:ext>
                </a:extLst>
              </p:cNvPr>
              <p:cNvSpPr txBox="1"/>
              <p:nvPr/>
            </p:nvSpPr>
            <p:spPr>
              <a:xfrm>
                <a:off x="1615078" y="13285602"/>
                <a:ext cx="1003664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7E0B174-C711-42B4-92CE-1C42FBB12AF5}"/>
                </a:ext>
              </a:extLst>
            </p:cNvPr>
            <p:cNvSpPr/>
            <p:nvPr/>
          </p:nvSpPr>
          <p:spPr>
            <a:xfrm>
              <a:off x="5998674" y="7912805"/>
              <a:ext cx="2879434" cy="13297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BIN_NUM_PER_RAM * PIXEL_NUM_PER_RAM bits in total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BA597EF-1383-4611-B9F0-C3425C75C694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7912805"/>
              <a:ext cx="0" cy="13297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BFA47F9-6A56-42C6-819D-F322FB2E7A89}"/>
                </a:ext>
              </a:extLst>
            </p:cNvPr>
            <p:cNvSpPr txBox="1"/>
            <p:nvPr/>
          </p:nvSpPr>
          <p:spPr>
            <a:xfrm>
              <a:off x="8990593" y="8420444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8FEEBFF-1514-46BE-B4E9-5BD29EE480CC}"/>
                </a:ext>
              </a:extLst>
            </p:cNvPr>
            <p:cNvSpPr/>
            <p:nvPr/>
          </p:nvSpPr>
          <p:spPr>
            <a:xfrm>
              <a:off x="5998673" y="9232360"/>
              <a:ext cx="2879434" cy="9563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E45E274-7F2D-42C7-AB25-577544451F4C}"/>
                </a:ext>
              </a:extLst>
            </p:cNvPr>
            <p:cNvSpPr/>
            <p:nvPr/>
          </p:nvSpPr>
          <p:spPr>
            <a:xfrm>
              <a:off x="5998673" y="10188693"/>
              <a:ext cx="2879434" cy="83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05B3899-802F-4427-9838-A0787E96F7D3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9216909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7FAC792-FD6F-4553-91AB-F59929A56B23}"/>
                </a:ext>
              </a:extLst>
            </p:cNvPr>
            <p:cNvSpPr txBox="1"/>
            <p:nvPr/>
          </p:nvSpPr>
          <p:spPr>
            <a:xfrm>
              <a:off x="9101793" y="982974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6EF8637-450D-4E38-B6E6-F94783E74C3E}"/>
                </a:ext>
              </a:extLst>
            </p:cNvPr>
            <p:cNvSpPr/>
            <p:nvPr/>
          </p:nvSpPr>
          <p:spPr>
            <a:xfrm>
              <a:off x="5998673" y="11027659"/>
              <a:ext cx="2879434" cy="956334"/>
            </a:xfrm>
            <a:prstGeom prst="rect">
              <a:avLst/>
            </a:prstGeom>
            <a:solidFill>
              <a:srgbClr val="FBEB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4B0B967-9B26-43A3-9AD8-7E11531B5813}"/>
                </a:ext>
              </a:extLst>
            </p:cNvPr>
            <p:cNvSpPr/>
            <p:nvPr/>
          </p:nvSpPr>
          <p:spPr>
            <a:xfrm>
              <a:off x="5998673" y="11983992"/>
              <a:ext cx="2879434" cy="837391"/>
            </a:xfrm>
            <a:prstGeom prst="rect">
              <a:avLst/>
            </a:prstGeom>
            <a:solidFill>
              <a:srgbClr val="FBEB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330A73B-0A17-4DDF-B26C-90A684601FB1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1012208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F76206B-F1DA-4787-922A-ACAF1551A85D}"/>
                </a:ext>
              </a:extLst>
            </p:cNvPr>
            <p:cNvSpPr txBox="1"/>
            <p:nvPr/>
          </p:nvSpPr>
          <p:spPr>
            <a:xfrm>
              <a:off x="9101793" y="1162504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2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8965F-EC34-49E4-A854-6BF90B061F76}"/>
                </a:ext>
              </a:extLst>
            </p:cNvPr>
            <p:cNvSpPr/>
            <p:nvPr/>
          </p:nvSpPr>
          <p:spPr>
            <a:xfrm>
              <a:off x="5998673" y="12821383"/>
              <a:ext cx="2879434" cy="779745"/>
            </a:xfrm>
            <a:prstGeom prst="rect">
              <a:avLst/>
            </a:prstGeom>
            <a:solidFill>
              <a:srgbClr val="FFFF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F3F80E3-89BB-4E57-90AE-BE667044C13B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2812325"/>
              <a:ext cx="0" cy="7951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E518B79-904C-4FDC-AA00-E5D8544E8E99}"/>
                </a:ext>
              </a:extLst>
            </p:cNvPr>
            <p:cNvSpPr txBox="1"/>
            <p:nvPr/>
          </p:nvSpPr>
          <p:spPr>
            <a:xfrm>
              <a:off x="9101793" y="1300568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…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E5C3905-198D-4D53-AE64-BF5591940B20}"/>
                </a:ext>
              </a:extLst>
            </p:cNvPr>
            <p:cNvSpPr/>
            <p:nvPr/>
          </p:nvSpPr>
          <p:spPr>
            <a:xfrm>
              <a:off x="5998673" y="13591454"/>
              <a:ext cx="2879434" cy="956334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A316B6B-D1CC-42BB-A338-46DB7290F9FE}"/>
                </a:ext>
              </a:extLst>
            </p:cNvPr>
            <p:cNvSpPr/>
            <p:nvPr/>
          </p:nvSpPr>
          <p:spPr>
            <a:xfrm>
              <a:off x="5998673" y="14547787"/>
              <a:ext cx="2879434" cy="8373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DB4BB919-CD1F-447B-8453-98817B2D7DC0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3576003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A78A46A-C75D-4ABD-B310-EA01EB68BCF7}"/>
                </a:ext>
              </a:extLst>
            </p:cNvPr>
            <p:cNvSpPr txBox="1"/>
            <p:nvPr/>
          </p:nvSpPr>
          <p:spPr>
            <a:xfrm>
              <a:off x="9101793" y="14188837"/>
              <a:ext cx="316640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PIXEL_NUM_PER_RAM 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9DBF4F7-B07E-4D15-8725-D5C23BB349BA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0" cy="58203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52DFF8B-F66E-41BC-B4F5-09A4DEF4369E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9242540"/>
              <a:ext cx="0" cy="6142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2CEDAC-3B1D-412A-99E8-E651D560AD3F}"/>
                </a:ext>
              </a:extLst>
            </p:cNvPr>
            <p:cNvSpPr txBox="1"/>
            <p:nvPr/>
          </p:nvSpPr>
          <p:spPr>
            <a:xfrm>
              <a:off x="3977866" y="48564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DE4419B-F764-4405-848D-92F81FEA309C}"/>
                </a:ext>
              </a:extLst>
            </p:cNvPr>
            <p:cNvSpPr txBox="1"/>
            <p:nvPr/>
          </p:nvSpPr>
          <p:spPr>
            <a:xfrm>
              <a:off x="3959133" y="11916797"/>
              <a:ext cx="1797120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F44482B-1BF3-4F8E-891F-A35C9606D24C}"/>
                </a:ext>
              </a:extLst>
            </p:cNvPr>
            <p:cNvCxnSpPr>
              <a:cxnSpLocks/>
            </p:cNvCxnSpPr>
            <p:nvPr/>
          </p:nvCxnSpPr>
          <p:spPr>
            <a:xfrm>
              <a:off x="5751833" y="7901599"/>
              <a:ext cx="4420" cy="13409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4F56067-45EF-45A1-9254-605F1A5654C6}"/>
                </a:ext>
              </a:extLst>
            </p:cNvPr>
            <p:cNvSpPr txBox="1"/>
            <p:nvPr/>
          </p:nvSpPr>
          <p:spPr>
            <a:xfrm>
              <a:off x="3987046" y="8271224"/>
              <a:ext cx="1797120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08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A874D2A9-A0C4-46DC-8B1C-C166C685715F}"/>
              </a:ext>
            </a:extLst>
          </p:cNvPr>
          <p:cNvGrpSpPr/>
          <p:nvPr/>
        </p:nvGrpSpPr>
        <p:grpSpPr>
          <a:xfrm>
            <a:off x="10183437" y="15046637"/>
            <a:ext cx="8104580" cy="4643191"/>
            <a:chOff x="12990120" y="6045295"/>
            <a:chExt cx="8104579" cy="464319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5A1B095-C5FE-4902-9D2C-E7E69AD54A6C}"/>
                </a:ext>
              </a:extLst>
            </p:cNvPr>
            <p:cNvGrpSpPr/>
            <p:nvPr/>
          </p:nvGrpSpPr>
          <p:grpSpPr>
            <a:xfrm>
              <a:off x="14584592" y="6045295"/>
              <a:ext cx="6510107" cy="4643191"/>
              <a:chOff x="753978" y="119520"/>
              <a:chExt cx="5868043" cy="4286023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AF0D902-C15A-4C4E-9088-DCB72D114555}"/>
                  </a:ext>
                </a:extLst>
              </p:cNvPr>
              <p:cNvGrpSpPr/>
              <p:nvPr/>
            </p:nvGrpSpPr>
            <p:grpSpPr>
              <a:xfrm>
                <a:off x="753978" y="119520"/>
                <a:ext cx="5868043" cy="3886044"/>
                <a:chOff x="778041" y="243482"/>
                <a:chExt cx="5868043" cy="3886044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DDF01802-C54F-4FFE-95C6-EB9A08501127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954153"/>
                  <a:chOff x="1523999" y="914400"/>
                  <a:chExt cx="3339548" cy="954153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695E1587-A28F-4016-818B-0B50706D8E77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FC75CF57-B265-44EB-A832-0F0C78C81048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AB96FF9-175A-4CCC-89EE-D2FF7E02F271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80CA7A1-FF60-42D4-BC06-60953DE94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8DE0030-25F2-4B33-99DD-5B30FDE63A51}"/>
                    </a:ext>
                  </a:extLst>
                </p:cNvPr>
                <p:cNvSpPr txBox="1"/>
                <p:nvPr/>
              </p:nvSpPr>
              <p:spPr>
                <a:xfrm>
                  <a:off x="1424212" y="243482"/>
                  <a:ext cx="1379644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Np bits wide</a:t>
                  </a: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C2158F8-E03D-482C-936A-DC45A85FF710}"/>
                    </a:ext>
                  </a:extLst>
                </p:cNvPr>
                <p:cNvGrpSpPr/>
                <p:nvPr/>
              </p:nvGrpSpPr>
              <p:grpSpPr>
                <a:xfrm>
                  <a:off x="778041" y="1784595"/>
                  <a:ext cx="2671986" cy="960741"/>
                  <a:chOff x="1523998" y="254498"/>
                  <a:chExt cx="3339548" cy="960741"/>
                </a:xfrm>
                <a:solidFill>
                  <a:srgbClr val="FBEBFF"/>
                </a:solidFill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1E228A9C-2BDA-4DA9-A60B-9A9F1D7ABBEA}"/>
                      </a:ext>
                    </a:extLst>
                  </p:cNvPr>
                  <p:cNvSpPr/>
                  <p:nvPr/>
                </p:nvSpPr>
                <p:spPr>
                  <a:xfrm>
                    <a:off x="1523998" y="254498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480AF44-8763-45A0-B754-141A7457DA3F}"/>
                      </a:ext>
                    </a:extLst>
                  </p:cNvPr>
                  <p:cNvSpPr/>
                  <p:nvPr/>
                </p:nvSpPr>
                <p:spPr>
                  <a:xfrm>
                    <a:off x="1523998" y="57604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538AB558-D86C-4FD9-93C2-E14274850D77}"/>
                      </a:ext>
                    </a:extLst>
                  </p:cNvPr>
                  <p:cNvSpPr/>
                  <p:nvPr/>
                </p:nvSpPr>
                <p:spPr>
                  <a:xfrm>
                    <a:off x="1523998" y="897188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A43C01E0-7981-46CE-BF1E-A7A78985231D}"/>
                    </a:ext>
                  </a:extLst>
                </p:cNvPr>
                <p:cNvGrpSpPr/>
                <p:nvPr/>
              </p:nvGrpSpPr>
              <p:grpSpPr>
                <a:xfrm>
                  <a:off x="778041" y="3177849"/>
                  <a:ext cx="2671986" cy="951677"/>
                  <a:chOff x="1523998" y="-639306"/>
                  <a:chExt cx="3339548" cy="951677"/>
                </a:xfrm>
                <a:solidFill>
                  <a:srgbClr val="DDF9FF"/>
                </a:solidFill>
              </p:grpSpPr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8035298F-3CEB-4DE0-98F4-BBC06339A000}"/>
                      </a:ext>
                    </a:extLst>
                  </p:cNvPr>
                  <p:cNvSpPr/>
                  <p:nvPr/>
                </p:nvSpPr>
                <p:spPr>
                  <a:xfrm>
                    <a:off x="1523998" y="-639306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60259267-1AC8-4B45-A4B3-FFEB7F50C513}"/>
                      </a:ext>
                    </a:extLst>
                  </p:cNvPr>
                  <p:cNvSpPr/>
                  <p:nvPr/>
                </p:nvSpPr>
                <p:spPr>
                  <a:xfrm>
                    <a:off x="1523998" y="-314309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8BE50905-FF44-4C6F-8719-54CF37F9DD4F}"/>
                      </a:ext>
                    </a:extLst>
                  </p:cNvPr>
                  <p:cNvSpPr/>
                  <p:nvPr/>
                </p:nvSpPr>
                <p:spPr>
                  <a:xfrm>
                    <a:off x="1523998" y="-568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932965D-1951-4A2A-BA1F-A092B947247E}"/>
                    </a:ext>
                  </a:extLst>
                </p:cNvPr>
                <p:cNvSpPr/>
                <p:nvPr/>
              </p:nvSpPr>
              <p:spPr>
                <a:xfrm>
                  <a:off x="778041" y="2739586"/>
                  <a:ext cx="2671986" cy="447685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D8F0D1BC-18F9-41E8-880F-E60515841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93035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853AB48-C1EC-4C0A-9F59-96D29722A5D1}"/>
                    </a:ext>
                  </a:extLst>
                </p:cNvPr>
                <p:cNvSpPr txBox="1"/>
                <p:nvPr/>
              </p:nvSpPr>
              <p:spPr>
                <a:xfrm>
                  <a:off x="3657601" y="1172294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1946C512-A6AA-47BA-A0B8-6D19B16572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1753212"/>
                  <a:ext cx="0" cy="98637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2BE710C-081D-4B24-BE84-94DE91C80700}"/>
                    </a:ext>
                  </a:extLst>
                </p:cNvPr>
                <p:cNvSpPr txBox="1"/>
                <p:nvPr/>
              </p:nvSpPr>
              <p:spPr>
                <a:xfrm>
                  <a:off x="3657595" y="2065753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950FA414-E2BF-4086-8B65-79BDA1145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718086"/>
                  <a:ext cx="0" cy="4663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0902F8B-EB5A-47CA-943F-CCF0C71AAAA7}"/>
                    </a:ext>
                  </a:extLst>
                </p:cNvPr>
                <p:cNvSpPr txBox="1"/>
                <p:nvPr/>
              </p:nvSpPr>
              <p:spPr>
                <a:xfrm>
                  <a:off x="3657595" y="2778781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74D32C7A-A43A-4253-9474-EF973B35B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57525"/>
                  <a:ext cx="0" cy="97200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A99E336-44F1-48B3-AD2A-E2DBD3C193A4}"/>
                    </a:ext>
                  </a:extLst>
                </p:cNvPr>
                <p:cNvSpPr txBox="1"/>
                <p:nvPr/>
              </p:nvSpPr>
              <p:spPr>
                <a:xfrm>
                  <a:off x="3647073" y="3499827"/>
                  <a:ext cx="2999011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DAF9220-8333-4224-8A18-FA889836CA30}"/>
                  </a:ext>
                </a:extLst>
              </p:cNvPr>
              <p:cNvSpPr txBox="1"/>
              <p:nvPr/>
            </p:nvSpPr>
            <p:spPr>
              <a:xfrm>
                <a:off x="1588140" y="4042899"/>
                <a:ext cx="1003662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SRAM2</a:t>
                </a:r>
              </a:p>
            </p:txBody>
          </p:sp>
        </p:grp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747F1C5-AEB3-4FA9-A290-F76ED9F580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12124" y="6724336"/>
              <a:ext cx="0" cy="3530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8398018-0121-4FAF-9201-457335DF85E3}"/>
                </a:ext>
              </a:extLst>
            </p:cNvPr>
            <p:cNvSpPr txBox="1"/>
            <p:nvPr/>
          </p:nvSpPr>
          <p:spPr>
            <a:xfrm>
              <a:off x="12990120" y="8099375"/>
              <a:ext cx="1293787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Filter data </a:t>
              </a:r>
            </a:p>
            <a:p>
              <a:r>
                <a:rPr lang="en-US" sz="1953"/>
                <a:t>saving part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88FA2BC-9D83-4C04-BC33-B49AA1361A7B}"/>
              </a:ext>
            </a:extLst>
          </p:cNvPr>
          <p:cNvGrpSpPr/>
          <p:nvPr/>
        </p:nvGrpSpPr>
        <p:grpSpPr>
          <a:xfrm>
            <a:off x="1763153" y="10835620"/>
            <a:ext cx="8309067" cy="14401597"/>
            <a:chOff x="3959133" y="1455644"/>
            <a:chExt cx="8309067" cy="1440159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63CE37C-E4FC-406E-BFC5-E806C57FE1B4}"/>
                </a:ext>
              </a:extLst>
            </p:cNvPr>
            <p:cNvGrpSpPr/>
            <p:nvPr/>
          </p:nvGrpSpPr>
          <p:grpSpPr>
            <a:xfrm>
              <a:off x="5998675" y="1455644"/>
              <a:ext cx="6269525" cy="14401597"/>
              <a:chOff x="753979" y="132348"/>
              <a:chExt cx="5817839" cy="13522127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E3E1A43-C6A8-4D7C-9D3A-9CD2CB0591E1}"/>
                  </a:ext>
                </a:extLst>
              </p:cNvPr>
              <p:cNvGrpSpPr/>
              <p:nvPr/>
            </p:nvGrpSpPr>
            <p:grpSpPr>
              <a:xfrm>
                <a:off x="753979" y="132348"/>
                <a:ext cx="5817839" cy="6133476"/>
                <a:chOff x="778042" y="256310"/>
                <a:chExt cx="5817839" cy="6133476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AAD7AE96-439A-45F8-8F0E-72D2F606E784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319CD60-67B5-49A3-968C-30D6A5B4B0CF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11904639-A8B1-435A-9ECF-CCB738D07E2A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343A7D5E-008F-40D6-A0AF-6BD8B41FFC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9F13419-F29F-4F92-9495-CC91B6203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3EB49213-8BEE-4E6E-B861-C2103565B2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331F3314-0535-4F97-9C41-3C6CBF6A5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CDA6C4FC-5A70-403C-91CE-E950BD127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E0FE05E-671E-4DA8-97F7-C06F57649FB0}"/>
                    </a:ext>
                  </a:extLst>
                </p:cNvPr>
                <p:cNvSpPr txBox="1"/>
                <p:nvPr/>
              </p:nvSpPr>
              <p:spPr>
                <a:xfrm>
                  <a:off x="1236217" y="256310"/>
                  <a:ext cx="192808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21DE0CC8-53EB-4E34-9ECF-0091D41E3508}"/>
                    </a:ext>
                  </a:extLst>
                </p:cNvPr>
                <p:cNvGrpSpPr/>
                <p:nvPr/>
              </p:nvGrpSpPr>
              <p:grpSpPr>
                <a:xfrm>
                  <a:off x="778042" y="2444497"/>
                  <a:ext cx="2671986" cy="1590255"/>
                  <a:chOff x="1523999" y="914400"/>
                  <a:chExt cx="3339548" cy="1590255"/>
                </a:xfrm>
                <a:solidFill>
                  <a:srgbClr val="FBEBFF"/>
                </a:solidFill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F9014CFD-DE1A-4E83-A5D3-55144D51818D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914EE7DA-FF11-4C98-96D7-21926735B5DE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A976285D-534E-4FAD-AE52-13D41838C2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A13EC34D-453C-46D9-BC50-0FE66A4847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AB54714-8C2B-4AD4-A52B-88EC02F861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FF7E1E72-0DFA-4F33-BB51-E5B401B30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CCDE21C-C255-457E-B204-8554F5899405}"/>
                    </a:ext>
                  </a:extLst>
                </p:cNvPr>
                <p:cNvGrpSpPr/>
                <p:nvPr/>
              </p:nvGrpSpPr>
              <p:grpSpPr>
                <a:xfrm>
                  <a:off x="778042" y="4731555"/>
                  <a:ext cx="2671986" cy="1590255"/>
                  <a:chOff x="1523999" y="914400"/>
                  <a:chExt cx="3339548" cy="1590255"/>
                </a:xfrm>
                <a:solidFill>
                  <a:srgbClr val="DDF9FF"/>
                </a:solidFill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4E40918C-0ABF-43E4-B540-7D74E405C1C6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BF69F728-75D1-4916-BA27-9D3D3A95176D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738FA529-DF51-41A4-A16F-D0F843378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86B1E98E-11A6-4DF3-A377-D02B852E0D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2CE82CDD-66E1-4B7A-9E60-E32E3566C4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744AC193-B9CB-400A-9689-2F01CC8BC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FF563CF-A3E4-444A-8FE6-541288E68500}"/>
                    </a:ext>
                  </a:extLst>
                </p:cNvPr>
                <p:cNvSpPr/>
                <p:nvPr/>
              </p:nvSpPr>
              <p:spPr>
                <a:xfrm>
                  <a:off x="778042" y="4034751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B2486D44-554C-4980-B81B-B7BC18C378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DC3B165-8D76-4A95-96D1-7F654655985D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EB7E9C6F-99E4-42F8-8477-0D64325B44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2444497"/>
                  <a:ext cx="0" cy="15902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08EC49F-728F-445F-8C80-39E620F1E22F}"/>
                    </a:ext>
                  </a:extLst>
                </p:cNvPr>
                <p:cNvSpPr txBox="1"/>
                <p:nvPr/>
              </p:nvSpPr>
              <p:spPr>
                <a:xfrm>
                  <a:off x="3657598" y="301990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EB9DCD59-D0E2-4558-9E19-B1ECA70050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4034751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15A6674-1964-4EF3-8008-521A3B0258BE}"/>
                    </a:ext>
                  </a:extLst>
                </p:cNvPr>
                <p:cNvSpPr txBox="1"/>
                <p:nvPr/>
              </p:nvSpPr>
              <p:spPr>
                <a:xfrm>
                  <a:off x="3657598" y="416342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7493FBC-6A22-43FF-8534-18ED7C4A1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470120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385306A-8407-4C86-82AC-ADD0DA00B7A6}"/>
                    </a:ext>
                  </a:extLst>
                </p:cNvPr>
                <p:cNvSpPr txBox="1"/>
                <p:nvPr/>
              </p:nvSpPr>
              <p:spPr>
                <a:xfrm>
                  <a:off x="3657598" y="5306965"/>
                  <a:ext cx="2938283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FF6EFB-DD67-4BAF-BAE5-332EAD5DD4C0}"/>
                  </a:ext>
                </a:extLst>
              </p:cNvPr>
              <p:cNvSpPr txBox="1"/>
              <p:nvPr/>
            </p:nvSpPr>
            <p:spPr>
              <a:xfrm>
                <a:off x="1615078" y="13285602"/>
                <a:ext cx="1003664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7E0B174-C711-42B4-92CE-1C42FBB12AF5}"/>
                </a:ext>
              </a:extLst>
            </p:cNvPr>
            <p:cNvSpPr/>
            <p:nvPr/>
          </p:nvSpPr>
          <p:spPr>
            <a:xfrm>
              <a:off x="5998674" y="7912805"/>
              <a:ext cx="2879434" cy="13297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BIN_NUM_PER_RAM * PIXEL_NUM_PER_RAM bits in total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BA597EF-1383-4611-B9F0-C3425C75C694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7912805"/>
              <a:ext cx="0" cy="13297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BFA47F9-6A56-42C6-819D-F322FB2E7A89}"/>
                </a:ext>
              </a:extLst>
            </p:cNvPr>
            <p:cNvSpPr txBox="1"/>
            <p:nvPr/>
          </p:nvSpPr>
          <p:spPr>
            <a:xfrm>
              <a:off x="8990593" y="8420444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8FEEBFF-1514-46BE-B4E9-5BD29EE480CC}"/>
                </a:ext>
              </a:extLst>
            </p:cNvPr>
            <p:cNvSpPr/>
            <p:nvPr/>
          </p:nvSpPr>
          <p:spPr>
            <a:xfrm>
              <a:off x="5998673" y="9232360"/>
              <a:ext cx="2879434" cy="9563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E45E274-7F2D-42C7-AB25-577544451F4C}"/>
                </a:ext>
              </a:extLst>
            </p:cNvPr>
            <p:cNvSpPr/>
            <p:nvPr/>
          </p:nvSpPr>
          <p:spPr>
            <a:xfrm>
              <a:off x="5998673" y="10188693"/>
              <a:ext cx="2879434" cy="83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05B3899-802F-4427-9838-A0787E96F7D3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9216909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7FAC792-FD6F-4553-91AB-F59929A56B23}"/>
                </a:ext>
              </a:extLst>
            </p:cNvPr>
            <p:cNvSpPr txBox="1"/>
            <p:nvPr/>
          </p:nvSpPr>
          <p:spPr>
            <a:xfrm>
              <a:off x="9101793" y="982974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6EF8637-450D-4E38-B6E6-F94783E74C3E}"/>
                </a:ext>
              </a:extLst>
            </p:cNvPr>
            <p:cNvSpPr/>
            <p:nvPr/>
          </p:nvSpPr>
          <p:spPr>
            <a:xfrm>
              <a:off x="5998673" y="11027659"/>
              <a:ext cx="2879434" cy="956334"/>
            </a:xfrm>
            <a:prstGeom prst="rect">
              <a:avLst/>
            </a:prstGeom>
            <a:solidFill>
              <a:srgbClr val="FBEB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4B0B967-9B26-43A3-9AD8-7E11531B5813}"/>
                </a:ext>
              </a:extLst>
            </p:cNvPr>
            <p:cNvSpPr/>
            <p:nvPr/>
          </p:nvSpPr>
          <p:spPr>
            <a:xfrm>
              <a:off x="5998673" y="11983992"/>
              <a:ext cx="2879434" cy="837391"/>
            </a:xfrm>
            <a:prstGeom prst="rect">
              <a:avLst/>
            </a:prstGeom>
            <a:solidFill>
              <a:srgbClr val="FBEB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330A73B-0A17-4DDF-B26C-90A684601FB1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1012208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F76206B-F1DA-4787-922A-ACAF1551A85D}"/>
                </a:ext>
              </a:extLst>
            </p:cNvPr>
            <p:cNvSpPr txBox="1"/>
            <p:nvPr/>
          </p:nvSpPr>
          <p:spPr>
            <a:xfrm>
              <a:off x="9101793" y="1162504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2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8965F-EC34-49E4-A854-6BF90B061F76}"/>
                </a:ext>
              </a:extLst>
            </p:cNvPr>
            <p:cNvSpPr/>
            <p:nvPr/>
          </p:nvSpPr>
          <p:spPr>
            <a:xfrm>
              <a:off x="5998673" y="12821383"/>
              <a:ext cx="2879434" cy="779745"/>
            </a:xfrm>
            <a:prstGeom prst="rect">
              <a:avLst/>
            </a:prstGeom>
            <a:solidFill>
              <a:srgbClr val="FFFF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F3F80E3-89BB-4E57-90AE-BE667044C13B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2812325"/>
              <a:ext cx="0" cy="7951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E518B79-904C-4FDC-AA00-E5D8544E8E99}"/>
                </a:ext>
              </a:extLst>
            </p:cNvPr>
            <p:cNvSpPr txBox="1"/>
            <p:nvPr/>
          </p:nvSpPr>
          <p:spPr>
            <a:xfrm>
              <a:off x="9101793" y="1300568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…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E5C3905-198D-4D53-AE64-BF5591940B20}"/>
                </a:ext>
              </a:extLst>
            </p:cNvPr>
            <p:cNvSpPr/>
            <p:nvPr/>
          </p:nvSpPr>
          <p:spPr>
            <a:xfrm>
              <a:off x="5998673" y="13591454"/>
              <a:ext cx="2879434" cy="956334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A316B6B-D1CC-42BB-A338-46DB7290F9FE}"/>
                </a:ext>
              </a:extLst>
            </p:cNvPr>
            <p:cNvSpPr/>
            <p:nvPr/>
          </p:nvSpPr>
          <p:spPr>
            <a:xfrm>
              <a:off x="5998673" y="14547787"/>
              <a:ext cx="2879434" cy="8373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DB4BB919-CD1F-447B-8453-98817B2D7DC0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3576003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A78A46A-C75D-4ABD-B310-EA01EB68BCF7}"/>
                </a:ext>
              </a:extLst>
            </p:cNvPr>
            <p:cNvSpPr txBox="1"/>
            <p:nvPr/>
          </p:nvSpPr>
          <p:spPr>
            <a:xfrm>
              <a:off x="9101793" y="14188837"/>
              <a:ext cx="316640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PIXEL_NUM_PER_RAM 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9DBF4F7-B07E-4D15-8725-D5C23BB349BA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0" cy="58203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52DFF8B-F66E-41BC-B4F5-09A4DEF4369E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9242540"/>
              <a:ext cx="0" cy="6142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2CEDAC-3B1D-412A-99E8-E651D560AD3F}"/>
                </a:ext>
              </a:extLst>
            </p:cNvPr>
            <p:cNvSpPr txBox="1"/>
            <p:nvPr/>
          </p:nvSpPr>
          <p:spPr>
            <a:xfrm>
              <a:off x="3977866" y="48564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DE4419B-F764-4405-848D-92F81FEA309C}"/>
                </a:ext>
              </a:extLst>
            </p:cNvPr>
            <p:cNvSpPr txBox="1"/>
            <p:nvPr/>
          </p:nvSpPr>
          <p:spPr>
            <a:xfrm>
              <a:off x="3959133" y="11916797"/>
              <a:ext cx="1797120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F44482B-1BF3-4F8E-891F-A35C9606D24C}"/>
                </a:ext>
              </a:extLst>
            </p:cNvPr>
            <p:cNvCxnSpPr>
              <a:cxnSpLocks/>
            </p:cNvCxnSpPr>
            <p:nvPr/>
          </p:nvCxnSpPr>
          <p:spPr>
            <a:xfrm>
              <a:off x="5751833" y="7907231"/>
              <a:ext cx="4420" cy="13409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4F56067-45EF-45A1-9254-605F1A5654C6}"/>
                </a:ext>
              </a:extLst>
            </p:cNvPr>
            <p:cNvSpPr txBox="1"/>
            <p:nvPr/>
          </p:nvSpPr>
          <p:spPr>
            <a:xfrm>
              <a:off x="3987046" y="8271224"/>
              <a:ext cx="1797120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CC49268-9BC1-49A1-8C1F-8228B9A7DF53}"/>
              </a:ext>
            </a:extLst>
          </p:cNvPr>
          <p:cNvGrpSpPr/>
          <p:nvPr/>
        </p:nvGrpSpPr>
        <p:grpSpPr>
          <a:xfrm>
            <a:off x="27075150" y="15046637"/>
            <a:ext cx="8104580" cy="4643191"/>
            <a:chOff x="12990120" y="6045295"/>
            <a:chExt cx="8104579" cy="4643191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86660A28-EF2F-4701-A185-3B11C2678CE1}"/>
                </a:ext>
              </a:extLst>
            </p:cNvPr>
            <p:cNvGrpSpPr/>
            <p:nvPr/>
          </p:nvGrpSpPr>
          <p:grpSpPr>
            <a:xfrm>
              <a:off x="14584592" y="6045295"/>
              <a:ext cx="6510107" cy="4643191"/>
              <a:chOff x="753978" y="119520"/>
              <a:chExt cx="5868043" cy="4286023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4FDE3001-07CB-46A6-A8AC-657BB4C97783}"/>
                  </a:ext>
                </a:extLst>
              </p:cNvPr>
              <p:cNvGrpSpPr/>
              <p:nvPr/>
            </p:nvGrpSpPr>
            <p:grpSpPr>
              <a:xfrm>
                <a:off x="753978" y="119520"/>
                <a:ext cx="5868043" cy="3886044"/>
                <a:chOff x="778041" y="243482"/>
                <a:chExt cx="5868043" cy="3886044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9912349B-A66D-4975-984A-36DDAB8D039D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954153"/>
                  <a:chOff x="1523999" y="914400"/>
                  <a:chExt cx="3339548" cy="954153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B0002E34-BBD5-416B-8536-46E0C23882CE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6DF2727F-E27B-4124-B419-C60ACC2D0600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F6C76FDB-88BD-4476-9576-6E1339029032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9D60A70-FA70-446F-9BD4-0BB3AC719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16F50FF6-3862-403D-BDFD-3BD48A40BD54}"/>
                    </a:ext>
                  </a:extLst>
                </p:cNvPr>
                <p:cNvSpPr txBox="1"/>
                <p:nvPr/>
              </p:nvSpPr>
              <p:spPr>
                <a:xfrm>
                  <a:off x="1424212" y="243482"/>
                  <a:ext cx="1379644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Np bits wide</a:t>
                  </a:r>
                </a:p>
              </p:txBody>
            </p: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A4EE755E-C4DD-4340-9BB0-6BE13576A93F}"/>
                    </a:ext>
                  </a:extLst>
                </p:cNvPr>
                <p:cNvGrpSpPr/>
                <p:nvPr/>
              </p:nvGrpSpPr>
              <p:grpSpPr>
                <a:xfrm>
                  <a:off x="778041" y="1784595"/>
                  <a:ext cx="2671986" cy="960741"/>
                  <a:chOff x="1523998" y="254498"/>
                  <a:chExt cx="3339548" cy="960741"/>
                </a:xfrm>
                <a:solidFill>
                  <a:srgbClr val="FBEBFF"/>
                </a:solidFill>
              </p:grpSpPr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5E93FE8E-D6CE-4678-8BBD-99990F345793}"/>
                      </a:ext>
                    </a:extLst>
                  </p:cNvPr>
                  <p:cNvSpPr/>
                  <p:nvPr/>
                </p:nvSpPr>
                <p:spPr>
                  <a:xfrm>
                    <a:off x="1523998" y="254498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F247F6BA-0A48-4863-8B45-8D3DF89B585D}"/>
                      </a:ext>
                    </a:extLst>
                  </p:cNvPr>
                  <p:cNvSpPr/>
                  <p:nvPr/>
                </p:nvSpPr>
                <p:spPr>
                  <a:xfrm>
                    <a:off x="1523998" y="57604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C5B0CA28-CF8E-43A9-9610-83184A58344B}"/>
                      </a:ext>
                    </a:extLst>
                  </p:cNvPr>
                  <p:cNvSpPr/>
                  <p:nvPr/>
                </p:nvSpPr>
                <p:spPr>
                  <a:xfrm>
                    <a:off x="1523998" y="897188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C97C9B1C-87B9-44B2-AC0D-C74289612008}"/>
                    </a:ext>
                  </a:extLst>
                </p:cNvPr>
                <p:cNvGrpSpPr/>
                <p:nvPr/>
              </p:nvGrpSpPr>
              <p:grpSpPr>
                <a:xfrm>
                  <a:off x="778041" y="3177849"/>
                  <a:ext cx="2671986" cy="951677"/>
                  <a:chOff x="1523998" y="-639306"/>
                  <a:chExt cx="3339548" cy="951677"/>
                </a:xfrm>
                <a:solidFill>
                  <a:srgbClr val="DDF9FF"/>
                </a:solidFill>
              </p:grpSpPr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ED1F8485-D120-46E6-B804-5F519E63CC5C}"/>
                      </a:ext>
                    </a:extLst>
                  </p:cNvPr>
                  <p:cNvSpPr/>
                  <p:nvPr/>
                </p:nvSpPr>
                <p:spPr>
                  <a:xfrm>
                    <a:off x="1523998" y="-639306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D1AC62C9-A6E9-4264-BEC4-5A12A10F126F}"/>
                      </a:ext>
                    </a:extLst>
                  </p:cNvPr>
                  <p:cNvSpPr/>
                  <p:nvPr/>
                </p:nvSpPr>
                <p:spPr>
                  <a:xfrm>
                    <a:off x="1523998" y="-314309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42D5405C-50F2-4939-82E1-496925833C3B}"/>
                      </a:ext>
                    </a:extLst>
                  </p:cNvPr>
                  <p:cNvSpPr/>
                  <p:nvPr/>
                </p:nvSpPr>
                <p:spPr>
                  <a:xfrm>
                    <a:off x="1523998" y="-568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F597E6D5-072D-4D72-924A-F4ADDAC5B6C8}"/>
                    </a:ext>
                  </a:extLst>
                </p:cNvPr>
                <p:cNvSpPr/>
                <p:nvPr/>
              </p:nvSpPr>
              <p:spPr>
                <a:xfrm>
                  <a:off x="778041" y="2739586"/>
                  <a:ext cx="2671986" cy="447685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018E29B3-78FC-446D-B542-B7B0F081DD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93035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CDF8CD9F-EF83-4EA8-A4EE-E863C7C8D501}"/>
                    </a:ext>
                  </a:extLst>
                </p:cNvPr>
                <p:cNvSpPr txBox="1"/>
                <p:nvPr/>
              </p:nvSpPr>
              <p:spPr>
                <a:xfrm>
                  <a:off x="3657601" y="1172294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34F10313-BA72-498E-AD19-CF6B54107B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1753212"/>
                  <a:ext cx="0" cy="98637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EB555A5-B979-47B5-8D03-37B23E683D67}"/>
                    </a:ext>
                  </a:extLst>
                </p:cNvPr>
                <p:cNvSpPr txBox="1"/>
                <p:nvPr/>
              </p:nvSpPr>
              <p:spPr>
                <a:xfrm>
                  <a:off x="3657595" y="2065753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CA3F2EFF-0D25-4D0C-9FA9-354DFAEDD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718086"/>
                  <a:ext cx="0" cy="4663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4B553897-059D-4C51-A53B-D06B263D5E46}"/>
                    </a:ext>
                  </a:extLst>
                </p:cNvPr>
                <p:cNvSpPr txBox="1"/>
                <p:nvPr/>
              </p:nvSpPr>
              <p:spPr>
                <a:xfrm>
                  <a:off x="3657595" y="2778781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2148D6CC-6926-4C7C-BF9F-662CE5C2B3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57525"/>
                  <a:ext cx="0" cy="97200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9FE682F5-92C0-4FF7-913A-1846A8024340}"/>
                    </a:ext>
                  </a:extLst>
                </p:cNvPr>
                <p:cNvSpPr txBox="1"/>
                <p:nvPr/>
              </p:nvSpPr>
              <p:spPr>
                <a:xfrm>
                  <a:off x="3647073" y="3499827"/>
                  <a:ext cx="2999011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042583C-92AE-4FB8-82D7-EAEBF6B0B17B}"/>
                  </a:ext>
                </a:extLst>
              </p:cNvPr>
              <p:cNvSpPr txBox="1"/>
              <p:nvPr/>
            </p:nvSpPr>
            <p:spPr>
              <a:xfrm>
                <a:off x="1588140" y="4042899"/>
                <a:ext cx="1003662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SRAM4</a:t>
                </a:r>
              </a:p>
            </p:txBody>
          </p:sp>
        </p:grp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00F1652-3B05-4EF1-91E3-C8B722AF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4312124" y="6724336"/>
              <a:ext cx="0" cy="3530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BF612-E658-4051-9A45-287C837AB145}"/>
                </a:ext>
              </a:extLst>
            </p:cNvPr>
            <p:cNvSpPr txBox="1"/>
            <p:nvPr/>
          </p:nvSpPr>
          <p:spPr>
            <a:xfrm>
              <a:off x="12990120" y="8099375"/>
              <a:ext cx="1293787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Filter data </a:t>
              </a:r>
            </a:p>
            <a:p>
              <a:r>
                <a:rPr lang="en-US" sz="1953"/>
                <a:t>saving part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4680596-77F5-4AC0-9C7C-D5DFDF7A2FD8}"/>
              </a:ext>
            </a:extLst>
          </p:cNvPr>
          <p:cNvGrpSpPr/>
          <p:nvPr/>
        </p:nvGrpSpPr>
        <p:grpSpPr>
          <a:xfrm>
            <a:off x="18654860" y="10835620"/>
            <a:ext cx="8309067" cy="14401597"/>
            <a:chOff x="3959133" y="1455644"/>
            <a:chExt cx="8309067" cy="1440159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6BF42B4-3789-44C5-B923-EEF7E651EED2}"/>
                </a:ext>
              </a:extLst>
            </p:cNvPr>
            <p:cNvGrpSpPr/>
            <p:nvPr/>
          </p:nvGrpSpPr>
          <p:grpSpPr>
            <a:xfrm>
              <a:off x="5998675" y="1455644"/>
              <a:ext cx="6269525" cy="14401597"/>
              <a:chOff x="753979" y="132348"/>
              <a:chExt cx="5817839" cy="13522127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C6F4282A-87EE-4BF4-9FED-AFC7883EE9E3}"/>
                  </a:ext>
                </a:extLst>
              </p:cNvPr>
              <p:cNvGrpSpPr/>
              <p:nvPr/>
            </p:nvGrpSpPr>
            <p:grpSpPr>
              <a:xfrm>
                <a:off x="753979" y="132348"/>
                <a:ext cx="5817839" cy="6133476"/>
                <a:chOff x="778042" y="256310"/>
                <a:chExt cx="5817839" cy="6133476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BC17AB6A-EADB-4C0E-BDA2-2020AA2D5C58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47E79100-BD53-4482-8EAC-78A9BA9BB662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693BCDB9-DA94-4F7D-B876-79C4F40B7B93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191" name="Rectangle 190">
                      <a:extLst>
                        <a:ext uri="{FF2B5EF4-FFF2-40B4-BE49-F238E27FC236}">
                          <a16:creationId xmlns:a16="http://schemas.microsoft.com/office/drawing/2014/main" id="{44A4C594-CB16-4C45-A428-0CF80C7A5C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192" name="Rectangle 191">
                      <a:extLst>
                        <a:ext uri="{FF2B5EF4-FFF2-40B4-BE49-F238E27FC236}">
                          <a16:creationId xmlns:a16="http://schemas.microsoft.com/office/drawing/2014/main" id="{7D4E6731-2711-4B57-BE98-386274663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193" name="Rectangle 192">
                      <a:extLst>
                        <a:ext uri="{FF2B5EF4-FFF2-40B4-BE49-F238E27FC236}">
                          <a16:creationId xmlns:a16="http://schemas.microsoft.com/office/drawing/2014/main" id="{E5779F28-D3A4-49F5-BCE0-7C397758A7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194" name="Rectangle 193">
                      <a:extLst>
                        <a:ext uri="{FF2B5EF4-FFF2-40B4-BE49-F238E27FC236}">
                          <a16:creationId xmlns:a16="http://schemas.microsoft.com/office/drawing/2014/main" id="{987556DF-664C-45B2-81E1-FBB1BA1963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46DB36A7-AF4D-4300-BE77-24E0121554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01463D1-32EA-4193-BAF7-B4ECC8C35A28}"/>
                    </a:ext>
                  </a:extLst>
                </p:cNvPr>
                <p:cNvSpPr txBox="1"/>
                <p:nvPr/>
              </p:nvSpPr>
              <p:spPr>
                <a:xfrm>
                  <a:off x="1236217" y="256310"/>
                  <a:ext cx="192808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4EF6E8F-4958-4EA5-ABBE-9FBF615BC973}"/>
                    </a:ext>
                  </a:extLst>
                </p:cNvPr>
                <p:cNvGrpSpPr/>
                <p:nvPr/>
              </p:nvGrpSpPr>
              <p:grpSpPr>
                <a:xfrm>
                  <a:off x="778042" y="2444497"/>
                  <a:ext cx="2671986" cy="1590255"/>
                  <a:chOff x="1523999" y="914400"/>
                  <a:chExt cx="3339548" cy="1590255"/>
                </a:xfrm>
                <a:solidFill>
                  <a:srgbClr val="FBEBFF"/>
                </a:solidFill>
              </p:grpSpPr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F8224FFE-FDC3-41AC-9932-23F86FC1BB26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84" name="Group 183">
                    <a:extLst>
                      <a:ext uri="{FF2B5EF4-FFF2-40B4-BE49-F238E27FC236}">
                        <a16:creationId xmlns:a16="http://schemas.microsoft.com/office/drawing/2014/main" id="{AA3EB27D-0988-40D8-BBE9-EE33B6C11168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577DA8F9-68DA-4939-A60D-5593E683B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186" name="Rectangle 185">
                      <a:extLst>
                        <a:ext uri="{FF2B5EF4-FFF2-40B4-BE49-F238E27FC236}">
                          <a16:creationId xmlns:a16="http://schemas.microsoft.com/office/drawing/2014/main" id="{03DB9269-4B12-493C-876E-01268FD86C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187" name="Rectangle 186">
                      <a:extLst>
                        <a:ext uri="{FF2B5EF4-FFF2-40B4-BE49-F238E27FC236}">
                          <a16:creationId xmlns:a16="http://schemas.microsoft.com/office/drawing/2014/main" id="{187BDF3A-F61E-46A0-8654-9E687F6ADF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E1F709B1-3F24-45B8-9A6D-9923FF323B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17F8213A-3B4D-4164-9E0D-DABFAAA70D9D}"/>
                    </a:ext>
                  </a:extLst>
                </p:cNvPr>
                <p:cNvGrpSpPr/>
                <p:nvPr/>
              </p:nvGrpSpPr>
              <p:grpSpPr>
                <a:xfrm>
                  <a:off x="778042" y="4731555"/>
                  <a:ext cx="2671986" cy="1590255"/>
                  <a:chOff x="1523999" y="914400"/>
                  <a:chExt cx="3339548" cy="1590255"/>
                </a:xfrm>
                <a:solidFill>
                  <a:srgbClr val="DDF9FF"/>
                </a:solidFill>
              </p:grpSpPr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8FC2F72D-B595-40F5-84C2-67D9B5726D32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78" name="Group 177">
                    <a:extLst>
                      <a:ext uri="{FF2B5EF4-FFF2-40B4-BE49-F238E27FC236}">
                        <a16:creationId xmlns:a16="http://schemas.microsoft.com/office/drawing/2014/main" id="{750C05AF-C48E-4512-B551-F8534C2AFDC1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179" name="Rectangle 178">
                      <a:extLst>
                        <a:ext uri="{FF2B5EF4-FFF2-40B4-BE49-F238E27FC236}">
                          <a16:creationId xmlns:a16="http://schemas.microsoft.com/office/drawing/2014/main" id="{481093DC-1FC5-4927-BEF3-F29CCE9E1E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180" name="Rectangle 179">
                      <a:extLst>
                        <a:ext uri="{FF2B5EF4-FFF2-40B4-BE49-F238E27FC236}">
                          <a16:creationId xmlns:a16="http://schemas.microsoft.com/office/drawing/2014/main" id="{3D3A7982-2D75-4D19-9949-E35D7B9E8A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181" name="Rectangle 180">
                      <a:extLst>
                        <a:ext uri="{FF2B5EF4-FFF2-40B4-BE49-F238E27FC236}">
                          <a16:creationId xmlns:a16="http://schemas.microsoft.com/office/drawing/2014/main" id="{511B4535-5372-4EDA-B969-8595B4741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0A8A9F6D-F1A7-494D-ADEA-892AC2FB9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C6DD9B0C-F3E6-419D-A3A8-81A1456D99FD}"/>
                    </a:ext>
                  </a:extLst>
                </p:cNvPr>
                <p:cNvSpPr/>
                <p:nvPr/>
              </p:nvSpPr>
              <p:spPr>
                <a:xfrm>
                  <a:off x="778042" y="4034751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169" name="Straight Arrow Connector 168">
                  <a:extLst>
                    <a:ext uri="{FF2B5EF4-FFF2-40B4-BE49-F238E27FC236}">
                      <a16:creationId xmlns:a16="http://schemas.microsoft.com/office/drawing/2014/main" id="{2060A353-FB66-4426-BFDD-BF46EFC7FC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2DDDE64C-DB24-4D47-A72F-532504A3EF09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171" name="Straight Arrow Connector 170">
                  <a:extLst>
                    <a:ext uri="{FF2B5EF4-FFF2-40B4-BE49-F238E27FC236}">
                      <a16:creationId xmlns:a16="http://schemas.microsoft.com/office/drawing/2014/main" id="{2CA23555-DEB9-4C6C-8B77-551B6EBB4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2444497"/>
                  <a:ext cx="0" cy="15902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2E30252D-A49F-4F6E-A57A-FA3364990AB7}"/>
                    </a:ext>
                  </a:extLst>
                </p:cNvPr>
                <p:cNvSpPr txBox="1"/>
                <p:nvPr/>
              </p:nvSpPr>
              <p:spPr>
                <a:xfrm>
                  <a:off x="3657598" y="301990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74AB4204-E52A-49D1-8897-298A5E10D0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4034751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E1E537ED-99D8-4255-9507-02186FDD14FE}"/>
                    </a:ext>
                  </a:extLst>
                </p:cNvPr>
                <p:cNvSpPr txBox="1"/>
                <p:nvPr/>
              </p:nvSpPr>
              <p:spPr>
                <a:xfrm>
                  <a:off x="3657598" y="416342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E43A1337-9B54-46B1-B0FD-F39274094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470120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A0A286C3-C42E-4FF0-962D-D04ADF458F38}"/>
                    </a:ext>
                  </a:extLst>
                </p:cNvPr>
                <p:cNvSpPr txBox="1"/>
                <p:nvPr/>
              </p:nvSpPr>
              <p:spPr>
                <a:xfrm>
                  <a:off x="3657598" y="5306965"/>
                  <a:ext cx="2938283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8DEC078-F19E-49BD-920C-34C6D8F4E22B}"/>
                  </a:ext>
                </a:extLst>
              </p:cNvPr>
              <p:cNvSpPr txBox="1"/>
              <p:nvPr/>
            </p:nvSpPr>
            <p:spPr>
              <a:xfrm>
                <a:off x="1615078" y="13285602"/>
                <a:ext cx="1003664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SRAM3</a:t>
                </a:r>
              </a:p>
            </p:txBody>
          </p:sp>
        </p:grp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3B7BBAD-206E-408D-B18C-327C5622F1D1}"/>
                </a:ext>
              </a:extLst>
            </p:cNvPr>
            <p:cNvSpPr/>
            <p:nvPr/>
          </p:nvSpPr>
          <p:spPr>
            <a:xfrm>
              <a:off x="5998674" y="7912805"/>
              <a:ext cx="2879434" cy="13297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BIN_NUM_PER_RAM * PIXEL_NUM_PER_RAM bits in total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82EFF8C1-B0C7-4EF3-9F89-12A70A8DCC61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7912805"/>
              <a:ext cx="0" cy="13297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DBC8DD6-619F-421E-869C-573C7A66F632}"/>
                </a:ext>
              </a:extLst>
            </p:cNvPr>
            <p:cNvSpPr txBox="1"/>
            <p:nvPr/>
          </p:nvSpPr>
          <p:spPr>
            <a:xfrm>
              <a:off x="8990593" y="8420444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786C792-C10F-46BB-9709-6E5F76DF7D8F}"/>
                </a:ext>
              </a:extLst>
            </p:cNvPr>
            <p:cNvSpPr/>
            <p:nvPr/>
          </p:nvSpPr>
          <p:spPr>
            <a:xfrm>
              <a:off x="5998673" y="9232360"/>
              <a:ext cx="2879434" cy="9563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19A2A96-EDB8-4EA5-8EF0-0AFC7E60C6E3}"/>
                </a:ext>
              </a:extLst>
            </p:cNvPr>
            <p:cNvSpPr/>
            <p:nvPr/>
          </p:nvSpPr>
          <p:spPr>
            <a:xfrm>
              <a:off x="5998673" y="10188693"/>
              <a:ext cx="2879434" cy="83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34D7C314-DE40-41FA-93A5-987066B7856B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9216909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22E2A41-28DC-41BB-B290-C313C8CC773B}"/>
                </a:ext>
              </a:extLst>
            </p:cNvPr>
            <p:cNvSpPr txBox="1"/>
            <p:nvPr/>
          </p:nvSpPr>
          <p:spPr>
            <a:xfrm>
              <a:off x="9101793" y="982974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8C335F6-4BEF-4C76-BFFC-F9F744D7B5E2}"/>
                </a:ext>
              </a:extLst>
            </p:cNvPr>
            <p:cNvSpPr/>
            <p:nvPr/>
          </p:nvSpPr>
          <p:spPr>
            <a:xfrm>
              <a:off x="5998673" y="11027659"/>
              <a:ext cx="2879434" cy="956334"/>
            </a:xfrm>
            <a:prstGeom prst="rect">
              <a:avLst/>
            </a:prstGeom>
            <a:solidFill>
              <a:srgbClr val="FBEB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72DE4BE-2BAA-4E68-AB8C-3BF97BEA6A2A}"/>
                </a:ext>
              </a:extLst>
            </p:cNvPr>
            <p:cNvSpPr/>
            <p:nvPr/>
          </p:nvSpPr>
          <p:spPr>
            <a:xfrm>
              <a:off x="5998673" y="11983992"/>
              <a:ext cx="2879434" cy="837391"/>
            </a:xfrm>
            <a:prstGeom prst="rect">
              <a:avLst/>
            </a:prstGeom>
            <a:solidFill>
              <a:srgbClr val="FBEB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17160366-7FA9-43F3-B14F-5257775DC0BD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1012208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DB32B46-001F-432A-BE21-67302CC47CDB}"/>
                </a:ext>
              </a:extLst>
            </p:cNvPr>
            <p:cNvSpPr txBox="1"/>
            <p:nvPr/>
          </p:nvSpPr>
          <p:spPr>
            <a:xfrm>
              <a:off x="9101793" y="1162504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2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3709132-B222-47F1-9C85-A42461AAE400}"/>
                </a:ext>
              </a:extLst>
            </p:cNvPr>
            <p:cNvSpPr/>
            <p:nvPr/>
          </p:nvSpPr>
          <p:spPr>
            <a:xfrm>
              <a:off x="5998673" y="12821383"/>
              <a:ext cx="2879434" cy="779745"/>
            </a:xfrm>
            <a:prstGeom prst="rect">
              <a:avLst/>
            </a:prstGeom>
            <a:solidFill>
              <a:srgbClr val="FFFF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4C4ED5F9-9D48-4AE4-8691-8E67AD2DDC98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2812325"/>
              <a:ext cx="0" cy="7951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961DBD4-1470-417B-86DE-66AFEAABA1C1}"/>
                </a:ext>
              </a:extLst>
            </p:cNvPr>
            <p:cNvSpPr txBox="1"/>
            <p:nvPr/>
          </p:nvSpPr>
          <p:spPr>
            <a:xfrm>
              <a:off x="9101793" y="1300568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…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25D0470-BA64-4BA5-899D-18D8BF2CB318}"/>
                </a:ext>
              </a:extLst>
            </p:cNvPr>
            <p:cNvSpPr/>
            <p:nvPr/>
          </p:nvSpPr>
          <p:spPr>
            <a:xfrm>
              <a:off x="5998673" y="13591454"/>
              <a:ext cx="2879434" cy="956334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2DA7666-7BE2-42BF-8A55-ED1A711BD388}"/>
                </a:ext>
              </a:extLst>
            </p:cNvPr>
            <p:cNvSpPr/>
            <p:nvPr/>
          </p:nvSpPr>
          <p:spPr>
            <a:xfrm>
              <a:off x="5998673" y="14547787"/>
              <a:ext cx="2879434" cy="8373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839FA7A3-DDB9-4726-9959-EA6312B9DB67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3576003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BDEE2630-608B-4E05-92C3-746FE9634A86}"/>
                </a:ext>
              </a:extLst>
            </p:cNvPr>
            <p:cNvSpPr txBox="1"/>
            <p:nvPr/>
          </p:nvSpPr>
          <p:spPr>
            <a:xfrm>
              <a:off x="9101793" y="14188837"/>
              <a:ext cx="316640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PIXEL_NUM_PER_RAM 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490E51CE-C4D7-4E5C-B1C7-C8FE6CEC4086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0" cy="58203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2FE5B65D-F170-4D50-8404-CB9E01280C0E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9242540"/>
              <a:ext cx="0" cy="6142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672A9DB-1050-4516-9150-FB9AC0C8C6B1}"/>
                </a:ext>
              </a:extLst>
            </p:cNvPr>
            <p:cNvSpPr txBox="1"/>
            <p:nvPr/>
          </p:nvSpPr>
          <p:spPr>
            <a:xfrm>
              <a:off x="3977866" y="48564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E62FD7A-31E1-4B1B-8903-BBA41E4E53BC}"/>
                </a:ext>
              </a:extLst>
            </p:cNvPr>
            <p:cNvSpPr txBox="1"/>
            <p:nvPr/>
          </p:nvSpPr>
          <p:spPr>
            <a:xfrm>
              <a:off x="3959133" y="11916797"/>
              <a:ext cx="1797120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7F807B15-AF01-4E74-8B69-67D37E68CB4B}"/>
                </a:ext>
              </a:extLst>
            </p:cNvPr>
            <p:cNvCxnSpPr>
              <a:cxnSpLocks/>
            </p:cNvCxnSpPr>
            <p:nvPr/>
          </p:nvCxnSpPr>
          <p:spPr>
            <a:xfrm>
              <a:off x="5751833" y="7907231"/>
              <a:ext cx="4420" cy="13409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83063CC-5A06-4FCE-B068-28B448F64E0D}"/>
                </a:ext>
              </a:extLst>
            </p:cNvPr>
            <p:cNvSpPr txBox="1"/>
            <p:nvPr/>
          </p:nvSpPr>
          <p:spPr>
            <a:xfrm>
              <a:off x="3987046" y="8271224"/>
              <a:ext cx="1797120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47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3866F076-A94D-48B5-B66B-8D39D626AF6F}"/>
              </a:ext>
            </a:extLst>
          </p:cNvPr>
          <p:cNvSpPr/>
          <p:nvPr/>
        </p:nvSpPr>
        <p:spPr>
          <a:xfrm>
            <a:off x="15953933" y="15479154"/>
            <a:ext cx="889000" cy="392413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6B06ED7-1700-4E3D-8C1C-8AE1D954A9A2}"/>
              </a:ext>
            </a:extLst>
          </p:cNvPr>
          <p:cNvGrpSpPr/>
          <p:nvPr/>
        </p:nvGrpSpPr>
        <p:grpSpPr>
          <a:xfrm>
            <a:off x="18796747" y="14213060"/>
            <a:ext cx="5038507" cy="3259657"/>
            <a:chOff x="602605" y="177604"/>
            <a:chExt cx="4675511" cy="30606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EE2B947-69CC-4426-9784-647C866733A2}"/>
                </a:ext>
              </a:extLst>
            </p:cNvPr>
            <p:cNvGrpSpPr/>
            <p:nvPr/>
          </p:nvGrpSpPr>
          <p:grpSpPr>
            <a:xfrm>
              <a:off x="602605" y="177604"/>
              <a:ext cx="4675511" cy="2142931"/>
              <a:chOff x="626668" y="301566"/>
              <a:chExt cx="4675511" cy="2142931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6676283-6B15-4D4E-9C71-91C13F309FF2}"/>
                  </a:ext>
                </a:extLst>
              </p:cNvPr>
              <p:cNvGrpSpPr/>
              <p:nvPr/>
            </p:nvGrpSpPr>
            <p:grpSpPr>
              <a:xfrm>
                <a:off x="626668" y="854242"/>
                <a:ext cx="3633810" cy="1590255"/>
                <a:chOff x="1334806" y="914400"/>
                <a:chExt cx="4541672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92C7FD3-C53C-42E2-94D2-573C2FB2FCC1}"/>
                    </a:ext>
                  </a:extLst>
                </p:cNvPr>
                <p:cNvSpPr/>
                <p:nvPr/>
              </p:nvSpPr>
              <p:spPr>
                <a:xfrm>
                  <a:off x="1334811" y="1868553"/>
                  <a:ext cx="4541665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F9046F9-5D48-4A0E-9DC7-32C7671AB4D7}"/>
                    </a:ext>
                  </a:extLst>
                </p:cNvPr>
                <p:cNvGrpSpPr/>
                <p:nvPr/>
              </p:nvGrpSpPr>
              <p:grpSpPr>
                <a:xfrm>
                  <a:off x="1334806" y="914400"/>
                  <a:ext cx="4541672" cy="1590255"/>
                  <a:chOff x="1334806" y="914400"/>
                  <a:chExt cx="4541672" cy="1590255"/>
                </a:xfrm>
                <a:grpFill/>
              </p:grpSpPr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43C7E81A-E0E9-4938-B727-164D3ADAF052}"/>
                      </a:ext>
                    </a:extLst>
                  </p:cNvPr>
                  <p:cNvSpPr/>
                  <p:nvPr/>
                </p:nvSpPr>
                <p:spPr>
                  <a:xfrm>
                    <a:off x="1334813" y="914400"/>
                    <a:ext cx="4541659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 (TH-)</a:t>
                    </a: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B2DEAA73-7288-49A5-A33E-A276CF5E9CB1}"/>
                      </a:ext>
                    </a:extLst>
                  </p:cNvPr>
                  <p:cNvSpPr/>
                  <p:nvPr/>
                </p:nvSpPr>
                <p:spPr>
                  <a:xfrm>
                    <a:off x="1334806" y="1232451"/>
                    <a:ext cx="454166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D324C525-5A49-4CF7-B1B9-194D14609178}"/>
                      </a:ext>
                    </a:extLst>
                  </p:cNvPr>
                  <p:cNvSpPr/>
                  <p:nvPr/>
                </p:nvSpPr>
                <p:spPr>
                  <a:xfrm>
                    <a:off x="1334808" y="1550502"/>
                    <a:ext cx="4541666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B62C0EC-CE22-422B-B2C5-AC67DD013821}"/>
                      </a:ext>
                    </a:extLst>
                  </p:cNvPr>
                  <p:cNvSpPr/>
                  <p:nvPr/>
                </p:nvSpPr>
                <p:spPr>
                  <a:xfrm>
                    <a:off x="1334813" y="2186604"/>
                    <a:ext cx="4541665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– 2</a:t>
                    </a:r>
                  </a:p>
                </p:txBody>
              </p:sp>
            </p:grp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BDD60FF-BABD-48E2-AA1E-08EB3B9F0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668" y="624130"/>
                <a:ext cx="36338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9E5795B-31B6-4878-83E7-6C738DF28F20}"/>
                  </a:ext>
                </a:extLst>
              </p:cNvPr>
              <p:cNvSpPr txBox="1"/>
              <p:nvPr/>
            </p:nvSpPr>
            <p:spPr>
              <a:xfrm>
                <a:off x="1521941" y="301566"/>
                <a:ext cx="1928088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0575BFE-AA38-49FD-98EC-AE3F283F8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1842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A9E96-0263-4859-81A3-DBDCCE908C3B}"/>
                  </a:ext>
                </a:extLst>
              </p:cNvPr>
              <p:cNvSpPr txBox="1"/>
              <p:nvPr/>
            </p:nvSpPr>
            <p:spPr>
              <a:xfrm>
                <a:off x="4411843" y="1417313"/>
                <a:ext cx="89033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560747-81B0-4BDD-BB5C-95C9E57A9E38}"/>
                </a:ext>
              </a:extLst>
            </p:cNvPr>
            <p:cNvSpPr txBox="1"/>
            <p:nvPr/>
          </p:nvSpPr>
          <p:spPr>
            <a:xfrm>
              <a:off x="1844494" y="2869331"/>
              <a:ext cx="1668155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E7E4523-1797-4583-A5F0-7D7ADEB93270}"/>
              </a:ext>
            </a:extLst>
          </p:cNvPr>
          <p:cNvSpPr/>
          <p:nvPr/>
        </p:nvSpPr>
        <p:spPr>
          <a:xfrm>
            <a:off x="18796770" y="16495377"/>
            <a:ext cx="39159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 BIN_NUM_PER_HIS – 1 (TH+ -1)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C1847D2-71FF-4A3C-AC4D-806D7975BA83}"/>
              </a:ext>
            </a:extLst>
          </p:cNvPr>
          <p:cNvSpPr/>
          <p:nvPr/>
        </p:nvSpPr>
        <p:spPr>
          <a:xfrm>
            <a:off x="10421830" y="15932810"/>
            <a:ext cx="4246420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C234BB0-3FF4-46F7-B060-CDC0A841AB34}"/>
              </a:ext>
            </a:extLst>
          </p:cNvPr>
          <p:cNvSpPr/>
          <p:nvPr/>
        </p:nvSpPr>
        <p:spPr>
          <a:xfrm>
            <a:off x="10421807" y="14916603"/>
            <a:ext cx="42464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B56DEB1-1BE4-47D5-8818-87D2800EB7F1}"/>
              </a:ext>
            </a:extLst>
          </p:cNvPr>
          <p:cNvSpPr/>
          <p:nvPr/>
        </p:nvSpPr>
        <p:spPr>
          <a:xfrm>
            <a:off x="10421807" y="15255337"/>
            <a:ext cx="42464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E50B597-B881-4866-A820-0BAD05603ED4}"/>
              </a:ext>
            </a:extLst>
          </p:cNvPr>
          <p:cNvSpPr/>
          <p:nvPr/>
        </p:nvSpPr>
        <p:spPr>
          <a:xfrm>
            <a:off x="10421830" y="15594077"/>
            <a:ext cx="4246420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8B1DC03-5206-4DF8-96EA-724D8D117D47}"/>
              </a:ext>
            </a:extLst>
          </p:cNvPr>
          <p:cNvSpPr/>
          <p:nvPr/>
        </p:nvSpPr>
        <p:spPr>
          <a:xfrm>
            <a:off x="10421830" y="16271550"/>
            <a:ext cx="4246420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DE9AEDE-9295-424C-A218-13977734F1B4}"/>
              </a:ext>
            </a:extLst>
          </p:cNvPr>
          <p:cNvCxnSpPr>
            <a:cxnSpLocks/>
          </p:cNvCxnSpPr>
          <p:nvPr/>
        </p:nvCxnSpPr>
        <p:spPr>
          <a:xfrm>
            <a:off x="10752323" y="14672180"/>
            <a:ext cx="39159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D30F294-BAF0-4233-9451-6A5DC0B5C07A}"/>
              </a:ext>
            </a:extLst>
          </p:cNvPr>
          <p:cNvSpPr txBox="1"/>
          <p:nvPr/>
        </p:nvSpPr>
        <p:spPr>
          <a:xfrm>
            <a:off x="11705530" y="14280447"/>
            <a:ext cx="2077780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 err="1"/>
              <a:t>peakMax</a:t>
            </a:r>
            <a:r>
              <a:rPr lang="en-US" sz="1953"/>
              <a:t> bits wide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69D577A-1372-4AD8-A7EB-132AEAB00802}"/>
              </a:ext>
            </a:extLst>
          </p:cNvPr>
          <p:cNvCxnSpPr>
            <a:cxnSpLocks/>
          </p:cNvCxnSpPr>
          <p:nvPr/>
        </p:nvCxnSpPr>
        <p:spPr>
          <a:xfrm>
            <a:off x="14831353" y="14916603"/>
            <a:ext cx="0" cy="2698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CD2F4AD-E127-4B45-90A2-DCBFDDA003DC}"/>
              </a:ext>
            </a:extLst>
          </p:cNvPr>
          <p:cNvSpPr txBox="1"/>
          <p:nvPr/>
        </p:nvSpPr>
        <p:spPr>
          <a:xfrm>
            <a:off x="14912930" y="16156630"/>
            <a:ext cx="959460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C21CE8-178B-49B6-97BD-3BD7917E99E3}"/>
              </a:ext>
            </a:extLst>
          </p:cNvPr>
          <p:cNvSpPr txBox="1"/>
          <p:nvPr/>
        </p:nvSpPr>
        <p:spPr>
          <a:xfrm>
            <a:off x="11646187" y="20565350"/>
            <a:ext cx="1797667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Histogram 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021CEDB-C1B9-47E9-8FBB-7DB379107E1C}"/>
              </a:ext>
            </a:extLst>
          </p:cNvPr>
          <p:cNvSpPr/>
          <p:nvPr/>
        </p:nvSpPr>
        <p:spPr>
          <a:xfrm>
            <a:off x="10421830" y="16610283"/>
            <a:ext cx="4246420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EECF41-E524-4265-9BD0-983BC39E5BDA}"/>
              </a:ext>
            </a:extLst>
          </p:cNvPr>
          <p:cNvSpPr txBox="1"/>
          <p:nvPr/>
        </p:nvSpPr>
        <p:spPr>
          <a:xfrm>
            <a:off x="9359260" y="14925327"/>
            <a:ext cx="11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76EB87-C960-467F-BC90-A9FAD9E5BA20}"/>
              </a:ext>
            </a:extLst>
          </p:cNvPr>
          <p:cNvSpPr txBox="1"/>
          <p:nvPr/>
        </p:nvSpPr>
        <p:spPr>
          <a:xfrm>
            <a:off x="9359260" y="15582200"/>
            <a:ext cx="11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B50572-64FA-484D-AC0C-CFFE944AE5BE}"/>
              </a:ext>
            </a:extLst>
          </p:cNvPr>
          <p:cNvSpPr txBox="1"/>
          <p:nvPr/>
        </p:nvSpPr>
        <p:spPr>
          <a:xfrm>
            <a:off x="9359260" y="15249373"/>
            <a:ext cx="11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A85E7C-20E5-4D1A-BABC-062855C92B4C}"/>
              </a:ext>
            </a:extLst>
          </p:cNvPr>
          <p:cNvSpPr txBox="1"/>
          <p:nvPr/>
        </p:nvSpPr>
        <p:spPr>
          <a:xfrm>
            <a:off x="9358110" y="15938713"/>
            <a:ext cx="11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BBBBCC-81AF-438D-AB51-6AE413FE1188}"/>
              </a:ext>
            </a:extLst>
          </p:cNvPr>
          <p:cNvSpPr txBox="1"/>
          <p:nvPr/>
        </p:nvSpPr>
        <p:spPr>
          <a:xfrm>
            <a:off x="9358110" y="16276073"/>
            <a:ext cx="11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0752307" y="13115853"/>
            <a:ext cx="11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63F71-2057-41DB-A4BB-45EB7F18D71E}"/>
              </a:ext>
            </a:extLst>
          </p:cNvPr>
          <p:cNvSpPr txBox="1"/>
          <p:nvPr/>
        </p:nvSpPr>
        <p:spPr>
          <a:xfrm>
            <a:off x="9346764" y="16608893"/>
            <a:ext cx="11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5706D6-0CD4-4F9C-937A-54BE1CC205BB}"/>
              </a:ext>
            </a:extLst>
          </p:cNvPr>
          <p:cNvSpPr/>
          <p:nvPr/>
        </p:nvSpPr>
        <p:spPr>
          <a:xfrm>
            <a:off x="10421830" y="16939110"/>
            <a:ext cx="4246420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532258-D31D-4501-AEBF-932A044C9317}"/>
              </a:ext>
            </a:extLst>
          </p:cNvPr>
          <p:cNvSpPr/>
          <p:nvPr/>
        </p:nvSpPr>
        <p:spPr>
          <a:xfrm>
            <a:off x="10421830" y="17277850"/>
            <a:ext cx="4246420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64F881-E141-4F64-A7E3-EC4E8CCD179C}"/>
              </a:ext>
            </a:extLst>
          </p:cNvPr>
          <p:cNvSpPr txBox="1"/>
          <p:nvPr/>
        </p:nvSpPr>
        <p:spPr>
          <a:xfrm>
            <a:off x="9348930" y="16936907"/>
            <a:ext cx="11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BB384F-CB02-41BA-B447-6E99AF085568}"/>
              </a:ext>
            </a:extLst>
          </p:cNvPr>
          <p:cNvSpPr txBox="1"/>
          <p:nvPr/>
        </p:nvSpPr>
        <p:spPr>
          <a:xfrm>
            <a:off x="9362244" y="17245860"/>
            <a:ext cx="11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7</a:t>
            </a:r>
          </a:p>
        </p:txBody>
      </p:sp>
    </p:spTree>
    <p:extLst>
      <p:ext uri="{BB962C8B-B14F-4D97-AF65-F5344CB8AC3E}">
        <p14:creationId xmlns:p14="http://schemas.microsoft.com/office/powerpoint/2010/main" val="189385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B6B06ED7-1700-4E3D-8C1C-8AE1D954A9A2}"/>
              </a:ext>
            </a:extLst>
          </p:cNvPr>
          <p:cNvGrpSpPr/>
          <p:nvPr/>
        </p:nvGrpSpPr>
        <p:grpSpPr>
          <a:xfrm>
            <a:off x="30578040" y="9840240"/>
            <a:ext cx="5038507" cy="3259657"/>
            <a:chOff x="602605" y="177604"/>
            <a:chExt cx="4675511" cy="30606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EE2B947-69CC-4426-9784-647C866733A2}"/>
                </a:ext>
              </a:extLst>
            </p:cNvPr>
            <p:cNvGrpSpPr/>
            <p:nvPr/>
          </p:nvGrpSpPr>
          <p:grpSpPr>
            <a:xfrm>
              <a:off x="602605" y="177604"/>
              <a:ext cx="4675511" cy="2142931"/>
              <a:chOff x="626668" y="301566"/>
              <a:chExt cx="4675511" cy="2142931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6676283-6B15-4D4E-9C71-91C13F309FF2}"/>
                  </a:ext>
                </a:extLst>
              </p:cNvPr>
              <p:cNvGrpSpPr/>
              <p:nvPr/>
            </p:nvGrpSpPr>
            <p:grpSpPr>
              <a:xfrm>
                <a:off x="626668" y="854242"/>
                <a:ext cx="3633810" cy="1590255"/>
                <a:chOff x="1334806" y="914400"/>
                <a:chExt cx="4541672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92C7FD3-C53C-42E2-94D2-573C2FB2FCC1}"/>
                    </a:ext>
                  </a:extLst>
                </p:cNvPr>
                <p:cNvSpPr/>
                <p:nvPr/>
              </p:nvSpPr>
              <p:spPr>
                <a:xfrm>
                  <a:off x="1334811" y="1868553"/>
                  <a:ext cx="4541665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F9046F9-5D48-4A0E-9DC7-32C7671AB4D7}"/>
                    </a:ext>
                  </a:extLst>
                </p:cNvPr>
                <p:cNvGrpSpPr/>
                <p:nvPr/>
              </p:nvGrpSpPr>
              <p:grpSpPr>
                <a:xfrm>
                  <a:off x="1334806" y="914400"/>
                  <a:ext cx="4541672" cy="1590255"/>
                  <a:chOff x="1334806" y="914400"/>
                  <a:chExt cx="4541672" cy="1590255"/>
                </a:xfrm>
                <a:grpFill/>
              </p:grpSpPr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43C7E81A-E0E9-4938-B727-164D3ADAF052}"/>
                      </a:ext>
                    </a:extLst>
                  </p:cNvPr>
                  <p:cNvSpPr/>
                  <p:nvPr/>
                </p:nvSpPr>
                <p:spPr>
                  <a:xfrm>
                    <a:off x="1334813" y="914400"/>
                    <a:ext cx="4541659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 (TH-)</a:t>
                    </a: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B2DEAA73-7288-49A5-A33E-A276CF5E9CB1}"/>
                      </a:ext>
                    </a:extLst>
                  </p:cNvPr>
                  <p:cNvSpPr/>
                  <p:nvPr/>
                </p:nvSpPr>
                <p:spPr>
                  <a:xfrm>
                    <a:off x="1334806" y="1232451"/>
                    <a:ext cx="454166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D324C525-5A49-4CF7-B1B9-194D14609178}"/>
                      </a:ext>
                    </a:extLst>
                  </p:cNvPr>
                  <p:cNvSpPr/>
                  <p:nvPr/>
                </p:nvSpPr>
                <p:spPr>
                  <a:xfrm>
                    <a:off x="1334808" y="1550502"/>
                    <a:ext cx="4541666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B62C0EC-CE22-422B-B2C5-AC67DD013821}"/>
                      </a:ext>
                    </a:extLst>
                  </p:cNvPr>
                  <p:cNvSpPr/>
                  <p:nvPr/>
                </p:nvSpPr>
                <p:spPr>
                  <a:xfrm>
                    <a:off x="1334813" y="2186604"/>
                    <a:ext cx="4541665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– 2</a:t>
                    </a:r>
                  </a:p>
                </p:txBody>
              </p:sp>
            </p:grp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BDD60FF-BABD-48E2-AA1E-08EB3B9F0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668" y="624130"/>
                <a:ext cx="36338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9E5795B-31B6-4878-83E7-6C738DF28F20}"/>
                  </a:ext>
                </a:extLst>
              </p:cNvPr>
              <p:cNvSpPr txBox="1"/>
              <p:nvPr/>
            </p:nvSpPr>
            <p:spPr>
              <a:xfrm>
                <a:off x="1521941" y="301566"/>
                <a:ext cx="1928088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0575BFE-AA38-49FD-98EC-AE3F283F8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1842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A9E96-0263-4859-81A3-DBDCCE908C3B}"/>
                  </a:ext>
                </a:extLst>
              </p:cNvPr>
              <p:cNvSpPr txBox="1"/>
              <p:nvPr/>
            </p:nvSpPr>
            <p:spPr>
              <a:xfrm>
                <a:off x="4411843" y="1417313"/>
                <a:ext cx="89033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560747-81B0-4BDD-BB5C-95C9E57A9E38}"/>
                </a:ext>
              </a:extLst>
            </p:cNvPr>
            <p:cNvSpPr txBox="1"/>
            <p:nvPr/>
          </p:nvSpPr>
          <p:spPr>
            <a:xfrm>
              <a:off x="1844494" y="2869331"/>
              <a:ext cx="1668155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E7E4523-1797-4583-A5F0-7D7ADEB93270}"/>
              </a:ext>
            </a:extLst>
          </p:cNvPr>
          <p:cNvSpPr/>
          <p:nvPr/>
        </p:nvSpPr>
        <p:spPr>
          <a:xfrm>
            <a:off x="30578063" y="12122557"/>
            <a:ext cx="39159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 BIN_NUM_PER_HIS – 1 (TH+ -1)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22197091" y="5914354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593FF-69B4-4C5B-A8DF-D3DF1CA4729A}"/>
              </a:ext>
            </a:extLst>
          </p:cNvPr>
          <p:cNvGrpSpPr/>
          <p:nvPr/>
        </p:nvGrpSpPr>
        <p:grpSpPr>
          <a:xfrm>
            <a:off x="11909493" y="11579693"/>
            <a:ext cx="4500507" cy="3742210"/>
            <a:chOff x="8590157" y="12547048"/>
            <a:chExt cx="4500506" cy="37422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3C21CE8-178B-49B6-97BD-3BD7917E99E3}"/>
                </a:ext>
              </a:extLst>
            </p:cNvPr>
            <p:cNvSpPr txBox="1"/>
            <p:nvPr/>
          </p:nvSpPr>
          <p:spPr>
            <a:xfrm>
              <a:off x="9942290" y="15896396"/>
              <a:ext cx="2397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3783E78-78AB-4711-AF90-91799ADB1CD3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10A9B0-5CA5-4AB8-8DA2-F2406CA0347A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06AB9FF-24E1-49CC-97BB-6A1432B50925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E2A6BF-254D-41D8-8A57-E930D22130F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B0A8E16-526F-4299-AA8B-08E0F199F5B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2ACF791-BCAC-4753-834B-2D1BEC8C7CD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C719E51B-B99A-4C33-AFAF-B6F47CAB0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3686E74-D5DD-4923-974A-DAC2D4F6B620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DDB252F-5B37-4F3C-A850-505E1E5D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B69D6E8-AE38-498E-B802-EC50F47457E4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8F7043-1279-4EC8-B8C0-2F595FBB74F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E24F5EA-BE41-4A00-B364-9A96F235ACE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6B0BF76-F185-40A8-9968-84283E31560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83DF1FC-AD2A-47F1-BFFE-251D4821D9E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E139491-17C6-4FB1-BBE2-96AC616E6D5D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76909C-51B0-4952-80F1-4528BDEDBA00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55ED5F-9732-48C4-A6C9-DF50E455A6A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FDB9677-FBE0-444A-BD4C-E6914B8DD63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6F37DF4-64E8-44FF-8206-3B56B4E85D5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CECFD2-E04C-48D0-8DB1-53219885E33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485627-EACF-4022-9DD3-00836A81448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931BA8-0F13-429D-A3DE-C67B5B0B8ECF}"/>
              </a:ext>
            </a:extLst>
          </p:cNvPr>
          <p:cNvGrpSpPr/>
          <p:nvPr/>
        </p:nvGrpSpPr>
        <p:grpSpPr>
          <a:xfrm>
            <a:off x="30693860" y="17660023"/>
            <a:ext cx="4500507" cy="3731971"/>
            <a:chOff x="13090663" y="12522576"/>
            <a:chExt cx="4500506" cy="3731968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23AF58D-6FA4-4075-9E63-60EE5E7A1E1F}"/>
                </a:ext>
              </a:extLst>
            </p:cNvPr>
            <p:cNvGrpSpPr/>
            <p:nvPr/>
          </p:nvGrpSpPr>
          <p:grpSpPr>
            <a:xfrm>
              <a:off x="13090663" y="12522576"/>
              <a:ext cx="4500506" cy="3318956"/>
              <a:chOff x="5158078" y="5798771"/>
              <a:chExt cx="4500506" cy="3318956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5CC29EB-CF78-4C42-B020-BAE390408247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F3EAF9A-2B52-45BE-A172-EDEB3831701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C6DD782-CBE7-4A1D-B61E-0A254EEBEA6C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2AD0280D-6760-46D8-B6BF-B7B1C02D8E3B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CCB447F-B680-4058-9CD8-E7B8ABED9D41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8292568-7831-4E86-B270-CE5713416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1732863-4394-4A4A-896D-1590284912F1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8D6C5B04-633D-4E87-9512-C1B8DE92F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1E53B4B-9C4F-4092-811B-EA01D24903FB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36BA8C8-4491-4204-9AC5-AF24DB1D3584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4F41C43-78D9-4F21-A783-0E174C88ADDB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639EF17-0235-469A-BD7D-4DA9063DD159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44E3495-14FF-45A6-913D-069020E136AC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7F32E16-FDE3-4020-BD48-BD7A8950B5F4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F6F760B-CA44-4130-96D7-ECE4ABAED9DB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E89B081-68B3-4240-AC3C-283F7E16D457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9F907B9-7927-4353-AEF9-FB5DCE07E290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59BED9C-2BAC-4890-AC25-62A8E1B011CC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C3FEB78-5D5F-4788-86B8-1DA05174C280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35F0606-5D31-4234-A650-1B98C751FF5F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E6D6BEB-031F-468F-B939-EAB0C3BCB5A8}"/>
                </a:ext>
              </a:extLst>
            </p:cNvPr>
            <p:cNvSpPr txBox="1"/>
            <p:nvPr/>
          </p:nvSpPr>
          <p:spPr>
            <a:xfrm>
              <a:off x="14910923" y="15861680"/>
              <a:ext cx="14272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388C72-BD5C-4931-B3EE-D3EB38B5BC8B}"/>
              </a:ext>
            </a:extLst>
          </p:cNvPr>
          <p:cNvGrpSpPr/>
          <p:nvPr/>
        </p:nvGrpSpPr>
        <p:grpSpPr>
          <a:xfrm>
            <a:off x="5049447" y="11526118"/>
            <a:ext cx="4500507" cy="3758438"/>
            <a:chOff x="4089120" y="12545560"/>
            <a:chExt cx="4500506" cy="37584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56A8775-0978-4A0D-B6EB-A46241E6C089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3457C0C-9DD6-4EFF-9095-4C7B98BCA128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8F86E38-B8CB-4B50-A552-E190DAFA4B1D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F0B78D7-5991-444D-AB0C-6059E2712B5E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9C65A5C-9F8B-4662-B73D-BB515D6365F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6F139F-4E9E-4C04-B619-621F66B27158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8BD2E5D-6EEE-4228-8066-5059DD202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600FBD1-F08A-4515-8C1F-F03AE59AF8D6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C30FBBA-58FF-429A-87C8-D372E0AB7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64465A2-D481-4897-850F-C805B6975DBB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4FC7414-D864-4ED1-AA43-08B7ED426E5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1B34604-EDAA-4928-AB99-4759797823FC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30AB70A-89E4-4491-A73D-7D6B24AAD30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45441B8-8C17-4767-83EC-33156E02CFA2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0C4E3C-14D8-45B0-B3D5-8CAC7FE11EA8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80F14EE-EA0D-454E-90E6-DCF937F694BA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671D224-9E59-47D0-812D-8C00D51C98B2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3488D0E-9978-48B4-8302-966BD8BB5A5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D9779D7-F3CE-40EB-B270-7D5C024459C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7677780-047F-4B5C-B3A4-CCE997C4FB1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40AF8F5-922C-47D8-A563-3C5A73274502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F49CF53-B5DB-4382-AD0D-7B1A38180BAA}"/>
                </a:ext>
              </a:extLst>
            </p:cNvPr>
            <p:cNvSpPr txBox="1"/>
            <p:nvPr/>
          </p:nvSpPr>
          <p:spPr>
            <a:xfrm>
              <a:off x="5246573" y="15911130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C7BA275-E127-47CC-BB8A-2A1A9218C87A}"/>
              </a:ext>
            </a:extLst>
          </p:cNvPr>
          <p:cNvGrpSpPr/>
          <p:nvPr/>
        </p:nvGrpSpPr>
        <p:grpSpPr>
          <a:xfrm>
            <a:off x="9925127" y="12534174"/>
            <a:ext cx="1537240" cy="938620"/>
            <a:chOff x="9514717" y="3322480"/>
            <a:chExt cx="1537238" cy="93862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780E544-4625-4B8A-A261-F5550734561B}"/>
                </a:ext>
              </a:extLst>
            </p:cNvPr>
            <p:cNvCxnSpPr>
              <a:cxnSpLocks/>
            </p:cNvCxnSpPr>
            <p:nvPr/>
          </p:nvCxnSpPr>
          <p:spPr>
            <a:xfrm>
              <a:off x="9560528" y="4261102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9055F3-B8F9-4DE9-A3A5-CBE7775EE126}"/>
                </a:ext>
              </a:extLst>
            </p:cNvPr>
            <p:cNvSpPr txBox="1"/>
            <p:nvPr/>
          </p:nvSpPr>
          <p:spPr>
            <a:xfrm>
              <a:off x="9514717" y="3322480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2109427" y="1301552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9(b’1011) 	11(b’1011)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2282464" y="1345831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1858253" y="15569167"/>
            <a:ext cx="4500507" cy="3742210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397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3A95E4-A325-4F89-808A-B0061FA28DE9}"/>
              </a:ext>
            </a:extLst>
          </p:cNvPr>
          <p:cNvGrpSpPr/>
          <p:nvPr/>
        </p:nvGrpSpPr>
        <p:grpSpPr>
          <a:xfrm>
            <a:off x="9937787" y="16541548"/>
            <a:ext cx="1537240" cy="938620"/>
            <a:chOff x="9479483" y="7227845"/>
            <a:chExt cx="1537238" cy="938622"/>
          </a:xfrm>
        </p:grpSpPr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2138F2E7-0123-4335-ACBA-4F6EAB39A132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85FCDF57-358A-4542-AF4B-136621E2453D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B927F2A-99AB-41A1-9CF1-D7BD4DAA2AB4}"/>
              </a:ext>
            </a:extLst>
          </p:cNvPr>
          <p:cNvSpPr txBox="1"/>
          <p:nvPr/>
        </p:nvSpPr>
        <p:spPr>
          <a:xfrm>
            <a:off x="2076213" y="1694841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115(b’1111) 	11(b’1011)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C01C6E-53D4-4F1A-9B1B-0E2F3C8D8A40}"/>
              </a:ext>
            </a:extLst>
          </p:cNvPr>
          <p:cNvSpPr txBox="1"/>
          <p:nvPr/>
        </p:nvSpPr>
        <p:spPr>
          <a:xfrm>
            <a:off x="2231977" y="1752149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  <a:endParaRPr lang="en-US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EFC105E-C7D3-46C5-BA6D-B8BAE7DF2C58}"/>
              </a:ext>
            </a:extLst>
          </p:cNvPr>
          <p:cNvGrpSpPr/>
          <p:nvPr/>
        </p:nvGrpSpPr>
        <p:grpSpPr>
          <a:xfrm>
            <a:off x="5075467" y="15613633"/>
            <a:ext cx="4500507" cy="3742210"/>
            <a:chOff x="8590157" y="12547048"/>
            <a:chExt cx="4500506" cy="3742212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CD1C8AF0-1F49-4494-BD87-14F051A24B66}"/>
                </a:ext>
              </a:extLst>
            </p:cNvPr>
            <p:cNvSpPr txBox="1"/>
            <p:nvPr/>
          </p:nvSpPr>
          <p:spPr>
            <a:xfrm>
              <a:off x="9942290" y="15896396"/>
              <a:ext cx="2397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</a:t>
              </a:r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46024D6A-7A54-44EE-813D-78DB28574D1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7E21099-7A13-4FE5-8D9A-60B8B48188D4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6B719A66-A270-44F6-B8E8-796B2D0DC144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9C471A43-B177-4B96-937F-AE4B1FE3EE3F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05814E36-D174-4E1E-B4B9-CB676469AF24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D05B1EE4-D4D7-4252-B264-CACADC74398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08692B05-F6B9-4D85-9239-66389C3147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C84928B8-9A78-4F15-808F-2663A3F58D56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25" name="Straight Arrow Connector 224">
                <a:extLst>
                  <a:ext uri="{FF2B5EF4-FFF2-40B4-BE49-F238E27FC236}">
                    <a16:creationId xmlns:a16="http://schemas.microsoft.com/office/drawing/2014/main" id="{7B6FDD2E-2E19-4B41-8170-DF49658968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F075A26D-DCC4-4CF4-B0D9-970A298C084B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4A8BE5D6-3E69-4A62-8BE0-9D422650FA61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694D3BBE-EC65-4C07-8BAE-5612F0BAD963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686C6EFF-3840-46C8-BFD6-D49CD1EACC13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41C4AAB8-CA68-4B45-95F4-82FD5C22C07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65FFA1E5-2D6B-4B6D-A73C-2E3A1BC1CEBE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9EFEAB97-EBE9-4B0C-A1A2-94C8541734F9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871A2CB9-D79B-4A9E-93F9-8DB15A462811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A8D04F91-D207-46B5-B2B1-056F6F186990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F1BF8B5-D597-4637-A1E4-9B5892A3C956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4F7880D-AAEE-4A67-A20F-E2D024AEE95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668CB3B2-54EE-442B-954E-2AA49E72A352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20CBCEF8-2F7E-4646-B932-0DEA7E148146}"/>
              </a:ext>
            </a:extLst>
          </p:cNvPr>
          <p:cNvSpPr txBox="1"/>
          <p:nvPr/>
        </p:nvSpPr>
        <p:spPr>
          <a:xfrm>
            <a:off x="32790237" y="22095374"/>
            <a:ext cx="1507420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SRAM2_1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3C143F-7F1F-431A-9301-C70575D52F91}"/>
              </a:ext>
            </a:extLst>
          </p:cNvPr>
          <p:cNvGrpSpPr/>
          <p:nvPr/>
        </p:nvGrpSpPr>
        <p:grpSpPr>
          <a:xfrm>
            <a:off x="4466617" y="19685710"/>
            <a:ext cx="5458527" cy="2777878"/>
            <a:chOff x="17180369" y="4593834"/>
            <a:chExt cx="5458525" cy="2777877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B845D8A-B926-4C49-A4C4-A48B1FF40D3C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F271F559-F13C-479D-874D-53BC02B350C2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FA4F9B50-A675-4D43-B9F7-61C84AB5FA7F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5B8BECE7-9AEC-4944-86FA-B628CC2CDD5A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9904FAC-FD42-4065-9AEC-444A6F0FF5D8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8C6DD328-E568-4EB6-9D00-7AA8427B48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1ADE786-4856-4889-A2E3-360BB1D4899C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AB4D6FDF-E8D7-433B-AF15-AF8F7D4FB3E2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806BD1F2-D112-4CB0-9307-75BE8B93A091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1376F388-B583-4276-ACB8-4E05786B3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AAB2517-5A46-46B3-B494-A7B46E8204FC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6F692C01-E3F9-4B52-8FAE-7BBF2EADA27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14B41B10-5C33-43C4-8E65-D2CBF93B56E2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E0CEAAA4-CE05-48F7-B374-55B52A9AF98E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4CCBD1B-9ADC-45FA-AC45-02D5C17DAF4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C8CE0A2-69A0-436F-8E8A-1EAD6A9002F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E2984616-D43C-41C6-8466-612E9FF2C96D}"/>
              </a:ext>
            </a:extLst>
          </p:cNvPr>
          <p:cNvSpPr/>
          <p:nvPr/>
        </p:nvSpPr>
        <p:spPr>
          <a:xfrm>
            <a:off x="31542837" y="23110087"/>
            <a:ext cx="2962420" cy="1329733"/>
          </a:xfrm>
          <a:prstGeom prst="rect">
            <a:avLst/>
          </a:prstGeom>
          <a:solidFill>
            <a:srgbClr val="DD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* PIXEL_NUM_PER_RAM bits in total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127FB6E2-1A84-4D8F-809B-1DAE331AF6C2}"/>
              </a:ext>
            </a:extLst>
          </p:cNvPr>
          <p:cNvCxnSpPr>
            <a:cxnSpLocks/>
          </p:cNvCxnSpPr>
          <p:nvPr/>
        </p:nvCxnSpPr>
        <p:spPr>
          <a:xfrm>
            <a:off x="34733004" y="23100137"/>
            <a:ext cx="9153" cy="1339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88B5482A-5DA1-43FA-9879-6ECEB624C0A1}"/>
              </a:ext>
            </a:extLst>
          </p:cNvPr>
          <p:cNvSpPr txBox="1"/>
          <p:nvPr/>
        </p:nvSpPr>
        <p:spPr>
          <a:xfrm>
            <a:off x="34646987" y="23559964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3AE0D1D-DBA4-42D3-B225-8E87353BF586}"/>
              </a:ext>
            </a:extLst>
          </p:cNvPr>
          <p:cNvCxnSpPr>
            <a:cxnSpLocks/>
          </p:cNvCxnSpPr>
          <p:nvPr/>
        </p:nvCxnSpPr>
        <p:spPr>
          <a:xfrm>
            <a:off x="31325657" y="23108160"/>
            <a:ext cx="9153" cy="137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673A0AFD-1B85-4E4E-8BAE-CB213822685F}"/>
              </a:ext>
            </a:extLst>
          </p:cNvPr>
          <p:cNvSpPr txBox="1"/>
          <p:nvPr/>
        </p:nvSpPr>
        <p:spPr>
          <a:xfrm>
            <a:off x="29745913" y="23447847"/>
            <a:ext cx="1797120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E7188EB-8AC5-4DF8-8F98-3114457E42C4}"/>
              </a:ext>
            </a:extLst>
          </p:cNvPr>
          <p:cNvGrpSpPr/>
          <p:nvPr/>
        </p:nvGrpSpPr>
        <p:grpSpPr>
          <a:xfrm>
            <a:off x="30060977" y="13669297"/>
            <a:ext cx="5458527" cy="2777878"/>
            <a:chOff x="17180369" y="4593834"/>
            <a:chExt cx="5458525" cy="277787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D4BA2A3-A599-41DD-9E9F-1DC904926301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AB573F3-5056-47AE-B2FD-8A58EBE53B9A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61DE704-DE73-416D-9C7D-8041237091AB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29C240A-7CEF-4A7A-AA43-C9ED6A41DA3F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947B0E6-B506-43E2-88E2-1F6123CC02EE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A74DE95E-74E4-4172-A576-F007E38D83EB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2BE069A-8AF1-42B4-9CA4-48737D1B0C56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2590CB0-3FA5-47E4-8C3D-B6A2C2D89094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A82C45E-C407-444E-9D23-1A03D69FE22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FB04EF9F-4BC0-445D-96A0-56B10B531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044AE2E-C61B-4E2C-9C6D-54D10BE1C3CB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C6E6ECD-5DB0-4A65-82FB-91ECFC0382D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563244A-470A-451B-A0DF-86503E86C0D4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9737F7AF-A824-4F56-8E27-8FACAE29DDE7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56D1CA5-403B-4698-8D4D-FB9B1CA03177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18621E2-F66A-4007-A941-C279B6E0157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FEF7FA04-33B5-42D0-BEFF-5072959A4F79}"/>
              </a:ext>
            </a:extLst>
          </p:cNvPr>
          <p:cNvSpPr txBox="1"/>
          <p:nvPr/>
        </p:nvSpPr>
        <p:spPr>
          <a:xfrm>
            <a:off x="16699993" y="16659047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C5B1EE52-03E6-4457-9EDE-B08741E8B4C8}"/>
              </a:ext>
            </a:extLst>
          </p:cNvPr>
          <p:cNvSpPr/>
          <p:nvPr/>
        </p:nvSpPr>
        <p:spPr>
          <a:xfrm>
            <a:off x="2097120" y="17308767"/>
            <a:ext cx="2703027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Arrow: Right 207">
            <a:extLst>
              <a:ext uri="{FF2B5EF4-FFF2-40B4-BE49-F238E27FC236}">
                <a16:creationId xmlns:a16="http://schemas.microsoft.com/office/drawing/2014/main" id="{2DA626AC-BD24-441B-87D3-09DB7DCD5389}"/>
              </a:ext>
            </a:extLst>
          </p:cNvPr>
          <p:cNvSpPr/>
          <p:nvPr/>
        </p:nvSpPr>
        <p:spPr>
          <a:xfrm>
            <a:off x="2097114" y="13308920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16714693" y="17264557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ABC4AB-5B36-4567-8C88-FA089F4EB755}"/>
              </a:ext>
            </a:extLst>
          </p:cNvPr>
          <p:cNvSpPr txBox="1"/>
          <p:nvPr/>
        </p:nvSpPr>
        <p:spPr>
          <a:xfrm>
            <a:off x="2034273" y="20378620"/>
            <a:ext cx="225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239" name="Arrow: Right 238">
            <a:extLst>
              <a:ext uri="{FF2B5EF4-FFF2-40B4-BE49-F238E27FC236}">
                <a16:creationId xmlns:a16="http://schemas.microsoft.com/office/drawing/2014/main" id="{D5E8003B-7683-4D4F-9F5A-5F6189AEF907}"/>
              </a:ext>
            </a:extLst>
          </p:cNvPr>
          <p:cNvSpPr/>
          <p:nvPr/>
        </p:nvSpPr>
        <p:spPr>
          <a:xfrm>
            <a:off x="2072407" y="21041417"/>
            <a:ext cx="2255147" cy="21784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F92B130-0151-4083-8905-FAEB8BE7EE8D}"/>
              </a:ext>
            </a:extLst>
          </p:cNvPr>
          <p:cNvGrpSpPr/>
          <p:nvPr/>
        </p:nvGrpSpPr>
        <p:grpSpPr>
          <a:xfrm>
            <a:off x="10032207" y="20251321"/>
            <a:ext cx="1537240" cy="938620"/>
            <a:chOff x="9479483" y="7227845"/>
            <a:chExt cx="1537238" cy="938622"/>
          </a:xfrm>
        </p:grpSpPr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03A5BF59-5384-45D4-BCF3-42317DB4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407CBE79-4C98-4516-B0A3-1CCBB645E2AC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08580-0E5E-4D70-B888-D196EEAD111D}"/>
              </a:ext>
            </a:extLst>
          </p:cNvPr>
          <p:cNvSpPr txBox="1"/>
          <p:nvPr/>
        </p:nvSpPr>
        <p:spPr>
          <a:xfrm>
            <a:off x="16834700" y="12626194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6C521036-2570-4F65-B3B7-188F738F0077}"/>
              </a:ext>
            </a:extLst>
          </p:cNvPr>
          <p:cNvSpPr/>
          <p:nvPr/>
        </p:nvSpPr>
        <p:spPr>
          <a:xfrm>
            <a:off x="16849407" y="13231703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62D28A81-8693-4BE9-A201-CB1E344AAFAA}"/>
              </a:ext>
            </a:extLst>
          </p:cNvPr>
          <p:cNvGrpSpPr/>
          <p:nvPr/>
        </p:nvGrpSpPr>
        <p:grpSpPr>
          <a:xfrm>
            <a:off x="19122470" y="11985037"/>
            <a:ext cx="5458527" cy="2777878"/>
            <a:chOff x="17180369" y="4593834"/>
            <a:chExt cx="5458525" cy="2777877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4F3C671A-1DA3-42F2-879C-6B40641B8D2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CEACBE0C-8B7B-43D4-B5DE-A362BE4FDE8E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16D49B0C-4FC7-46D6-9253-F98B35ADD2FC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F95FE9B4-E3D9-4D99-B299-D27ADFC6B17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3B139652-230D-4CDD-931B-E0AFC1EC8B89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56934568-8B96-43B5-B3AF-BF876B77E0DA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0171AAA5-BB91-43AB-8297-FA58AF9DE08D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762DD3C4-3274-436F-98E3-89FF3EB2D5A7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5(b’101)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48410052-1F59-4FCC-8F36-3B92A5762A2E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</a:t>
              </a:r>
            </a:p>
          </p:txBody>
        </p: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49B87D04-9A4D-4E2F-83CA-E0F005996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FB14B726-73B5-4CC6-B3B8-3AEFB3268C26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8240B52E-CD2F-4FF8-9E3A-D1C62407E34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45BF3BAE-AE08-4BFB-88F9-F9FF43F614F0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AB7FEF91-482B-4B5A-9C1A-E240070A78A7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5E1D779C-3E48-4AD3-A3D9-3CA979E0A08A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67F7B691-FD44-4DDD-AB75-D08053F4CBBF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075467" y="6743054"/>
            <a:ext cx="4500507" cy="3758438"/>
            <a:chOff x="4089120" y="12545560"/>
            <a:chExt cx="4500506" cy="3758434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6E670C26-51F2-4F59-9F43-CB1D4377874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5246573" y="15911130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57B0C44-E4F3-46EE-8064-9B41E90E4273}"/>
              </a:ext>
            </a:extLst>
          </p:cNvPr>
          <p:cNvGrpSpPr/>
          <p:nvPr/>
        </p:nvGrpSpPr>
        <p:grpSpPr>
          <a:xfrm>
            <a:off x="10771247" y="6986494"/>
            <a:ext cx="5458527" cy="3394380"/>
            <a:chOff x="17180369" y="4593834"/>
            <a:chExt cx="5458525" cy="3394379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832E607-1CBA-452C-9977-63FFBCEA6EA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DDDB4D0-0F2C-4217-B63B-42A0B73BE52B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2BBD266D-09AE-4E2F-8DFE-14312AE6EAE2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9B75544C-57C9-4B2D-A9D9-30ACB928CAC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83AC6EFF-D067-4D84-8A0B-2DAEDCA36562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81966F7A-6315-4BE7-B532-FD4121E6F9C3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2725759-2E80-4362-BF4C-E3D586FA2AC9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0D2E6D56-CE82-4E1B-8C3B-9A1DC591778D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5(b’101)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1266580B-2D67-4913-A607-679C019735B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</a:t>
              </a:r>
            </a:p>
          </p:txBody>
        </p: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8D7467AF-AD0B-4134-9435-8AFCD8F16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48DFB4A-6589-45E2-AA5E-5F87BC06B130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51FE199E-71A4-4083-9B9D-CA144209D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B68C1AF-B2D8-4A3C-9017-87570D8604B7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288E6D97-561E-494B-A234-4612D22475E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527402-34A5-4FD7-A6CF-3B744C6733B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4C593BC4-D294-41BD-BC35-3D42AEE18D14}"/>
                </a:ext>
              </a:extLst>
            </p:cNvPr>
            <p:cNvSpPr txBox="1"/>
            <p:nvPr/>
          </p:nvSpPr>
          <p:spPr>
            <a:xfrm>
              <a:off x="18889108" y="6994287"/>
              <a:ext cx="2809192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  <a:p>
              <a:pPr algn="ctr"/>
              <a:r>
                <a:rPr lang="en-US" sz="1953"/>
                <a:t>x means high impedance, no data is saved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720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B6B06ED7-1700-4E3D-8C1C-8AE1D954A9A2}"/>
              </a:ext>
            </a:extLst>
          </p:cNvPr>
          <p:cNvGrpSpPr/>
          <p:nvPr/>
        </p:nvGrpSpPr>
        <p:grpSpPr>
          <a:xfrm>
            <a:off x="30578040" y="9840240"/>
            <a:ext cx="5038507" cy="3259657"/>
            <a:chOff x="602605" y="177604"/>
            <a:chExt cx="4675511" cy="30606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EE2B947-69CC-4426-9784-647C866733A2}"/>
                </a:ext>
              </a:extLst>
            </p:cNvPr>
            <p:cNvGrpSpPr/>
            <p:nvPr/>
          </p:nvGrpSpPr>
          <p:grpSpPr>
            <a:xfrm>
              <a:off x="602605" y="177604"/>
              <a:ext cx="4675511" cy="2142931"/>
              <a:chOff x="626668" y="301566"/>
              <a:chExt cx="4675511" cy="2142931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6676283-6B15-4D4E-9C71-91C13F309FF2}"/>
                  </a:ext>
                </a:extLst>
              </p:cNvPr>
              <p:cNvGrpSpPr/>
              <p:nvPr/>
            </p:nvGrpSpPr>
            <p:grpSpPr>
              <a:xfrm>
                <a:off x="626668" y="854242"/>
                <a:ext cx="3633810" cy="1590255"/>
                <a:chOff x="1334806" y="914400"/>
                <a:chExt cx="4541672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92C7FD3-C53C-42E2-94D2-573C2FB2FCC1}"/>
                    </a:ext>
                  </a:extLst>
                </p:cNvPr>
                <p:cNvSpPr/>
                <p:nvPr/>
              </p:nvSpPr>
              <p:spPr>
                <a:xfrm>
                  <a:off x="1334811" y="1868553"/>
                  <a:ext cx="4541665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F9046F9-5D48-4A0E-9DC7-32C7671AB4D7}"/>
                    </a:ext>
                  </a:extLst>
                </p:cNvPr>
                <p:cNvGrpSpPr/>
                <p:nvPr/>
              </p:nvGrpSpPr>
              <p:grpSpPr>
                <a:xfrm>
                  <a:off x="1334806" y="914400"/>
                  <a:ext cx="4541672" cy="1590255"/>
                  <a:chOff x="1334806" y="914400"/>
                  <a:chExt cx="4541672" cy="1590255"/>
                </a:xfrm>
                <a:grpFill/>
              </p:grpSpPr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43C7E81A-E0E9-4938-B727-164D3ADAF052}"/>
                      </a:ext>
                    </a:extLst>
                  </p:cNvPr>
                  <p:cNvSpPr/>
                  <p:nvPr/>
                </p:nvSpPr>
                <p:spPr>
                  <a:xfrm>
                    <a:off x="1334813" y="914400"/>
                    <a:ext cx="4541659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 (TH-)</a:t>
                    </a: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B2DEAA73-7288-49A5-A33E-A276CF5E9CB1}"/>
                      </a:ext>
                    </a:extLst>
                  </p:cNvPr>
                  <p:cNvSpPr/>
                  <p:nvPr/>
                </p:nvSpPr>
                <p:spPr>
                  <a:xfrm>
                    <a:off x="1334806" y="1232451"/>
                    <a:ext cx="454166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D324C525-5A49-4CF7-B1B9-194D14609178}"/>
                      </a:ext>
                    </a:extLst>
                  </p:cNvPr>
                  <p:cNvSpPr/>
                  <p:nvPr/>
                </p:nvSpPr>
                <p:spPr>
                  <a:xfrm>
                    <a:off x="1334808" y="1550502"/>
                    <a:ext cx="4541666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B62C0EC-CE22-422B-B2C5-AC67DD013821}"/>
                      </a:ext>
                    </a:extLst>
                  </p:cNvPr>
                  <p:cNvSpPr/>
                  <p:nvPr/>
                </p:nvSpPr>
                <p:spPr>
                  <a:xfrm>
                    <a:off x="1334813" y="2186604"/>
                    <a:ext cx="4541665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– 2</a:t>
                    </a:r>
                  </a:p>
                </p:txBody>
              </p:sp>
            </p:grp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BDD60FF-BABD-48E2-AA1E-08EB3B9F0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668" y="624130"/>
                <a:ext cx="36338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9E5795B-31B6-4878-83E7-6C738DF28F20}"/>
                  </a:ext>
                </a:extLst>
              </p:cNvPr>
              <p:cNvSpPr txBox="1"/>
              <p:nvPr/>
            </p:nvSpPr>
            <p:spPr>
              <a:xfrm>
                <a:off x="1521941" y="301566"/>
                <a:ext cx="1928088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0575BFE-AA38-49FD-98EC-AE3F283F8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1842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A9E96-0263-4859-81A3-DBDCCE908C3B}"/>
                  </a:ext>
                </a:extLst>
              </p:cNvPr>
              <p:cNvSpPr txBox="1"/>
              <p:nvPr/>
            </p:nvSpPr>
            <p:spPr>
              <a:xfrm>
                <a:off x="4411843" y="1417313"/>
                <a:ext cx="89033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560747-81B0-4BDD-BB5C-95C9E57A9E38}"/>
                </a:ext>
              </a:extLst>
            </p:cNvPr>
            <p:cNvSpPr txBox="1"/>
            <p:nvPr/>
          </p:nvSpPr>
          <p:spPr>
            <a:xfrm>
              <a:off x="1844494" y="2869331"/>
              <a:ext cx="1668155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E7E4523-1797-4583-A5F0-7D7ADEB93270}"/>
              </a:ext>
            </a:extLst>
          </p:cNvPr>
          <p:cNvSpPr/>
          <p:nvPr/>
        </p:nvSpPr>
        <p:spPr>
          <a:xfrm>
            <a:off x="30578063" y="12122557"/>
            <a:ext cx="39159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 BIN_NUM_PER_HIS – 1 (TH+ -1)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7833996" y="1996338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593FF-69B4-4C5B-A8DF-D3DF1CA4729A}"/>
              </a:ext>
            </a:extLst>
          </p:cNvPr>
          <p:cNvGrpSpPr/>
          <p:nvPr/>
        </p:nvGrpSpPr>
        <p:grpSpPr>
          <a:xfrm>
            <a:off x="13566564" y="5824602"/>
            <a:ext cx="4500507" cy="3742210"/>
            <a:chOff x="8590157" y="12547048"/>
            <a:chExt cx="4500506" cy="37422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3C21CE8-178B-49B6-97BD-3BD7917E99E3}"/>
                </a:ext>
              </a:extLst>
            </p:cNvPr>
            <p:cNvSpPr txBox="1"/>
            <p:nvPr/>
          </p:nvSpPr>
          <p:spPr>
            <a:xfrm>
              <a:off x="9942290" y="15896396"/>
              <a:ext cx="2598439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3783E78-78AB-4711-AF90-91799ADB1CD3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10A9B0-5CA5-4AB8-8DA2-F2406CA0347A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06AB9FF-24E1-49CC-97BB-6A1432B50925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E2A6BF-254D-41D8-8A57-E930D22130F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B0A8E16-526F-4299-AA8B-08E0F199F5B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2ACF791-BCAC-4753-834B-2D1BEC8C7CD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C719E51B-B99A-4C33-AFAF-B6F47CAB0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3686E74-D5DD-4923-974A-DAC2D4F6B620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DDB252F-5B37-4F3C-A850-505E1E5D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B69D6E8-AE38-498E-B802-EC50F47457E4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8F7043-1279-4EC8-B8C0-2F595FBB74F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E24F5EA-BE41-4A00-B364-9A96F235ACE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6B0BF76-F185-40A8-9968-84283E31560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83DF1FC-AD2A-47F1-BFFE-251D4821D9E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E139491-17C6-4FB1-BBE2-96AC616E6D5D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76909C-51B0-4952-80F1-4528BDEDBA00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55ED5F-9732-48C4-A6C9-DF50E455A6A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FDB9677-FBE0-444A-BD4C-E6914B8DD63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6F37DF4-64E8-44FF-8206-3B56B4E85D5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CECFD2-E04C-48D0-8DB1-53219885E33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485627-EACF-4022-9DD3-00836A81448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931BA8-0F13-429D-A3DE-C67B5B0B8ECF}"/>
              </a:ext>
            </a:extLst>
          </p:cNvPr>
          <p:cNvGrpSpPr/>
          <p:nvPr/>
        </p:nvGrpSpPr>
        <p:grpSpPr>
          <a:xfrm>
            <a:off x="30693860" y="17660023"/>
            <a:ext cx="4500507" cy="3731971"/>
            <a:chOff x="13090663" y="12522576"/>
            <a:chExt cx="4500506" cy="3731968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23AF58D-6FA4-4075-9E63-60EE5E7A1E1F}"/>
                </a:ext>
              </a:extLst>
            </p:cNvPr>
            <p:cNvGrpSpPr/>
            <p:nvPr/>
          </p:nvGrpSpPr>
          <p:grpSpPr>
            <a:xfrm>
              <a:off x="13090663" y="12522576"/>
              <a:ext cx="4500506" cy="3318956"/>
              <a:chOff x="5158078" y="5798771"/>
              <a:chExt cx="4500506" cy="3318956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5CC29EB-CF78-4C42-B020-BAE390408247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F3EAF9A-2B52-45BE-A172-EDEB3831701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C6DD782-CBE7-4A1D-B61E-0A254EEBEA6C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2AD0280D-6760-46D8-B6BF-B7B1C02D8E3B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CCB447F-B680-4058-9CD8-E7B8ABED9D41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8292568-7831-4E86-B270-CE5713416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1732863-4394-4A4A-896D-1590284912F1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8D6C5B04-633D-4E87-9512-C1B8DE92F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1E53B4B-9C4F-4092-811B-EA01D24903FB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36BA8C8-4491-4204-9AC5-AF24DB1D3584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4F41C43-78D9-4F21-A783-0E174C88ADDB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639EF17-0235-469A-BD7D-4DA9063DD159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44E3495-14FF-45A6-913D-069020E136AC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7F32E16-FDE3-4020-BD48-BD7A8950B5F4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F6F760B-CA44-4130-96D7-ECE4ABAED9DB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E89B081-68B3-4240-AC3C-283F7E16D457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9F907B9-7927-4353-AEF9-FB5DCE07E290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59BED9C-2BAC-4890-AC25-62A8E1B011CC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C3FEB78-5D5F-4788-86B8-1DA05174C280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35F0606-5D31-4234-A650-1B98C751FF5F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E6D6BEB-031F-468F-B939-EAB0C3BCB5A8}"/>
                </a:ext>
              </a:extLst>
            </p:cNvPr>
            <p:cNvSpPr txBox="1"/>
            <p:nvPr/>
          </p:nvSpPr>
          <p:spPr>
            <a:xfrm>
              <a:off x="14910923" y="15861680"/>
              <a:ext cx="14272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4857506" y="7314007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9(b’1001) 	11(b’1011)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5030543" y="7756797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3595036" y="17626361"/>
            <a:ext cx="4500507" cy="3742210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 7(b’111)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3A95E4-A325-4F89-808A-B0061FA28DE9}"/>
              </a:ext>
            </a:extLst>
          </p:cNvPr>
          <p:cNvGrpSpPr/>
          <p:nvPr/>
        </p:nvGrpSpPr>
        <p:grpSpPr>
          <a:xfrm>
            <a:off x="31132133" y="3793818"/>
            <a:ext cx="1537240" cy="938620"/>
            <a:chOff x="9479483" y="7227845"/>
            <a:chExt cx="1537238" cy="938622"/>
          </a:xfrm>
        </p:grpSpPr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2138F2E7-0123-4335-ACBA-4F6EAB39A132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85FCDF57-358A-4542-AF4B-136621E2453D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B927F2A-99AB-41A1-9CF1-D7BD4DAA2AB4}"/>
              </a:ext>
            </a:extLst>
          </p:cNvPr>
          <p:cNvSpPr txBox="1"/>
          <p:nvPr/>
        </p:nvSpPr>
        <p:spPr>
          <a:xfrm>
            <a:off x="4813503" y="1885021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15(b’1111) 	11(b’1011)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C01C6E-53D4-4F1A-9B1B-0E2F3C8D8A40}"/>
              </a:ext>
            </a:extLst>
          </p:cNvPr>
          <p:cNvSpPr txBox="1"/>
          <p:nvPr/>
        </p:nvSpPr>
        <p:spPr>
          <a:xfrm>
            <a:off x="4969267" y="1942329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0CBCEF8-2F7E-4646-B932-0DEA7E148146}"/>
              </a:ext>
            </a:extLst>
          </p:cNvPr>
          <p:cNvSpPr txBox="1"/>
          <p:nvPr/>
        </p:nvSpPr>
        <p:spPr>
          <a:xfrm>
            <a:off x="32790237" y="22095374"/>
            <a:ext cx="1507420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SRAM2_1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3C143F-7F1F-431A-9301-C70575D52F91}"/>
              </a:ext>
            </a:extLst>
          </p:cNvPr>
          <p:cNvGrpSpPr/>
          <p:nvPr/>
        </p:nvGrpSpPr>
        <p:grpSpPr>
          <a:xfrm>
            <a:off x="29073224" y="33313496"/>
            <a:ext cx="5458527" cy="2777878"/>
            <a:chOff x="17180369" y="4593834"/>
            <a:chExt cx="5458525" cy="2777877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B845D8A-B926-4C49-A4C4-A48B1FF40D3C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F271F559-F13C-479D-874D-53BC02B350C2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FA4F9B50-A675-4D43-B9F7-61C84AB5FA7F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5B8BECE7-9AEC-4944-86FA-B628CC2CDD5A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9904FAC-FD42-4065-9AEC-444A6F0FF5D8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8C6DD328-E568-4EB6-9D00-7AA8427B48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1ADE786-4856-4889-A2E3-360BB1D4899C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AB4D6FDF-E8D7-433B-AF15-AF8F7D4FB3E2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806BD1F2-D112-4CB0-9307-75BE8B93A091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1376F388-B583-4276-ACB8-4E05786B3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AAB2517-5A46-46B3-B494-A7B46E8204FC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6F692C01-E3F9-4B52-8FAE-7BBF2EADA27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14B41B10-5C33-43C4-8E65-D2CBF93B56E2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E0CEAAA4-CE05-48F7-B374-55B52A9AF98E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4CCBD1B-9ADC-45FA-AC45-02D5C17DAF4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C8CE0A2-69A0-436F-8E8A-1EAD6A9002F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E2984616-D43C-41C6-8466-612E9FF2C96D}"/>
              </a:ext>
            </a:extLst>
          </p:cNvPr>
          <p:cNvSpPr/>
          <p:nvPr/>
        </p:nvSpPr>
        <p:spPr>
          <a:xfrm>
            <a:off x="31542837" y="23110087"/>
            <a:ext cx="2962420" cy="1329733"/>
          </a:xfrm>
          <a:prstGeom prst="rect">
            <a:avLst/>
          </a:prstGeom>
          <a:solidFill>
            <a:srgbClr val="DD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* PIXEL_NUM_PER_RAM bits in total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127FB6E2-1A84-4D8F-809B-1DAE331AF6C2}"/>
              </a:ext>
            </a:extLst>
          </p:cNvPr>
          <p:cNvCxnSpPr>
            <a:cxnSpLocks/>
          </p:cNvCxnSpPr>
          <p:nvPr/>
        </p:nvCxnSpPr>
        <p:spPr>
          <a:xfrm>
            <a:off x="34733004" y="23100137"/>
            <a:ext cx="9153" cy="1339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88B5482A-5DA1-43FA-9879-6ECEB624C0A1}"/>
              </a:ext>
            </a:extLst>
          </p:cNvPr>
          <p:cNvSpPr txBox="1"/>
          <p:nvPr/>
        </p:nvSpPr>
        <p:spPr>
          <a:xfrm>
            <a:off x="34646987" y="23559964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3AE0D1D-DBA4-42D3-B225-8E87353BF586}"/>
              </a:ext>
            </a:extLst>
          </p:cNvPr>
          <p:cNvCxnSpPr>
            <a:cxnSpLocks/>
          </p:cNvCxnSpPr>
          <p:nvPr/>
        </p:nvCxnSpPr>
        <p:spPr>
          <a:xfrm>
            <a:off x="31325657" y="23108160"/>
            <a:ext cx="9153" cy="137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673A0AFD-1B85-4E4E-8BAE-CB213822685F}"/>
              </a:ext>
            </a:extLst>
          </p:cNvPr>
          <p:cNvSpPr txBox="1"/>
          <p:nvPr/>
        </p:nvSpPr>
        <p:spPr>
          <a:xfrm>
            <a:off x="29745913" y="23447847"/>
            <a:ext cx="1797120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E7188EB-8AC5-4DF8-8F98-3114457E42C4}"/>
              </a:ext>
            </a:extLst>
          </p:cNvPr>
          <p:cNvGrpSpPr/>
          <p:nvPr/>
        </p:nvGrpSpPr>
        <p:grpSpPr>
          <a:xfrm>
            <a:off x="30060977" y="13669297"/>
            <a:ext cx="5458527" cy="2777878"/>
            <a:chOff x="17180369" y="4593834"/>
            <a:chExt cx="5458525" cy="277787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D4BA2A3-A599-41DD-9E9F-1DC904926301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AB573F3-5056-47AE-B2FD-8A58EBE53B9A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61DE704-DE73-416D-9C7D-8041237091AB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29C240A-7CEF-4A7A-AA43-C9ED6A41DA3F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947B0E6-B506-43E2-88E2-1F6123CC02EE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A74DE95E-74E4-4172-A576-F007E38D83EB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2BE069A-8AF1-42B4-9CA4-48737D1B0C56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2590CB0-3FA5-47E4-8C3D-B6A2C2D89094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A82C45E-C407-444E-9D23-1A03D69FE22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FB04EF9F-4BC0-445D-96A0-56B10B531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044AE2E-C61B-4E2C-9C6D-54D10BE1C3CB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C6E6ECD-5DB0-4A65-82FB-91ECFC0382D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563244A-470A-451B-A0DF-86503E86C0D4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9737F7AF-A824-4F56-8E27-8FACAE29DDE7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56D1CA5-403B-4698-8D4D-FB9B1CA03177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18621E2-F66A-4007-A941-C279B6E0157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FEF7FA04-33B5-42D0-BEFF-5072959A4F79}"/>
              </a:ext>
            </a:extLst>
          </p:cNvPr>
          <p:cNvSpPr txBox="1"/>
          <p:nvPr/>
        </p:nvSpPr>
        <p:spPr>
          <a:xfrm>
            <a:off x="17985118" y="18673136"/>
            <a:ext cx="245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C5B1EE52-03E6-4457-9EDE-B08741E8B4C8}"/>
              </a:ext>
            </a:extLst>
          </p:cNvPr>
          <p:cNvSpPr/>
          <p:nvPr/>
        </p:nvSpPr>
        <p:spPr>
          <a:xfrm>
            <a:off x="4834410" y="19210567"/>
            <a:ext cx="2703027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18068804" y="19048925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ABC4AB-5B36-4567-8C88-FA089F4EB755}"/>
              </a:ext>
            </a:extLst>
          </p:cNvPr>
          <p:cNvSpPr txBox="1"/>
          <p:nvPr/>
        </p:nvSpPr>
        <p:spPr>
          <a:xfrm>
            <a:off x="26640880" y="34006406"/>
            <a:ext cx="225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239" name="Arrow: Right 238">
            <a:extLst>
              <a:ext uri="{FF2B5EF4-FFF2-40B4-BE49-F238E27FC236}">
                <a16:creationId xmlns:a16="http://schemas.microsoft.com/office/drawing/2014/main" id="{D5E8003B-7683-4D4F-9F5A-5F6189AEF907}"/>
              </a:ext>
            </a:extLst>
          </p:cNvPr>
          <p:cNvSpPr/>
          <p:nvPr/>
        </p:nvSpPr>
        <p:spPr>
          <a:xfrm>
            <a:off x="26679014" y="34669203"/>
            <a:ext cx="2255147" cy="21784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F92B130-0151-4083-8905-FAEB8BE7EE8D}"/>
              </a:ext>
            </a:extLst>
          </p:cNvPr>
          <p:cNvGrpSpPr/>
          <p:nvPr/>
        </p:nvGrpSpPr>
        <p:grpSpPr>
          <a:xfrm>
            <a:off x="34638814" y="33879107"/>
            <a:ext cx="1537240" cy="938620"/>
            <a:chOff x="9479483" y="7227845"/>
            <a:chExt cx="1537238" cy="938622"/>
          </a:xfrm>
        </p:grpSpPr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03A5BF59-5384-45D4-BCF3-42317DB4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407CBE79-4C98-4516-B0A3-1CCBB645E2AC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08580-0E5E-4D70-B888-D196EEAD111D}"/>
              </a:ext>
            </a:extLst>
          </p:cNvPr>
          <p:cNvSpPr txBox="1"/>
          <p:nvPr/>
        </p:nvSpPr>
        <p:spPr>
          <a:xfrm>
            <a:off x="18040307" y="7879285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6C521036-2570-4F65-B3B7-188F738F0077}"/>
              </a:ext>
            </a:extLst>
          </p:cNvPr>
          <p:cNvSpPr/>
          <p:nvPr/>
        </p:nvSpPr>
        <p:spPr>
          <a:xfrm>
            <a:off x="18056219" y="7589362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022374" y="552129"/>
            <a:ext cx="4500507" cy="3758438"/>
            <a:chOff x="4089120" y="12545560"/>
            <a:chExt cx="4500506" cy="3758434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6E670C26-51F2-4F59-9F43-CB1D4377874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5246573" y="15911130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57B0C44-E4F3-46EE-8064-9B41E90E4273}"/>
              </a:ext>
            </a:extLst>
          </p:cNvPr>
          <p:cNvGrpSpPr/>
          <p:nvPr/>
        </p:nvGrpSpPr>
        <p:grpSpPr>
          <a:xfrm>
            <a:off x="10718154" y="795569"/>
            <a:ext cx="5458527" cy="3394380"/>
            <a:chOff x="17180369" y="4593834"/>
            <a:chExt cx="5458525" cy="3394379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832E607-1CBA-452C-9977-63FFBCEA6EA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DDDB4D0-0F2C-4217-B63B-42A0B73BE52B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2BBD266D-09AE-4E2F-8DFE-14312AE6EAE2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9B75544C-57C9-4B2D-A9D9-30ACB928CAC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83AC6EFF-D067-4D84-8A0B-2DAEDCA36562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81966F7A-6315-4BE7-B532-FD4121E6F9C3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2725759-2E80-4362-BF4C-E3D586FA2AC9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0D2E6D56-CE82-4E1B-8C3B-9A1DC591778D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1266580B-2D67-4913-A607-679C019735B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x </a:t>
              </a:r>
            </a:p>
          </p:txBody>
        </p: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8D7467AF-AD0B-4134-9435-8AFCD8F16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48DFB4A-6589-45E2-AA5E-5F87BC06B130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51FE199E-71A4-4083-9B9D-CA144209D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B68C1AF-B2D8-4A3C-9017-87570D8604B7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288E6D97-561E-494B-A234-4612D22475E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527402-34A5-4FD7-A6CF-3B744C6733B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4C593BC4-D294-41BD-BC35-3D42AEE18D14}"/>
                </a:ext>
              </a:extLst>
            </p:cNvPr>
            <p:cNvSpPr txBox="1"/>
            <p:nvPr/>
          </p:nvSpPr>
          <p:spPr>
            <a:xfrm>
              <a:off x="18889108" y="6994287"/>
              <a:ext cx="2809192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  <a:p>
              <a:pPr algn="ctr"/>
              <a:r>
                <a:rPr lang="en-US" sz="1953"/>
                <a:t>x means high impedance, no data is saved</a:t>
              </a:r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520E6CDC-DDAD-44C8-B58F-E9B5CAC17337}"/>
              </a:ext>
            </a:extLst>
          </p:cNvPr>
          <p:cNvSpPr/>
          <p:nvPr/>
        </p:nvSpPr>
        <p:spPr>
          <a:xfrm>
            <a:off x="33515387" y="2777038"/>
            <a:ext cx="156454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First histogram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2D60F19-4087-47E9-A558-031614ECC556}"/>
              </a:ext>
            </a:extLst>
          </p:cNvPr>
          <p:cNvSpPr/>
          <p:nvPr/>
        </p:nvSpPr>
        <p:spPr>
          <a:xfrm>
            <a:off x="7846730" y="7086613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ECB5D6C-80B9-46D7-A35D-7B93DF2523DA}"/>
              </a:ext>
            </a:extLst>
          </p:cNvPr>
          <p:cNvSpPr txBox="1"/>
          <p:nvPr/>
        </p:nvSpPr>
        <p:spPr>
          <a:xfrm>
            <a:off x="10825650" y="7312292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D041174-7202-45A8-A69A-923D7A114DB8}"/>
              </a:ext>
            </a:extLst>
          </p:cNvPr>
          <p:cNvSpPr txBox="1"/>
          <p:nvPr/>
        </p:nvSpPr>
        <p:spPr>
          <a:xfrm>
            <a:off x="10998124" y="7771003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E03F6F4E-A900-4490-A698-68F30192468F}"/>
              </a:ext>
            </a:extLst>
          </p:cNvPr>
          <p:cNvSpPr/>
          <p:nvPr/>
        </p:nvSpPr>
        <p:spPr>
          <a:xfrm>
            <a:off x="10812774" y="7621613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65A6A84-DF00-49AB-B698-24F9ABCA6CF7}"/>
              </a:ext>
            </a:extLst>
          </p:cNvPr>
          <p:cNvSpPr txBox="1"/>
          <p:nvPr/>
        </p:nvSpPr>
        <p:spPr>
          <a:xfrm>
            <a:off x="17899949" y="7208949"/>
            <a:ext cx="25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0F7194B-5861-43F5-9D16-AB714BDEE7DB}"/>
              </a:ext>
            </a:extLst>
          </p:cNvPr>
          <p:cNvSpPr/>
          <p:nvPr/>
        </p:nvSpPr>
        <p:spPr>
          <a:xfrm>
            <a:off x="7816050" y="18668650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7651A8EC-C47F-47DD-A081-73B9966EE85C}"/>
              </a:ext>
            </a:extLst>
          </p:cNvPr>
          <p:cNvSpPr txBox="1"/>
          <p:nvPr/>
        </p:nvSpPr>
        <p:spPr>
          <a:xfrm>
            <a:off x="10773342" y="18910474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45C474B2-05F0-4256-9C98-640C4371C417}"/>
              </a:ext>
            </a:extLst>
          </p:cNvPr>
          <p:cNvSpPr txBox="1"/>
          <p:nvPr/>
        </p:nvSpPr>
        <p:spPr>
          <a:xfrm>
            <a:off x="10946379" y="19353264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712A79B-A136-48DF-A6C7-B2E7437B7F3F}"/>
              </a:ext>
            </a:extLst>
          </p:cNvPr>
          <p:cNvSpPr/>
          <p:nvPr/>
        </p:nvSpPr>
        <p:spPr>
          <a:xfrm>
            <a:off x="10761029" y="19203874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42A776E0-7F30-4973-94B0-711EE9ECD045}"/>
              </a:ext>
            </a:extLst>
          </p:cNvPr>
          <p:cNvGrpSpPr/>
          <p:nvPr/>
        </p:nvGrpSpPr>
        <p:grpSpPr>
          <a:xfrm>
            <a:off x="13585969" y="9805620"/>
            <a:ext cx="4500507" cy="3742210"/>
            <a:chOff x="8590157" y="12547048"/>
            <a:chExt cx="4500506" cy="3742212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69F690A1-670C-432E-BCC1-0129B8789597}"/>
                </a:ext>
              </a:extLst>
            </p:cNvPr>
            <p:cNvSpPr txBox="1"/>
            <p:nvPr/>
          </p:nvSpPr>
          <p:spPr>
            <a:xfrm>
              <a:off x="9942290" y="15896396"/>
              <a:ext cx="257903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A0A413E4-7127-4126-BB7E-BDAFAD54032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8F11CBF3-5BBD-40B2-8849-0E81193C1624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6711907E-9B18-4A63-97DF-EE800377E52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CF1C5FA7-2E7E-4130-853A-6BD2E13DAB20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46274B37-8E4B-4E38-AA65-69B1070367CC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2FE61F70-0832-4352-9F13-9B917147CB4D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C339EDBD-2F39-4535-8279-059160792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98A8759-A816-46E0-9A90-7933D5D31A79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345" name="Straight Arrow Connector 344">
                <a:extLst>
                  <a:ext uri="{FF2B5EF4-FFF2-40B4-BE49-F238E27FC236}">
                    <a16:creationId xmlns:a16="http://schemas.microsoft.com/office/drawing/2014/main" id="{01CB2709-A20C-4B12-A9F2-19A2E61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070A7C9-2BEA-448F-A3BF-A303971FAA75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592080ED-7017-4116-A579-B9FAC68ABE40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0B7BF9D-9100-4B3D-81D7-FCD7FA09B37C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B22F0B80-6DD9-4304-9082-E89CB5CAFAE5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8444BEA1-022F-40D1-8A44-FF04A76B063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DD212D85-BE15-4457-BEFC-F28A4F583BCA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9672FBAF-2CDC-4773-90DF-EE548F24C9E8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FF7E6EF7-54C8-4278-AD6D-E59691D91ADC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AFB1DABC-4996-4E8F-88D2-9082F63B3713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AB727274-1F2C-4722-95D2-DBA76D4B1F01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3CD77CE-C967-4E49-A05E-49B547F3C93D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7E6B0DB-40C4-4BA0-BC14-D12C0C949BD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D1CD1827-9FB3-4DB7-904B-2EA4AB1006EC}"/>
              </a:ext>
            </a:extLst>
          </p:cNvPr>
          <p:cNvSpPr txBox="1"/>
          <p:nvPr/>
        </p:nvSpPr>
        <p:spPr>
          <a:xfrm>
            <a:off x="6245885" y="11270531"/>
            <a:ext cx="129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9(b’1001)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1A5189B0-88FE-4F00-95BB-3C542F9A13BE}"/>
              </a:ext>
            </a:extLst>
          </p:cNvPr>
          <p:cNvSpPr txBox="1"/>
          <p:nvPr/>
        </p:nvSpPr>
        <p:spPr>
          <a:xfrm>
            <a:off x="5049948" y="11737815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  <a:endParaRPr lang="en-US"/>
          </a:p>
        </p:txBody>
      </p:sp>
      <p:sp>
        <p:nvSpPr>
          <p:cNvPr id="360" name="Arrow: Right 359">
            <a:extLst>
              <a:ext uri="{FF2B5EF4-FFF2-40B4-BE49-F238E27FC236}">
                <a16:creationId xmlns:a16="http://schemas.microsoft.com/office/drawing/2014/main" id="{ED982BA4-EDBC-47C7-9A78-5E9E6C3F8033}"/>
              </a:ext>
            </a:extLst>
          </p:cNvPr>
          <p:cNvSpPr/>
          <p:nvPr/>
        </p:nvSpPr>
        <p:spPr>
          <a:xfrm>
            <a:off x="4864598" y="11588425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C2335AF-4E23-4B23-888D-8C2A3971BA62}"/>
              </a:ext>
            </a:extLst>
          </p:cNvPr>
          <p:cNvSpPr txBox="1"/>
          <p:nvPr/>
        </p:nvSpPr>
        <p:spPr>
          <a:xfrm>
            <a:off x="18072553" y="11752021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362" name="Arrow: Right 361">
            <a:extLst>
              <a:ext uri="{FF2B5EF4-FFF2-40B4-BE49-F238E27FC236}">
                <a16:creationId xmlns:a16="http://schemas.microsoft.com/office/drawing/2014/main" id="{1A2B1A9A-449B-4D89-9E68-B09DAEA7964D}"/>
              </a:ext>
            </a:extLst>
          </p:cNvPr>
          <p:cNvSpPr/>
          <p:nvPr/>
        </p:nvSpPr>
        <p:spPr>
          <a:xfrm>
            <a:off x="18089432" y="11541117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BF9C3397-A938-4B1A-8286-15B9A5FEE7CC}"/>
              </a:ext>
            </a:extLst>
          </p:cNvPr>
          <p:cNvSpPr/>
          <p:nvPr/>
        </p:nvSpPr>
        <p:spPr>
          <a:xfrm>
            <a:off x="7866135" y="11067631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F4DED25-0F29-4546-9A16-9FFF980323B6}"/>
              </a:ext>
            </a:extLst>
          </p:cNvPr>
          <p:cNvSpPr txBox="1"/>
          <p:nvPr/>
        </p:nvSpPr>
        <p:spPr>
          <a:xfrm>
            <a:off x="10844492" y="11309231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A06CC480-6C7F-4778-A7FC-5B1B6BFB8A67}"/>
              </a:ext>
            </a:extLst>
          </p:cNvPr>
          <p:cNvSpPr txBox="1"/>
          <p:nvPr/>
        </p:nvSpPr>
        <p:spPr>
          <a:xfrm>
            <a:off x="11017529" y="11752021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82" name="Arrow: Right 381">
            <a:extLst>
              <a:ext uri="{FF2B5EF4-FFF2-40B4-BE49-F238E27FC236}">
                <a16:creationId xmlns:a16="http://schemas.microsoft.com/office/drawing/2014/main" id="{062B8641-75CB-492D-9A7B-EA305453758E}"/>
              </a:ext>
            </a:extLst>
          </p:cNvPr>
          <p:cNvSpPr/>
          <p:nvPr/>
        </p:nvSpPr>
        <p:spPr>
          <a:xfrm>
            <a:off x="10832179" y="11602631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B3E3DF6E-9BE3-432F-9BDD-80E0BC15DFF2}"/>
              </a:ext>
            </a:extLst>
          </p:cNvPr>
          <p:cNvSpPr txBox="1"/>
          <p:nvPr/>
        </p:nvSpPr>
        <p:spPr>
          <a:xfrm>
            <a:off x="18046357" y="11243587"/>
            <a:ext cx="24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1918913" y="5239744"/>
            <a:ext cx="1855740" cy="7988308"/>
            <a:chOff x="13339915" y="11456954"/>
            <a:chExt cx="1686444" cy="9106046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39915" y="11456954"/>
              <a:ext cx="1686444" cy="29988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4038" y="12132937"/>
              <a:ext cx="962" cy="8430063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193E96C2-0020-4704-859A-3838FE85E6D2}"/>
              </a:ext>
            </a:extLst>
          </p:cNvPr>
          <p:cNvSpPr txBox="1"/>
          <p:nvPr/>
        </p:nvSpPr>
        <p:spPr>
          <a:xfrm>
            <a:off x="4683790" y="22051103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15(b’1111)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9405776B-3A47-4804-9507-5AD45AB4BDCA}"/>
              </a:ext>
            </a:extLst>
          </p:cNvPr>
          <p:cNvSpPr txBox="1"/>
          <p:nvPr/>
        </p:nvSpPr>
        <p:spPr>
          <a:xfrm>
            <a:off x="5019352" y="22622961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448" name="Arrow: Right 447">
            <a:extLst>
              <a:ext uri="{FF2B5EF4-FFF2-40B4-BE49-F238E27FC236}">
                <a16:creationId xmlns:a16="http://schemas.microsoft.com/office/drawing/2014/main" id="{A9B90147-5790-4FA4-8953-AA45953B1F8D}"/>
              </a:ext>
            </a:extLst>
          </p:cNvPr>
          <p:cNvSpPr/>
          <p:nvPr/>
        </p:nvSpPr>
        <p:spPr>
          <a:xfrm>
            <a:off x="4884495" y="22410238"/>
            <a:ext cx="2703027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18DA695-7D03-4403-A1A5-912A3D0082B8}"/>
              </a:ext>
            </a:extLst>
          </p:cNvPr>
          <p:cNvSpPr/>
          <p:nvPr/>
        </p:nvSpPr>
        <p:spPr>
          <a:xfrm>
            <a:off x="7866135" y="21868321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A61478-6D18-4A99-A6F5-457AB7CA875B}"/>
              </a:ext>
            </a:extLst>
          </p:cNvPr>
          <p:cNvSpPr txBox="1"/>
          <p:nvPr/>
        </p:nvSpPr>
        <p:spPr>
          <a:xfrm>
            <a:off x="13678386" y="21846723"/>
            <a:ext cx="239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Both SRAM1 and SRAM2 do not change, since b’1111 indicates an invalid input data</a:t>
            </a:r>
            <a:endParaRPr lang="en-US"/>
          </a:p>
        </p:txBody>
      </p:sp>
      <p:sp>
        <p:nvSpPr>
          <p:cNvPr id="453" name="Arrow: Right 452">
            <a:extLst>
              <a:ext uri="{FF2B5EF4-FFF2-40B4-BE49-F238E27FC236}">
                <a16:creationId xmlns:a16="http://schemas.microsoft.com/office/drawing/2014/main" id="{4B691F38-9E49-4D48-8992-F3EE34499AFE}"/>
              </a:ext>
            </a:extLst>
          </p:cNvPr>
          <p:cNvSpPr/>
          <p:nvPr/>
        </p:nvSpPr>
        <p:spPr>
          <a:xfrm>
            <a:off x="10811114" y="22403545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Arrow: Right 489">
            <a:extLst>
              <a:ext uri="{FF2B5EF4-FFF2-40B4-BE49-F238E27FC236}">
                <a16:creationId xmlns:a16="http://schemas.microsoft.com/office/drawing/2014/main" id="{7FE830EE-3789-4203-AD66-F12393016250}"/>
              </a:ext>
            </a:extLst>
          </p:cNvPr>
          <p:cNvSpPr/>
          <p:nvPr/>
        </p:nvSpPr>
        <p:spPr>
          <a:xfrm>
            <a:off x="10749191" y="25347726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A403C125-1C40-434D-A072-648359D4E20E}"/>
              </a:ext>
            </a:extLst>
          </p:cNvPr>
          <p:cNvSpPr txBox="1"/>
          <p:nvPr/>
        </p:nvSpPr>
        <p:spPr>
          <a:xfrm>
            <a:off x="10846578" y="2554349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Build up filter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0762A133-8219-47B4-B79C-C85A0FE025FF}"/>
              </a:ext>
            </a:extLst>
          </p:cNvPr>
          <p:cNvSpPr txBox="1"/>
          <p:nvPr/>
        </p:nvSpPr>
        <p:spPr>
          <a:xfrm>
            <a:off x="11091594" y="24703589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3FDE96F8-BCD2-416B-8E5D-B2FF92195FBA}"/>
              </a:ext>
            </a:extLst>
          </p:cNvPr>
          <p:cNvSpPr txBox="1"/>
          <p:nvPr/>
        </p:nvSpPr>
        <p:spPr>
          <a:xfrm>
            <a:off x="18042812" y="19324715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/>
              <p:nvPr/>
            </p:nvSpPr>
            <p:spPr>
              <a:xfrm>
                <a:off x="13721663" y="24585340"/>
                <a:ext cx="4681615" cy="18330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Build up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TH-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peak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=2∗5−4=6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TH+ = TH+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=6+2∗4=14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1663" y="24585340"/>
                <a:ext cx="4681615" cy="1833007"/>
              </a:xfrm>
              <a:prstGeom prst="rect">
                <a:avLst/>
              </a:prstGeom>
              <a:blipFill>
                <a:blip r:embed="rId3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5" name="TextBox 494">
            <a:extLst>
              <a:ext uri="{FF2B5EF4-FFF2-40B4-BE49-F238E27FC236}">
                <a16:creationId xmlns:a16="http://schemas.microsoft.com/office/drawing/2014/main" id="{68562A46-3EE6-46B4-9EC8-480C75654D2A}"/>
              </a:ext>
            </a:extLst>
          </p:cNvPr>
          <p:cNvSpPr txBox="1"/>
          <p:nvPr/>
        </p:nvSpPr>
        <p:spPr>
          <a:xfrm>
            <a:off x="27355702" y="17394790"/>
            <a:ext cx="185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 = - 6(b’0110)</a:t>
            </a:r>
          </a:p>
          <a:p>
            <a:r>
              <a:rPr lang="en-US"/>
              <a:t>TH+ 14(b’1110)</a:t>
            </a:r>
          </a:p>
          <a:p>
            <a:endParaRPr lang="en-US"/>
          </a:p>
        </p:txBody>
      </p:sp>
      <p:sp>
        <p:nvSpPr>
          <p:cNvPr id="496" name="Arrow: Right 495">
            <a:extLst>
              <a:ext uri="{FF2B5EF4-FFF2-40B4-BE49-F238E27FC236}">
                <a16:creationId xmlns:a16="http://schemas.microsoft.com/office/drawing/2014/main" id="{E63E6C24-4FCE-490F-BA90-B45B0A316DF5}"/>
              </a:ext>
            </a:extLst>
          </p:cNvPr>
          <p:cNvSpPr/>
          <p:nvPr/>
        </p:nvSpPr>
        <p:spPr>
          <a:xfrm>
            <a:off x="18924130" y="25275559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2732884" y="6247389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00F784AB-4251-4D8A-8A7C-CAAF6EC58F4C}"/>
              </a:ext>
            </a:extLst>
          </p:cNvPr>
          <p:cNvSpPr txBox="1"/>
          <p:nvPr/>
        </p:nvSpPr>
        <p:spPr>
          <a:xfrm>
            <a:off x="2896240" y="18021515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A53F7463-03D8-4F3C-9570-8DB67225ED31}"/>
              </a:ext>
            </a:extLst>
          </p:cNvPr>
          <p:cNvSpPr txBox="1"/>
          <p:nvPr/>
        </p:nvSpPr>
        <p:spPr>
          <a:xfrm>
            <a:off x="1008665" y="23644592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1214465" y="6108889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histogram1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D25135BA-1A57-4E07-8415-306CD337E744}"/>
              </a:ext>
            </a:extLst>
          </p:cNvPr>
          <p:cNvSpPr txBox="1"/>
          <p:nvPr/>
        </p:nvSpPr>
        <p:spPr>
          <a:xfrm>
            <a:off x="893158" y="29038513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histogram2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8EEC3FBC-2D91-4A6B-B663-2BDB16CC9192}"/>
              </a:ext>
            </a:extLst>
          </p:cNvPr>
          <p:cNvSpPr txBox="1"/>
          <p:nvPr/>
        </p:nvSpPr>
        <p:spPr>
          <a:xfrm>
            <a:off x="2678736" y="2920854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BAC441A2-C193-424F-B26C-022D5D50268D}"/>
              </a:ext>
            </a:extLst>
          </p:cNvPr>
          <p:cNvGrpSpPr/>
          <p:nvPr/>
        </p:nvGrpSpPr>
        <p:grpSpPr>
          <a:xfrm>
            <a:off x="13619742" y="28828847"/>
            <a:ext cx="4500507" cy="3742210"/>
            <a:chOff x="8590157" y="12547048"/>
            <a:chExt cx="4500506" cy="3742212"/>
          </a:xfrm>
        </p:grpSpPr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57FEC828-E0C1-42F1-A7EA-B8B4475AC149}"/>
                </a:ext>
              </a:extLst>
            </p:cNvPr>
            <p:cNvSpPr txBox="1"/>
            <p:nvPr/>
          </p:nvSpPr>
          <p:spPr>
            <a:xfrm>
              <a:off x="9942290" y="15896396"/>
              <a:ext cx="2397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</a:t>
              </a:r>
            </a:p>
          </p:txBody>
        </p:sp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id="{4A9717CB-67A7-41DE-9EB0-85965D63B5EE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F8A8DFAA-70E6-458F-B6AE-78345E3C79C7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BD1DCF11-28C2-4962-BD46-8759875F0F20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D3BE841A-3DD1-4A68-9E29-3311654DAD18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374D1EAB-6104-4D0C-9EE1-224CE3935286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152F53D4-99E7-4E1B-B4A6-AF946C0BF1D5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532" name="Straight Arrow Connector 531">
                <a:extLst>
                  <a:ext uri="{FF2B5EF4-FFF2-40B4-BE49-F238E27FC236}">
                    <a16:creationId xmlns:a16="http://schemas.microsoft.com/office/drawing/2014/main" id="{083EFCC8-FFC6-4710-AEF3-B1C261949D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8D733FF9-AB55-416B-A706-B4E9CDFEACCB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534" name="Straight Arrow Connector 533">
                <a:extLst>
                  <a:ext uri="{FF2B5EF4-FFF2-40B4-BE49-F238E27FC236}">
                    <a16:creationId xmlns:a16="http://schemas.microsoft.com/office/drawing/2014/main" id="{7226BE7D-8866-41FC-BEB1-D2821075B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C10DAEC7-D731-459A-8935-64C65425845A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B842A38B-2820-47B7-8D20-BF82B0FCD102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537" name="TextBox 536">
                <a:extLst>
                  <a:ext uri="{FF2B5EF4-FFF2-40B4-BE49-F238E27FC236}">
                    <a16:creationId xmlns:a16="http://schemas.microsoft.com/office/drawing/2014/main" id="{190F4FDC-CF57-4AAD-A0C9-2104BCF163A8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538" name="TextBox 537">
                <a:extLst>
                  <a:ext uri="{FF2B5EF4-FFF2-40B4-BE49-F238E27FC236}">
                    <a16:creationId xmlns:a16="http://schemas.microsoft.com/office/drawing/2014/main" id="{DD384981-3B5F-4C47-8E3E-E35A9A775220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539" name="TextBox 538">
                <a:extLst>
                  <a:ext uri="{FF2B5EF4-FFF2-40B4-BE49-F238E27FC236}">
                    <a16:creationId xmlns:a16="http://schemas.microsoft.com/office/drawing/2014/main" id="{46FADCBE-1EFC-4708-8B03-BBC694B87420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552B28CE-408E-4942-ADEE-795B6E9707EE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CB97ECE3-CF42-4C0C-B799-93644AD7BEB1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8D59D2D0-D5D9-4B44-9C6B-60C09EA61C8C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0E4AD60B-52E0-496D-BE36-F12E372E0BAF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39343D72-C5BE-41C4-8E4F-0F926137C564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CE80F903-B250-40CF-B67E-B2D591458C6F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4BE01C6E-AE9D-41C3-91D2-9E0188735A2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547" name="TextBox 546">
            <a:extLst>
              <a:ext uri="{FF2B5EF4-FFF2-40B4-BE49-F238E27FC236}">
                <a16:creationId xmlns:a16="http://schemas.microsoft.com/office/drawing/2014/main" id="{508E8277-9166-48C5-8509-30512DCEA475}"/>
              </a:ext>
            </a:extLst>
          </p:cNvPr>
          <p:cNvSpPr txBox="1"/>
          <p:nvPr/>
        </p:nvSpPr>
        <p:spPr>
          <a:xfrm>
            <a:off x="4783064" y="30225447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15(b’1111) 	11(b’1011)</a:t>
            </a:r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3162C87A-3EA3-4B6B-80D9-90DD743C5F59}"/>
              </a:ext>
            </a:extLst>
          </p:cNvPr>
          <p:cNvSpPr txBox="1"/>
          <p:nvPr/>
        </p:nvSpPr>
        <p:spPr>
          <a:xfrm>
            <a:off x="4755065" y="30798527"/>
            <a:ext cx="292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Acquisition1&amp;2 in serial</a:t>
            </a:r>
            <a:endParaRPr lang="en-US"/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3672EEB0-5674-489B-AEE5-3D88FBFB02FD}"/>
              </a:ext>
            </a:extLst>
          </p:cNvPr>
          <p:cNvSpPr txBox="1"/>
          <p:nvPr/>
        </p:nvSpPr>
        <p:spPr>
          <a:xfrm>
            <a:off x="18052800" y="30131308"/>
            <a:ext cx="242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550" name="Arrow: Right 549">
            <a:extLst>
              <a:ext uri="{FF2B5EF4-FFF2-40B4-BE49-F238E27FC236}">
                <a16:creationId xmlns:a16="http://schemas.microsoft.com/office/drawing/2014/main" id="{D57FFF38-6723-4785-B7A4-33E305747C9A}"/>
              </a:ext>
            </a:extLst>
          </p:cNvPr>
          <p:cNvSpPr/>
          <p:nvPr/>
        </p:nvSpPr>
        <p:spPr>
          <a:xfrm>
            <a:off x="4803971" y="30585804"/>
            <a:ext cx="2703027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Arrow: Right 550">
            <a:extLst>
              <a:ext uri="{FF2B5EF4-FFF2-40B4-BE49-F238E27FC236}">
                <a16:creationId xmlns:a16="http://schemas.microsoft.com/office/drawing/2014/main" id="{F0354A4B-5278-4A94-8291-893190F12E76}"/>
              </a:ext>
            </a:extLst>
          </p:cNvPr>
          <p:cNvSpPr/>
          <p:nvPr/>
        </p:nvSpPr>
        <p:spPr>
          <a:xfrm>
            <a:off x="18136485" y="30528458"/>
            <a:ext cx="2067529" cy="252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D0566C91-12B0-4BDB-9BD9-1E4F0BC6B043}"/>
              </a:ext>
            </a:extLst>
          </p:cNvPr>
          <p:cNvSpPr/>
          <p:nvPr/>
        </p:nvSpPr>
        <p:spPr>
          <a:xfrm>
            <a:off x="7785611" y="30043887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6A7DFED2-3B16-4B4F-BFCB-ADDDCAB6717A}"/>
              </a:ext>
            </a:extLst>
          </p:cNvPr>
          <p:cNvSpPr txBox="1"/>
          <p:nvPr/>
        </p:nvSpPr>
        <p:spPr>
          <a:xfrm>
            <a:off x="10742903" y="30285711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EBBA1F6A-6F10-4B48-ADF7-43800BAF86ED}"/>
              </a:ext>
            </a:extLst>
          </p:cNvPr>
          <p:cNvSpPr txBox="1"/>
          <p:nvPr/>
        </p:nvSpPr>
        <p:spPr>
          <a:xfrm>
            <a:off x="10915940" y="30728501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555" name="Arrow: Right 554">
            <a:extLst>
              <a:ext uri="{FF2B5EF4-FFF2-40B4-BE49-F238E27FC236}">
                <a16:creationId xmlns:a16="http://schemas.microsoft.com/office/drawing/2014/main" id="{A3247872-49D4-495A-8E61-2F3A897D287F}"/>
              </a:ext>
            </a:extLst>
          </p:cNvPr>
          <p:cNvSpPr/>
          <p:nvPr/>
        </p:nvSpPr>
        <p:spPr>
          <a:xfrm>
            <a:off x="10730590" y="30579111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7B333C5C-CE41-449B-9950-D89E20B4EC40}"/>
              </a:ext>
            </a:extLst>
          </p:cNvPr>
          <p:cNvSpPr txBox="1"/>
          <p:nvPr/>
        </p:nvSpPr>
        <p:spPr>
          <a:xfrm>
            <a:off x="18110493" y="30730836"/>
            <a:ext cx="2067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(2)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CF666B7E-01E1-407D-8D61-B9090B1C0101}"/>
              </a:ext>
            </a:extLst>
          </p:cNvPr>
          <p:cNvSpPr txBox="1"/>
          <p:nvPr/>
        </p:nvSpPr>
        <p:spPr>
          <a:xfrm>
            <a:off x="1918913" y="5239743"/>
            <a:ext cx="1855740" cy="7284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67B0F039-C47A-48C1-97BB-8837519715C3}"/>
              </a:ext>
            </a:extLst>
          </p:cNvPr>
          <p:cNvGrpSpPr/>
          <p:nvPr/>
        </p:nvGrpSpPr>
        <p:grpSpPr>
          <a:xfrm>
            <a:off x="1896663" y="23084207"/>
            <a:ext cx="1855740" cy="3529955"/>
            <a:chOff x="13354331" y="10917878"/>
            <a:chExt cx="1686444" cy="7912690"/>
          </a:xfrm>
        </p:grpSpPr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9D3821EA-7347-42BE-9457-A3D8A629F829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AD12E117-233D-4691-BCAE-C97BEFB9C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84ED5EAA-B6CB-48B3-BCA6-2FF091B844AE}"/>
              </a:ext>
            </a:extLst>
          </p:cNvPr>
          <p:cNvGrpSpPr/>
          <p:nvPr/>
        </p:nvGrpSpPr>
        <p:grpSpPr>
          <a:xfrm>
            <a:off x="1747688" y="28361129"/>
            <a:ext cx="1855740" cy="3529955"/>
            <a:chOff x="13354331" y="10917878"/>
            <a:chExt cx="1686444" cy="7912690"/>
          </a:xfrm>
        </p:grpSpPr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096A5F76-15D7-42D6-93B4-8AFAD01E6988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3FFD64B7-2BF9-41C1-B0A4-8E6EAFD8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/>
              <p:nvPr/>
            </p:nvSpPr>
            <p:spPr>
              <a:xfrm>
                <a:off x="22059073" y="966245"/>
                <a:ext cx="2953928" cy="11994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TH-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If(TH-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TH+)</a:t>
                </a:r>
              </a:p>
            </p:txBody>
          </p:sp>
        </mc:Choice>
        <mc:Fallback xmlns="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9073" y="966245"/>
                <a:ext cx="2953928" cy="1199461"/>
              </a:xfrm>
              <a:prstGeom prst="rect">
                <a:avLst/>
              </a:prstGeom>
              <a:blipFill>
                <a:blip r:embed="rId4"/>
                <a:stretch>
                  <a:fillRect l="-617" t="-7071" r="-206" b="-13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D993BCA3-E375-4E6F-A148-652BE83E9E20}"/>
              </a:ext>
            </a:extLst>
          </p:cNvPr>
          <p:cNvCxnSpPr>
            <a:cxnSpLocks/>
          </p:cNvCxnSpPr>
          <p:nvPr/>
        </p:nvCxnSpPr>
        <p:spPr>
          <a:xfrm>
            <a:off x="2724878" y="17926125"/>
            <a:ext cx="0" cy="522497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5" name="TextBox 584">
            <a:extLst>
              <a:ext uri="{FF2B5EF4-FFF2-40B4-BE49-F238E27FC236}">
                <a16:creationId xmlns:a16="http://schemas.microsoft.com/office/drawing/2014/main" id="{942100AC-3885-44CB-9FBA-76A8526AE3D0}"/>
              </a:ext>
            </a:extLst>
          </p:cNvPr>
          <p:cNvSpPr txBox="1"/>
          <p:nvPr/>
        </p:nvSpPr>
        <p:spPr>
          <a:xfrm>
            <a:off x="1900210" y="17354857"/>
            <a:ext cx="1851906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924439-BEDB-4171-885D-D628ECA380E5}"/>
              </a:ext>
            </a:extLst>
          </p:cNvPr>
          <p:cNvGrpSpPr/>
          <p:nvPr/>
        </p:nvGrpSpPr>
        <p:grpSpPr>
          <a:xfrm>
            <a:off x="20399553" y="6037234"/>
            <a:ext cx="5715006" cy="3460016"/>
            <a:chOff x="19173259" y="5057844"/>
            <a:chExt cx="5715006" cy="3460016"/>
          </a:xfrm>
        </p:grpSpPr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3DE1D609-E873-4952-A444-2BAC0EF4E1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D039E57D-3B4D-49A8-A49A-D7F71761028F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591" name="Straight Arrow Connector 590">
              <a:extLst>
                <a:ext uri="{FF2B5EF4-FFF2-40B4-BE49-F238E27FC236}">
                  <a16:creationId xmlns:a16="http://schemas.microsoft.com/office/drawing/2014/main" id="{30149F56-EC1F-4D3C-94C7-0096CCDDD912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7936E3BC-2BA5-4408-8282-599B4C4B643C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20EAE8-7593-46D8-A22D-2A96BCF85618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62D28A81-8693-4BE9-A201-CB1E344AAFAA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4F3C671A-1DA3-42F2-879C-6B40641B8D2A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CEACBE0C-8B7B-43D4-B5DE-A362BE4FDE8E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16D49B0C-4FC7-46D6-9253-F98B35ADD2FC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255" name="Straight Arrow Connector 254">
                  <a:extLst>
                    <a:ext uri="{FF2B5EF4-FFF2-40B4-BE49-F238E27FC236}">
                      <a16:creationId xmlns:a16="http://schemas.microsoft.com/office/drawing/2014/main" id="{F95FE9B4-E3D9-4D99-B299-D27ADFC6B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3B139652-230D-4CDD-931B-E0AFC1EC8B89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257" name="Straight Arrow Connector 256">
                  <a:extLst>
                    <a:ext uri="{FF2B5EF4-FFF2-40B4-BE49-F238E27FC236}">
                      <a16:creationId xmlns:a16="http://schemas.microsoft.com/office/drawing/2014/main" id="{56934568-8B96-43B5-B3AF-BF876B77E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0171AAA5-BB91-43AB-8297-FA58AF9DE08D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762DD3C4-3274-436F-98E3-89FF3EB2D5A7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49B87D04-9A4D-4E2F-83CA-E0F005996E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FB14B726-73B5-4CC6-B3B8-3AEFB3268C26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268" name="Straight Arrow Connector 267">
                  <a:extLst>
                    <a:ext uri="{FF2B5EF4-FFF2-40B4-BE49-F238E27FC236}">
                      <a16:creationId xmlns:a16="http://schemas.microsoft.com/office/drawing/2014/main" id="{8240B52E-CD2F-4FF8-9E3A-D1C62407E3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45BF3BAE-AE08-4BFB-88F9-F9FF43F614F0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272" name="Straight Arrow Connector 271">
                  <a:extLst>
                    <a:ext uri="{FF2B5EF4-FFF2-40B4-BE49-F238E27FC236}">
                      <a16:creationId xmlns:a16="http://schemas.microsoft.com/office/drawing/2014/main" id="{AB7FEF91-482B-4B5A-9C1A-E240070A78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5E1D779C-3E48-4AD3-A3D9-3CA979E0A08A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67F7B691-FD44-4DDD-AB75-D08053F4CBBF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B111788B-842F-44F3-974D-83EB7EE9EC8E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5597D78-B8B9-4DF3-8F0F-5EBB41CEE2CF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D2209282-E233-438B-8556-4CBC3D6C36C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F847CD6A-E023-412A-A13A-5C10FB242BA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A9CF06E5-3B92-4F2B-8573-AD21CA66EBAA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EDA3F931-4D3B-41CE-A232-E6EAADB0DFA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597" name="Group 596">
                <a:extLst>
                  <a:ext uri="{FF2B5EF4-FFF2-40B4-BE49-F238E27FC236}">
                    <a16:creationId xmlns:a16="http://schemas.microsoft.com/office/drawing/2014/main" id="{0ABA143B-B444-4EDA-8152-5D587C062C38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D7057902-3BAF-4771-8440-1EF7128C8567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9C468129-D108-4D86-84AF-0F34D542070F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55B4CAC6-1DEE-4C27-80C6-5352F0277A0B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EFED53DB-E2D6-4ECB-955A-4D697258F6D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2899BD38-B3A1-424C-937B-04F3285736DE}"/>
              </a:ext>
            </a:extLst>
          </p:cNvPr>
          <p:cNvGrpSpPr/>
          <p:nvPr/>
        </p:nvGrpSpPr>
        <p:grpSpPr>
          <a:xfrm>
            <a:off x="20406034" y="9964850"/>
            <a:ext cx="5715006" cy="3460016"/>
            <a:chOff x="19173259" y="5057844"/>
            <a:chExt cx="5715006" cy="3460016"/>
          </a:xfrm>
        </p:grpSpPr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B121F5DB-AFFA-404D-A4BA-124BE1F2F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4021B053-5C1B-4406-8BBF-38423325082F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15" name="Straight Arrow Connector 614">
              <a:extLst>
                <a:ext uri="{FF2B5EF4-FFF2-40B4-BE49-F238E27FC236}">
                  <a16:creationId xmlns:a16="http://schemas.microsoft.com/office/drawing/2014/main" id="{CD78F7E5-D24A-4655-94B1-3D923B97F98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F8C78F89-2ED7-4008-8151-5E26FED47E7B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17" name="Group 616">
              <a:extLst>
                <a:ext uri="{FF2B5EF4-FFF2-40B4-BE49-F238E27FC236}">
                  <a16:creationId xmlns:a16="http://schemas.microsoft.com/office/drawing/2014/main" id="{4310F35C-F7D5-403A-A16F-D90914BFCAC8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18" name="Group 617">
                <a:extLst>
                  <a:ext uri="{FF2B5EF4-FFF2-40B4-BE49-F238E27FC236}">
                    <a16:creationId xmlns:a16="http://schemas.microsoft.com/office/drawing/2014/main" id="{B626B535-0B9A-4BE6-81BB-7713945F4920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8D22C618-4BCE-458E-8F86-0EA92137C5A0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A404CC73-91C4-4460-9735-33EF532CB8FC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328E0978-1A19-4DF8-B8D8-D041F64CB40D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33" name="Straight Arrow Connector 632">
                  <a:extLst>
                    <a:ext uri="{FF2B5EF4-FFF2-40B4-BE49-F238E27FC236}">
                      <a16:creationId xmlns:a16="http://schemas.microsoft.com/office/drawing/2014/main" id="{AF8CE8A2-39C8-43ED-8B25-D39D639EC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4" name="TextBox 633">
                  <a:extLst>
                    <a:ext uri="{FF2B5EF4-FFF2-40B4-BE49-F238E27FC236}">
                      <a16:creationId xmlns:a16="http://schemas.microsoft.com/office/drawing/2014/main" id="{516EEC4F-9BDC-4E89-B435-559D08ABFC1B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635" name="Straight Arrow Connector 634">
                  <a:extLst>
                    <a:ext uri="{FF2B5EF4-FFF2-40B4-BE49-F238E27FC236}">
                      <a16:creationId xmlns:a16="http://schemas.microsoft.com/office/drawing/2014/main" id="{241FB809-3D52-4BBA-8BD6-F48A0799B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B52DBA76-2528-46D7-A1C1-493AB83184A6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9C6D5D92-A42E-4865-9076-7CE08B2E9388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638" name="Straight Arrow Connector 637">
                  <a:extLst>
                    <a:ext uri="{FF2B5EF4-FFF2-40B4-BE49-F238E27FC236}">
                      <a16:creationId xmlns:a16="http://schemas.microsoft.com/office/drawing/2014/main" id="{1A1769F1-AE5E-496B-96D0-1436D3FBA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9" name="TextBox 638">
                  <a:extLst>
                    <a:ext uri="{FF2B5EF4-FFF2-40B4-BE49-F238E27FC236}">
                      <a16:creationId xmlns:a16="http://schemas.microsoft.com/office/drawing/2014/main" id="{D1869655-4838-4D32-919B-4E9CA4F0031D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40" name="Straight Arrow Connector 639">
                  <a:extLst>
                    <a:ext uri="{FF2B5EF4-FFF2-40B4-BE49-F238E27FC236}">
                      <a16:creationId xmlns:a16="http://schemas.microsoft.com/office/drawing/2014/main" id="{879A5128-2CB2-4C7C-97CD-A6C0CFC9CD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1" name="TextBox 640">
                  <a:extLst>
                    <a:ext uri="{FF2B5EF4-FFF2-40B4-BE49-F238E27FC236}">
                      <a16:creationId xmlns:a16="http://schemas.microsoft.com/office/drawing/2014/main" id="{F5A8C7AD-4B2A-4898-A32C-F76EBE4E2242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42" name="Straight Arrow Connector 641">
                  <a:extLst>
                    <a:ext uri="{FF2B5EF4-FFF2-40B4-BE49-F238E27FC236}">
                      <a16:creationId xmlns:a16="http://schemas.microsoft.com/office/drawing/2014/main" id="{C279B682-8B48-4B3B-936C-DD12750B8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3" name="TextBox 642">
                  <a:extLst>
                    <a:ext uri="{FF2B5EF4-FFF2-40B4-BE49-F238E27FC236}">
                      <a16:creationId xmlns:a16="http://schemas.microsoft.com/office/drawing/2014/main" id="{13DF6CB5-3241-435D-8703-E3CF91DC73F6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44" name="TextBox 643">
                  <a:extLst>
                    <a:ext uri="{FF2B5EF4-FFF2-40B4-BE49-F238E27FC236}">
                      <a16:creationId xmlns:a16="http://schemas.microsoft.com/office/drawing/2014/main" id="{4B44C276-E814-4382-BE92-95E955CF78A4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6C401F08-11D0-429F-85A4-C2B755525E57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C11CD227-FCEE-4B6F-9C70-014DDF3F37A3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14359A4B-A9C5-4738-B530-895B824350B4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F616DF91-4DEE-4DA1-A394-F4D8CD2A55A1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191466E9-ED60-49C9-9CF7-CE05434A823F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1CEA5B7D-A7DE-4457-B433-18F77E356B0E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9051E207-C893-4550-95FC-041E7908B0E0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468D0A22-0093-472C-9408-C5AE6070DA05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539A5B04-10C5-4B2A-A812-CCF9C5BC900C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257220CB-D382-461F-A909-C42076ECDF90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BEB19345-7A06-4E07-853A-3CA9AFDFA40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F17BAB8F-FA4A-4B86-A8A6-657DED0E9301}"/>
              </a:ext>
            </a:extLst>
          </p:cNvPr>
          <p:cNvGrpSpPr/>
          <p:nvPr/>
        </p:nvGrpSpPr>
        <p:grpSpPr>
          <a:xfrm>
            <a:off x="20412635" y="17650026"/>
            <a:ext cx="5715006" cy="3460016"/>
            <a:chOff x="19173259" y="5057844"/>
            <a:chExt cx="5715006" cy="3460016"/>
          </a:xfrm>
        </p:grpSpPr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B2DF387D-35C4-49EF-9DF0-3ABAAC183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577951DA-594D-44C7-BF8D-0B8EE4A8EA43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3303D1EE-29C1-4ADA-BCE0-472619FD3A9E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5428DD93-472F-4A29-90A0-0F4B12C3428B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2789FC7C-1521-4FDB-A6D5-3BE92FC4DE75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B4BF8F7E-D6D5-4EDD-94A5-540F1DCFB78C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B25F57AD-3E84-48DF-A7A2-7B8B2B0A7B94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64" name="Rectangle 663">
                  <a:extLst>
                    <a:ext uri="{FF2B5EF4-FFF2-40B4-BE49-F238E27FC236}">
                      <a16:creationId xmlns:a16="http://schemas.microsoft.com/office/drawing/2014/main" id="{84692FF5-8B12-47A5-BF03-8A29988EAB28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65" name="Rectangle 664">
                  <a:extLst>
                    <a:ext uri="{FF2B5EF4-FFF2-40B4-BE49-F238E27FC236}">
                      <a16:creationId xmlns:a16="http://schemas.microsoft.com/office/drawing/2014/main" id="{9E8A5C68-9160-4432-BBFA-55150DD3BA6A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66" name="Straight Arrow Connector 665">
                  <a:extLst>
                    <a:ext uri="{FF2B5EF4-FFF2-40B4-BE49-F238E27FC236}">
                      <a16:creationId xmlns:a16="http://schemas.microsoft.com/office/drawing/2014/main" id="{A18AFEAB-D950-4067-9E5F-A424156835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7" name="TextBox 666">
                  <a:extLst>
                    <a:ext uri="{FF2B5EF4-FFF2-40B4-BE49-F238E27FC236}">
                      <a16:creationId xmlns:a16="http://schemas.microsoft.com/office/drawing/2014/main" id="{4474F12A-80E9-4AE8-B7A3-01FE4585502A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668" name="Straight Arrow Connector 667">
                  <a:extLst>
                    <a:ext uri="{FF2B5EF4-FFF2-40B4-BE49-F238E27FC236}">
                      <a16:creationId xmlns:a16="http://schemas.microsoft.com/office/drawing/2014/main" id="{F07F48BE-7D8B-46D7-88C2-2F0FFC911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9" name="TextBox 668">
                  <a:extLst>
                    <a:ext uri="{FF2B5EF4-FFF2-40B4-BE49-F238E27FC236}">
                      <a16:creationId xmlns:a16="http://schemas.microsoft.com/office/drawing/2014/main" id="{257E061B-67A6-4C15-A4AF-76C8B00AF6A5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70" name="Rectangle 669">
                  <a:extLst>
                    <a:ext uri="{FF2B5EF4-FFF2-40B4-BE49-F238E27FC236}">
                      <a16:creationId xmlns:a16="http://schemas.microsoft.com/office/drawing/2014/main" id="{A6213EF9-1FEE-4BE0-98AA-22279CA609EB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671" name="Straight Arrow Connector 670">
                  <a:extLst>
                    <a:ext uri="{FF2B5EF4-FFF2-40B4-BE49-F238E27FC236}">
                      <a16:creationId xmlns:a16="http://schemas.microsoft.com/office/drawing/2014/main" id="{CBF03728-214A-45C8-A1D7-FBE0BAA0E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2" name="TextBox 671">
                  <a:extLst>
                    <a:ext uri="{FF2B5EF4-FFF2-40B4-BE49-F238E27FC236}">
                      <a16:creationId xmlns:a16="http://schemas.microsoft.com/office/drawing/2014/main" id="{5D324B90-1B61-4778-8E9C-6CA8ACF29D5C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73" name="Straight Arrow Connector 672">
                  <a:extLst>
                    <a:ext uri="{FF2B5EF4-FFF2-40B4-BE49-F238E27FC236}">
                      <a16:creationId xmlns:a16="http://schemas.microsoft.com/office/drawing/2014/main" id="{45268D3F-D65A-47A6-8069-5D43D45828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4" name="TextBox 673">
                  <a:extLst>
                    <a:ext uri="{FF2B5EF4-FFF2-40B4-BE49-F238E27FC236}">
                      <a16:creationId xmlns:a16="http://schemas.microsoft.com/office/drawing/2014/main" id="{5FCA6CC3-FB79-469D-A545-1DA8D35AB4B3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75" name="Straight Arrow Connector 674">
                  <a:extLst>
                    <a:ext uri="{FF2B5EF4-FFF2-40B4-BE49-F238E27FC236}">
                      <a16:creationId xmlns:a16="http://schemas.microsoft.com/office/drawing/2014/main" id="{1FCB2200-F7A5-402D-A620-D07B693850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6" name="TextBox 675">
                  <a:extLst>
                    <a:ext uri="{FF2B5EF4-FFF2-40B4-BE49-F238E27FC236}">
                      <a16:creationId xmlns:a16="http://schemas.microsoft.com/office/drawing/2014/main" id="{7E09BB52-C59E-4BFC-994F-CFD67758D010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77" name="TextBox 676">
                  <a:extLst>
                    <a:ext uri="{FF2B5EF4-FFF2-40B4-BE49-F238E27FC236}">
                      <a16:creationId xmlns:a16="http://schemas.microsoft.com/office/drawing/2014/main" id="{0AA0F1FC-3FFC-4AE7-AFC2-97BF8D0FC751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BD66CCB9-4247-4B90-B56D-6D9AE3D853F9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53" name="Group 652">
                <a:extLst>
                  <a:ext uri="{FF2B5EF4-FFF2-40B4-BE49-F238E27FC236}">
                    <a16:creationId xmlns:a16="http://schemas.microsoft.com/office/drawing/2014/main" id="{45BD01D3-408E-40CF-AA61-15688C74BDCA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E54EB442-80C9-4DF7-BB7C-B93159ABCB2E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EC835378-9485-4F7B-95DD-1A47049105F7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5F19A286-9189-479D-9048-05CC06286055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4154FF47-C3A3-4751-9E88-9B913C54CD27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54" name="Group 653">
                <a:extLst>
                  <a:ext uri="{FF2B5EF4-FFF2-40B4-BE49-F238E27FC236}">
                    <a16:creationId xmlns:a16="http://schemas.microsoft.com/office/drawing/2014/main" id="{DB4AEAAC-4657-480B-9270-8DE5E2D777A6}"/>
                  </a:ext>
                </a:extLst>
              </p:cNvPr>
              <p:cNvGrpSpPr/>
              <p:nvPr/>
            </p:nvGrpSpPr>
            <p:grpSpPr>
              <a:xfrm>
                <a:off x="20978493" y="7642659"/>
                <a:ext cx="2538016" cy="381806"/>
                <a:chOff x="20978493" y="7293023"/>
                <a:chExt cx="2538016" cy="362791"/>
              </a:xfrm>
            </p:grpSpPr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53612D65-F765-47FF-9B82-2CC63CC6A1D8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6048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A15B5B24-1AEF-4F47-B08A-5445273F95A2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FF243C50-7B2E-43E9-9A20-4E7A02E23A94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E15AC6DA-E85F-4C51-8A60-637567490BC2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716DDADB-4154-4C56-9C57-0E96DB6FE5AE}"/>
              </a:ext>
            </a:extLst>
          </p:cNvPr>
          <p:cNvGrpSpPr/>
          <p:nvPr/>
        </p:nvGrpSpPr>
        <p:grpSpPr>
          <a:xfrm>
            <a:off x="20340779" y="28989913"/>
            <a:ext cx="5715006" cy="3460016"/>
            <a:chOff x="19173259" y="5057844"/>
            <a:chExt cx="5715006" cy="3460016"/>
          </a:xfrm>
        </p:grpSpPr>
        <p:cxnSp>
          <p:nvCxnSpPr>
            <p:cNvPr id="679" name="Straight Arrow Connector 678">
              <a:extLst>
                <a:ext uri="{FF2B5EF4-FFF2-40B4-BE49-F238E27FC236}">
                  <a16:creationId xmlns:a16="http://schemas.microsoft.com/office/drawing/2014/main" id="{AFEF9291-BE50-4077-8718-C29B7E738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0" name="TextBox 679">
              <a:extLst>
                <a:ext uri="{FF2B5EF4-FFF2-40B4-BE49-F238E27FC236}">
                  <a16:creationId xmlns:a16="http://schemas.microsoft.com/office/drawing/2014/main" id="{386B7542-48EC-450B-A589-5B3643C587B6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81" name="Straight Arrow Connector 680">
              <a:extLst>
                <a:ext uri="{FF2B5EF4-FFF2-40B4-BE49-F238E27FC236}">
                  <a16:creationId xmlns:a16="http://schemas.microsoft.com/office/drawing/2014/main" id="{685FC250-A87E-41FF-9CC7-BCA55B917EC4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C1BDA8C4-8F1F-462F-8303-97B6F50865FD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83" name="Group 682">
              <a:extLst>
                <a:ext uri="{FF2B5EF4-FFF2-40B4-BE49-F238E27FC236}">
                  <a16:creationId xmlns:a16="http://schemas.microsoft.com/office/drawing/2014/main" id="{C5290E5C-83AD-49BD-8F32-B0414DB99FE5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84" name="Group 683">
                <a:extLst>
                  <a:ext uri="{FF2B5EF4-FFF2-40B4-BE49-F238E27FC236}">
                    <a16:creationId xmlns:a16="http://schemas.microsoft.com/office/drawing/2014/main" id="{E1B6A630-A16F-45CE-B415-BC18AC710FB2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F5717635-ED49-4A22-BFA8-7874941ED227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E4ABE45E-22A1-404A-92AA-249B4A2F312F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2488AB7B-D7FC-486E-AFB7-BFDD5B4C59CA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99" name="Straight Arrow Connector 698">
                  <a:extLst>
                    <a:ext uri="{FF2B5EF4-FFF2-40B4-BE49-F238E27FC236}">
                      <a16:creationId xmlns:a16="http://schemas.microsoft.com/office/drawing/2014/main" id="{ACF4A774-2FA2-4573-A1A7-13A716AC36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0" name="TextBox 699">
                  <a:extLst>
                    <a:ext uri="{FF2B5EF4-FFF2-40B4-BE49-F238E27FC236}">
                      <a16:creationId xmlns:a16="http://schemas.microsoft.com/office/drawing/2014/main" id="{D77DE3DB-3F64-4BFA-AF4A-8A0128D0F4A9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701" name="Straight Arrow Connector 700">
                  <a:extLst>
                    <a:ext uri="{FF2B5EF4-FFF2-40B4-BE49-F238E27FC236}">
                      <a16:creationId xmlns:a16="http://schemas.microsoft.com/office/drawing/2014/main" id="{69361384-3A78-48DE-BE68-8E0F2B97A4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2" name="TextBox 701">
                  <a:extLst>
                    <a:ext uri="{FF2B5EF4-FFF2-40B4-BE49-F238E27FC236}">
                      <a16:creationId xmlns:a16="http://schemas.microsoft.com/office/drawing/2014/main" id="{B0CBA094-97DD-45E1-A181-60BA4F30EAF4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FA7457CA-595B-44FE-BB4D-84E5B7C81380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704" name="Straight Arrow Connector 703">
                  <a:extLst>
                    <a:ext uri="{FF2B5EF4-FFF2-40B4-BE49-F238E27FC236}">
                      <a16:creationId xmlns:a16="http://schemas.microsoft.com/office/drawing/2014/main" id="{B3A501AC-0704-4FA2-8DA2-A791A8D17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5" name="TextBox 704">
                  <a:extLst>
                    <a:ext uri="{FF2B5EF4-FFF2-40B4-BE49-F238E27FC236}">
                      <a16:creationId xmlns:a16="http://schemas.microsoft.com/office/drawing/2014/main" id="{B535355A-67F4-4318-966A-B956E801A9D8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706" name="Straight Arrow Connector 705">
                  <a:extLst>
                    <a:ext uri="{FF2B5EF4-FFF2-40B4-BE49-F238E27FC236}">
                      <a16:creationId xmlns:a16="http://schemas.microsoft.com/office/drawing/2014/main" id="{A37E8129-4F16-4F63-9207-9F8C8FE7C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7" name="TextBox 706">
                  <a:extLst>
                    <a:ext uri="{FF2B5EF4-FFF2-40B4-BE49-F238E27FC236}">
                      <a16:creationId xmlns:a16="http://schemas.microsoft.com/office/drawing/2014/main" id="{09E5BCD1-6C3E-4A1C-9483-161985296ECB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708" name="Straight Arrow Connector 707">
                  <a:extLst>
                    <a:ext uri="{FF2B5EF4-FFF2-40B4-BE49-F238E27FC236}">
                      <a16:creationId xmlns:a16="http://schemas.microsoft.com/office/drawing/2014/main" id="{DD921729-0F00-41BE-BCB6-C30EF9394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9" name="TextBox 708">
                  <a:extLst>
                    <a:ext uri="{FF2B5EF4-FFF2-40B4-BE49-F238E27FC236}">
                      <a16:creationId xmlns:a16="http://schemas.microsoft.com/office/drawing/2014/main" id="{3B9D25D6-760F-4621-8840-A16D0ABDE40C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710" name="TextBox 709">
                  <a:extLst>
                    <a:ext uri="{FF2B5EF4-FFF2-40B4-BE49-F238E27FC236}">
                      <a16:creationId xmlns:a16="http://schemas.microsoft.com/office/drawing/2014/main" id="{E1A493F8-00AA-4CCC-A2E7-188ED9126885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82A75102-3A8B-49A7-BE7E-D98682F8004F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86" name="Group 685">
                <a:extLst>
                  <a:ext uri="{FF2B5EF4-FFF2-40B4-BE49-F238E27FC236}">
                    <a16:creationId xmlns:a16="http://schemas.microsoft.com/office/drawing/2014/main" id="{DDCB9351-4A5C-43DC-95BE-6FD2B0B2DB2F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344276D3-276F-4402-8739-355113DE69F5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3" name="Rectangle 692">
                  <a:extLst>
                    <a:ext uri="{FF2B5EF4-FFF2-40B4-BE49-F238E27FC236}">
                      <a16:creationId xmlns:a16="http://schemas.microsoft.com/office/drawing/2014/main" id="{97C98A65-0031-42DC-AE2B-42E9315E3DE2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BFE43F04-4943-4A46-94D2-B52147065B90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98AEF968-5B02-4956-A8CE-775E825F91B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87" name="Group 686">
                <a:extLst>
                  <a:ext uri="{FF2B5EF4-FFF2-40B4-BE49-F238E27FC236}">
                    <a16:creationId xmlns:a16="http://schemas.microsoft.com/office/drawing/2014/main" id="{52341CE6-1617-4CA5-922A-61D213179567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CAFB6658-AA86-4F9D-B32D-1A5AF03F5B51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89" name="Rectangle 688">
                  <a:extLst>
                    <a:ext uri="{FF2B5EF4-FFF2-40B4-BE49-F238E27FC236}">
                      <a16:creationId xmlns:a16="http://schemas.microsoft.com/office/drawing/2014/main" id="{A9939192-998A-4291-8693-B77EE311AF3A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0674D4EB-4AAB-4DED-A056-D3D22FC7BBE3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1" name="Rectangle 690">
                  <a:extLst>
                    <a:ext uri="{FF2B5EF4-FFF2-40B4-BE49-F238E27FC236}">
                      <a16:creationId xmlns:a16="http://schemas.microsoft.com/office/drawing/2014/main" id="{E361420C-E8AF-4AAC-8452-6CCEDC9C9606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441CC15F-EE8B-488B-BAC0-DB5478358FE9}"/>
              </a:ext>
            </a:extLst>
          </p:cNvPr>
          <p:cNvGrpSpPr/>
          <p:nvPr/>
        </p:nvGrpSpPr>
        <p:grpSpPr>
          <a:xfrm>
            <a:off x="4745857" y="23835727"/>
            <a:ext cx="5715006" cy="3460016"/>
            <a:chOff x="19173259" y="5057844"/>
            <a:chExt cx="5715006" cy="3460016"/>
          </a:xfrm>
        </p:grpSpPr>
        <p:cxnSp>
          <p:nvCxnSpPr>
            <p:cNvPr id="745" name="Straight Arrow Connector 744">
              <a:extLst>
                <a:ext uri="{FF2B5EF4-FFF2-40B4-BE49-F238E27FC236}">
                  <a16:creationId xmlns:a16="http://schemas.microsoft.com/office/drawing/2014/main" id="{01B28788-5D2B-4D38-A352-2BD2E1DE6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6" name="TextBox 745">
              <a:extLst>
                <a:ext uri="{FF2B5EF4-FFF2-40B4-BE49-F238E27FC236}">
                  <a16:creationId xmlns:a16="http://schemas.microsoft.com/office/drawing/2014/main" id="{2F9FC3CA-AA93-4064-A1A8-AB662611957C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47" name="Straight Arrow Connector 746">
              <a:extLst>
                <a:ext uri="{FF2B5EF4-FFF2-40B4-BE49-F238E27FC236}">
                  <a16:creationId xmlns:a16="http://schemas.microsoft.com/office/drawing/2014/main" id="{37FAE6E7-4FE3-4292-8299-06DF3671E90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8" name="TextBox 747">
              <a:extLst>
                <a:ext uri="{FF2B5EF4-FFF2-40B4-BE49-F238E27FC236}">
                  <a16:creationId xmlns:a16="http://schemas.microsoft.com/office/drawing/2014/main" id="{A2ADEBD7-7D4D-4A45-97AD-EE0E1B5853D8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749" name="Group 748">
              <a:extLst>
                <a:ext uri="{FF2B5EF4-FFF2-40B4-BE49-F238E27FC236}">
                  <a16:creationId xmlns:a16="http://schemas.microsoft.com/office/drawing/2014/main" id="{F6B79CDE-741B-4C92-BCC3-B76A46976792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750" name="Group 749">
                <a:extLst>
                  <a:ext uri="{FF2B5EF4-FFF2-40B4-BE49-F238E27FC236}">
                    <a16:creationId xmlns:a16="http://schemas.microsoft.com/office/drawing/2014/main" id="{8D623C1A-EA74-4D80-AF11-9EDA30126422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762" name="Rectangle 761">
                  <a:extLst>
                    <a:ext uri="{FF2B5EF4-FFF2-40B4-BE49-F238E27FC236}">
                      <a16:creationId xmlns:a16="http://schemas.microsoft.com/office/drawing/2014/main" id="{1D7D91F8-A3AD-4D17-91DF-5742DCFA09CB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763" name="Rectangle 762">
                  <a:extLst>
                    <a:ext uri="{FF2B5EF4-FFF2-40B4-BE49-F238E27FC236}">
                      <a16:creationId xmlns:a16="http://schemas.microsoft.com/office/drawing/2014/main" id="{818CB4E4-C229-41E7-B633-EFD5C02BFD5E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764" name="Rectangle 763">
                  <a:extLst>
                    <a:ext uri="{FF2B5EF4-FFF2-40B4-BE49-F238E27FC236}">
                      <a16:creationId xmlns:a16="http://schemas.microsoft.com/office/drawing/2014/main" id="{5E2E06AD-57B6-41F7-9C32-0B32C75A1560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765" name="Straight Arrow Connector 764">
                  <a:extLst>
                    <a:ext uri="{FF2B5EF4-FFF2-40B4-BE49-F238E27FC236}">
                      <a16:creationId xmlns:a16="http://schemas.microsoft.com/office/drawing/2014/main" id="{676BEFEC-47A5-4B2C-81EB-97A952A42B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6" name="TextBox 765">
                  <a:extLst>
                    <a:ext uri="{FF2B5EF4-FFF2-40B4-BE49-F238E27FC236}">
                      <a16:creationId xmlns:a16="http://schemas.microsoft.com/office/drawing/2014/main" id="{DC70CC2D-0BCE-4D4C-A6DE-774F3D3A6A9D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767" name="Straight Arrow Connector 766">
                  <a:extLst>
                    <a:ext uri="{FF2B5EF4-FFF2-40B4-BE49-F238E27FC236}">
                      <a16:creationId xmlns:a16="http://schemas.microsoft.com/office/drawing/2014/main" id="{3066D903-89B1-48D2-AE6C-FBEE873047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8" name="TextBox 767">
                  <a:extLst>
                    <a:ext uri="{FF2B5EF4-FFF2-40B4-BE49-F238E27FC236}">
                      <a16:creationId xmlns:a16="http://schemas.microsoft.com/office/drawing/2014/main" id="{B8B29296-4C7E-4BF2-8B0C-7A63BEEBE199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FAE5ACD1-62B3-4725-A8C3-E7E8D1EEB306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770" name="Straight Arrow Connector 769">
                  <a:extLst>
                    <a:ext uri="{FF2B5EF4-FFF2-40B4-BE49-F238E27FC236}">
                      <a16:creationId xmlns:a16="http://schemas.microsoft.com/office/drawing/2014/main" id="{589ACE31-7CEA-4A65-8479-FA09D9004C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1" name="TextBox 770">
                  <a:extLst>
                    <a:ext uri="{FF2B5EF4-FFF2-40B4-BE49-F238E27FC236}">
                      <a16:creationId xmlns:a16="http://schemas.microsoft.com/office/drawing/2014/main" id="{C0118984-7FA7-402B-A9F0-3C895DA7CC3C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772" name="Straight Arrow Connector 771">
                  <a:extLst>
                    <a:ext uri="{FF2B5EF4-FFF2-40B4-BE49-F238E27FC236}">
                      <a16:creationId xmlns:a16="http://schemas.microsoft.com/office/drawing/2014/main" id="{14D67287-58BA-4A4B-8118-C081B81D8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3" name="TextBox 772">
                  <a:extLst>
                    <a:ext uri="{FF2B5EF4-FFF2-40B4-BE49-F238E27FC236}">
                      <a16:creationId xmlns:a16="http://schemas.microsoft.com/office/drawing/2014/main" id="{3EA18ECE-57EA-4751-B44F-52F2E7E25E54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774" name="Straight Arrow Connector 773">
                  <a:extLst>
                    <a:ext uri="{FF2B5EF4-FFF2-40B4-BE49-F238E27FC236}">
                      <a16:creationId xmlns:a16="http://schemas.microsoft.com/office/drawing/2014/main" id="{3F4B6C70-D422-42DD-995D-B3D41AE12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5" name="TextBox 774">
                  <a:extLst>
                    <a:ext uri="{FF2B5EF4-FFF2-40B4-BE49-F238E27FC236}">
                      <a16:creationId xmlns:a16="http://schemas.microsoft.com/office/drawing/2014/main" id="{2D7F24F4-3D71-40F3-B961-45A0A8AE6684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776" name="TextBox 775">
                  <a:extLst>
                    <a:ext uri="{FF2B5EF4-FFF2-40B4-BE49-F238E27FC236}">
                      <a16:creationId xmlns:a16="http://schemas.microsoft.com/office/drawing/2014/main" id="{0957F55C-6288-469C-A8C9-6FC91A0E381F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754040B9-362E-46DE-87E4-255D4345F98C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752" name="Group 751">
                <a:extLst>
                  <a:ext uri="{FF2B5EF4-FFF2-40B4-BE49-F238E27FC236}">
                    <a16:creationId xmlns:a16="http://schemas.microsoft.com/office/drawing/2014/main" id="{85FBA8F2-E997-43E1-97CB-09E9B167663A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58" name="Rectangle 757">
                  <a:extLst>
                    <a:ext uri="{FF2B5EF4-FFF2-40B4-BE49-F238E27FC236}">
                      <a16:creationId xmlns:a16="http://schemas.microsoft.com/office/drawing/2014/main" id="{CD1C9B6E-F468-475E-A51B-472EEE21DE2D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D0BE211A-559E-48D1-A7C1-5E396DA62254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60" name="Rectangle 759">
                  <a:extLst>
                    <a:ext uri="{FF2B5EF4-FFF2-40B4-BE49-F238E27FC236}">
                      <a16:creationId xmlns:a16="http://schemas.microsoft.com/office/drawing/2014/main" id="{5AC738DD-EF32-468B-BDAE-338434C7AB4E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BA31B1B3-3C67-4EB9-8F5E-811532BCF77B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53" name="Group 752">
                <a:extLst>
                  <a:ext uri="{FF2B5EF4-FFF2-40B4-BE49-F238E27FC236}">
                    <a16:creationId xmlns:a16="http://schemas.microsoft.com/office/drawing/2014/main" id="{CEDDC6A8-7D2A-4089-876A-F78DEE7CF543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754" name="Rectangle 753">
                  <a:extLst>
                    <a:ext uri="{FF2B5EF4-FFF2-40B4-BE49-F238E27FC236}">
                      <a16:creationId xmlns:a16="http://schemas.microsoft.com/office/drawing/2014/main" id="{85C4A591-A6A9-4DA8-9A20-AAFFA834B12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28C09267-7444-48FD-9D2B-4F82761D6807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56" name="Rectangle 755">
                  <a:extLst>
                    <a:ext uri="{FF2B5EF4-FFF2-40B4-BE49-F238E27FC236}">
                      <a16:creationId xmlns:a16="http://schemas.microsoft.com/office/drawing/2014/main" id="{320A6464-DFE0-41D9-AE40-F9FCD801AC89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57" name="Rectangle 756">
                  <a:extLst>
                    <a:ext uri="{FF2B5EF4-FFF2-40B4-BE49-F238E27FC236}">
                      <a16:creationId xmlns:a16="http://schemas.microsoft.com/office/drawing/2014/main" id="{2CE61D9E-3F9C-46A0-92E0-2E4EF8C0A7A1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777" name="TextBox 776">
            <a:extLst>
              <a:ext uri="{FF2B5EF4-FFF2-40B4-BE49-F238E27FC236}">
                <a16:creationId xmlns:a16="http://schemas.microsoft.com/office/drawing/2014/main" id="{99C17F50-1392-4C15-B702-75D0B8B4E0AD}"/>
              </a:ext>
            </a:extLst>
          </p:cNvPr>
          <p:cNvSpPr txBox="1"/>
          <p:nvPr/>
        </p:nvSpPr>
        <p:spPr>
          <a:xfrm>
            <a:off x="18469669" y="25543490"/>
            <a:ext cx="235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All the other parameters will be reset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FE1C35BA-E939-40A4-9512-EB038EC76516}"/>
              </a:ext>
            </a:extLst>
          </p:cNvPr>
          <p:cNvSpPr txBox="1"/>
          <p:nvPr/>
        </p:nvSpPr>
        <p:spPr>
          <a:xfrm>
            <a:off x="18839460" y="24855582"/>
            <a:ext cx="20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TH- TH+ and CH</a:t>
            </a:r>
          </a:p>
        </p:txBody>
      </p: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1CBC7373-E87C-4D6D-AEE2-A231292E2F11}"/>
              </a:ext>
            </a:extLst>
          </p:cNvPr>
          <p:cNvGrpSpPr/>
          <p:nvPr/>
        </p:nvGrpSpPr>
        <p:grpSpPr>
          <a:xfrm>
            <a:off x="20427875" y="23727952"/>
            <a:ext cx="5715006" cy="3460016"/>
            <a:chOff x="19173259" y="5057844"/>
            <a:chExt cx="5715006" cy="3460016"/>
          </a:xfrm>
        </p:grpSpPr>
        <p:cxnSp>
          <p:nvCxnSpPr>
            <p:cNvPr id="780" name="Straight Arrow Connector 779">
              <a:extLst>
                <a:ext uri="{FF2B5EF4-FFF2-40B4-BE49-F238E27FC236}">
                  <a16:creationId xmlns:a16="http://schemas.microsoft.com/office/drawing/2014/main" id="{06292C06-6182-47C3-A7C6-72CF902294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id="{944C467D-E6BA-4492-BBB4-AB6B66BD4094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3B1C711D-23A8-496A-A61B-E891AFD12B76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9B4FFE92-3AC7-4734-8318-8E7580DDC45C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784" name="Group 783">
              <a:extLst>
                <a:ext uri="{FF2B5EF4-FFF2-40B4-BE49-F238E27FC236}">
                  <a16:creationId xmlns:a16="http://schemas.microsoft.com/office/drawing/2014/main" id="{470260E3-F4C9-467A-BE45-25E34FA65977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90A0D939-228D-4CB7-806D-7C1FB7DB32F9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797" name="Rectangle 796">
                  <a:extLst>
                    <a:ext uri="{FF2B5EF4-FFF2-40B4-BE49-F238E27FC236}">
                      <a16:creationId xmlns:a16="http://schemas.microsoft.com/office/drawing/2014/main" id="{71B32E1D-9BC8-4F20-BCB8-FD83F42D2E85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798" name="Rectangle 797">
                  <a:extLst>
                    <a:ext uri="{FF2B5EF4-FFF2-40B4-BE49-F238E27FC236}">
                      <a16:creationId xmlns:a16="http://schemas.microsoft.com/office/drawing/2014/main" id="{2C3B6E88-CDF1-46ED-B5FB-C43A5B9FCEA7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799" name="Rectangle 798">
                  <a:extLst>
                    <a:ext uri="{FF2B5EF4-FFF2-40B4-BE49-F238E27FC236}">
                      <a16:creationId xmlns:a16="http://schemas.microsoft.com/office/drawing/2014/main" id="{043E0CC8-9E27-4B56-8947-7703E4468EFC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800" name="Straight Arrow Connector 799">
                  <a:extLst>
                    <a:ext uri="{FF2B5EF4-FFF2-40B4-BE49-F238E27FC236}">
                      <a16:creationId xmlns:a16="http://schemas.microsoft.com/office/drawing/2014/main" id="{E8C3CDA7-C581-4D9B-BD0F-9F103E1DC5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1" name="TextBox 800">
                  <a:extLst>
                    <a:ext uri="{FF2B5EF4-FFF2-40B4-BE49-F238E27FC236}">
                      <a16:creationId xmlns:a16="http://schemas.microsoft.com/office/drawing/2014/main" id="{4280B862-0E2D-466C-9E2B-669288A0E102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802" name="Straight Arrow Connector 801">
                  <a:extLst>
                    <a:ext uri="{FF2B5EF4-FFF2-40B4-BE49-F238E27FC236}">
                      <a16:creationId xmlns:a16="http://schemas.microsoft.com/office/drawing/2014/main" id="{E297EB11-23A7-437E-BC36-03679F03B0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3" name="TextBox 802">
                  <a:extLst>
                    <a:ext uri="{FF2B5EF4-FFF2-40B4-BE49-F238E27FC236}">
                      <a16:creationId xmlns:a16="http://schemas.microsoft.com/office/drawing/2014/main" id="{074AF0C2-F654-41F4-B8A8-5EC9D06B89CD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804" name="Rectangle 803">
                  <a:extLst>
                    <a:ext uri="{FF2B5EF4-FFF2-40B4-BE49-F238E27FC236}">
                      <a16:creationId xmlns:a16="http://schemas.microsoft.com/office/drawing/2014/main" id="{DC2B8696-AD9A-409A-A670-2CA979FC5E90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805" name="Straight Arrow Connector 804">
                  <a:extLst>
                    <a:ext uri="{FF2B5EF4-FFF2-40B4-BE49-F238E27FC236}">
                      <a16:creationId xmlns:a16="http://schemas.microsoft.com/office/drawing/2014/main" id="{AB03262C-679D-425D-849C-93DE4D707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6" name="TextBox 805">
                  <a:extLst>
                    <a:ext uri="{FF2B5EF4-FFF2-40B4-BE49-F238E27FC236}">
                      <a16:creationId xmlns:a16="http://schemas.microsoft.com/office/drawing/2014/main" id="{D2F8DE23-5837-4C65-AF2D-08EAA043DE54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807" name="Straight Arrow Connector 806">
                  <a:extLst>
                    <a:ext uri="{FF2B5EF4-FFF2-40B4-BE49-F238E27FC236}">
                      <a16:creationId xmlns:a16="http://schemas.microsoft.com/office/drawing/2014/main" id="{CBD14234-2A6B-4DA8-8363-B7AC7B995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8" name="TextBox 807">
                  <a:extLst>
                    <a:ext uri="{FF2B5EF4-FFF2-40B4-BE49-F238E27FC236}">
                      <a16:creationId xmlns:a16="http://schemas.microsoft.com/office/drawing/2014/main" id="{0388B516-BE51-45FC-BF44-1124288FC76B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809" name="Straight Arrow Connector 808">
                  <a:extLst>
                    <a:ext uri="{FF2B5EF4-FFF2-40B4-BE49-F238E27FC236}">
                      <a16:creationId xmlns:a16="http://schemas.microsoft.com/office/drawing/2014/main" id="{2329EC96-6517-4A6B-8415-C3F98AA84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10" name="TextBox 809">
                  <a:extLst>
                    <a:ext uri="{FF2B5EF4-FFF2-40B4-BE49-F238E27FC236}">
                      <a16:creationId xmlns:a16="http://schemas.microsoft.com/office/drawing/2014/main" id="{DA64789D-5520-4898-8D55-4551866DBE6E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811" name="TextBox 810">
                  <a:extLst>
                    <a:ext uri="{FF2B5EF4-FFF2-40B4-BE49-F238E27FC236}">
                      <a16:creationId xmlns:a16="http://schemas.microsoft.com/office/drawing/2014/main" id="{AF720E1E-AC1E-4006-882F-54490ED858C8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A99CC92B-0D83-4C6F-9C54-5B3447B47106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787" name="Group 786">
                <a:extLst>
                  <a:ext uri="{FF2B5EF4-FFF2-40B4-BE49-F238E27FC236}">
                    <a16:creationId xmlns:a16="http://schemas.microsoft.com/office/drawing/2014/main" id="{F1911E53-D575-4EFA-AECD-36491D497136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93" name="Rectangle 792">
                  <a:extLst>
                    <a:ext uri="{FF2B5EF4-FFF2-40B4-BE49-F238E27FC236}">
                      <a16:creationId xmlns:a16="http://schemas.microsoft.com/office/drawing/2014/main" id="{693DAF76-9216-4FA1-8534-006BE28F8D9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4" name="Rectangle 793">
                  <a:extLst>
                    <a:ext uri="{FF2B5EF4-FFF2-40B4-BE49-F238E27FC236}">
                      <a16:creationId xmlns:a16="http://schemas.microsoft.com/office/drawing/2014/main" id="{2ECB49E1-E287-4D81-BD57-5856F699161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DCB5B0A9-92E3-426B-A5CA-B0F3B2B20BE7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6" name="Rectangle 795">
                  <a:extLst>
                    <a:ext uri="{FF2B5EF4-FFF2-40B4-BE49-F238E27FC236}">
                      <a16:creationId xmlns:a16="http://schemas.microsoft.com/office/drawing/2014/main" id="{8DF7681A-8A26-420D-9E09-E742421EEF11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88" name="Group 787">
                <a:extLst>
                  <a:ext uri="{FF2B5EF4-FFF2-40B4-BE49-F238E27FC236}">
                    <a16:creationId xmlns:a16="http://schemas.microsoft.com/office/drawing/2014/main" id="{C17A0B2D-E7F1-43AC-8045-2DD017589040}"/>
                  </a:ext>
                </a:extLst>
              </p:cNvPr>
              <p:cNvGrpSpPr/>
              <p:nvPr/>
            </p:nvGrpSpPr>
            <p:grpSpPr>
              <a:xfrm>
                <a:off x="20978493" y="7642659"/>
                <a:ext cx="2538016" cy="381806"/>
                <a:chOff x="20978493" y="7293023"/>
                <a:chExt cx="2538016" cy="362791"/>
              </a:xfrm>
            </p:grpSpPr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FBC7B2D2-8FE2-496A-9065-6BB4BBB1CE71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6048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0" name="Rectangle 789">
                  <a:extLst>
                    <a:ext uri="{FF2B5EF4-FFF2-40B4-BE49-F238E27FC236}">
                      <a16:creationId xmlns:a16="http://schemas.microsoft.com/office/drawing/2014/main" id="{51D73CE5-8EB2-493D-B7D1-6870BEB43639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1" name="Rectangle 790">
                  <a:extLst>
                    <a:ext uri="{FF2B5EF4-FFF2-40B4-BE49-F238E27FC236}">
                      <a16:creationId xmlns:a16="http://schemas.microsoft.com/office/drawing/2014/main" id="{C879C844-24E2-4ED0-A578-CFC6F359AB1E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2" name="Rectangle 791">
                  <a:extLst>
                    <a:ext uri="{FF2B5EF4-FFF2-40B4-BE49-F238E27FC236}">
                      <a16:creationId xmlns:a16="http://schemas.microsoft.com/office/drawing/2014/main" id="{48A017AC-E2BA-44EB-BAA0-0A202A0B7E3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3" name="Arrow: Bent 22">
            <a:extLst>
              <a:ext uri="{FF2B5EF4-FFF2-40B4-BE49-F238E27FC236}">
                <a16:creationId xmlns:a16="http://schemas.microsoft.com/office/drawing/2014/main" id="{5EEFEA5B-425B-41E8-B032-BF148F7DF37E}"/>
              </a:ext>
            </a:extLst>
          </p:cNvPr>
          <p:cNvSpPr/>
          <p:nvPr/>
        </p:nvSpPr>
        <p:spPr>
          <a:xfrm rot="10800000" flipH="1">
            <a:off x="4350795" y="4854984"/>
            <a:ext cx="3191063" cy="2058855"/>
          </a:xfrm>
          <a:prstGeom prst="bentArrow">
            <a:avLst>
              <a:gd name="adj1" fmla="val 4103"/>
              <a:gd name="adj2" fmla="val 4210"/>
              <a:gd name="adj3" fmla="val 7111"/>
              <a:gd name="adj4" fmla="val 4177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35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9815</Words>
  <Application>Microsoft Office PowerPoint</Application>
  <PresentationFormat>Custom</PresentationFormat>
  <Paragraphs>2780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Shi</dc:creator>
  <cp:lastModifiedBy>Jia Shi</cp:lastModifiedBy>
  <cp:revision>3</cp:revision>
  <dcterms:created xsi:type="dcterms:W3CDTF">2021-12-22T15:16:43Z</dcterms:created>
  <dcterms:modified xsi:type="dcterms:W3CDTF">2022-01-15T14:30:19Z</dcterms:modified>
</cp:coreProperties>
</file>