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CEBCC-F8D8-4FCD-A1C1-4BADAE66DCDA}" v="13" dt="2023-05-18T16:40:35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dna_13@bk.ru" userId="7304c7bc50a56f30" providerId="LiveId" clId="{72ECEBCC-F8D8-4FCD-A1C1-4BADAE66DCDA}"/>
    <pc:docChg chg="undo redo custSel addSld delSld modSld">
      <pc:chgData name="ariadna_13@bk.ru" userId="7304c7bc50a56f30" providerId="LiveId" clId="{72ECEBCC-F8D8-4FCD-A1C1-4BADAE66DCDA}" dt="2023-05-18T16:41:01.886" v="162" actId="2696"/>
      <pc:docMkLst>
        <pc:docMk/>
      </pc:docMkLst>
      <pc:sldChg chg="modSp new mod">
        <pc:chgData name="ariadna_13@bk.ru" userId="7304c7bc50a56f30" providerId="LiveId" clId="{72ECEBCC-F8D8-4FCD-A1C1-4BADAE66DCDA}" dt="2023-05-18T16:37:30.922" v="154" actId="20577"/>
        <pc:sldMkLst>
          <pc:docMk/>
          <pc:sldMk cId="2043820881" sldId="256"/>
        </pc:sldMkLst>
        <pc:spChg chg="mod">
          <ac:chgData name="ariadna_13@bk.ru" userId="7304c7bc50a56f30" providerId="LiveId" clId="{72ECEBCC-F8D8-4FCD-A1C1-4BADAE66DCDA}" dt="2023-05-18T16:37:30.922" v="154" actId="20577"/>
          <ac:spMkLst>
            <pc:docMk/>
            <pc:sldMk cId="2043820881" sldId="256"/>
            <ac:spMk id="2" creationId="{D738E11F-F074-E49A-1F36-7FFA31CFC896}"/>
          </ac:spMkLst>
        </pc:spChg>
      </pc:sldChg>
      <pc:sldChg chg="addSp delSp modSp new del mod">
        <pc:chgData name="ariadna_13@bk.ru" userId="7304c7bc50a56f30" providerId="LiveId" clId="{72ECEBCC-F8D8-4FCD-A1C1-4BADAE66DCDA}" dt="2023-05-18T16:41:01.886" v="162" actId="2696"/>
        <pc:sldMkLst>
          <pc:docMk/>
          <pc:sldMk cId="2453316597" sldId="257"/>
        </pc:sldMkLst>
        <pc:spChg chg="mod">
          <ac:chgData name="ariadna_13@bk.ru" userId="7304c7bc50a56f30" providerId="LiveId" clId="{72ECEBCC-F8D8-4FCD-A1C1-4BADAE66DCDA}" dt="2023-05-18T16:33:23.173" v="16"/>
          <ac:spMkLst>
            <pc:docMk/>
            <pc:sldMk cId="2453316597" sldId="257"/>
            <ac:spMk id="2" creationId="{A18FA91E-D7C2-DF3B-EACF-6E777BA22EA2}"/>
          </ac:spMkLst>
        </pc:spChg>
        <pc:spChg chg="add del">
          <ac:chgData name="ariadna_13@bk.ru" userId="7304c7bc50a56f30" providerId="LiveId" clId="{72ECEBCC-F8D8-4FCD-A1C1-4BADAE66DCDA}" dt="2023-05-18T16:32:56.313" v="12"/>
          <ac:spMkLst>
            <pc:docMk/>
            <pc:sldMk cId="2453316597" sldId="257"/>
            <ac:spMk id="3" creationId="{FAF209F8-753D-FBA4-4D60-464F9218F144}"/>
          </ac:spMkLst>
        </pc:spChg>
        <pc:graphicFrameChg chg="add mod">
          <ac:chgData name="ariadna_13@bk.ru" userId="7304c7bc50a56f30" providerId="LiveId" clId="{72ECEBCC-F8D8-4FCD-A1C1-4BADAE66DCDA}" dt="2023-05-18T16:32:56.313" v="12"/>
          <ac:graphicFrameMkLst>
            <pc:docMk/>
            <pc:sldMk cId="2453316597" sldId="257"/>
            <ac:graphicFrameMk id="4" creationId="{FB4358AE-F470-2416-2300-25868C7974CA}"/>
          </ac:graphicFrameMkLst>
        </pc:graphicFrameChg>
      </pc:sldChg>
      <pc:sldChg chg="addSp delSp modSp new add del mod">
        <pc:chgData name="ariadna_13@bk.ru" userId="7304c7bc50a56f30" providerId="LiveId" clId="{72ECEBCC-F8D8-4FCD-A1C1-4BADAE66DCDA}" dt="2023-05-18T16:33:33.179" v="17"/>
        <pc:sldMkLst>
          <pc:docMk/>
          <pc:sldMk cId="688588646" sldId="258"/>
        </pc:sldMkLst>
        <pc:spChg chg="mod">
          <ac:chgData name="ariadna_13@bk.ru" userId="7304c7bc50a56f30" providerId="LiveId" clId="{72ECEBCC-F8D8-4FCD-A1C1-4BADAE66DCDA}" dt="2023-05-18T16:33:33.179" v="17"/>
          <ac:spMkLst>
            <pc:docMk/>
            <pc:sldMk cId="688588646" sldId="258"/>
            <ac:spMk id="2" creationId="{28948B5B-7B1E-62CE-C91D-A50C001AE48F}"/>
          </ac:spMkLst>
        </pc:spChg>
        <pc:spChg chg="del">
          <ac:chgData name="ariadna_13@bk.ru" userId="7304c7bc50a56f30" providerId="LiveId" clId="{72ECEBCC-F8D8-4FCD-A1C1-4BADAE66DCDA}" dt="2023-05-18T16:33:00.842" v="15"/>
          <ac:spMkLst>
            <pc:docMk/>
            <pc:sldMk cId="688588646" sldId="258"/>
            <ac:spMk id="3" creationId="{15279E07-F9A9-9CE6-45A6-7BB22E50B529}"/>
          </ac:spMkLst>
        </pc:spChg>
        <pc:graphicFrameChg chg="add mod">
          <ac:chgData name="ariadna_13@bk.ru" userId="7304c7bc50a56f30" providerId="LiveId" clId="{72ECEBCC-F8D8-4FCD-A1C1-4BADAE66DCDA}" dt="2023-05-18T16:32:53.557" v="9"/>
          <ac:graphicFrameMkLst>
            <pc:docMk/>
            <pc:sldMk cId="688588646" sldId="258"/>
            <ac:graphicFrameMk id="4" creationId="{6CAF654C-9A31-56E8-E53E-F0FCEC61E496}"/>
          </ac:graphicFrameMkLst>
        </pc:graphicFrameChg>
        <pc:graphicFrameChg chg="add mod">
          <ac:chgData name="ariadna_13@bk.ru" userId="7304c7bc50a56f30" providerId="LiveId" clId="{72ECEBCC-F8D8-4FCD-A1C1-4BADAE66DCDA}" dt="2023-05-18T16:33:00.842" v="15"/>
          <ac:graphicFrameMkLst>
            <pc:docMk/>
            <pc:sldMk cId="688588646" sldId="258"/>
            <ac:graphicFrameMk id="5" creationId="{6CAF654C-9A31-56E8-E53E-F0FCEC61E496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34:10.235" v="23" actId="14100"/>
        <pc:sldMkLst>
          <pc:docMk/>
          <pc:sldMk cId="3198675399" sldId="259"/>
        </pc:sldMkLst>
        <pc:spChg chg="mod">
          <ac:chgData name="ariadna_13@bk.ru" userId="7304c7bc50a56f30" providerId="LiveId" clId="{72ECEBCC-F8D8-4FCD-A1C1-4BADAE66DCDA}" dt="2023-05-18T16:33:46.570" v="19"/>
          <ac:spMkLst>
            <pc:docMk/>
            <pc:sldMk cId="3198675399" sldId="259"/>
            <ac:spMk id="2" creationId="{A9F606D7-9088-3686-AF97-579BE7BFBD68}"/>
          </ac:spMkLst>
        </pc:spChg>
        <pc:spChg chg="del">
          <ac:chgData name="ariadna_13@bk.ru" userId="7304c7bc50a56f30" providerId="LiveId" clId="{72ECEBCC-F8D8-4FCD-A1C1-4BADAE66DCDA}" dt="2023-05-18T16:33:59.528" v="21"/>
          <ac:spMkLst>
            <pc:docMk/>
            <pc:sldMk cId="3198675399" sldId="259"/>
            <ac:spMk id="3" creationId="{FFE82ADE-B92B-E132-6FE7-97FCA5C9561E}"/>
          </ac:spMkLst>
        </pc:spChg>
        <pc:graphicFrameChg chg="add mod">
          <ac:chgData name="ariadna_13@bk.ru" userId="7304c7bc50a56f30" providerId="LiveId" clId="{72ECEBCC-F8D8-4FCD-A1C1-4BADAE66DCDA}" dt="2023-05-18T16:34:10.235" v="23" actId="14100"/>
          <ac:graphicFrameMkLst>
            <pc:docMk/>
            <pc:sldMk cId="3198675399" sldId="259"/>
            <ac:graphicFrameMk id="4" creationId="{C3E08644-C429-7846-307E-70311D54066C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35:08.763" v="47" actId="20577"/>
        <pc:sldMkLst>
          <pc:docMk/>
          <pc:sldMk cId="3710525951" sldId="260"/>
        </pc:sldMkLst>
        <pc:spChg chg="mod">
          <ac:chgData name="ariadna_13@bk.ru" userId="7304c7bc50a56f30" providerId="LiveId" clId="{72ECEBCC-F8D8-4FCD-A1C1-4BADAE66DCDA}" dt="2023-05-18T16:35:08.763" v="47" actId="20577"/>
          <ac:spMkLst>
            <pc:docMk/>
            <pc:sldMk cId="3710525951" sldId="260"/>
            <ac:spMk id="2" creationId="{D53F7CA7-AB75-98AA-719E-3DE56C3E9DD4}"/>
          </ac:spMkLst>
        </pc:spChg>
        <pc:spChg chg="del">
          <ac:chgData name="ariadna_13@bk.ru" userId="7304c7bc50a56f30" providerId="LiveId" clId="{72ECEBCC-F8D8-4FCD-A1C1-4BADAE66DCDA}" dt="2023-05-18T16:34:53.404" v="26"/>
          <ac:spMkLst>
            <pc:docMk/>
            <pc:sldMk cId="3710525951" sldId="260"/>
            <ac:spMk id="3" creationId="{617D7457-449A-D227-5911-DE9FAEB2674A}"/>
          </ac:spMkLst>
        </pc:spChg>
        <pc:graphicFrameChg chg="add mod">
          <ac:chgData name="ariadna_13@bk.ru" userId="7304c7bc50a56f30" providerId="LiveId" clId="{72ECEBCC-F8D8-4FCD-A1C1-4BADAE66DCDA}" dt="2023-05-18T16:34:53.404" v="26"/>
          <ac:graphicFrameMkLst>
            <pc:docMk/>
            <pc:sldMk cId="3710525951" sldId="260"/>
            <ac:graphicFrameMk id="4" creationId="{42322C9D-745A-CD85-5C21-7CEA708A5850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35:29.035" v="69" actId="20577"/>
        <pc:sldMkLst>
          <pc:docMk/>
          <pc:sldMk cId="3774579456" sldId="261"/>
        </pc:sldMkLst>
        <pc:spChg chg="mod">
          <ac:chgData name="ariadna_13@bk.ru" userId="7304c7bc50a56f30" providerId="LiveId" clId="{72ECEBCC-F8D8-4FCD-A1C1-4BADAE66DCDA}" dt="2023-05-18T16:35:29.035" v="69" actId="20577"/>
          <ac:spMkLst>
            <pc:docMk/>
            <pc:sldMk cId="3774579456" sldId="261"/>
            <ac:spMk id="2" creationId="{6953389D-8C3D-1A47-8B7C-9801633F33E0}"/>
          </ac:spMkLst>
        </pc:spChg>
        <pc:spChg chg="del">
          <ac:chgData name="ariadna_13@bk.ru" userId="7304c7bc50a56f30" providerId="LiveId" clId="{72ECEBCC-F8D8-4FCD-A1C1-4BADAE66DCDA}" dt="2023-05-18T16:35:17.712" v="50"/>
          <ac:spMkLst>
            <pc:docMk/>
            <pc:sldMk cId="3774579456" sldId="261"/>
            <ac:spMk id="3" creationId="{6AC8B212-044A-1C03-DD4D-8743FB2DE847}"/>
          </ac:spMkLst>
        </pc:spChg>
        <pc:graphicFrameChg chg="add mod">
          <ac:chgData name="ariadna_13@bk.ru" userId="7304c7bc50a56f30" providerId="LiveId" clId="{72ECEBCC-F8D8-4FCD-A1C1-4BADAE66DCDA}" dt="2023-05-18T16:35:17.712" v="50"/>
          <ac:graphicFrameMkLst>
            <pc:docMk/>
            <pc:sldMk cId="3774579456" sldId="261"/>
            <ac:graphicFrameMk id="4" creationId="{136BA50B-87E6-E8A8-6A60-3FA790401142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36:07.822" v="114" actId="20577"/>
        <pc:sldMkLst>
          <pc:docMk/>
          <pc:sldMk cId="1333630515" sldId="262"/>
        </pc:sldMkLst>
        <pc:spChg chg="mod">
          <ac:chgData name="ariadna_13@bk.ru" userId="7304c7bc50a56f30" providerId="LiveId" clId="{72ECEBCC-F8D8-4FCD-A1C1-4BADAE66DCDA}" dt="2023-05-18T16:36:07.822" v="114" actId="20577"/>
          <ac:spMkLst>
            <pc:docMk/>
            <pc:sldMk cId="1333630515" sldId="262"/>
            <ac:spMk id="2" creationId="{0FF51042-A837-AB14-33B7-3C5C157DE9DA}"/>
          </ac:spMkLst>
        </pc:spChg>
        <pc:spChg chg="del">
          <ac:chgData name="ariadna_13@bk.ru" userId="7304c7bc50a56f30" providerId="LiveId" clId="{72ECEBCC-F8D8-4FCD-A1C1-4BADAE66DCDA}" dt="2023-05-18T16:35:49.854" v="72"/>
          <ac:spMkLst>
            <pc:docMk/>
            <pc:sldMk cId="1333630515" sldId="262"/>
            <ac:spMk id="3" creationId="{688A51C5-20AA-9E62-AD4F-C32735B6316D}"/>
          </ac:spMkLst>
        </pc:spChg>
        <pc:graphicFrameChg chg="add mod">
          <ac:chgData name="ariadna_13@bk.ru" userId="7304c7bc50a56f30" providerId="LiveId" clId="{72ECEBCC-F8D8-4FCD-A1C1-4BADAE66DCDA}" dt="2023-05-18T16:35:49.854" v="72"/>
          <ac:graphicFrameMkLst>
            <pc:docMk/>
            <pc:sldMk cId="1333630515" sldId="262"/>
            <ac:graphicFrameMk id="4" creationId="{1EECBAD2-D16C-E073-0A8C-7A27BC7BE1C2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37:07.908" v="137" actId="20577"/>
        <pc:sldMkLst>
          <pc:docMk/>
          <pc:sldMk cId="316697345" sldId="263"/>
        </pc:sldMkLst>
        <pc:spChg chg="mod">
          <ac:chgData name="ariadna_13@bk.ru" userId="7304c7bc50a56f30" providerId="LiveId" clId="{72ECEBCC-F8D8-4FCD-A1C1-4BADAE66DCDA}" dt="2023-05-18T16:37:07.908" v="137" actId="20577"/>
          <ac:spMkLst>
            <pc:docMk/>
            <pc:sldMk cId="316697345" sldId="263"/>
            <ac:spMk id="2" creationId="{D3C5D707-441D-78FA-6589-F64421AC10B1}"/>
          </ac:spMkLst>
        </pc:spChg>
        <pc:spChg chg="del">
          <ac:chgData name="ariadna_13@bk.ru" userId="7304c7bc50a56f30" providerId="LiveId" clId="{72ECEBCC-F8D8-4FCD-A1C1-4BADAE66DCDA}" dt="2023-05-18T16:36:29.949" v="117"/>
          <ac:spMkLst>
            <pc:docMk/>
            <pc:sldMk cId="316697345" sldId="263"/>
            <ac:spMk id="3" creationId="{30A4C02D-7CD8-6C81-F776-F2B0504339A5}"/>
          </ac:spMkLst>
        </pc:spChg>
        <pc:graphicFrameChg chg="add mod">
          <ac:chgData name="ariadna_13@bk.ru" userId="7304c7bc50a56f30" providerId="LiveId" clId="{72ECEBCC-F8D8-4FCD-A1C1-4BADAE66DCDA}" dt="2023-05-18T16:36:29.949" v="117"/>
          <ac:graphicFrameMkLst>
            <pc:docMk/>
            <pc:sldMk cId="316697345" sldId="263"/>
            <ac:graphicFrameMk id="4" creationId="{598034AA-B365-4664-95BF-A68CF7BB5392}"/>
          </ac:graphicFrameMkLst>
        </pc:graphicFrameChg>
      </pc:sldChg>
      <pc:sldChg chg="addSp delSp modSp new mod">
        <pc:chgData name="ariadna_13@bk.ru" userId="7304c7bc50a56f30" providerId="LiveId" clId="{72ECEBCC-F8D8-4FCD-A1C1-4BADAE66DCDA}" dt="2023-05-18T16:40:53.864" v="161" actId="20577"/>
        <pc:sldMkLst>
          <pc:docMk/>
          <pc:sldMk cId="78186129" sldId="264"/>
        </pc:sldMkLst>
        <pc:spChg chg="mod">
          <ac:chgData name="ariadna_13@bk.ru" userId="7304c7bc50a56f30" providerId="LiveId" clId="{72ECEBCC-F8D8-4FCD-A1C1-4BADAE66DCDA}" dt="2023-05-18T16:40:53.864" v="161" actId="20577"/>
          <ac:spMkLst>
            <pc:docMk/>
            <pc:sldMk cId="78186129" sldId="264"/>
            <ac:spMk id="2" creationId="{459407DC-D3BD-97BF-CC4E-BE1A02B1EB55}"/>
          </ac:spMkLst>
        </pc:spChg>
        <pc:spChg chg="del">
          <ac:chgData name="ariadna_13@bk.ru" userId="7304c7bc50a56f30" providerId="LiveId" clId="{72ECEBCC-F8D8-4FCD-A1C1-4BADAE66DCDA}" dt="2023-05-18T16:40:35.202" v="157"/>
          <ac:spMkLst>
            <pc:docMk/>
            <pc:sldMk cId="78186129" sldId="264"/>
            <ac:spMk id="3" creationId="{8FB26DDE-2019-0341-CF9A-2392221CBFD6}"/>
          </ac:spMkLst>
        </pc:spChg>
        <pc:graphicFrameChg chg="add mod">
          <ac:chgData name="ariadna_13@bk.ru" userId="7304c7bc50a56f30" providerId="LiveId" clId="{72ECEBCC-F8D8-4FCD-A1C1-4BADAE66DCDA}" dt="2023-05-18T16:40:35.202" v="157"/>
          <ac:graphicFrameMkLst>
            <pc:docMk/>
            <pc:sldMk cId="78186129" sldId="264"/>
            <ac:graphicFrameMk id="4" creationId="{FB4358AE-F470-2416-2300-25868C7974C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0;&#1091;&#1088;&#1089;&#1086;&#1074;&#1072;&#1103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04c7bc50a56f30/&#1056;&#1072;&#1073;&#1086;&#1095;&#1080;&#1081;%20&#1089;&#1090;&#1086;&#1083;/&#1060;&#1072;&#1081;&#1083;&#1099;%20&#1069;&#1082;&#1089;&#1077;&#1083;&#1100;/&#1059;&#1095;&#1077;&#1073;&#1072;/&#1055;&#1086;&#1088;&#1090;&#1092;&#1086;&#1083;&#1080;&#1086;/&#1050;&#1072;&#1083;&#1100;&#1082;&#1091;&#1083;&#1103;&#1090;&#1086;&#1088;%20&#1102;&#1085;&#1080;&#1090;-&#1101;&#1082;&#1086;&#1085;&#1086;&#1084;&#1080;&#1082;&#108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Интенсивность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'[Калькулятор юнит-экономики.xlsx]Презентация'!$C$4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2">
                  <a:lumMod val="40000"/>
                  <a:lumOff val="60000"/>
                  <a:alpha val="9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'[Калькулятор юнит-экономики.xlsx]Презентация'!$A$5:$A$10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'[Калькулятор юнит-экономики.xlsx]Презентация'!$C$5:$C$10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0-4C04-8859-9A5E5ACAE7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8830447"/>
        <c:axId val="823280975"/>
      </c:barChart>
      <c:lineChart>
        <c:grouping val="stacked"/>
        <c:varyColors val="0"/>
        <c:ser>
          <c:idx val="1"/>
          <c:order val="1"/>
          <c:tx>
            <c:strRef>
              <c:f>'[Калькулятор юнит-экономики.xlsx]Презентация'!$D$4</c:f>
              <c:strCache>
                <c:ptCount val="1"/>
                <c:pt idx="0">
                  <c:v>Интенсивность просмотров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spPr>
                <a:solidFill>
                  <a:schemeClr val="accent2">
                    <a:lumMod val="40000"/>
                    <a:lumOff val="60000"/>
                    <a:alpha val="43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0902668416447932E-2"/>
                      <c:h val="6.01159230096237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BE0-4C04-8859-9A5E5ACAE7AC}"/>
                </c:ext>
              </c:extLst>
            </c:dLbl>
            <c:spPr>
              <a:solidFill>
                <a:schemeClr val="accent2">
                  <a:lumMod val="40000"/>
                  <a:lumOff val="60000"/>
                  <a:alpha val="4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'[Калькулятор юнит-экономики.xlsx]Презентация'!$A$5:$A$10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'[Калькулятор юнит-экономики.xlsx]Презентация'!$D$5:$D$10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E0-4C04-8859-9A5E5ACAE7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8823487"/>
        <c:axId val="823289615"/>
      </c:lineChart>
      <c:catAx>
        <c:axId val="818830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3280975"/>
        <c:crosses val="autoZero"/>
        <c:auto val="1"/>
        <c:lblAlgn val="ctr"/>
        <c:lblOffset val="100"/>
        <c:noMultiLvlLbl val="0"/>
      </c:catAx>
      <c:valAx>
        <c:axId val="82328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8830447"/>
        <c:crosses val="autoZero"/>
        <c:crossBetween val="between"/>
      </c:valAx>
      <c:valAx>
        <c:axId val="82328961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8823487"/>
        <c:crosses val="max"/>
        <c:crossBetween val="between"/>
      </c:valAx>
      <c:catAx>
        <c:axId val="818823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32896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Пользовательский </a:t>
            </a:r>
            <a:r>
              <a:rPr lang="en-US"/>
              <a:t>Retention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Презентация!$E$17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Презентация!$A$18:$A$23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Презентация!$E$18:$E$23</c:f>
              <c:numCache>
                <c:formatCode>0.00%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8-4040-B0C6-88ED7D6757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2644655"/>
        <c:axId val="823293935"/>
      </c:barChart>
      <c:catAx>
        <c:axId val="342644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</a:t>
                </a:r>
              </a:p>
            </c:rich>
          </c:tx>
          <c:layout>
            <c:manualLayout>
              <c:xMode val="edge"/>
              <c:yMode val="edge"/>
              <c:x val="0.48229746281714786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3293935"/>
        <c:crosses val="autoZero"/>
        <c:auto val="1"/>
        <c:lblAlgn val="ctr"/>
        <c:lblOffset val="100"/>
        <c:noMultiLvlLbl val="0"/>
      </c:catAx>
      <c:valAx>
        <c:axId val="82329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Retention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264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Просмотры в будни и выходные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Презентация!$B$31</c:f>
              <c:strCache>
                <c:ptCount val="1"/>
                <c:pt idx="0">
                  <c:v>Будни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2">
                  <a:lumMod val="40000"/>
                  <a:lumOff val="60000"/>
                  <a:alpha val="44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Презентация!$B$35:$B$58</c:f>
              <c:numCache>
                <c:formatCode>General</c:formatCode>
                <c:ptCount val="24"/>
                <c:pt idx="0">
                  <c:v>2436</c:v>
                </c:pt>
                <c:pt idx="1">
                  <c:v>1770</c:v>
                </c:pt>
                <c:pt idx="2">
                  <c:v>1497</c:v>
                </c:pt>
                <c:pt idx="3">
                  <c:v>1253</c:v>
                </c:pt>
                <c:pt idx="4">
                  <c:v>1237</c:v>
                </c:pt>
                <c:pt idx="5">
                  <c:v>1182</c:v>
                </c:pt>
                <c:pt idx="6">
                  <c:v>1142</c:v>
                </c:pt>
                <c:pt idx="7">
                  <c:v>1277</c:v>
                </c:pt>
                <c:pt idx="8">
                  <c:v>1394</c:v>
                </c:pt>
                <c:pt idx="9">
                  <c:v>1663</c:v>
                </c:pt>
                <c:pt idx="10">
                  <c:v>2119</c:v>
                </c:pt>
                <c:pt idx="11">
                  <c:v>2703</c:v>
                </c:pt>
                <c:pt idx="12">
                  <c:v>3687</c:v>
                </c:pt>
                <c:pt idx="13">
                  <c:v>4628</c:v>
                </c:pt>
                <c:pt idx="14">
                  <c:v>5747</c:v>
                </c:pt>
                <c:pt idx="15">
                  <c:v>6939</c:v>
                </c:pt>
                <c:pt idx="16">
                  <c:v>7424</c:v>
                </c:pt>
                <c:pt idx="17">
                  <c:v>7878</c:v>
                </c:pt>
                <c:pt idx="18">
                  <c:v>7662</c:v>
                </c:pt>
                <c:pt idx="19">
                  <c:v>6995</c:v>
                </c:pt>
                <c:pt idx="20">
                  <c:v>6267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8-4DFE-838A-59254267A268}"/>
            </c:ext>
          </c:extLst>
        </c:ser>
        <c:ser>
          <c:idx val="2"/>
          <c:order val="1"/>
          <c:tx>
            <c:strRef>
              <c:f>Презентация!$C$31</c:f>
              <c:strCache>
                <c:ptCount val="1"/>
                <c:pt idx="0">
                  <c:v>Выходные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3">
                  <a:lumMod val="40000"/>
                  <a:lumOff val="60000"/>
                  <a:alpha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Презентация!$C$35:$C$58</c:f>
              <c:numCache>
                <c:formatCode>General</c:formatCode>
                <c:ptCount val="24"/>
                <c:pt idx="0">
                  <c:v>1316</c:v>
                </c:pt>
                <c:pt idx="1">
                  <c:v>1122</c:v>
                </c:pt>
                <c:pt idx="2">
                  <c:v>883</c:v>
                </c:pt>
                <c:pt idx="3">
                  <c:v>758</c:v>
                </c:pt>
                <c:pt idx="4">
                  <c:v>724</c:v>
                </c:pt>
                <c:pt idx="5">
                  <c:v>799</c:v>
                </c:pt>
                <c:pt idx="6">
                  <c:v>766</c:v>
                </c:pt>
                <c:pt idx="7">
                  <c:v>872</c:v>
                </c:pt>
                <c:pt idx="8">
                  <c:v>960</c:v>
                </c:pt>
                <c:pt idx="9">
                  <c:v>1103</c:v>
                </c:pt>
                <c:pt idx="10">
                  <c:v>1245</c:v>
                </c:pt>
                <c:pt idx="11">
                  <c:v>1674</c:v>
                </c:pt>
                <c:pt idx="12">
                  <c:v>2016</c:v>
                </c:pt>
                <c:pt idx="13">
                  <c:v>2670</c:v>
                </c:pt>
                <c:pt idx="14">
                  <c:v>3178</c:v>
                </c:pt>
                <c:pt idx="15">
                  <c:v>3560</c:v>
                </c:pt>
                <c:pt idx="16">
                  <c:v>3904</c:v>
                </c:pt>
                <c:pt idx="17">
                  <c:v>4123</c:v>
                </c:pt>
                <c:pt idx="18">
                  <c:v>3994</c:v>
                </c:pt>
                <c:pt idx="19">
                  <c:v>3917</c:v>
                </c:pt>
                <c:pt idx="20">
                  <c:v>3597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8-4DFE-838A-59254267A2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0758895"/>
        <c:axId val="823388975"/>
      </c:lineChart>
      <c:catAx>
        <c:axId val="830758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 по Москве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3388975"/>
        <c:crosses val="autoZero"/>
        <c:auto val="1"/>
        <c:lblAlgn val="ctr"/>
        <c:lblOffset val="100"/>
        <c:noMultiLvlLbl val="0"/>
      </c:catAx>
      <c:valAx>
        <c:axId val="8233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75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Просмотры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'2. Активность'!$B$2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 Активность'!$A$3:$A$8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'2. Активность'!$B$3:$B$8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1C-48D0-BA66-283A1AAE82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06712047"/>
        <c:axId val="606702063"/>
      </c:lineChart>
      <c:catAx>
        <c:axId val="60671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702063"/>
        <c:crosses val="autoZero"/>
        <c:auto val="1"/>
        <c:lblAlgn val="ctr"/>
        <c:lblOffset val="100"/>
        <c:noMultiLvlLbl val="0"/>
      </c:catAx>
      <c:valAx>
        <c:axId val="60670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просмотров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71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Подписки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'2. Активность'!$B$22</c:f>
              <c:strCache>
                <c:ptCount val="1"/>
                <c:pt idx="0">
                  <c:v>Количество подписок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 Активность'!$A$23:$A$29</c:f>
              <c:strCache>
                <c:ptCount val="7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  <c:pt idx="6">
                  <c:v>сен</c:v>
                </c:pt>
              </c:strCache>
            </c:strRef>
          </c:cat>
          <c:val>
            <c:numRef>
              <c:f>'2. Активность'!$B$23:$B$29</c:f>
              <c:numCache>
                <c:formatCode>General</c:formatCode>
                <c:ptCount val="7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0A-4D19-963A-5983915212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07847583"/>
        <c:axId val="421599727"/>
      </c:lineChart>
      <c:catAx>
        <c:axId val="100784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baseline="0">
                    <a:effectLst/>
                  </a:rPr>
                  <a:t>Месяц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1599727"/>
        <c:crosses val="autoZero"/>
        <c:auto val="1"/>
        <c:lblAlgn val="ctr"/>
        <c:lblOffset val="100"/>
        <c:noMultiLvlLbl val="0"/>
      </c:catAx>
      <c:valAx>
        <c:axId val="42159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подписок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784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Пользователи по часовым поясам</a:t>
            </a:r>
          </a:p>
        </c:rich>
      </c:tx>
      <c:layout>
        <c:manualLayout>
          <c:xMode val="edge"/>
          <c:yMode val="edge"/>
          <c:x val="0.24184711286089239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'3. Визуализация по час.пояс.'!$B$29</c:f>
              <c:strCache>
                <c:ptCount val="1"/>
                <c:pt idx="0">
                  <c:v>Количество пользователей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'3. Визуализация по час.пояс.'!$A$30:$A$51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UTC+10</c:v>
                </c:pt>
                <c:pt idx="3">
                  <c:v>UTC+11</c:v>
                </c:pt>
                <c:pt idx="4">
                  <c:v>UTC+12</c:v>
                </c:pt>
                <c:pt idx="5">
                  <c:v>UTC+2</c:v>
                </c:pt>
                <c:pt idx="6">
                  <c:v>UTC+3</c:v>
                </c:pt>
                <c:pt idx="7">
                  <c:v>UTC+4</c:v>
                </c:pt>
                <c:pt idx="8">
                  <c:v>UTC+5</c:v>
                </c:pt>
                <c:pt idx="9">
                  <c:v>UTC+6</c:v>
                </c:pt>
                <c:pt idx="10">
                  <c:v>UTC+7</c:v>
                </c:pt>
                <c:pt idx="11">
                  <c:v>UTC+8</c:v>
                </c:pt>
                <c:pt idx="12">
                  <c:v>UTC+9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'3. Визуализация по час.пояс.'!$B$30:$B$51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36</c:v>
                </c:pt>
                <c:pt idx="3">
                  <c:v>55</c:v>
                </c:pt>
                <c:pt idx="4">
                  <c:v>68</c:v>
                </c:pt>
                <c:pt idx="5">
                  <c:v>3214</c:v>
                </c:pt>
                <c:pt idx="6">
                  <c:v>2164</c:v>
                </c:pt>
                <c:pt idx="7">
                  <c:v>483</c:v>
                </c:pt>
                <c:pt idx="8">
                  <c:v>342</c:v>
                </c:pt>
                <c:pt idx="9">
                  <c:v>303</c:v>
                </c:pt>
                <c:pt idx="10">
                  <c:v>355</c:v>
                </c:pt>
                <c:pt idx="11">
                  <c:v>99</c:v>
                </c:pt>
                <c:pt idx="12">
                  <c:v>139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8-4AA9-8B25-7EA94C2DE6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3629919"/>
        <c:axId val="553631999"/>
      </c:barChart>
      <c:catAx>
        <c:axId val="553629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Часовой пояс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631999"/>
        <c:crosses val="autoZero"/>
        <c:auto val="1"/>
        <c:lblAlgn val="ctr"/>
        <c:lblOffset val="100"/>
        <c:noMultiLvlLbl val="0"/>
      </c:catAx>
      <c:valAx>
        <c:axId val="55363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62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Доходы</a:t>
            </a:r>
            <a:r>
              <a:rPr lang="ru-RU" baseline="0"/>
              <a:t> и расходы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Финансы!$G$1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5154575840244764E-2"/>
                  <c:y val="-3.460961895573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BA-4CE6-A9AC-F01B1FA351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Финансы!$G$2:$G$7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7C-455E-826D-29F6280A6C46}"/>
            </c:ext>
          </c:extLst>
        </c:ser>
        <c:ser>
          <c:idx val="1"/>
          <c:order val="1"/>
          <c:tx>
            <c:strRef>
              <c:f>Финансы!$J$1</c:f>
              <c:strCache>
                <c:ptCount val="1"/>
                <c:pt idx="0">
                  <c:v>Расходы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2.5146668369814287E-2"/>
                  <c:y val="-0.120199340201051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BA-4CE6-A9AC-F01B1FA351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C0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Финансы!$J$2:$J$7</c:f>
              <c:numCache>
                <c:formatCode>_("₽"* #,##0.00_);_("₽"* \(#,##0.00\);_("₽"* "-"??_);_(@_)</c:formatCode>
                <c:ptCount val="6"/>
                <c:pt idx="0">
                  <c:v>1405731</c:v>
                </c:pt>
                <c:pt idx="1">
                  <c:v>11419571.900826447</c:v>
                </c:pt>
                <c:pt idx="2">
                  <c:v>9854785.1239669416</c:v>
                </c:pt>
                <c:pt idx="3">
                  <c:v>9665576.8595041335</c:v>
                </c:pt>
                <c:pt idx="4">
                  <c:v>7282209.9173553716</c:v>
                </c:pt>
                <c:pt idx="5">
                  <c:v>2394171.9008264462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7C-455E-826D-29F6280A6C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8864431"/>
        <c:axId val="618869423"/>
      </c:lineChart>
      <c:catAx>
        <c:axId val="618864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</a:t>
                </a:r>
              </a:p>
            </c:rich>
          </c:tx>
          <c:layout>
            <c:manualLayout>
              <c:xMode val="edge"/>
              <c:yMode val="edge"/>
              <c:x val="0.51729835190068219"/>
              <c:y val="0.8383394022387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8869423"/>
        <c:crosses val="autoZero"/>
        <c:auto val="1"/>
        <c:lblAlgn val="ctr"/>
        <c:lblOffset val="100"/>
        <c:noMultiLvlLbl val="0"/>
      </c:catAx>
      <c:valAx>
        <c:axId val="61886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Сумма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88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8688A-A188-01F6-878C-53C66496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72BDE-DFC5-A6C7-A246-BAE9CDBFA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CA786-8142-FA48-F227-190D0784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34F82-DB8C-5D90-981E-4C4BDD46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B9167-1A36-FE3A-C38D-C4AA094F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43A7C-39B1-8EB3-78F7-9DE38599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A8F30-7CA7-D6FC-4431-AFC82CDF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07809-BBDA-3D6C-AAC5-84587388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5F89C-B0FC-7AC9-9824-354F1129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D4112-9710-1068-C022-DF43C6C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5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FBCCA-9114-09F3-DF94-4C4FDE7C8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285EA4-C4DD-D30C-6F64-D3F316BF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B91712-BEFE-0848-E6A6-95FBB638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58FB7-2C00-EC85-50C5-CFAB2768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77065-6BB4-32CA-25B8-0EEFC3B5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3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EE3F5-42F5-3B44-9CA2-078D9341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CB25F-55ED-F756-DCCD-B4179BE3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4BD25-A757-78BE-05C1-FBAA44AB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65BFC-4A0E-ABF7-BA5E-3198F65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974DF-6484-EF43-4378-B125FFAE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6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A0C35-9146-E1A0-FD81-AB5FFA35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9AFCC-7CC3-5AC6-160A-C574DA13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76726-A565-CBB8-58F0-34B267B9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CA7A3-4CDA-151F-A6BF-5DF1D713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321027-5C36-56C2-B2EF-5EA3535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733DA-FF19-F0DE-C618-307C0EB4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A524F-CC5A-FCC3-F21C-E0F437D9F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71612-FEA6-BC23-37B7-4D40FB27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EDE79-37B4-DA55-1FF6-AF34093B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E6DE0-0AD6-D046-C15C-BAE135D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A755F-69BC-E9E2-A788-C032687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55AC6-40D8-FF03-28A4-FD8E912D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32DC0-2A76-FAE0-DDE5-2609490EC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5A8FF-8F0A-39E7-979A-6BED3610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D7BC8D-28A2-23A1-19E8-FCD161D33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D140EE-A606-469E-E0C8-B73857A32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774A12-03FA-C902-D34A-026AC7F3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76580C-0EBB-1B4A-3DBC-18E8E32D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22ED57-660A-6279-5514-8EA2632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B133C-1090-E7CF-2074-DCBA5A03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95E7B0-89D1-9248-54BD-1688BEF5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CE6457-C6D5-9A47-328D-E183F7E0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DEAF10-3C76-EC29-5040-7A66EDBC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32D-ED05-9EF3-023F-344706EE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3A0D55-B880-27A1-E5D0-485C2BA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58C0BB-0239-264B-0373-64C98C59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2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D5116-8298-1355-07B6-F7763507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AB9A1-F7CB-8773-33CF-0A61F69F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DF4F69-FA88-6EFE-F432-95D35638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3785F4-432D-111F-7A41-0691F29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017335-23D4-204D-D7B2-36013D07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5320E7-CDBE-5296-07C6-9EC9561D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CF95A-A328-A053-57D3-95CA5B3F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402A1A-FEE6-ABA9-B2D0-55CDBAF65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0D5B8-B42E-636B-C132-C5A9B411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49886-1F13-F219-224D-554CFE0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525615-6BF4-C204-8B61-7F6882D8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133208-8478-98C6-7516-67F1DEB6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04254-491D-5A1D-15F5-B0AC916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15C2F0-BB31-66A3-CA6D-F4760F31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57047-D944-83FD-F708-7F726D353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2B80-5909-4163-B882-1B5BBD0EB5D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D74D5-8113-A181-4C6D-1CBCA3A6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C6245-F80F-9CE6-5577-465714332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0652-5003-4AFD-BFF7-F8F0C00F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8E11F-F074-E49A-1F36-7FFA31CFC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Он-лайн кинотеатр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F770AD-FC41-2B21-C7A3-AB48A5650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07DC-D3BD-97BF-CC4E-BE1A02B1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Интенсивность просмотров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B4358AE-F470-2416-2300-25868C7974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1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48B5B-7B1E-62CE-C91D-A50C001A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 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CAF654C-9A31-56E8-E53E-F0FCEC61E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85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06D7-9088-3686-AF97-579BE7BF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просмотров по суточным часам (0-23) в разрезе будние-выходные   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3E08644-C429-7846-307E-70311D540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00302"/>
              </p:ext>
            </p:extLst>
          </p:nvPr>
        </p:nvGraphicFramePr>
        <p:xfrm>
          <a:off x="391887" y="1825625"/>
          <a:ext cx="11478984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67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F7CA7-AB75-98AA-719E-3DE56C3E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просмотров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2322C9D-745A-CD85-5C21-7CEA708A58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52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3389D-8C3D-1A47-8B7C-9801633F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подписок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36BA50B-87E6-E8A8-6A60-3FA7904011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45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51042-A837-AB14-33B7-3C5C157D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пользователей по часовым поясам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ECBAD2-D16C-E073-0A8C-7A27BC7BE1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6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5D707-441D-78FA-6589-F64421A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Доходы и расходы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98034AA-B365-4664-95BF-A68CF7BB53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97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Он-лайн кинотеатр</vt:lpstr>
      <vt:lpstr>Интенсивность просмотров</vt:lpstr>
      <vt:lpstr>Пользовательский Retention </vt:lpstr>
      <vt:lpstr>Распределение просмотров по суточным часам (0-23) в разрезе будние-выходные   </vt:lpstr>
      <vt:lpstr>Активность просмотров</vt:lpstr>
      <vt:lpstr>Активность подписок</vt:lpstr>
      <vt:lpstr>Количество пользователей по часовым поясам</vt:lpstr>
      <vt:lpstr>Доходы и расходы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Он-лайн кинотеатр</dc:title>
  <dc:creator>ariadna_13@bk.ru</dc:creator>
  <cp:lastModifiedBy>ariadna_13@bk.ru</cp:lastModifiedBy>
  <cp:revision>1</cp:revision>
  <dcterms:created xsi:type="dcterms:W3CDTF">2023-05-18T16:31:42Z</dcterms:created>
  <dcterms:modified xsi:type="dcterms:W3CDTF">2023-05-18T16:41:03Z</dcterms:modified>
</cp:coreProperties>
</file>