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1" r:id="rId3"/>
    <p:sldId id="256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-2264" y="-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81E20-616C-458A-8216-42A22E956BB2}" type="datetimeFigureOut">
              <a:rPr lang="de-CH" smtClean="0"/>
              <a:t>03/05/14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50754-A011-449A-B7FE-B224DEC4FE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355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7560-9510-4A8F-9B58-65804F1D7D60}" type="datetimeFigureOut">
              <a:rPr lang="de-CH" smtClean="0"/>
              <a:t>03/05/14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ACDE-D65A-4A44-9ED4-55B7774A514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712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7560-9510-4A8F-9B58-65804F1D7D60}" type="datetimeFigureOut">
              <a:rPr lang="de-CH" smtClean="0"/>
              <a:t>03/05/14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ACDE-D65A-4A44-9ED4-55B7774A514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416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7560-9510-4A8F-9B58-65804F1D7D60}" type="datetimeFigureOut">
              <a:rPr lang="de-CH" smtClean="0"/>
              <a:t>03/05/14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ACDE-D65A-4A44-9ED4-55B7774A514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785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7560-9510-4A8F-9B58-65804F1D7D60}" type="datetimeFigureOut">
              <a:rPr lang="de-CH" smtClean="0"/>
              <a:t>03/05/14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ACDE-D65A-4A44-9ED4-55B7774A514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434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7560-9510-4A8F-9B58-65804F1D7D60}" type="datetimeFigureOut">
              <a:rPr lang="de-CH" smtClean="0"/>
              <a:t>03/05/14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ACDE-D65A-4A44-9ED4-55B7774A514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661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7560-9510-4A8F-9B58-65804F1D7D60}" type="datetimeFigureOut">
              <a:rPr lang="de-CH" smtClean="0"/>
              <a:t>03/05/14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ACDE-D65A-4A44-9ED4-55B7774A514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93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7560-9510-4A8F-9B58-65804F1D7D60}" type="datetimeFigureOut">
              <a:rPr lang="de-CH" smtClean="0"/>
              <a:t>03/05/14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ACDE-D65A-4A44-9ED4-55B7774A514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92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7560-9510-4A8F-9B58-65804F1D7D60}" type="datetimeFigureOut">
              <a:rPr lang="de-CH" smtClean="0"/>
              <a:t>03/05/14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ACDE-D65A-4A44-9ED4-55B7774A514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338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7560-9510-4A8F-9B58-65804F1D7D60}" type="datetimeFigureOut">
              <a:rPr lang="de-CH" smtClean="0"/>
              <a:t>03/05/14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ACDE-D65A-4A44-9ED4-55B7774A514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521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7560-9510-4A8F-9B58-65804F1D7D60}" type="datetimeFigureOut">
              <a:rPr lang="de-CH" smtClean="0"/>
              <a:t>03/05/14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ACDE-D65A-4A44-9ED4-55B7774A514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800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7560-9510-4A8F-9B58-65804F1D7D60}" type="datetimeFigureOut">
              <a:rPr lang="de-CH" smtClean="0"/>
              <a:t>03/05/14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ACDE-D65A-4A44-9ED4-55B7774A514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604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A7560-9510-4A8F-9B58-65804F1D7D60}" type="datetimeFigureOut">
              <a:rPr lang="de-CH" smtClean="0"/>
              <a:t>03/05/14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2ACDE-D65A-4A44-9ED4-55B7774A514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025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Manual.pptx</a:t>
            </a:r>
            <a:endParaRPr lang="de-C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Note: This file contains the figures presented in the docx file of the same name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6420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66555" y="233645"/>
            <a:ext cx="3555395" cy="2682914"/>
            <a:chOff x="870714" y="677945"/>
            <a:chExt cx="3393253" cy="25929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t="55554" r="3050"/>
            <a:stretch/>
          </p:blipFill>
          <p:spPr>
            <a:xfrm>
              <a:off x="870714" y="1072324"/>
              <a:ext cx="3316025" cy="219852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r="1301" b="93495"/>
            <a:stretch/>
          </p:blipFill>
          <p:spPr>
            <a:xfrm>
              <a:off x="888100" y="677945"/>
              <a:ext cx="3375867" cy="321764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-1" r="24213"/>
          <a:stretch/>
        </p:blipFill>
        <p:spPr>
          <a:xfrm>
            <a:off x="521549" y="3248239"/>
            <a:ext cx="3555395" cy="31060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14835" b="16438"/>
          <a:stretch/>
        </p:blipFill>
        <p:spPr>
          <a:xfrm>
            <a:off x="4662010" y="3244048"/>
            <a:ext cx="4401229" cy="21201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21174" b="75462"/>
          <a:stretch/>
        </p:blipFill>
        <p:spPr>
          <a:xfrm>
            <a:off x="4647546" y="5769260"/>
            <a:ext cx="4424954" cy="9901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t="45975"/>
          <a:stretch/>
        </p:blipFill>
        <p:spPr>
          <a:xfrm>
            <a:off x="4707015" y="233645"/>
            <a:ext cx="4221450" cy="26552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-18510" y="-126395"/>
            <a:ext cx="502261" cy="5847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1.</a:t>
            </a:r>
            <a:endParaRPr lang="en-US" sz="3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76945" y="-126395"/>
            <a:ext cx="502261" cy="5847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2</a:t>
            </a: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.</a:t>
            </a:r>
            <a:endParaRPr lang="en-US" sz="3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2934234"/>
            <a:ext cx="502261" cy="5847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3</a:t>
            </a: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.</a:t>
            </a:r>
            <a:endParaRPr lang="en-US" sz="3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59749" y="2889229"/>
            <a:ext cx="502261" cy="5847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4.</a:t>
            </a:r>
            <a:endParaRPr lang="en-US" sz="3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37086" y="6129300"/>
            <a:ext cx="360040" cy="270030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59749" y="5454514"/>
            <a:ext cx="502261" cy="5847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5</a:t>
            </a: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.</a:t>
            </a:r>
            <a:endParaRPr lang="en-US" sz="3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22250" y="2303875"/>
            <a:ext cx="990110" cy="360040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797025" y="3519012"/>
            <a:ext cx="270030" cy="270030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63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grpSp>
        <p:nvGrpSpPr>
          <p:cNvPr id="10" name="Group 9"/>
          <p:cNvGrpSpPr/>
          <p:nvPr/>
        </p:nvGrpSpPr>
        <p:grpSpPr>
          <a:xfrm>
            <a:off x="-1" y="1290375"/>
            <a:ext cx="9144001" cy="3172853"/>
            <a:chOff x="-1" y="1290375"/>
            <a:chExt cx="9144001" cy="317285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381376"/>
              <a:ext cx="4707015" cy="2990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5535" y="1290375"/>
              <a:ext cx="4230470" cy="3172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Down Arrow 5"/>
            <p:cNvSpPr/>
            <p:nvPr/>
          </p:nvSpPr>
          <p:spPr>
            <a:xfrm rot="10800000">
              <a:off x="6619152" y="2319115"/>
              <a:ext cx="238274" cy="271718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7" name="Down Arrow 6"/>
            <p:cNvSpPr/>
            <p:nvPr/>
          </p:nvSpPr>
          <p:spPr>
            <a:xfrm rot="10800000">
              <a:off x="2321749" y="3005274"/>
              <a:ext cx="238274" cy="271718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0" y="3448050"/>
              <a:ext cx="914400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7448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783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8670"/>
            <a:ext cx="4040188" cy="639762"/>
          </a:xfrm>
        </p:spPr>
        <p:txBody>
          <a:bodyPr>
            <a:normAutofit fontScale="92500" lnSpcReduction="20000"/>
          </a:bodyPr>
          <a:lstStyle/>
          <a:p>
            <a:r>
              <a:rPr lang="de-CH" dirty="0" smtClean="0"/>
              <a:t>Count scan events from beginning (Nprep is set)</a:t>
            </a: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458670"/>
            <a:ext cx="4041775" cy="639762"/>
          </a:xfrm>
        </p:spPr>
        <p:txBody>
          <a:bodyPr>
            <a:normAutofit fontScale="92500" lnSpcReduction="20000"/>
          </a:bodyPr>
          <a:lstStyle/>
          <a:p>
            <a:r>
              <a:rPr lang="de-CH" dirty="0" smtClean="0"/>
              <a:t>Count Scan Events from end of logfile</a:t>
            </a:r>
            <a:endParaRPr lang="de-CH" dirty="0"/>
          </a:p>
        </p:txBody>
      </p:sp>
      <p:pic>
        <p:nvPicPr>
          <p:cNvPr id="13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919" y="1098432"/>
            <a:ext cx="4023986" cy="395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01" y="1098432"/>
            <a:ext cx="4023986" cy="395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8620" y="5049180"/>
            <a:ext cx="1114722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21550" y="5229200"/>
            <a:ext cx="270030" cy="720080"/>
          </a:xfrm>
          <a:prstGeom prst="rect">
            <a:avLst/>
          </a:prstGeom>
          <a:noFill/>
          <a:ln w="53975"/>
          <a:effectLst>
            <a:glow rad="228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7" name="Straight Arrow Connector 16"/>
          <p:cNvCxnSpPr>
            <a:stCxn id="11" idx="0"/>
          </p:cNvCxnSpPr>
          <p:nvPr/>
        </p:nvCxnSpPr>
        <p:spPr>
          <a:xfrm flipV="1">
            <a:off x="656565" y="4734145"/>
            <a:ext cx="765085" cy="4950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0"/>
          </p:cNvCxnSpPr>
          <p:nvPr/>
        </p:nvCxnSpPr>
        <p:spPr>
          <a:xfrm flipV="1">
            <a:off x="656565" y="4734145"/>
            <a:ext cx="5850650" cy="4950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35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Influence of sqpar.Nprep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Count scan events from beginning (Nprep is set)</a:t>
            </a: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Count Scan Events from end of logfile</a:t>
            </a:r>
            <a:endParaRPr lang="de-CH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919" y="2174875"/>
            <a:ext cx="4023986" cy="395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01" y="2174875"/>
            <a:ext cx="4023986" cy="395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5463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Influence of thresh for slice and volume scan event determination</a:t>
            </a:r>
            <a:endParaRPr lang="de-CH" dirty="0"/>
          </a:p>
        </p:txBody>
      </p:sp>
      <p:grpSp>
        <p:nvGrpSpPr>
          <p:cNvPr id="40" name="Group 39"/>
          <p:cNvGrpSpPr/>
          <p:nvPr/>
        </p:nvGrpSpPr>
        <p:grpSpPr>
          <a:xfrm>
            <a:off x="27495" y="1439488"/>
            <a:ext cx="9102757" cy="7390112"/>
            <a:chOff x="27495" y="1439488"/>
            <a:chExt cx="9102757" cy="739011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252" y="1808820"/>
              <a:ext cx="9000000" cy="1642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178908" y="1439488"/>
              <a:ext cx="4902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Figure 2</a:t>
              </a:r>
              <a:r>
                <a:rPr lang="en-US" dirty="0" smtClean="0"/>
                <a:t>: </a:t>
              </a:r>
              <a:r>
                <a:rPr lang="de-CH" dirty="0" smtClean="0"/>
                <a:t>Raw Timecourses of Physiological Logfile</a:t>
              </a:r>
              <a:endParaRPr lang="de-CH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252" y="3451108"/>
              <a:ext cx="9000000" cy="1630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Straight Arrow Connector 9"/>
            <p:cNvCxnSpPr>
              <a:stCxn id="18" idx="2"/>
            </p:cNvCxnSpPr>
            <p:nvPr/>
          </p:nvCxnSpPr>
          <p:spPr>
            <a:xfrm>
              <a:off x="881590" y="3050287"/>
              <a:ext cx="912178" cy="5316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656565" y="2150187"/>
              <a:ext cx="450050" cy="900100"/>
            </a:xfrm>
            <a:prstGeom prst="rect">
              <a:avLst/>
            </a:prstGeom>
            <a:noFill/>
            <a:ln w="53975"/>
            <a:effectLst>
              <a:glow rad="228600">
                <a:schemeClr val="accent1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7495" y="7029400"/>
              <a:ext cx="9000000" cy="1800200"/>
              <a:chOff x="126030" y="5049180"/>
              <a:chExt cx="9000000" cy="180020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691680" y="5049180"/>
                <a:ext cx="5739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 smtClean="0"/>
                  <a:t>Figure 3</a:t>
                </a:r>
                <a:r>
                  <a:rPr lang="en-US" dirty="0" smtClean="0"/>
                  <a:t>: </a:t>
                </a:r>
                <a:r>
                  <a:rPr lang="de-CH" dirty="0" smtClean="0"/>
                  <a:t>Thresholding Gradient for slice acq start detection</a:t>
                </a:r>
                <a:endParaRPr lang="de-CH" dirty="0"/>
              </a:p>
            </p:txBody>
          </p:sp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030" y="5379426"/>
                <a:ext cx="9000000" cy="14699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476545" y="5428270"/>
                <a:ext cx="1207382" cy="26161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Volume threshold</a:t>
                </a:r>
                <a:endParaRPr lang="de-CH" sz="11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793768" y="5627340"/>
                <a:ext cx="1023037" cy="26161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Slice threshold</a:t>
                </a:r>
                <a:endParaRPr lang="de-CH" sz="1100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6811976" y="3203975"/>
              <a:ext cx="1745991" cy="600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100" dirty="0" smtClean="0"/>
                <a:t>Volume onsets show </a:t>
              </a:r>
            </a:p>
            <a:p>
              <a:r>
                <a:rPr lang="en-US" sz="1100" dirty="0" smtClean="0"/>
                <a:t>higher gradient amplitude: </a:t>
              </a:r>
            </a:p>
            <a:p>
              <a:r>
                <a:rPr lang="en-US" sz="1100" dirty="0" smtClean="0"/>
                <a:t>use </a:t>
              </a:r>
              <a:r>
                <a:rPr lang="en-US" sz="1100" dirty="0" err="1" smtClean="0">
                  <a:latin typeface="Courier New" pitchFamily="49" charset="0"/>
                  <a:cs typeface="Courier New" pitchFamily="49" charset="0"/>
                </a:rPr>
                <a:t>thresh.vol</a:t>
              </a:r>
              <a:endParaRPr lang="de-CH" sz="11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6181906" y="3504057"/>
              <a:ext cx="630070" cy="786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5607115" y="3429000"/>
              <a:ext cx="630070" cy="1632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5022050" y="3429000"/>
              <a:ext cx="630070" cy="1632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30" name="Picture 6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37"/>
            <a:stretch/>
          </p:blipFill>
          <p:spPr bwMode="auto">
            <a:xfrm>
              <a:off x="71500" y="5267324"/>
              <a:ext cx="9000000" cy="1582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5344176" y="4959170"/>
              <a:ext cx="3235181" cy="4308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100" dirty="0" smtClean="0"/>
                <a:t>Volume onsets show larger temporal gap to last slice:</a:t>
              </a:r>
            </a:p>
            <a:p>
              <a:r>
                <a:rPr lang="en-US" sz="1100" dirty="0" smtClean="0"/>
                <a:t>Use </a:t>
              </a:r>
              <a:r>
                <a:rPr lang="en-US" sz="1100" dirty="0" err="1" smtClean="0">
                  <a:latin typeface="Courier New" pitchFamily="49" charset="0"/>
                  <a:cs typeface="Courier New" pitchFamily="49" charset="0"/>
                </a:rPr>
                <a:t>thresh.vol_spacing</a:t>
              </a:r>
              <a:r>
                <a:rPr lang="en-US" sz="1100" dirty="0" smtClean="0"/>
                <a:t> (in samples = 2 </a:t>
              </a:r>
              <a:r>
                <a:rPr lang="en-US" sz="1100" dirty="0" err="1" smtClean="0"/>
                <a:t>ms</a:t>
              </a:r>
              <a:r>
                <a:rPr lang="en-US" sz="1100" dirty="0" smtClean="0"/>
                <a:t>)</a:t>
              </a:r>
              <a:endParaRPr lang="de-CH" sz="1100" dirty="0"/>
            </a:p>
          </p:txBody>
        </p:sp>
        <p:cxnSp>
          <p:nvCxnSpPr>
            <p:cNvPr id="46" name="Straight Arrow Connector 45"/>
            <p:cNvCxnSpPr>
              <a:stCxn id="45" idx="1"/>
            </p:cNvCxnSpPr>
            <p:nvPr/>
          </p:nvCxnSpPr>
          <p:spPr>
            <a:xfrm flipH="1">
              <a:off x="4714106" y="5174614"/>
              <a:ext cx="630070" cy="1632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4139315" y="5184195"/>
              <a:ext cx="630070" cy="1632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54250" y="5184195"/>
              <a:ext cx="630070" cy="1632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3513032" y="5544235"/>
              <a:ext cx="117651" cy="0"/>
            </a:xfrm>
            <a:prstGeom prst="straightConnector1">
              <a:avLst/>
            </a:prstGeom>
            <a:ln>
              <a:headEnd type="diamond" w="med" len="med"/>
              <a:tailEnd type="diamond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4166955" y="5544235"/>
              <a:ext cx="117651" cy="0"/>
            </a:xfrm>
            <a:prstGeom prst="straightConnector1">
              <a:avLst/>
            </a:prstGeom>
            <a:ln>
              <a:headEnd type="diamond" w="med" len="med"/>
              <a:tailEnd type="diamond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4843492" y="5544235"/>
              <a:ext cx="117651" cy="0"/>
            </a:xfrm>
            <a:prstGeom prst="straightConnector1">
              <a:avLst/>
            </a:prstGeom>
            <a:ln>
              <a:headEnd type="diamond" w="med" len="med"/>
              <a:tailEnd type="diamond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1805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125</Words>
  <Application>Microsoft Macintosh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Manual.pptx</vt:lpstr>
      <vt:lpstr>PowerPoint Presentation</vt:lpstr>
      <vt:lpstr>PowerPoint Presentation</vt:lpstr>
      <vt:lpstr>PowerPoint Presentation</vt:lpstr>
      <vt:lpstr>Influence of sqpar.Nprep</vt:lpstr>
      <vt:lpstr>Influence of thresh for slice and volume scan event determination</vt:lpstr>
    </vt:vector>
  </TitlesOfParts>
  <Company>ETH Zurich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 Kasper</dc:creator>
  <cp:lastModifiedBy>Lars Kasper</cp:lastModifiedBy>
  <cp:revision>13</cp:revision>
  <dcterms:created xsi:type="dcterms:W3CDTF">2012-04-29T13:42:37Z</dcterms:created>
  <dcterms:modified xsi:type="dcterms:W3CDTF">2014-05-03T19:38:48Z</dcterms:modified>
</cp:coreProperties>
</file>