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63" r:id="rId2"/>
  </p:sldMasterIdLst>
  <p:notesMasterIdLst>
    <p:notesMasterId r:id="rId10"/>
  </p:notesMasterIdLst>
  <p:handoutMasterIdLst>
    <p:handoutMasterId r:id="rId11"/>
  </p:handoutMasterIdLst>
  <p:sldIdLst>
    <p:sldId id="429" r:id="rId3"/>
    <p:sldId id="431" r:id="rId4"/>
    <p:sldId id="435" r:id="rId5"/>
    <p:sldId id="437" r:id="rId6"/>
    <p:sldId id="438" r:id="rId7"/>
    <p:sldId id="439" r:id="rId8"/>
    <p:sldId id="433" r:id="rId9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6CF79D-5F23-414C-B88B-E326489F474B}">
          <p14:sldIdLst>
            <p14:sldId id="429"/>
            <p14:sldId id="431"/>
            <p14:sldId id="435"/>
            <p14:sldId id="437"/>
            <p14:sldId id="438"/>
            <p14:sldId id="439"/>
            <p14:sldId id="4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5395"/>
    <a:srgbClr val="DFEFFF"/>
    <a:srgbClr val="FF6600"/>
    <a:srgbClr val="2A6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9" autoAdjust="0"/>
    <p:restoredTop sz="86043" autoAdjust="0"/>
  </p:normalViewPr>
  <p:slideViewPr>
    <p:cSldViewPr snapToGrid="0" showGuides="1">
      <p:cViewPr varScale="1">
        <p:scale>
          <a:sx n="93" d="100"/>
          <a:sy n="93" d="100"/>
        </p:scale>
        <p:origin x="-1350" y="-90"/>
      </p:cViewPr>
      <p:guideLst>
        <p:guide orient="horz" pos="603"/>
        <p:guide orient="horz" pos="299"/>
        <p:guide orient="horz" pos="2074"/>
        <p:guide orient="horz" pos="4144"/>
        <p:guide orient="horz" pos="699"/>
        <p:guide orient="horz" pos="1941"/>
        <p:guide orient="horz" pos="101"/>
        <p:guide orient="horz" pos="417"/>
        <p:guide pos="240"/>
        <p:guide pos="5520"/>
        <p:guide pos="4469"/>
        <p:guide pos="3418"/>
        <p:guide pos="2362"/>
        <p:guide pos="2879"/>
        <p:guide pos="2783"/>
        <p:guide pos="2975"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B4F6D5-EE5E-46F2-A363-8AB062A72669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47D741AB-A70B-4393-BABC-B3825403AECA}">
      <dgm:prSet phldrT="[Text]"/>
      <dgm:spPr/>
      <dgm:t>
        <a:bodyPr/>
        <a:lstStyle/>
        <a:p>
          <a:r>
            <a:rPr lang="en-US" dirty="0" smtClean="0"/>
            <a:t>Read </a:t>
          </a:r>
          <a:r>
            <a:rPr lang="en-US" dirty="0" err="1" smtClean="0"/>
            <a:t>logfiles</a:t>
          </a:r>
          <a:endParaRPr lang="de-CH" dirty="0"/>
        </a:p>
      </dgm:t>
    </dgm:pt>
    <dgm:pt modelId="{A45ED01A-0ED0-48AF-9A5E-BDB8BD28F284}" type="parTrans" cxnId="{1C3FC122-7411-4620-ADE2-790655A0D533}">
      <dgm:prSet/>
      <dgm:spPr/>
      <dgm:t>
        <a:bodyPr/>
        <a:lstStyle/>
        <a:p>
          <a:endParaRPr lang="de-CH"/>
        </a:p>
      </dgm:t>
    </dgm:pt>
    <dgm:pt modelId="{59F09490-DDCD-41E4-8E92-279A00C5E641}" type="sibTrans" cxnId="{1C3FC122-7411-4620-ADE2-790655A0D533}">
      <dgm:prSet/>
      <dgm:spPr/>
      <dgm:t>
        <a:bodyPr/>
        <a:lstStyle/>
        <a:p>
          <a:endParaRPr lang="de-CH"/>
        </a:p>
      </dgm:t>
    </dgm:pt>
    <dgm:pt modelId="{2B1614D6-0FAF-4522-BDEC-B911D4935D50}">
      <dgm:prSet phldrT="[Text]"/>
      <dgm:spPr/>
      <dgm:t>
        <a:bodyPr/>
        <a:lstStyle/>
        <a:p>
          <a:r>
            <a:rPr lang="en-US" dirty="0" smtClean="0"/>
            <a:t>Preprocess physiological data</a:t>
          </a:r>
          <a:endParaRPr lang="de-CH" dirty="0"/>
        </a:p>
      </dgm:t>
    </dgm:pt>
    <dgm:pt modelId="{4705C0CD-A57A-48D2-871B-02D0CC83A23B}" type="parTrans" cxnId="{C9F35F7B-5B1E-435B-99FD-E849A260AABD}">
      <dgm:prSet/>
      <dgm:spPr/>
      <dgm:t>
        <a:bodyPr/>
        <a:lstStyle/>
        <a:p>
          <a:endParaRPr lang="de-CH"/>
        </a:p>
      </dgm:t>
    </dgm:pt>
    <dgm:pt modelId="{8A3269D1-9CE8-49C7-B148-42C052B23418}" type="sibTrans" cxnId="{C9F35F7B-5B1E-435B-99FD-E849A260AABD}">
      <dgm:prSet/>
      <dgm:spPr/>
      <dgm:t>
        <a:bodyPr/>
        <a:lstStyle/>
        <a:p>
          <a:endParaRPr lang="de-CH"/>
        </a:p>
      </dgm:t>
    </dgm:pt>
    <dgm:pt modelId="{67DB792A-F64F-4834-8E0E-7C028C09581D}">
      <dgm:prSet phldrT="[Text]"/>
      <dgm:spPr/>
      <dgm:t>
        <a:bodyPr/>
        <a:lstStyle/>
        <a:p>
          <a:r>
            <a:rPr lang="en-US" dirty="0" smtClean="0"/>
            <a:t>Model time series physiological noise</a:t>
          </a:r>
          <a:endParaRPr lang="de-CH" dirty="0"/>
        </a:p>
      </dgm:t>
    </dgm:pt>
    <dgm:pt modelId="{D10C4B8E-4756-4000-ADA8-A8F15BCDC1CA}" type="parTrans" cxnId="{07819201-A090-44D0-8373-30C00DF48BEB}">
      <dgm:prSet/>
      <dgm:spPr/>
      <dgm:t>
        <a:bodyPr/>
        <a:lstStyle/>
        <a:p>
          <a:endParaRPr lang="de-CH"/>
        </a:p>
      </dgm:t>
    </dgm:pt>
    <dgm:pt modelId="{D272A6E9-5EBE-4564-AFD0-E459FCCBC32A}" type="sibTrans" cxnId="{07819201-A090-44D0-8373-30C00DF48BEB}">
      <dgm:prSet/>
      <dgm:spPr/>
      <dgm:t>
        <a:bodyPr/>
        <a:lstStyle/>
        <a:p>
          <a:endParaRPr lang="de-CH"/>
        </a:p>
      </dgm:t>
    </dgm:pt>
    <dgm:pt modelId="{6898BEC6-0956-469E-ABE4-7A415D2C7EA9}">
      <dgm:prSet/>
      <dgm:spPr/>
      <dgm:t>
        <a:bodyPr/>
        <a:lstStyle/>
        <a:p>
          <a:r>
            <a:rPr lang="en-US" dirty="0" smtClean="0"/>
            <a:t>Of peripheral physiological data</a:t>
          </a:r>
          <a:endParaRPr lang="de-CH" dirty="0"/>
        </a:p>
      </dgm:t>
    </dgm:pt>
    <dgm:pt modelId="{C431932D-50D1-401B-8315-9E46A7A46B9B}" type="parTrans" cxnId="{0814130D-F776-4E7C-9E57-50CCEEB4969B}">
      <dgm:prSet/>
      <dgm:spPr/>
      <dgm:t>
        <a:bodyPr/>
        <a:lstStyle/>
        <a:p>
          <a:endParaRPr lang="de-CH"/>
        </a:p>
      </dgm:t>
    </dgm:pt>
    <dgm:pt modelId="{4EFAF705-8AEF-43D3-822A-FE9461F3FA8D}" type="sibTrans" cxnId="{0814130D-F776-4E7C-9E57-50CCEEB4969B}">
      <dgm:prSet/>
      <dgm:spPr/>
      <dgm:t>
        <a:bodyPr/>
        <a:lstStyle/>
        <a:p>
          <a:endParaRPr lang="de-CH"/>
        </a:p>
      </dgm:t>
    </dgm:pt>
    <dgm:pt modelId="{D9BFDC4C-AB28-4F79-9E93-19AEF8736DE2}">
      <dgm:prSet/>
      <dgm:spPr/>
      <dgm:t>
        <a:bodyPr/>
        <a:lstStyle/>
        <a:p>
          <a:r>
            <a:rPr lang="en-US" dirty="0" smtClean="0"/>
            <a:t>Vendor-specific</a:t>
          </a:r>
          <a:endParaRPr lang="de-CH" dirty="0"/>
        </a:p>
      </dgm:t>
    </dgm:pt>
    <dgm:pt modelId="{1EBE2026-492F-49CB-BF4A-D74E6BBD9541}" type="parTrans" cxnId="{03C55DD2-E98D-4EA0-91EC-4598BE92A178}">
      <dgm:prSet/>
      <dgm:spPr/>
      <dgm:t>
        <a:bodyPr/>
        <a:lstStyle/>
        <a:p>
          <a:endParaRPr lang="de-CH"/>
        </a:p>
      </dgm:t>
    </dgm:pt>
    <dgm:pt modelId="{AB1029E1-63E9-402D-8842-663DE186F03E}" type="sibTrans" cxnId="{03C55DD2-E98D-4EA0-91EC-4598BE92A178}">
      <dgm:prSet/>
      <dgm:spPr/>
      <dgm:t>
        <a:bodyPr/>
        <a:lstStyle/>
        <a:p>
          <a:endParaRPr lang="de-CH"/>
        </a:p>
      </dgm:t>
    </dgm:pt>
    <dgm:pt modelId="{27CB2612-ADE6-4CAB-84FD-94935DBF1764}">
      <dgm:prSet/>
      <dgm:spPr/>
      <dgm:t>
        <a:bodyPr/>
        <a:lstStyle/>
        <a:p>
          <a:r>
            <a:rPr lang="en-US" dirty="0" smtClean="0"/>
            <a:t>RETROICOR</a:t>
          </a:r>
          <a:endParaRPr lang="de-CH" dirty="0"/>
        </a:p>
      </dgm:t>
    </dgm:pt>
    <dgm:pt modelId="{17449925-120D-42B9-AB83-72B943780DA0}" type="parTrans" cxnId="{39FB6586-D6D8-4E62-BB04-53DA853FDF0E}">
      <dgm:prSet/>
      <dgm:spPr/>
      <dgm:t>
        <a:bodyPr/>
        <a:lstStyle/>
        <a:p>
          <a:endParaRPr lang="de-CH"/>
        </a:p>
      </dgm:t>
    </dgm:pt>
    <dgm:pt modelId="{54C02517-248F-4F2F-9C13-82DBD8696D76}" type="sibTrans" cxnId="{39FB6586-D6D8-4E62-BB04-53DA853FDF0E}">
      <dgm:prSet/>
      <dgm:spPr/>
      <dgm:t>
        <a:bodyPr/>
        <a:lstStyle/>
        <a:p>
          <a:endParaRPr lang="de-CH"/>
        </a:p>
      </dgm:t>
    </dgm:pt>
    <dgm:pt modelId="{F77AAE9F-DE5E-4277-A887-2EDA5261737A}">
      <dgm:prSet/>
      <dgm:spPr/>
      <dgm:t>
        <a:bodyPr/>
        <a:lstStyle/>
        <a:p>
          <a:r>
            <a:rPr lang="en-US" dirty="0" smtClean="0"/>
            <a:t>Respiratory Volume</a:t>
          </a:r>
          <a:endParaRPr lang="de-CH" dirty="0"/>
        </a:p>
      </dgm:t>
    </dgm:pt>
    <dgm:pt modelId="{7A347ADD-9B91-47C5-808A-5E837986F06E}" type="parTrans" cxnId="{5DFE5A93-3E90-4C87-8C4B-C4B535CBED7A}">
      <dgm:prSet/>
      <dgm:spPr/>
      <dgm:t>
        <a:bodyPr/>
        <a:lstStyle/>
        <a:p>
          <a:endParaRPr lang="de-CH"/>
        </a:p>
      </dgm:t>
    </dgm:pt>
    <dgm:pt modelId="{C497B9D1-71BC-4599-8833-36FB17372855}" type="sibTrans" cxnId="{5DFE5A93-3E90-4C87-8C4B-C4B535CBED7A}">
      <dgm:prSet/>
      <dgm:spPr/>
      <dgm:t>
        <a:bodyPr/>
        <a:lstStyle/>
        <a:p>
          <a:endParaRPr lang="de-CH"/>
        </a:p>
      </dgm:t>
    </dgm:pt>
    <dgm:pt modelId="{E55B4F84-91FD-49F7-B376-B8624B44D728}">
      <dgm:prSet/>
      <dgm:spPr/>
      <dgm:t>
        <a:bodyPr/>
        <a:lstStyle/>
        <a:p>
          <a:r>
            <a:rPr lang="en-US" dirty="0" smtClean="0"/>
            <a:t>Heart Rate</a:t>
          </a:r>
          <a:endParaRPr lang="de-CH" dirty="0"/>
        </a:p>
      </dgm:t>
    </dgm:pt>
    <dgm:pt modelId="{B1B3979D-A6FD-4B5D-8541-F6A83747B66A}" type="parTrans" cxnId="{7F2ADCF1-529F-40D1-92D7-5D39BC091681}">
      <dgm:prSet/>
      <dgm:spPr/>
      <dgm:t>
        <a:bodyPr/>
        <a:lstStyle/>
        <a:p>
          <a:endParaRPr lang="de-CH"/>
        </a:p>
      </dgm:t>
    </dgm:pt>
    <dgm:pt modelId="{202A2ADD-6943-4E0E-BF58-E1591E2F9189}" type="sibTrans" cxnId="{7F2ADCF1-529F-40D1-92D7-5D39BC091681}">
      <dgm:prSet/>
      <dgm:spPr/>
      <dgm:t>
        <a:bodyPr/>
        <a:lstStyle/>
        <a:p>
          <a:endParaRPr lang="de-CH"/>
        </a:p>
      </dgm:t>
    </dgm:pt>
    <dgm:pt modelId="{1CC87196-E0F4-4331-A115-4140D407ABE5}">
      <dgm:prSet/>
      <dgm:spPr/>
      <dgm:t>
        <a:bodyPr/>
        <a:lstStyle/>
        <a:p>
          <a:r>
            <a:rPr lang="en-US" dirty="0" smtClean="0"/>
            <a:t>Include confound </a:t>
          </a:r>
          <a:r>
            <a:rPr lang="en-US" dirty="0" err="1" smtClean="0"/>
            <a:t>regressors</a:t>
          </a:r>
          <a:r>
            <a:rPr lang="en-US" dirty="0" smtClean="0"/>
            <a:t> (GLM)</a:t>
          </a:r>
          <a:endParaRPr lang="de-CH" dirty="0"/>
        </a:p>
      </dgm:t>
    </dgm:pt>
    <dgm:pt modelId="{B38AB6FE-B863-4666-BBA0-276AFAEE3CBB}" type="parTrans" cxnId="{2542FAD4-9504-4D74-B1F0-7E5DFC8121D3}">
      <dgm:prSet/>
      <dgm:spPr/>
      <dgm:t>
        <a:bodyPr/>
        <a:lstStyle/>
        <a:p>
          <a:endParaRPr lang="de-CH"/>
        </a:p>
      </dgm:t>
    </dgm:pt>
    <dgm:pt modelId="{D4BD89A8-0FC8-4F32-9BE5-7D8BFE1D370E}" type="sibTrans" cxnId="{2542FAD4-9504-4D74-B1F0-7E5DFC8121D3}">
      <dgm:prSet/>
      <dgm:spPr/>
      <dgm:t>
        <a:bodyPr/>
        <a:lstStyle/>
        <a:p>
          <a:endParaRPr lang="de-CH"/>
        </a:p>
      </dgm:t>
    </dgm:pt>
    <dgm:pt modelId="{EC4F0056-6909-4C3A-A2F8-72AA7B71B2E1}">
      <dgm:prSet/>
      <dgm:spPr/>
      <dgm:t>
        <a:bodyPr/>
        <a:lstStyle/>
        <a:p>
          <a:r>
            <a:rPr lang="en-US" dirty="0" smtClean="0"/>
            <a:t>Filter noisy ECG &amp; detect cardiac pulses</a:t>
          </a:r>
          <a:endParaRPr lang="de-CH" dirty="0"/>
        </a:p>
      </dgm:t>
    </dgm:pt>
    <dgm:pt modelId="{3B760A4A-CBE3-4F95-BD6C-DBB706806A59}" type="parTrans" cxnId="{C9E87AD5-75D2-4477-89DB-A52448AD28CF}">
      <dgm:prSet/>
      <dgm:spPr/>
      <dgm:t>
        <a:bodyPr/>
        <a:lstStyle/>
        <a:p>
          <a:endParaRPr lang="de-CH"/>
        </a:p>
      </dgm:t>
    </dgm:pt>
    <dgm:pt modelId="{595D914F-7140-432C-824B-552A4A5F0CE5}" type="sibTrans" cxnId="{C9E87AD5-75D2-4477-89DB-A52448AD28CF}">
      <dgm:prSet/>
      <dgm:spPr/>
      <dgm:t>
        <a:bodyPr/>
        <a:lstStyle/>
        <a:p>
          <a:endParaRPr lang="de-CH"/>
        </a:p>
      </dgm:t>
    </dgm:pt>
    <dgm:pt modelId="{03D0F6C2-E433-47C1-82A8-BD19651E1DD5}">
      <dgm:prSet/>
      <dgm:spPr/>
      <dgm:t>
        <a:bodyPr/>
        <a:lstStyle/>
        <a:p>
          <a:endParaRPr lang="de-CH" dirty="0"/>
        </a:p>
      </dgm:t>
    </dgm:pt>
    <dgm:pt modelId="{B64C9DAA-D0CE-4C95-9927-BE381D729ECA}" type="parTrans" cxnId="{5E521867-D411-435F-9CD8-C3D8B7884B3D}">
      <dgm:prSet/>
      <dgm:spPr/>
      <dgm:t>
        <a:bodyPr/>
        <a:lstStyle/>
        <a:p>
          <a:endParaRPr lang="de-CH"/>
        </a:p>
      </dgm:t>
    </dgm:pt>
    <dgm:pt modelId="{E36B00E4-778C-41D2-AE2B-C0C356A30157}" type="sibTrans" cxnId="{5E521867-D411-435F-9CD8-C3D8B7884B3D}">
      <dgm:prSet/>
      <dgm:spPr/>
      <dgm:t>
        <a:bodyPr/>
        <a:lstStyle/>
        <a:p>
          <a:endParaRPr lang="de-CH"/>
        </a:p>
      </dgm:t>
    </dgm:pt>
    <dgm:pt modelId="{4F713F88-B2A6-4496-8604-6A44B11A1CA0}">
      <dgm:prSet/>
      <dgm:spPr/>
      <dgm:t>
        <a:bodyPr/>
        <a:lstStyle/>
        <a:p>
          <a:r>
            <a:rPr lang="en-US" dirty="0" smtClean="0"/>
            <a:t>Hand-pick missing pulses</a:t>
          </a:r>
          <a:endParaRPr lang="de-CH" dirty="0"/>
        </a:p>
      </dgm:t>
    </dgm:pt>
    <dgm:pt modelId="{DA283FB3-D3EF-4E33-8DAD-45E237AA35D5}" type="parTrans" cxnId="{561ADF89-FA78-4DB9-B74D-9BA1BF6C49D3}">
      <dgm:prSet/>
      <dgm:spPr/>
      <dgm:t>
        <a:bodyPr/>
        <a:lstStyle/>
        <a:p>
          <a:endParaRPr lang="de-CH"/>
        </a:p>
      </dgm:t>
    </dgm:pt>
    <dgm:pt modelId="{3A49C0B0-A663-4632-B8CB-2FA447478F0F}" type="sibTrans" cxnId="{561ADF89-FA78-4DB9-B74D-9BA1BF6C49D3}">
      <dgm:prSet/>
      <dgm:spPr/>
      <dgm:t>
        <a:bodyPr/>
        <a:lstStyle/>
        <a:p>
          <a:endParaRPr lang="de-CH"/>
        </a:p>
      </dgm:t>
    </dgm:pt>
    <dgm:pt modelId="{165768AB-7D22-44A1-BA43-623FC89D5CC7}">
      <dgm:prSet/>
      <dgm:spPr/>
      <dgm:t>
        <a:bodyPr/>
        <a:lstStyle/>
        <a:p>
          <a:r>
            <a:rPr lang="en-US" dirty="0" err="1" smtClean="0"/>
            <a:t>Multiple_regressors</a:t>
          </a:r>
          <a:r>
            <a:rPr lang="en-US" dirty="0" smtClean="0"/>
            <a:t> file for SPM</a:t>
          </a:r>
          <a:endParaRPr lang="de-CH" dirty="0"/>
        </a:p>
      </dgm:t>
    </dgm:pt>
    <dgm:pt modelId="{5FF17D6E-3989-437B-8A4C-4ABC77A19DE4}" type="parTrans" cxnId="{674B7951-57ED-4DB3-9D65-28E49FDE57A5}">
      <dgm:prSet/>
      <dgm:spPr/>
      <dgm:t>
        <a:bodyPr/>
        <a:lstStyle/>
        <a:p>
          <a:endParaRPr lang="de-CH"/>
        </a:p>
      </dgm:t>
    </dgm:pt>
    <dgm:pt modelId="{F164E49B-22C9-4A2B-AB34-FE51E46DDB7F}" type="sibTrans" cxnId="{674B7951-57ED-4DB3-9D65-28E49FDE57A5}">
      <dgm:prSet/>
      <dgm:spPr/>
      <dgm:t>
        <a:bodyPr/>
        <a:lstStyle/>
        <a:p>
          <a:endParaRPr lang="de-CH"/>
        </a:p>
      </dgm:t>
    </dgm:pt>
    <dgm:pt modelId="{4FECC505-9C15-4483-9407-ECF52E98F8A0}">
      <dgm:prSet/>
      <dgm:spPr/>
      <dgm:t>
        <a:bodyPr/>
        <a:lstStyle/>
        <a:p>
          <a:endParaRPr lang="de-CH" dirty="0"/>
        </a:p>
      </dgm:t>
    </dgm:pt>
    <dgm:pt modelId="{D330B352-D9A0-4D7B-9639-6860AE25078D}" type="parTrans" cxnId="{7C2E9D99-3D05-4080-9934-C28930C6E5AC}">
      <dgm:prSet/>
      <dgm:spPr/>
    </dgm:pt>
    <dgm:pt modelId="{E145B6ED-5170-490E-ADFD-B57737150B2A}" type="sibTrans" cxnId="{7C2E9D99-3D05-4080-9934-C28930C6E5AC}">
      <dgm:prSet/>
      <dgm:spPr/>
    </dgm:pt>
    <dgm:pt modelId="{48C44BCA-B619-42E4-8033-AB65E1C553BA}">
      <dgm:prSet/>
      <dgm:spPr/>
      <dgm:t>
        <a:bodyPr/>
        <a:lstStyle/>
        <a:p>
          <a:r>
            <a:rPr lang="en-US" dirty="0" smtClean="0"/>
            <a:t>SPM </a:t>
          </a:r>
          <a:r>
            <a:rPr lang="en-US" dirty="0" err="1" smtClean="0"/>
            <a:t>Matlabbatch</a:t>
          </a:r>
          <a:endParaRPr lang="de-CH" dirty="0"/>
        </a:p>
      </dgm:t>
    </dgm:pt>
    <dgm:pt modelId="{12475183-C118-4B8C-9007-136774013B90}" type="parTrans" cxnId="{CB2E8A41-933E-47F4-8884-63CB74DE12D2}">
      <dgm:prSet/>
      <dgm:spPr/>
    </dgm:pt>
    <dgm:pt modelId="{8D77F523-9743-4967-B670-CE02EC6CD5C6}" type="sibTrans" cxnId="{CB2E8A41-933E-47F4-8884-63CB74DE12D2}">
      <dgm:prSet/>
      <dgm:spPr/>
    </dgm:pt>
    <dgm:pt modelId="{73AC1B94-9CD4-48ED-9DCF-981D5B2A9730}" type="pres">
      <dgm:prSet presAssocID="{30B4F6D5-EE5E-46F2-A363-8AB062A72669}" presName="CompostProcess" presStyleCnt="0">
        <dgm:presLayoutVars>
          <dgm:dir/>
          <dgm:resizeHandles val="exact"/>
        </dgm:presLayoutVars>
      </dgm:prSet>
      <dgm:spPr/>
    </dgm:pt>
    <dgm:pt modelId="{078A39B3-8138-4B3A-9282-FE7ABD85FC2E}" type="pres">
      <dgm:prSet presAssocID="{30B4F6D5-EE5E-46F2-A363-8AB062A72669}" presName="arrow" presStyleLbl="bgShp" presStyleIdx="0" presStyleCnt="1" custScaleX="112690"/>
      <dgm:spPr/>
    </dgm:pt>
    <dgm:pt modelId="{C67F0227-E2C3-4DB3-85A4-A758839EC28B}" type="pres">
      <dgm:prSet presAssocID="{30B4F6D5-EE5E-46F2-A363-8AB062A72669}" presName="linearProcess" presStyleCnt="0"/>
      <dgm:spPr/>
    </dgm:pt>
    <dgm:pt modelId="{AE7E042F-C889-4BF8-9C41-A39F702C12F1}" type="pres">
      <dgm:prSet presAssocID="{47D741AB-A70B-4393-BABC-B3825403AEC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1C0FB18-015C-4B9D-B9C1-56046CB5BAF5}" type="pres">
      <dgm:prSet presAssocID="{59F09490-DDCD-41E4-8E92-279A00C5E641}" presName="sibTrans" presStyleCnt="0"/>
      <dgm:spPr/>
    </dgm:pt>
    <dgm:pt modelId="{01F2F68F-1B36-4CF6-B344-D7018723F09D}" type="pres">
      <dgm:prSet presAssocID="{2B1614D6-0FAF-4522-BDEC-B911D4935D5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56C690E-EFD0-418B-ACFF-9EA684D936D3}" type="pres">
      <dgm:prSet presAssocID="{8A3269D1-9CE8-49C7-B148-42C052B23418}" presName="sibTrans" presStyleCnt="0"/>
      <dgm:spPr/>
    </dgm:pt>
    <dgm:pt modelId="{01092D38-21C3-42B0-BAE0-808090F14643}" type="pres">
      <dgm:prSet presAssocID="{67DB792A-F64F-4834-8E0E-7C028C09581D}" presName="textNode" presStyleLbl="node1" presStyleIdx="2" presStyleCnt="4" custScaleX="10662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845286F1-4EC1-4E5C-83B6-FDED0E0EF342}" type="pres">
      <dgm:prSet presAssocID="{D272A6E9-5EBE-4564-AFD0-E459FCCBC32A}" presName="sibTrans" presStyleCnt="0"/>
      <dgm:spPr/>
    </dgm:pt>
    <dgm:pt modelId="{0DF0F439-C1CA-47AA-9EDC-269DE7A64BFD}" type="pres">
      <dgm:prSet presAssocID="{1CC87196-E0F4-4331-A115-4140D407ABE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9031DF1B-8F04-4682-8B3A-021DCA7A09A7}" type="presOf" srcId="{48C44BCA-B619-42E4-8033-AB65E1C553BA}" destId="{0DF0F439-C1CA-47AA-9EDC-269DE7A64BFD}" srcOrd="0" destOrd="2" presId="urn:microsoft.com/office/officeart/2005/8/layout/hProcess9"/>
    <dgm:cxn modelId="{674B7951-57ED-4DB3-9D65-28E49FDE57A5}" srcId="{1CC87196-E0F4-4331-A115-4140D407ABE5}" destId="{165768AB-7D22-44A1-BA43-623FC89D5CC7}" srcOrd="0" destOrd="0" parTransId="{5FF17D6E-3989-437B-8A4C-4ABC77A19DE4}" sibTransId="{F164E49B-22C9-4A2B-AB34-FE51E46DDB7F}"/>
    <dgm:cxn modelId="{44B5906F-25A8-47F7-9C1C-F0C31D99DA9A}" type="presOf" srcId="{67DB792A-F64F-4834-8E0E-7C028C09581D}" destId="{01092D38-21C3-42B0-BAE0-808090F14643}" srcOrd="0" destOrd="0" presId="urn:microsoft.com/office/officeart/2005/8/layout/hProcess9"/>
    <dgm:cxn modelId="{47B72226-C13A-4E36-9154-4B2F5D6858BB}" type="presOf" srcId="{30B4F6D5-EE5E-46F2-A363-8AB062A72669}" destId="{73AC1B94-9CD4-48ED-9DCF-981D5B2A9730}" srcOrd="0" destOrd="0" presId="urn:microsoft.com/office/officeart/2005/8/layout/hProcess9"/>
    <dgm:cxn modelId="{703CBCB1-7AF3-4DB8-BE09-F9F8C18E8011}" type="presOf" srcId="{4FECC505-9C15-4483-9407-ECF52E98F8A0}" destId="{AE7E042F-C889-4BF8-9C41-A39F702C12F1}" srcOrd="0" destOrd="1" presId="urn:microsoft.com/office/officeart/2005/8/layout/hProcess9"/>
    <dgm:cxn modelId="{11200CFD-E00E-4755-BE4A-C927104CEAC2}" type="presOf" srcId="{03D0F6C2-E433-47C1-82A8-BD19651E1DD5}" destId="{0DF0F439-C1CA-47AA-9EDC-269DE7A64BFD}" srcOrd="0" destOrd="3" presId="urn:microsoft.com/office/officeart/2005/8/layout/hProcess9"/>
    <dgm:cxn modelId="{39FB6586-D6D8-4E62-BB04-53DA853FDF0E}" srcId="{67DB792A-F64F-4834-8E0E-7C028C09581D}" destId="{27CB2612-ADE6-4CAB-84FD-94935DBF1764}" srcOrd="0" destOrd="0" parTransId="{17449925-120D-42B9-AB83-72B943780DA0}" sibTransId="{54C02517-248F-4F2F-9C13-82DBD8696D76}"/>
    <dgm:cxn modelId="{561ADF89-FA78-4DB9-B74D-9BA1BF6C49D3}" srcId="{2B1614D6-0FAF-4522-BDEC-B911D4935D50}" destId="{4F713F88-B2A6-4496-8604-6A44B11A1CA0}" srcOrd="1" destOrd="0" parTransId="{DA283FB3-D3EF-4E33-8DAD-45E237AA35D5}" sibTransId="{3A49C0B0-A663-4632-B8CB-2FA447478F0F}"/>
    <dgm:cxn modelId="{627B1A0D-8AF9-43C1-AF3B-FD9714C810CE}" type="presOf" srcId="{6898BEC6-0956-469E-ABE4-7A415D2C7EA9}" destId="{AE7E042F-C889-4BF8-9C41-A39F702C12F1}" srcOrd="0" destOrd="2" presId="urn:microsoft.com/office/officeart/2005/8/layout/hProcess9"/>
    <dgm:cxn modelId="{03C55DD2-E98D-4EA0-91EC-4598BE92A178}" srcId="{47D741AB-A70B-4393-BABC-B3825403AECA}" destId="{D9BFDC4C-AB28-4F79-9E93-19AEF8736DE2}" srcOrd="2" destOrd="0" parTransId="{1EBE2026-492F-49CB-BF4A-D74E6BBD9541}" sibTransId="{AB1029E1-63E9-402D-8842-663DE186F03E}"/>
    <dgm:cxn modelId="{5B7A3108-6C52-4424-AC1E-F64BC535B05F}" type="presOf" srcId="{4F713F88-B2A6-4496-8604-6A44B11A1CA0}" destId="{01F2F68F-1B36-4CF6-B344-D7018723F09D}" srcOrd="0" destOrd="2" presId="urn:microsoft.com/office/officeart/2005/8/layout/hProcess9"/>
    <dgm:cxn modelId="{EE2CB52B-A9E9-469C-A190-AB1DDDF98DDB}" type="presOf" srcId="{1CC87196-E0F4-4331-A115-4140D407ABE5}" destId="{0DF0F439-C1CA-47AA-9EDC-269DE7A64BFD}" srcOrd="0" destOrd="0" presId="urn:microsoft.com/office/officeart/2005/8/layout/hProcess9"/>
    <dgm:cxn modelId="{5E521867-D411-435F-9CD8-C3D8B7884B3D}" srcId="{1CC87196-E0F4-4331-A115-4140D407ABE5}" destId="{03D0F6C2-E433-47C1-82A8-BD19651E1DD5}" srcOrd="2" destOrd="0" parTransId="{B64C9DAA-D0CE-4C95-9927-BE381D729ECA}" sibTransId="{E36B00E4-778C-41D2-AE2B-C0C356A30157}"/>
    <dgm:cxn modelId="{E42455C1-24F8-4B12-82D7-0C42DBDDAA6F}" type="presOf" srcId="{165768AB-7D22-44A1-BA43-623FC89D5CC7}" destId="{0DF0F439-C1CA-47AA-9EDC-269DE7A64BFD}" srcOrd="0" destOrd="1" presId="urn:microsoft.com/office/officeart/2005/8/layout/hProcess9"/>
    <dgm:cxn modelId="{C9E87AD5-75D2-4477-89DB-A52448AD28CF}" srcId="{2B1614D6-0FAF-4522-BDEC-B911D4935D50}" destId="{EC4F0056-6909-4C3A-A2F8-72AA7B71B2E1}" srcOrd="0" destOrd="0" parTransId="{3B760A4A-CBE3-4F95-BD6C-DBB706806A59}" sibTransId="{595D914F-7140-432C-824B-552A4A5F0CE5}"/>
    <dgm:cxn modelId="{1C3FC122-7411-4620-ADE2-790655A0D533}" srcId="{30B4F6D5-EE5E-46F2-A363-8AB062A72669}" destId="{47D741AB-A70B-4393-BABC-B3825403AECA}" srcOrd="0" destOrd="0" parTransId="{A45ED01A-0ED0-48AF-9A5E-BDB8BD28F284}" sibTransId="{59F09490-DDCD-41E4-8E92-279A00C5E641}"/>
    <dgm:cxn modelId="{7C2E9D99-3D05-4080-9934-C28930C6E5AC}" srcId="{47D741AB-A70B-4393-BABC-B3825403AECA}" destId="{4FECC505-9C15-4483-9407-ECF52E98F8A0}" srcOrd="0" destOrd="0" parTransId="{D330B352-D9A0-4D7B-9639-6860AE25078D}" sibTransId="{E145B6ED-5170-490E-ADFD-B57737150B2A}"/>
    <dgm:cxn modelId="{3E4258AB-EF59-496F-9C8E-B0EDA57BAA23}" type="presOf" srcId="{EC4F0056-6909-4C3A-A2F8-72AA7B71B2E1}" destId="{01F2F68F-1B36-4CF6-B344-D7018723F09D}" srcOrd="0" destOrd="1" presId="urn:microsoft.com/office/officeart/2005/8/layout/hProcess9"/>
    <dgm:cxn modelId="{2542FAD4-9504-4D74-B1F0-7E5DFC8121D3}" srcId="{30B4F6D5-EE5E-46F2-A363-8AB062A72669}" destId="{1CC87196-E0F4-4331-A115-4140D407ABE5}" srcOrd="3" destOrd="0" parTransId="{B38AB6FE-B863-4666-BBA0-276AFAEE3CBB}" sibTransId="{D4BD89A8-0FC8-4F32-9BE5-7D8BFE1D370E}"/>
    <dgm:cxn modelId="{5DFE5A93-3E90-4C87-8C4B-C4B535CBED7A}" srcId="{67DB792A-F64F-4834-8E0E-7C028C09581D}" destId="{F77AAE9F-DE5E-4277-A887-2EDA5261737A}" srcOrd="1" destOrd="0" parTransId="{7A347ADD-9B91-47C5-808A-5E837986F06E}" sibTransId="{C497B9D1-71BC-4599-8833-36FB17372855}"/>
    <dgm:cxn modelId="{BF32487A-01F8-41EA-9F59-A248F8A7F011}" type="presOf" srcId="{D9BFDC4C-AB28-4F79-9E93-19AEF8736DE2}" destId="{AE7E042F-C889-4BF8-9C41-A39F702C12F1}" srcOrd="0" destOrd="3" presId="urn:microsoft.com/office/officeart/2005/8/layout/hProcess9"/>
    <dgm:cxn modelId="{CB2E8A41-933E-47F4-8884-63CB74DE12D2}" srcId="{1CC87196-E0F4-4331-A115-4140D407ABE5}" destId="{48C44BCA-B619-42E4-8033-AB65E1C553BA}" srcOrd="1" destOrd="0" parTransId="{12475183-C118-4B8C-9007-136774013B90}" sibTransId="{8D77F523-9743-4967-B670-CE02EC6CD5C6}"/>
    <dgm:cxn modelId="{7F2ADCF1-529F-40D1-92D7-5D39BC091681}" srcId="{67DB792A-F64F-4834-8E0E-7C028C09581D}" destId="{E55B4F84-91FD-49F7-B376-B8624B44D728}" srcOrd="2" destOrd="0" parTransId="{B1B3979D-A6FD-4B5D-8541-F6A83747B66A}" sibTransId="{202A2ADD-6943-4E0E-BF58-E1591E2F9189}"/>
    <dgm:cxn modelId="{C9F35F7B-5B1E-435B-99FD-E849A260AABD}" srcId="{30B4F6D5-EE5E-46F2-A363-8AB062A72669}" destId="{2B1614D6-0FAF-4522-BDEC-B911D4935D50}" srcOrd="1" destOrd="0" parTransId="{4705C0CD-A57A-48D2-871B-02D0CC83A23B}" sibTransId="{8A3269D1-9CE8-49C7-B148-42C052B23418}"/>
    <dgm:cxn modelId="{797EDA45-9BFD-418E-BD19-ADC19DB78FC3}" type="presOf" srcId="{E55B4F84-91FD-49F7-B376-B8624B44D728}" destId="{01092D38-21C3-42B0-BAE0-808090F14643}" srcOrd="0" destOrd="3" presId="urn:microsoft.com/office/officeart/2005/8/layout/hProcess9"/>
    <dgm:cxn modelId="{3C3CF951-4460-43EA-A8C2-CE42046D9295}" type="presOf" srcId="{2B1614D6-0FAF-4522-BDEC-B911D4935D50}" destId="{01F2F68F-1B36-4CF6-B344-D7018723F09D}" srcOrd="0" destOrd="0" presId="urn:microsoft.com/office/officeart/2005/8/layout/hProcess9"/>
    <dgm:cxn modelId="{F0C86C23-CB89-4470-A12E-A899A6E410D9}" type="presOf" srcId="{27CB2612-ADE6-4CAB-84FD-94935DBF1764}" destId="{01092D38-21C3-42B0-BAE0-808090F14643}" srcOrd="0" destOrd="1" presId="urn:microsoft.com/office/officeart/2005/8/layout/hProcess9"/>
    <dgm:cxn modelId="{0814130D-F776-4E7C-9E57-50CCEEB4969B}" srcId="{47D741AB-A70B-4393-BABC-B3825403AECA}" destId="{6898BEC6-0956-469E-ABE4-7A415D2C7EA9}" srcOrd="1" destOrd="0" parTransId="{C431932D-50D1-401B-8315-9E46A7A46B9B}" sibTransId="{4EFAF705-8AEF-43D3-822A-FE9461F3FA8D}"/>
    <dgm:cxn modelId="{07819201-A090-44D0-8373-30C00DF48BEB}" srcId="{30B4F6D5-EE5E-46F2-A363-8AB062A72669}" destId="{67DB792A-F64F-4834-8E0E-7C028C09581D}" srcOrd="2" destOrd="0" parTransId="{D10C4B8E-4756-4000-ADA8-A8F15BCDC1CA}" sibTransId="{D272A6E9-5EBE-4564-AFD0-E459FCCBC32A}"/>
    <dgm:cxn modelId="{7F135AD8-1BB3-4710-BB6C-7C9FB3C33AA7}" type="presOf" srcId="{47D741AB-A70B-4393-BABC-B3825403AECA}" destId="{AE7E042F-C889-4BF8-9C41-A39F702C12F1}" srcOrd="0" destOrd="0" presId="urn:microsoft.com/office/officeart/2005/8/layout/hProcess9"/>
    <dgm:cxn modelId="{BB5D5FC3-FBAA-463F-82D1-1FF1AF5B201D}" type="presOf" srcId="{F77AAE9F-DE5E-4277-A887-2EDA5261737A}" destId="{01092D38-21C3-42B0-BAE0-808090F14643}" srcOrd="0" destOrd="2" presId="urn:microsoft.com/office/officeart/2005/8/layout/hProcess9"/>
    <dgm:cxn modelId="{19E9C512-0A76-4D99-BAC2-86E74A51547C}" type="presParOf" srcId="{73AC1B94-9CD4-48ED-9DCF-981D5B2A9730}" destId="{078A39B3-8138-4B3A-9282-FE7ABD85FC2E}" srcOrd="0" destOrd="0" presId="urn:microsoft.com/office/officeart/2005/8/layout/hProcess9"/>
    <dgm:cxn modelId="{9F45B626-2603-4A16-B0C7-82EC176815F6}" type="presParOf" srcId="{73AC1B94-9CD4-48ED-9DCF-981D5B2A9730}" destId="{C67F0227-E2C3-4DB3-85A4-A758839EC28B}" srcOrd="1" destOrd="0" presId="urn:microsoft.com/office/officeart/2005/8/layout/hProcess9"/>
    <dgm:cxn modelId="{17C026AA-5D9A-4636-A8AD-89D2B67D0FAD}" type="presParOf" srcId="{C67F0227-E2C3-4DB3-85A4-A758839EC28B}" destId="{AE7E042F-C889-4BF8-9C41-A39F702C12F1}" srcOrd="0" destOrd="0" presId="urn:microsoft.com/office/officeart/2005/8/layout/hProcess9"/>
    <dgm:cxn modelId="{6AB2F1A0-0110-446B-85AC-64DEB88445A8}" type="presParOf" srcId="{C67F0227-E2C3-4DB3-85A4-A758839EC28B}" destId="{71C0FB18-015C-4B9D-B9C1-56046CB5BAF5}" srcOrd="1" destOrd="0" presId="urn:microsoft.com/office/officeart/2005/8/layout/hProcess9"/>
    <dgm:cxn modelId="{1D884113-FB2A-4366-9EED-5E4756446AF6}" type="presParOf" srcId="{C67F0227-E2C3-4DB3-85A4-A758839EC28B}" destId="{01F2F68F-1B36-4CF6-B344-D7018723F09D}" srcOrd="2" destOrd="0" presId="urn:microsoft.com/office/officeart/2005/8/layout/hProcess9"/>
    <dgm:cxn modelId="{32B5DD03-3EEE-4D5A-89DB-F48E31BD214D}" type="presParOf" srcId="{C67F0227-E2C3-4DB3-85A4-A758839EC28B}" destId="{C56C690E-EFD0-418B-ACFF-9EA684D936D3}" srcOrd="3" destOrd="0" presId="urn:microsoft.com/office/officeart/2005/8/layout/hProcess9"/>
    <dgm:cxn modelId="{4D1F3B69-02EC-47F2-8775-059794A839D6}" type="presParOf" srcId="{C67F0227-E2C3-4DB3-85A4-A758839EC28B}" destId="{01092D38-21C3-42B0-BAE0-808090F14643}" srcOrd="4" destOrd="0" presId="urn:microsoft.com/office/officeart/2005/8/layout/hProcess9"/>
    <dgm:cxn modelId="{BF645C9F-ECCB-46DD-B93E-5F61A97CDFD1}" type="presParOf" srcId="{C67F0227-E2C3-4DB3-85A4-A758839EC28B}" destId="{845286F1-4EC1-4E5C-83B6-FDED0E0EF342}" srcOrd="5" destOrd="0" presId="urn:microsoft.com/office/officeart/2005/8/layout/hProcess9"/>
    <dgm:cxn modelId="{93B1A334-D61B-420D-895B-2966029C8760}" type="presParOf" srcId="{C67F0227-E2C3-4DB3-85A4-A758839EC28B}" destId="{0DF0F439-C1CA-47AA-9EDC-269DE7A64BF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58FA67-CD2C-4066-9A7F-5A8C7A636E28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9A8C46B6-E9AD-4A56-A608-82E0805D0646}">
      <dgm:prSet phldrT="[Text]"/>
      <dgm:spPr/>
      <dgm:t>
        <a:bodyPr/>
        <a:lstStyle/>
        <a:p>
          <a:r>
            <a:rPr lang="de-CH" dirty="0" smtClean="0"/>
            <a:t>Vendor</a:t>
          </a:r>
          <a:endParaRPr lang="de-CH" dirty="0"/>
        </a:p>
      </dgm:t>
    </dgm:pt>
    <dgm:pt modelId="{F199D6EE-A8CD-440A-8744-4627303B3936}" type="parTrans" cxnId="{6F19B03C-7714-4A18-9406-BB22CF8297FC}">
      <dgm:prSet/>
      <dgm:spPr/>
      <dgm:t>
        <a:bodyPr/>
        <a:lstStyle/>
        <a:p>
          <a:endParaRPr lang="de-CH"/>
        </a:p>
      </dgm:t>
    </dgm:pt>
    <dgm:pt modelId="{9634B2C0-5866-4D16-8A49-BFC29454B4E0}" type="sibTrans" cxnId="{6F19B03C-7714-4A18-9406-BB22CF8297FC}">
      <dgm:prSet/>
      <dgm:spPr/>
      <dgm:t>
        <a:bodyPr/>
        <a:lstStyle/>
        <a:p>
          <a:endParaRPr lang="de-CH"/>
        </a:p>
      </dgm:t>
    </dgm:pt>
    <dgm:pt modelId="{A461D263-ECDA-46F8-B530-C7CE4246B281}" type="asst">
      <dgm:prSet phldrT="[Text]"/>
      <dgm:spPr/>
      <dgm:t>
        <a:bodyPr/>
        <a:lstStyle/>
        <a:p>
          <a:r>
            <a:rPr lang="de-CH" dirty="0" smtClean="0"/>
            <a:t>GE?...see next page</a:t>
          </a:r>
          <a:endParaRPr lang="de-CH" dirty="0"/>
        </a:p>
      </dgm:t>
    </dgm:pt>
    <dgm:pt modelId="{9C5FD9C2-0B72-4F6C-B425-A7C2E3A8AD52}" type="parTrans" cxnId="{F6DD2298-63C9-4EC0-BF2B-A22EB6C38741}">
      <dgm:prSet/>
      <dgm:spPr/>
      <dgm:t>
        <a:bodyPr/>
        <a:lstStyle/>
        <a:p>
          <a:endParaRPr lang="de-CH"/>
        </a:p>
      </dgm:t>
    </dgm:pt>
    <dgm:pt modelId="{43E680A8-396F-4A0A-89AD-0C174D4112CD}" type="sibTrans" cxnId="{F6DD2298-63C9-4EC0-BF2B-A22EB6C38741}">
      <dgm:prSet/>
      <dgm:spPr/>
      <dgm:t>
        <a:bodyPr/>
        <a:lstStyle/>
        <a:p>
          <a:endParaRPr lang="de-CH"/>
        </a:p>
      </dgm:t>
    </dgm:pt>
    <dgm:pt modelId="{692C8FAD-D642-4249-9775-988CEDB4F725}">
      <dgm:prSet phldrT="[Text]"/>
      <dgm:spPr/>
      <dgm:t>
        <a:bodyPr/>
        <a:lstStyle/>
        <a:p>
          <a:r>
            <a:rPr lang="de-CH" dirty="0" smtClean="0"/>
            <a:t>Synchronization of scan times and physiological logfiles</a:t>
          </a:r>
          <a:endParaRPr lang="de-CH" dirty="0"/>
        </a:p>
      </dgm:t>
    </dgm:pt>
    <dgm:pt modelId="{2723C540-9938-48CA-85C0-14BCA6133CAC}" type="parTrans" cxnId="{1F4CFD34-AD02-43E9-8157-58ED6A745450}">
      <dgm:prSet/>
      <dgm:spPr/>
      <dgm:t>
        <a:bodyPr/>
        <a:lstStyle/>
        <a:p>
          <a:endParaRPr lang="de-CH"/>
        </a:p>
      </dgm:t>
    </dgm:pt>
    <dgm:pt modelId="{9D3EBF1C-AA24-4374-BF9F-69F15E47431B}" type="sibTrans" cxnId="{1F4CFD34-AD02-43E9-8157-58ED6A745450}">
      <dgm:prSet/>
      <dgm:spPr/>
      <dgm:t>
        <a:bodyPr/>
        <a:lstStyle/>
        <a:p>
          <a:endParaRPr lang="de-CH"/>
        </a:p>
      </dgm:t>
    </dgm:pt>
    <dgm:pt modelId="{FD8187D0-0656-4A07-BC3C-A825675B0415}">
      <dgm:prSet phldrT="[Text]"/>
      <dgm:spPr/>
      <dgm:t>
        <a:bodyPr/>
        <a:lstStyle/>
        <a:p>
          <a:r>
            <a:rPr lang="de-CH" dirty="0" smtClean="0"/>
            <a:t>Nominal scan timing</a:t>
          </a:r>
          <a:endParaRPr lang="de-CH" dirty="0"/>
        </a:p>
      </dgm:t>
    </dgm:pt>
    <dgm:pt modelId="{BF38B117-048B-4005-BC0D-C9F79D4C04DC}" type="parTrans" cxnId="{6F24F532-D6D3-4383-A68A-A48CD516AB51}">
      <dgm:prSet/>
      <dgm:spPr/>
      <dgm:t>
        <a:bodyPr/>
        <a:lstStyle/>
        <a:p>
          <a:endParaRPr lang="de-CH"/>
        </a:p>
      </dgm:t>
    </dgm:pt>
    <dgm:pt modelId="{6BF79254-A9C9-4B4D-A70C-7B0AC219AE3E}" type="sibTrans" cxnId="{6F24F532-D6D3-4383-A68A-A48CD516AB51}">
      <dgm:prSet/>
      <dgm:spPr/>
      <dgm:t>
        <a:bodyPr/>
        <a:lstStyle/>
        <a:p>
          <a:endParaRPr lang="de-CH"/>
        </a:p>
      </dgm:t>
    </dgm:pt>
    <dgm:pt modelId="{A6ED6FB9-9206-4B18-B7F7-FB7027E91E61}">
      <dgm:prSet phldrT="[Text]"/>
      <dgm:spPr/>
      <dgm:t>
        <a:bodyPr/>
        <a:lstStyle/>
        <a:p>
          <a:r>
            <a:rPr lang="de-CH" dirty="0" smtClean="0"/>
            <a:t>Read Gradient timecourse to detect scans</a:t>
          </a:r>
          <a:endParaRPr lang="de-CH" dirty="0"/>
        </a:p>
      </dgm:t>
    </dgm:pt>
    <dgm:pt modelId="{18563402-3165-4DA0-8949-C687E9DBD8A8}" type="parTrans" cxnId="{F1B9A0A2-A13B-4072-B6E5-04E728C1B089}">
      <dgm:prSet/>
      <dgm:spPr/>
      <dgm:t>
        <a:bodyPr/>
        <a:lstStyle/>
        <a:p>
          <a:endParaRPr lang="de-CH"/>
        </a:p>
      </dgm:t>
    </dgm:pt>
    <dgm:pt modelId="{30169DA1-E0DE-4183-9D9F-2022DF8E4ED1}" type="sibTrans" cxnId="{F1B9A0A2-A13B-4072-B6E5-04E728C1B089}">
      <dgm:prSet/>
      <dgm:spPr/>
      <dgm:t>
        <a:bodyPr/>
        <a:lstStyle/>
        <a:p>
          <a:endParaRPr lang="de-CH"/>
        </a:p>
      </dgm:t>
    </dgm:pt>
    <dgm:pt modelId="{DE21B6D4-299E-498B-84C6-CE8864A3DC47}">
      <dgm:prSet phldrT="[Text]"/>
      <dgm:spPr/>
      <dgm:t>
        <a:bodyPr/>
        <a:lstStyle/>
        <a:p>
          <a:r>
            <a:rPr lang="de-CH" smtClean="0"/>
            <a:t>Cardiac Data </a:t>
          </a:r>
          <a:r>
            <a:rPr lang="de-CH" dirty="0" smtClean="0"/>
            <a:t>Preprocessing</a:t>
          </a:r>
          <a:endParaRPr lang="de-CH" dirty="0"/>
        </a:p>
      </dgm:t>
    </dgm:pt>
    <dgm:pt modelId="{3ABB7307-BB4F-4E40-A3FD-6DB5749E30AE}" type="parTrans" cxnId="{2C1DA7B8-1A2A-44DE-8D90-17B24F856549}">
      <dgm:prSet/>
      <dgm:spPr/>
      <dgm:t>
        <a:bodyPr/>
        <a:lstStyle/>
        <a:p>
          <a:endParaRPr lang="de-CH"/>
        </a:p>
      </dgm:t>
    </dgm:pt>
    <dgm:pt modelId="{5AE8DFC2-8828-4477-8FAD-946D8AD03391}" type="sibTrans" cxnId="{2C1DA7B8-1A2A-44DE-8D90-17B24F856549}">
      <dgm:prSet/>
      <dgm:spPr/>
      <dgm:t>
        <a:bodyPr/>
        <a:lstStyle/>
        <a:p>
          <a:endParaRPr lang="de-CH"/>
        </a:p>
      </dgm:t>
    </dgm:pt>
    <dgm:pt modelId="{CAF1E134-D7DC-4915-856E-706B5233528D}">
      <dgm:prSet phldrT="[Text]"/>
      <dgm:spPr/>
      <dgm:t>
        <a:bodyPr/>
        <a:lstStyle/>
        <a:p>
          <a:r>
            <a:rPr lang="de-CH" dirty="0" smtClean="0"/>
            <a:t>None</a:t>
          </a:r>
          <a:endParaRPr lang="de-CH" dirty="0"/>
        </a:p>
      </dgm:t>
    </dgm:pt>
    <dgm:pt modelId="{78C934CC-7634-4A00-98BC-F0331D40E637}" type="parTrans" cxnId="{DB0573BA-AADA-42FA-855E-82B0DB88B476}">
      <dgm:prSet/>
      <dgm:spPr/>
      <dgm:t>
        <a:bodyPr/>
        <a:lstStyle/>
        <a:p>
          <a:endParaRPr lang="de-CH"/>
        </a:p>
      </dgm:t>
    </dgm:pt>
    <dgm:pt modelId="{1C4B263D-3C34-4E0A-8DF9-25548907F8C7}" type="sibTrans" cxnId="{DB0573BA-AADA-42FA-855E-82B0DB88B476}">
      <dgm:prSet/>
      <dgm:spPr/>
      <dgm:t>
        <a:bodyPr/>
        <a:lstStyle/>
        <a:p>
          <a:r>
            <a:rPr lang="de-CH" dirty="0" smtClean="0"/>
            <a:t>Take pulse events from logfile</a:t>
          </a:r>
          <a:endParaRPr lang="de-CH" dirty="0"/>
        </a:p>
      </dgm:t>
    </dgm:pt>
    <dgm:pt modelId="{6C160402-762F-4B3E-8BB8-656BD1A62C97}">
      <dgm:prSet phldrT="[Text]"/>
      <dgm:spPr/>
      <dgm:t>
        <a:bodyPr/>
        <a:lstStyle/>
        <a:p>
          <a:r>
            <a:rPr lang="de-CH" dirty="0" smtClean="0"/>
            <a:t>ECG</a:t>
          </a:r>
          <a:endParaRPr lang="de-CH" dirty="0"/>
        </a:p>
      </dgm:t>
    </dgm:pt>
    <dgm:pt modelId="{A8850B0A-CA73-4D2E-B44D-3D8EF0997998}" type="parTrans" cxnId="{78820255-C1AC-466E-9190-E9E2DB33A9FA}">
      <dgm:prSet/>
      <dgm:spPr/>
      <dgm:t>
        <a:bodyPr/>
        <a:lstStyle/>
        <a:p>
          <a:endParaRPr lang="de-CH"/>
        </a:p>
      </dgm:t>
    </dgm:pt>
    <dgm:pt modelId="{842FB54D-8C73-428E-A94D-5003C09D7538}" type="sibTrans" cxnId="{78820255-C1AC-466E-9190-E9E2DB33A9FA}">
      <dgm:prSet/>
      <dgm:spPr/>
      <dgm:t>
        <a:bodyPr/>
        <a:lstStyle/>
        <a:p>
          <a:endParaRPr lang="de-CH"/>
        </a:p>
      </dgm:t>
    </dgm:pt>
    <dgm:pt modelId="{C4E0C229-FCE1-4754-9C5F-BC069D7C9A22}">
      <dgm:prSet phldrT="[Text]"/>
      <dgm:spPr/>
      <dgm:t>
        <a:bodyPr/>
        <a:lstStyle/>
        <a:p>
          <a:r>
            <a:rPr lang="de-CH" dirty="0" smtClean="0"/>
            <a:t>Scan finished regularly</a:t>
          </a:r>
          <a:endParaRPr lang="de-CH" dirty="0"/>
        </a:p>
      </dgm:t>
    </dgm:pt>
    <dgm:pt modelId="{8DAB6435-124E-4765-979F-80801EB3DD1F}" type="parTrans" cxnId="{BC74C682-ED79-4AF8-9DE0-1D9887F24087}">
      <dgm:prSet/>
      <dgm:spPr/>
      <dgm:t>
        <a:bodyPr/>
        <a:lstStyle/>
        <a:p>
          <a:endParaRPr lang="de-CH"/>
        </a:p>
      </dgm:t>
    </dgm:pt>
    <dgm:pt modelId="{B3EEDE7D-EE9E-476B-BB16-C53A8963CC10}" type="sibTrans" cxnId="{BC74C682-ED79-4AF8-9DE0-1D9887F24087}">
      <dgm:prSet/>
      <dgm:spPr/>
      <dgm:t>
        <a:bodyPr/>
        <a:lstStyle/>
        <a:p>
          <a:endParaRPr lang="de-CH"/>
        </a:p>
      </dgm:t>
    </dgm:pt>
    <dgm:pt modelId="{C7139107-7341-4E56-8A69-EED19E23E154}">
      <dgm:prSet phldrT="[Text]"/>
      <dgm:spPr/>
      <dgm:t>
        <a:bodyPr/>
        <a:lstStyle/>
        <a:p>
          <a:r>
            <a:rPr lang="de-CH" dirty="0" smtClean="0"/>
            <a:t>Scan finished prematurely (hitting stop button)</a:t>
          </a:r>
          <a:endParaRPr lang="de-CH" dirty="0"/>
        </a:p>
      </dgm:t>
    </dgm:pt>
    <dgm:pt modelId="{440F3C67-2271-4CD3-8D78-86093B44E111}" type="parTrans" cxnId="{AD042FBF-3529-4905-A271-343B7786E7EA}">
      <dgm:prSet/>
      <dgm:spPr/>
      <dgm:t>
        <a:bodyPr/>
        <a:lstStyle/>
        <a:p>
          <a:endParaRPr lang="de-CH"/>
        </a:p>
      </dgm:t>
    </dgm:pt>
    <dgm:pt modelId="{0060B993-7BEB-457A-B622-CBEC7384C027}" type="sibTrans" cxnId="{AD042FBF-3529-4905-A271-343B7786E7EA}">
      <dgm:prSet/>
      <dgm:spPr/>
      <dgm:t>
        <a:bodyPr/>
        <a:lstStyle/>
        <a:p>
          <a:endParaRPr lang="de-CH"/>
        </a:p>
      </dgm:t>
    </dgm:pt>
    <dgm:pt modelId="{E2817CFD-5B8A-4DEC-8EA4-D7BAD121232B}">
      <dgm:prSet phldrT="[Text]"/>
      <dgm:spPr/>
      <dgm:t>
        <a:bodyPr/>
        <a:lstStyle/>
        <a:p>
          <a:r>
            <a:rPr lang="de-CH" dirty="0" smtClean="0"/>
            <a:t>Count from beginning</a:t>
          </a:r>
          <a:endParaRPr lang="de-CH" dirty="0"/>
        </a:p>
      </dgm:t>
    </dgm:pt>
    <dgm:pt modelId="{37E886FC-0F0D-4AD8-8C9C-B98132CED411}" type="parTrans" cxnId="{26C523DF-2656-4270-9A01-1DD8246B7985}">
      <dgm:prSet/>
      <dgm:spPr/>
      <dgm:t>
        <a:bodyPr/>
        <a:lstStyle/>
        <a:p>
          <a:endParaRPr lang="de-CH"/>
        </a:p>
      </dgm:t>
    </dgm:pt>
    <dgm:pt modelId="{79EEFC8A-0F04-49BA-AAAB-89A012005C13}" type="sibTrans" cxnId="{26C523DF-2656-4270-9A01-1DD8246B7985}">
      <dgm:prSet/>
      <dgm:spPr/>
      <dgm:t>
        <a:bodyPr/>
        <a:lstStyle/>
        <a:p>
          <a:endParaRPr lang="de-CH"/>
        </a:p>
      </dgm:t>
    </dgm:pt>
    <dgm:pt modelId="{F19311FB-2F44-4D87-81ED-8F63E812FD14}">
      <dgm:prSet phldrT="[Text]"/>
      <dgm:spPr/>
      <dgm:t>
        <a:bodyPr/>
        <a:lstStyle/>
        <a:p>
          <a:r>
            <a:rPr lang="de-CH" dirty="0" smtClean="0"/>
            <a:t>Model</a:t>
          </a:r>
          <a:endParaRPr lang="de-CH" dirty="0"/>
        </a:p>
      </dgm:t>
    </dgm:pt>
    <dgm:pt modelId="{51DB2E15-F02A-4735-8772-C7BF63FD8661}" type="parTrans" cxnId="{F6FC15A4-039B-42D2-8C71-C4181E10A304}">
      <dgm:prSet/>
      <dgm:spPr/>
    </dgm:pt>
    <dgm:pt modelId="{5440FCDE-E8E9-49C7-8217-68533668E4C7}" type="sibTrans" cxnId="{F6FC15A4-039B-42D2-8C71-C4181E10A304}">
      <dgm:prSet/>
      <dgm:spPr/>
      <dgm:t>
        <a:bodyPr/>
        <a:lstStyle/>
        <a:p>
          <a:endParaRPr lang="de-CH"/>
        </a:p>
      </dgm:t>
    </dgm:pt>
    <dgm:pt modelId="{23F43116-EC13-4202-AA1F-3D84EAE6E9D3}" type="pres">
      <dgm:prSet presAssocID="{E758FA67-CD2C-4066-9A7F-5A8C7A636E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B1CBE9D-2D99-4A61-955E-2210A5561A37}" type="pres">
      <dgm:prSet presAssocID="{9A8C46B6-E9AD-4A56-A608-82E0805D0646}" presName="hierRoot1" presStyleCnt="0">
        <dgm:presLayoutVars>
          <dgm:hierBranch val="init"/>
        </dgm:presLayoutVars>
      </dgm:prSet>
      <dgm:spPr/>
    </dgm:pt>
    <dgm:pt modelId="{E041DF19-A5F7-4DDE-B02D-9AC31EB5B9F4}" type="pres">
      <dgm:prSet presAssocID="{9A8C46B6-E9AD-4A56-A608-82E0805D0646}" presName="rootComposite1" presStyleCnt="0"/>
      <dgm:spPr/>
    </dgm:pt>
    <dgm:pt modelId="{3A9D7E6C-5758-43EF-8E74-43906014A7FA}" type="pres">
      <dgm:prSet presAssocID="{9A8C46B6-E9AD-4A56-A608-82E0805D0646}" presName="rootText1" presStyleLbl="node0" presStyleIdx="0" presStyleCnt="3">
        <dgm:presLayoutVars>
          <dgm:chMax/>
          <dgm:chPref val="3"/>
        </dgm:presLayoutVars>
      </dgm:prSet>
      <dgm:spPr/>
    </dgm:pt>
    <dgm:pt modelId="{0811B4A6-B770-4002-9883-49617BC165D9}" type="pres">
      <dgm:prSet presAssocID="{9A8C46B6-E9AD-4A56-A608-82E0805D0646}" presName="titleText1" presStyleLbl="fgAcc0" presStyleIdx="0" presStyleCnt="3">
        <dgm:presLayoutVars>
          <dgm:chMax val="0"/>
          <dgm:chPref val="0"/>
        </dgm:presLayoutVars>
      </dgm:prSet>
      <dgm:spPr/>
    </dgm:pt>
    <dgm:pt modelId="{04BA3E4B-07B9-4247-868C-A018E2AC2EAE}" type="pres">
      <dgm:prSet presAssocID="{9A8C46B6-E9AD-4A56-A608-82E0805D0646}" presName="rootConnector1" presStyleLbl="node1" presStyleIdx="0" presStyleCnt="8"/>
      <dgm:spPr/>
    </dgm:pt>
    <dgm:pt modelId="{D003DE4C-338B-49FF-9AF3-034EA7BE9334}" type="pres">
      <dgm:prSet presAssocID="{9A8C46B6-E9AD-4A56-A608-82E0805D0646}" presName="hierChild2" presStyleCnt="0"/>
      <dgm:spPr/>
    </dgm:pt>
    <dgm:pt modelId="{6C417158-A865-43FC-82CB-EDAC9F77BBEA}" type="pres">
      <dgm:prSet presAssocID="{2723C540-9938-48CA-85C0-14BCA6133CAC}" presName="Name37" presStyleLbl="parChTrans1D2" presStyleIdx="0" presStyleCnt="4"/>
      <dgm:spPr/>
    </dgm:pt>
    <dgm:pt modelId="{3847E074-40D0-40EB-81FA-B9293E7ED6FC}" type="pres">
      <dgm:prSet presAssocID="{692C8FAD-D642-4249-9775-988CEDB4F725}" presName="hierRoot2" presStyleCnt="0">
        <dgm:presLayoutVars>
          <dgm:hierBranch val="init"/>
        </dgm:presLayoutVars>
      </dgm:prSet>
      <dgm:spPr/>
    </dgm:pt>
    <dgm:pt modelId="{A9949585-C015-463A-83F7-8059103AB9FA}" type="pres">
      <dgm:prSet presAssocID="{692C8FAD-D642-4249-9775-988CEDB4F725}" presName="rootComposite" presStyleCnt="0"/>
      <dgm:spPr/>
    </dgm:pt>
    <dgm:pt modelId="{0B759D83-6A75-4FF2-9B2B-B29B8DEA58B4}" type="pres">
      <dgm:prSet presAssocID="{692C8FAD-D642-4249-9775-988CEDB4F725}" presName="rootText" presStyleLbl="node1" presStyleIdx="0" presStyleCnt="8">
        <dgm:presLayoutVars>
          <dgm:chMax/>
          <dgm:chPref val="3"/>
        </dgm:presLayoutVars>
      </dgm:prSet>
      <dgm:spPr/>
      <dgm:t>
        <a:bodyPr/>
        <a:lstStyle/>
        <a:p>
          <a:endParaRPr lang="de-CH"/>
        </a:p>
      </dgm:t>
    </dgm:pt>
    <dgm:pt modelId="{ECB6EC77-6910-4AFE-9E98-BC265CE6074A}" type="pres">
      <dgm:prSet presAssocID="{692C8FAD-D642-4249-9775-988CEDB4F725}" presName="titleText2" presStyleLbl="fgAcc1" presStyleIdx="0" presStyleCnt="8">
        <dgm:presLayoutVars>
          <dgm:chMax val="0"/>
          <dgm:chPref val="0"/>
        </dgm:presLayoutVars>
      </dgm:prSet>
      <dgm:spPr/>
    </dgm:pt>
    <dgm:pt modelId="{AE73A970-8F1C-4779-A02C-15753DF465E5}" type="pres">
      <dgm:prSet presAssocID="{692C8FAD-D642-4249-9775-988CEDB4F725}" presName="rootConnector" presStyleLbl="node2" presStyleIdx="0" presStyleCnt="0"/>
      <dgm:spPr/>
    </dgm:pt>
    <dgm:pt modelId="{E640F686-EEAD-4B4B-9143-0F0468FADBEA}" type="pres">
      <dgm:prSet presAssocID="{692C8FAD-D642-4249-9775-988CEDB4F725}" presName="hierChild4" presStyleCnt="0"/>
      <dgm:spPr/>
    </dgm:pt>
    <dgm:pt modelId="{2CFA1936-2433-472B-8328-F6A7F32434CD}" type="pres">
      <dgm:prSet presAssocID="{BF38B117-048B-4005-BC0D-C9F79D4C04DC}" presName="Name37" presStyleLbl="parChTrans1D3" presStyleIdx="0" presStyleCnt="2"/>
      <dgm:spPr/>
    </dgm:pt>
    <dgm:pt modelId="{20A86608-BF1B-47B9-8029-C73C90154B4F}" type="pres">
      <dgm:prSet presAssocID="{FD8187D0-0656-4A07-BC3C-A825675B0415}" presName="hierRoot2" presStyleCnt="0">
        <dgm:presLayoutVars>
          <dgm:hierBranch val="init"/>
        </dgm:presLayoutVars>
      </dgm:prSet>
      <dgm:spPr/>
    </dgm:pt>
    <dgm:pt modelId="{83C3C4AB-4A46-4A7B-8F95-EB7E477C58DC}" type="pres">
      <dgm:prSet presAssocID="{FD8187D0-0656-4A07-BC3C-A825675B0415}" presName="rootComposite" presStyleCnt="0"/>
      <dgm:spPr/>
    </dgm:pt>
    <dgm:pt modelId="{5087A22E-093C-416D-AA1F-FCEF09BB2076}" type="pres">
      <dgm:prSet presAssocID="{FD8187D0-0656-4A07-BC3C-A825675B0415}" presName="rootText" presStyleLbl="node1" presStyleIdx="1" presStyleCnt="8">
        <dgm:presLayoutVars>
          <dgm:chMax/>
          <dgm:chPref val="3"/>
        </dgm:presLayoutVars>
      </dgm:prSet>
      <dgm:spPr/>
      <dgm:t>
        <a:bodyPr/>
        <a:lstStyle/>
        <a:p>
          <a:endParaRPr lang="de-CH"/>
        </a:p>
      </dgm:t>
    </dgm:pt>
    <dgm:pt modelId="{EABC4862-852C-4E80-A6EC-CEBCF1EFD52A}" type="pres">
      <dgm:prSet presAssocID="{FD8187D0-0656-4A07-BC3C-A825675B0415}" presName="titleText2" presStyleLbl="fgAcc1" presStyleIdx="1" presStyleCnt="8">
        <dgm:presLayoutVars>
          <dgm:chMax val="0"/>
          <dgm:chPref val="0"/>
        </dgm:presLayoutVars>
      </dgm:prSet>
      <dgm:spPr/>
    </dgm:pt>
    <dgm:pt modelId="{6378BE06-A526-453D-865D-1CC490B96C76}" type="pres">
      <dgm:prSet presAssocID="{FD8187D0-0656-4A07-BC3C-A825675B0415}" presName="rootConnector" presStyleLbl="node3" presStyleIdx="0" presStyleCnt="0"/>
      <dgm:spPr/>
    </dgm:pt>
    <dgm:pt modelId="{62B00B10-F13A-4E64-8E73-8E6514086ADC}" type="pres">
      <dgm:prSet presAssocID="{FD8187D0-0656-4A07-BC3C-A825675B0415}" presName="hierChild4" presStyleCnt="0"/>
      <dgm:spPr/>
    </dgm:pt>
    <dgm:pt modelId="{EE0FBDD4-EB6D-40EC-B811-40CB94C44118}" type="pres">
      <dgm:prSet presAssocID="{FD8187D0-0656-4A07-BC3C-A825675B0415}" presName="hierChild5" presStyleCnt="0"/>
      <dgm:spPr/>
    </dgm:pt>
    <dgm:pt modelId="{06639AB6-DCFE-4D27-8915-8F7E5B170F99}" type="pres">
      <dgm:prSet presAssocID="{18563402-3165-4DA0-8949-C687E9DBD8A8}" presName="Name37" presStyleLbl="parChTrans1D3" presStyleIdx="1" presStyleCnt="2"/>
      <dgm:spPr/>
    </dgm:pt>
    <dgm:pt modelId="{710B965D-7E21-4883-BF5F-E2C1180D288B}" type="pres">
      <dgm:prSet presAssocID="{A6ED6FB9-9206-4B18-B7F7-FB7027E91E61}" presName="hierRoot2" presStyleCnt="0">
        <dgm:presLayoutVars>
          <dgm:hierBranch val="init"/>
        </dgm:presLayoutVars>
      </dgm:prSet>
      <dgm:spPr/>
    </dgm:pt>
    <dgm:pt modelId="{84282497-2DF7-4D71-9348-1416C1290BA9}" type="pres">
      <dgm:prSet presAssocID="{A6ED6FB9-9206-4B18-B7F7-FB7027E91E61}" presName="rootComposite" presStyleCnt="0"/>
      <dgm:spPr/>
    </dgm:pt>
    <dgm:pt modelId="{9C65296B-5938-4ABD-B87E-758AB2B3D608}" type="pres">
      <dgm:prSet presAssocID="{A6ED6FB9-9206-4B18-B7F7-FB7027E91E61}" presName="rootText" presStyleLbl="node1" presStyleIdx="2" presStyleCnt="8">
        <dgm:presLayoutVars>
          <dgm:chMax/>
          <dgm:chPref val="3"/>
        </dgm:presLayoutVars>
      </dgm:prSet>
      <dgm:spPr/>
      <dgm:t>
        <a:bodyPr/>
        <a:lstStyle/>
        <a:p>
          <a:endParaRPr lang="de-CH"/>
        </a:p>
      </dgm:t>
    </dgm:pt>
    <dgm:pt modelId="{04724144-8243-4D7A-819F-C07EF60D0F72}" type="pres">
      <dgm:prSet presAssocID="{A6ED6FB9-9206-4B18-B7F7-FB7027E91E61}" presName="titleText2" presStyleLbl="fgAcc1" presStyleIdx="2" presStyleCnt="8">
        <dgm:presLayoutVars>
          <dgm:chMax val="0"/>
          <dgm:chPref val="0"/>
        </dgm:presLayoutVars>
      </dgm:prSet>
      <dgm:spPr/>
    </dgm:pt>
    <dgm:pt modelId="{145FDBBA-F9A9-4DBD-BE74-EDFCBB6EAC66}" type="pres">
      <dgm:prSet presAssocID="{A6ED6FB9-9206-4B18-B7F7-FB7027E91E61}" presName="rootConnector" presStyleLbl="node3" presStyleIdx="0" presStyleCnt="0"/>
      <dgm:spPr/>
    </dgm:pt>
    <dgm:pt modelId="{9B764AA7-C985-41E0-8051-DF014964962E}" type="pres">
      <dgm:prSet presAssocID="{A6ED6FB9-9206-4B18-B7F7-FB7027E91E61}" presName="hierChild4" presStyleCnt="0"/>
      <dgm:spPr/>
    </dgm:pt>
    <dgm:pt modelId="{11A06F2B-7BC7-496D-82BA-7440C3F7A0D9}" type="pres">
      <dgm:prSet presAssocID="{8DAB6435-124E-4765-979F-80801EB3DD1F}" presName="Name37" presStyleLbl="parChTrans1D4" presStyleIdx="0" presStyleCnt="3"/>
      <dgm:spPr/>
    </dgm:pt>
    <dgm:pt modelId="{5ABDED3A-D60F-4BAF-B3EC-6F1E19AA2D2A}" type="pres">
      <dgm:prSet presAssocID="{C4E0C229-FCE1-4754-9C5F-BC069D7C9A22}" presName="hierRoot2" presStyleCnt="0">
        <dgm:presLayoutVars>
          <dgm:hierBranch val="init"/>
        </dgm:presLayoutVars>
      </dgm:prSet>
      <dgm:spPr/>
    </dgm:pt>
    <dgm:pt modelId="{429B3BD5-0AC6-40B2-B4ED-C8510B2A25AD}" type="pres">
      <dgm:prSet presAssocID="{C4E0C229-FCE1-4754-9C5F-BC069D7C9A22}" presName="rootComposite" presStyleCnt="0"/>
      <dgm:spPr/>
    </dgm:pt>
    <dgm:pt modelId="{DC0BC92C-9B5F-4414-9EA3-39FE548C0F96}" type="pres">
      <dgm:prSet presAssocID="{C4E0C229-FCE1-4754-9C5F-BC069D7C9A22}" presName="rootText" presStyleLbl="node1" presStyleIdx="3" presStyleCnt="8">
        <dgm:presLayoutVars>
          <dgm:chMax/>
          <dgm:chPref val="3"/>
        </dgm:presLayoutVars>
      </dgm:prSet>
      <dgm:spPr/>
      <dgm:t>
        <a:bodyPr/>
        <a:lstStyle/>
        <a:p>
          <a:endParaRPr lang="de-CH"/>
        </a:p>
      </dgm:t>
    </dgm:pt>
    <dgm:pt modelId="{683CB8A6-D74D-4E34-A7BD-081348D0E748}" type="pres">
      <dgm:prSet presAssocID="{C4E0C229-FCE1-4754-9C5F-BC069D7C9A22}" presName="titleText2" presStyleLbl="fgAcc1" presStyleIdx="3" presStyleCnt="8">
        <dgm:presLayoutVars>
          <dgm:chMax val="0"/>
          <dgm:chPref val="0"/>
        </dgm:presLayoutVars>
      </dgm:prSet>
      <dgm:spPr/>
    </dgm:pt>
    <dgm:pt modelId="{0B17595E-5933-43E4-B117-BDCD1456C447}" type="pres">
      <dgm:prSet presAssocID="{C4E0C229-FCE1-4754-9C5F-BC069D7C9A22}" presName="rootConnector" presStyleLbl="node4" presStyleIdx="0" presStyleCnt="0"/>
      <dgm:spPr/>
    </dgm:pt>
    <dgm:pt modelId="{FB172524-1488-460D-9FE8-215FB7465181}" type="pres">
      <dgm:prSet presAssocID="{C4E0C229-FCE1-4754-9C5F-BC069D7C9A22}" presName="hierChild4" presStyleCnt="0"/>
      <dgm:spPr/>
    </dgm:pt>
    <dgm:pt modelId="{915E1F67-C635-4612-9E33-0EA92380C888}" type="pres">
      <dgm:prSet presAssocID="{C4E0C229-FCE1-4754-9C5F-BC069D7C9A22}" presName="hierChild5" presStyleCnt="0"/>
      <dgm:spPr/>
    </dgm:pt>
    <dgm:pt modelId="{059CA4B9-EE27-4147-8FD5-6D2ACEF2CBF9}" type="pres">
      <dgm:prSet presAssocID="{440F3C67-2271-4CD3-8D78-86093B44E111}" presName="Name37" presStyleLbl="parChTrans1D4" presStyleIdx="1" presStyleCnt="3"/>
      <dgm:spPr/>
    </dgm:pt>
    <dgm:pt modelId="{1B2A76BD-CE45-4313-85BF-2951FACB95C2}" type="pres">
      <dgm:prSet presAssocID="{C7139107-7341-4E56-8A69-EED19E23E154}" presName="hierRoot2" presStyleCnt="0">
        <dgm:presLayoutVars>
          <dgm:hierBranch val="init"/>
        </dgm:presLayoutVars>
      </dgm:prSet>
      <dgm:spPr/>
    </dgm:pt>
    <dgm:pt modelId="{D0476C63-98F0-4B5E-8D5D-2F84B2013A76}" type="pres">
      <dgm:prSet presAssocID="{C7139107-7341-4E56-8A69-EED19E23E154}" presName="rootComposite" presStyleCnt="0"/>
      <dgm:spPr/>
    </dgm:pt>
    <dgm:pt modelId="{A192321F-B022-4B25-A2E7-6FBC19ABD39B}" type="pres">
      <dgm:prSet presAssocID="{C7139107-7341-4E56-8A69-EED19E23E154}" presName="rootText" presStyleLbl="node1" presStyleIdx="4" presStyleCnt="8">
        <dgm:presLayoutVars>
          <dgm:chMax/>
          <dgm:chPref val="3"/>
        </dgm:presLayoutVars>
      </dgm:prSet>
      <dgm:spPr/>
      <dgm:t>
        <a:bodyPr/>
        <a:lstStyle/>
        <a:p>
          <a:endParaRPr lang="de-CH"/>
        </a:p>
      </dgm:t>
    </dgm:pt>
    <dgm:pt modelId="{8CCAA6BB-740E-4887-AAE0-2554859366DD}" type="pres">
      <dgm:prSet presAssocID="{C7139107-7341-4E56-8A69-EED19E23E154}" presName="titleText2" presStyleLbl="fgAcc1" presStyleIdx="4" presStyleCnt="8">
        <dgm:presLayoutVars>
          <dgm:chMax val="0"/>
          <dgm:chPref val="0"/>
        </dgm:presLayoutVars>
      </dgm:prSet>
      <dgm:spPr/>
    </dgm:pt>
    <dgm:pt modelId="{42046F11-AFAC-4657-AA46-78925C8085FA}" type="pres">
      <dgm:prSet presAssocID="{C7139107-7341-4E56-8A69-EED19E23E154}" presName="rootConnector" presStyleLbl="node4" presStyleIdx="0" presStyleCnt="0"/>
      <dgm:spPr/>
    </dgm:pt>
    <dgm:pt modelId="{CCB424DD-DFF9-49A1-81EA-C097B5201A89}" type="pres">
      <dgm:prSet presAssocID="{C7139107-7341-4E56-8A69-EED19E23E154}" presName="hierChild4" presStyleCnt="0"/>
      <dgm:spPr/>
    </dgm:pt>
    <dgm:pt modelId="{468F6B3B-596D-4702-9945-A2296987E9CF}" type="pres">
      <dgm:prSet presAssocID="{37E886FC-0F0D-4AD8-8C9C-B98132CED411}" presName="Name37" presStyleLbl="parChTrans1D4" presStyleIdx="2" presStyleCnt="3"/>
      <dgm:spPr/>
    </dgm:pt>
    <dgm:pt modelId="{75D11FEA-D6BC-4EFE-B197-7B9B5A1BE283}" type="pres">
      <dgm:prSet presAssocID="{E2817CFD-5B8A-4DEC-8EA4-D7BAD121232B}" presName="hierRoot2" presStyleCnt="0">
        <dgm:presLayoutVars>
          <dgm:hierBranch val="init"/>
        </dgm:presLayoutVars>
      </dgm:prSet>
      <dgm:spPr/>
    </dgm:pt>
    <dgm:pt modelId="{7B1CE18D-B325-4B0C-BA12-35678579C1F1}" type="pres">
      <dgm:prSet presAssocID="{E2817CFD-5B8A-4DEC-8EA4-D7BAD121232B}" presName="rootComposite" presStyleCnt="0"/>
      <dgm:spPr/>
    </dgm:pt>
    <dgm:pt modelId="{51E488EC-2C44-4D70-8337-4FB1390EEE2C}" type="pres">
      <dgm:prSet presAssocID="{E2817CFD-5B8A-4DEC-8EA4-D7BAD121232B}" presName="rootText" presStyleLbl="node1" presStyleIdx="5" presStyleCnt="8">
        <dgm:presLayoutVars>
          <dgm:chMax/>
          <dgm:chPref val="3"/>
        </dgm:presLayoutVars>
      </dgm:prSet>
      <dgm:spPr/>
      <dgm:t>
        <a:bodyPr/>
        <a:lstStyle/>
        <a:p>
          <a:endParaRPr lang="de-CH"/>
        </a:p>
      </dgm:t>
    </dgm:pt>
    <dgm:pt modelId="{72782C8E-541A-452E-B732-31CCD54DF9AA}" type="pres">
      <dgm:prSet presAssocID="{E2817CFD-5B8A-4DEC-8EA4-D7BAD121232B}" presName="titleText2" presStyleLbl="fgAcc1" presStyleIdx="5" presStyleCnt="8">
        <dgm:presLayoutVars>
          <dgm:chMax val="0"/>
          <dgm:chPref val="0"/>
        </dgm:presLayoutVars>
      </dgm:prSet>
      <dgm:spPr/>
    </dgm:pt>
    <dgm:pt modelId="{74622D48-9087-413F-9A45-29754FC365C2}" type="pres">
      <dgm:prSet presAssocID="{E2817CFD-5B8A-4DEC-8EA4-D7BAD121232B}" presName="rootConnector" presStyleLbl="node4" presStyleIdx="0" presStyleCnt="0"/>
      <dgm:spPr/>
    </dgm:pt>
    <dgm:pt modelId="{9B4D0FA5-5361-4DE7-A5E0-49CBD7F66BF0}" type="pres">
      <dgm:prSet presAssocID="{E2817CFD-5B8A-4DEC-8EA4-D7BAD121232B}" presName="hierChild4" presStyleCnt="0"/>
      <dgm:spPr/>
    </dgm:pt>
    <dgm:pt modelId="{2A8A3166-D37B-45A4-997F-E6519F50AD4F}" type="pres">
      <dgm:prSet presAssocID="{E2817CFD-5B8A-4DEC-8EA4-D7BAD121232B}" presName="hierChild5" presStyleCnt="0"/>
      <dgm:spPr/>
    </dgm:pt>
    <dgm:pt modelId="{DC574F57-DD5B-4240-8A96-03F588359725}" type="pres">
      <dgm:prSet presAssocID="{C7139107-7341-4E56-8A69-EED19E23E154}" presName="hierChild5" presStyleCnt="0"/>
      <dgm:spPr/>
    </dgm:pt>
    <dgm:pt modelId="{EAE0AF5D-3DA4-4EEB-8DB7-F1259234CF90}" type="pres">
      <dgm:prSet presAssocID="{A6ED6FB9-9206-4B18-B7F7-FB7027E91E61}" presName="hierChild5" presStyleCnt="0"/>
      <dgm:spPr/>
    </dgm:pt>
    <dgm:pt modelId="{B91F9B8C-527B-494B-A253-39CCA7233796}" type="pres">
      <dgm:prSet presAssocID="{692C8FAD-D642-4249-9775-988CEDB4F725}" presName="hierChild5" presStyleCnt="0"/>
      <dgm:spPr/>
    </dgm:pt>
    <dgm:pt modelId="{667BBFD3-4394-48A4-BD2B-124489900C23}" type="pres">
      <dgm:prSet presAssocID="{9A8C46B6-E9AD-4A56-A608-82E0805D0646}" presName="hierChild3" presStyleCnt="0"/>
      <dgm:spPr/>
    </dgm:pt>
    <dgm:pt modelId="{30859019-594A-43D0-A8F9-D1A0E262E6CC}" type="pres">
      <dgm:prSet presAssocID="{9C5FD9C2-0B72-4F6C-B425-A7C2E3A8AD52}" presName="Name96" presStyleLbl="parChTrans1D2" presStyleIdx="1" presStyleCnt="4"/>
      <dgm:spPr/>
    </dgm:pt>
    <dgm:pt modelId="{255A7FCB-8CF9-4D83-B1FA-4C7804AF9726}" type="pres">
      <dgm:prSet presAssocID="{A461D263-ECDA-46F8-B530-C7CE4246B281}" presName="hierRoot3" presStyleCnt="0">
        <dgm:presLayoutVars>
          <dgm:hierBranch val="init"/>
        </dgm:presLayoutVars>
      </dgm:prSet>
      <dgm:spPr/>
    </dgm:pt>
    <dgm:pt modelId="{405D6F8B-EF5B-4D74-AE1B-5599B79815EC}" type="pres">
      <dgm:prSet presAssocID="{A461D263-ECDA-46F8-B530-C7CE4246B281}" presName="rootComposite3" presStyleCnt="0"/>
      <dgm:spPr/>
    </dgm:pt>
    <dgm:pt modelId="{B8033186-358B-4625-8716-7402381098DC}" type="pres">
      <dgm:prSet presAssocID="{A461D263-ECDA-46F8-B530-C7CE4246B28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260C9F07-A1F0-4061-B931-BC0537C3A94E}" type="pres">
      <dgm:prSet presAssocID="{A461D263-ECDA-46F8-B530-C7CE4246B281}" presName="titleText3" presStyleLbl="fgAcc2" presStyleIdx="0" presStyleCnt="1">
        <dgm:presLayoutVars>
          <dgm:chMax val="0"/>
          <dgm:chPref val="0"/>
        </dgm:presLayoutVars>
      </dgm:prSet>
      <dgm:spPr/>
    </dgm:pt>
    <dgm:pt modelId="{9BA8240B-1AD3-417A-BAE9-A4EA07441A3B}" type="pres">
      <dgm:prSet presAssocID="{A461D263-ECDA-46F8-B530-C7CE4246B281}" presName="rootConnector3" presStyleLbl="asst1" presStyleIdx="0" presStyleCnt="1"/>
      <dgm:spPr/>
    </dgm:pt>
    <dgm:pt modelId="{907ECFD7-B456-472C-B49E-A008D66A1654}" type="pres">
      <dgm:prSet presAssocID="{A461D263-ECDA-46F8-B530-C7CE4246B281}" presName="hierChild6" presStyleCnt="0"/>
      <dgm:spPr/>
    </dgm:pt>
    <dgm:pt modelId="{EF099F20-17E7-449C-BE6E-1039B1D1F47D}" type="pres">
      <dgm:prSet presAssocID="{A461D263-ECDA-46F8-B530-C7CE4246B281}" presName="hierChild7" presStyleCnt="0"/>
      <dgm:spPr/>
    </dgm:pt>
    <dgm:pt modelId="{A414F0F3-EF23-4284-84B0-E5F6B6EB1822}" type="pres">
      <dgm:prSet presAssocID="{DE21B6D4-299E-498B-84C6-CE8864A3DC47}" presName="hierRoot1" presStyleCnt="0">
        <dgm:presLayoutVars>
          <dgm:hierBranch val="init"/>
        </dgm:presLayoutVars>
      </dgm:prSet>
      <dgm:spPr/>
    </dgm:pt>
    <dgm:pt modelId="{25AE9855-411B-469C-9D35-82FB06B57326}" type="pres">
      <dgm:prSet presAssocID="{DE21B6D4-299E-498B-84C6-CE8864A3DC47}" presName="rootComposite1" presStyleCnt="0"/>
      <dgm:spPr/>
    </dgm:pt>
    <dgm:pt modelId="{A166B835-7B61-4D07-8ACD-B69D4EEF8DE6}" type="pres">
      <dgm:prSet presAssocID="{DE21B6D4-299E-498B-84C6-CE8864A3DC47}" presName="rootText1" presStyleLbl="node0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de-CH"/>
        </a:p>
      </dgm:t>
    </dgm:pt>
    <dgm:pt modelId="{F667A13D-2263-4402-B255-9B7743005224}" type="pres">
      <dgm:prSet presAssocID="{DE21B6D4-299E-498B-84C6-CE8864A3DC47}" presName="titleText1" presStyleLbl="fgAcc0" presStyleIdx="1" presStyleCnt="3">
        <dgm:presLayoutVars>
          <dgm:chMax val="0"/>
          <dgm:chPref val="0"/>
        </dgm:presLayoutVars>
      </dgm:prSet>
      <dgm:spPr/>
    </dgm:pt>
    <dgm:pt modelId="{59AB1B05-862E-445B-A38F-87C368061732}" type="pres">
      <dgm:prSet presAssocID="{DE21B6D4-299E-498B-84C6-CE8864A3DC47}" presName="rootConnector1" presStyleLbl="node1" presStyleIdx="5" presStyleCnt="8"/>
      <dgm:spPr/>
    </dgm:pt>
    <dgm:pt modelId="{D4B560E9-D2F5-477B-8542-93BEFB090005}" type="pres">
      <dgm:prSet presAssocID="{DE21B6D4-299E-498B-84C6-CE8864A3DC47}" presName="hierChild2" presStyleCnt="0"/>
      <dgm:spPr/>
    </dgm:pt>
    <dgm:pt modelId="{B3FF06C1-49C7-492B-9EB4-144958395DED}" type="pres">
      <dgm:prSet presAssocID="{78C934CC-7634-4A00-98BC-F0331D40E637}" presName="Name37" presStyleLbl="parChTrans1D2" presStyleIdx="2" presStyleCnt="4"/>
      <dgm:spPr/>
    </dgm:pt>
    <dgm:pt modelId="{569E6275-1910-4251-8E34-D58B32B1BBAF}" type="pres">
      <dgm:prSet presAssocID="{CAF1E134-D7DC-4915-856E-706B5233528D}" presName="hierRoot2" presStyleCnt="0">
        <dgm:presLayoutVars>
          <dgm:hierBranch val="hang"/>
        </dgm:presLayoutVars>
      </dgm:prSet>
      <dgm:spPr/>
    </dgm:pt>
    <dgm:pt modelId="{7E0883E2-CD85-483E-B67B-F1C7EFF73636}" type="pres">
      <dgm:prSet presAssocID="{CAF1E134-D7DC-4915-856E-706B5233528D}" presName="rootComposite" presStyleCnt="0"/>
      <dgm:spPr/>
    </dgm:pt>
    <dgm:pt modelId="{3BBA3016-7E80-4965-8092-3B3DEE4DE166}" type="pres">
      <dgm:prSet presAssocID="{CAF1E134-D7DC-4915-856E-706B5233528D}" presName="rootText" presStyleLbl="node1" presStyleIdx="6" presStyleCnt="8">
        <dgm:presLayoutVars>
          <dgm:chMax/>
          <dgm:chPref val="3"/>
        </dgm:presLayoutVars>
      </dgm:prSet>
      <dgm:spPr/>
    </dgm:pt>
    <dgm:pt modelId="{1963DE41-6FEF-47EE-8382-56456B2E5E33}" type="pres">
      <dgm:prSet presAssocID="{CAF1E134-D7DC-4915-856E-706B5233528D}" presName="titleText2" presStyleLbl="fgAcc1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CH"/>
        </a:p>
      </dgm:t>
    </dgm:pt>
    <dgm:pt modelId="{57E0E07E-E8DB-4D8F-86DD-F08598C91109}" type="pres">
      <dgm:prSet presAssocID="{CAF1E134-D7DC-4915-856E-706B5233528D}" presName="rootConnector" presStyleLbl="node2" presStyleIdx="0" presStyleCnt="0"/>
      <dgm:spPr/>
    </dgm:pt>
    <dgm:pt modelId="{964EE232-EF8B-4858-8DC8-F44E7736EE2B}" type="pres">
      <dgm:prSet presAssocID="{CAF1E134-D7DC-4915-856E-706B5233528D}" presName="hierChild4" presStyleCnt="0"/>
      <dgm:spPr/>
    </dgm:pt>
    <dgm:pt modelId="{35D8492D-7484-47E9-8F74-C13AC397A68C}" type="pres">
      <dgm:prSet presAssocID="{CAF1E134-D7DC-4915-856E-706B5233528D}" presName="hierChild5" presStyleCnt="0"/>
      <dgm:spPr/>
    </dgm:pt>
    <dgm:pt modelId="{625B5C99-04CD-4723-AC1B-5BC5EBFF7900}" type="pres">
      <dgm:prSet presAssocID="{A8850B0A-CA73-4D2E-B44D-3D8EF0997998}" presName="Name37" presStyleLbl="parChTrans1D2" presStyleIdx="3" presStyleCnt="4"/>
      <dgm:spPr/>
    </dgm:pt>
    <dgm:pt modelId="{B31BCB7C-3F43-4AC1-A857-A4735C08FF1F}" type="pres">
      <dgm:prSet presAssocID="{6C160402-762F-4B3E-8BB8-656BD1A62C97}" presName="hierRoot2" presStyleCnt="0">
        <dgm:presLayoutVars>
          <dgm:hierBranch val="init"/>
        </dgm:presLayoutVars>
      </dgm:prSet>
      <dgm:spPr/>
    </dgm:pt>
    <dgm:pt modelId="{03165611-C5DD-4DB8-B11E-5458920DF3A5}" type="pres">
      <dgm:prSet presAssocID="{6C160402-762F-4B3E-8BB8-656BD1A62C97}" presName="rootComposite" presStyleCnt="0"/>
      <dgm:spPr/>
    </dgm:pt>
    <dgm:pt modelId="{F306787F-820D-4E76-9DD6-62314C5F7AC5}" type="pres">
      <dgm:prSet presAssocID="{6C160402-762F-4B3E-8BB8-656BD1A62C97}" presName="rootText" presStyleLbl="node1" presStyleIdx="7" presStyleCnt="8">
        <dgm:presLayoutVars>
          <dgm:chMax/>
          <dgm:chPref val="3"/>
        </dgm:presLayoutVars>
      </dgm:prSet>
      <dgm:spPr/>
    </dgm:pt>
    <dgm:pt modelId="{A8A5F0B7-DE84-4561-9306-170C209C1CDB}" type="pres">
      <dgm:prSet presAssocID="{6C160402-762F-4B3E-8BB8-656BD1A62C97}" presName="titleText2" presStyleLbl="fgAcc1" presStyleIdx="7" presStyleCnt="8">
        <dgm:presLayoutVars>
          <dgm:chMax val="0"/>
          <dgm:chPref val="0"/>
        </dgm:presLayoutVars>
      </dgm:prSet>
      <dgm:spPr/>
    </dgm:pt>
    <dgm:pt modelId="{38AED12C-7F3A-46F3-ACD1-6368F31F1BEF}" type="pres">
      <dgm:prSet presAssocID="{6C160402-762F-4B3E-8BB8-656BD1A62C97}" presName="rootConnector" presStyleLbl="node2" presStyleIdx="0" presStyleCnt="0"/>
      <dgm:spPr/>
    </dgm:pt>
    <dgm:pt modelId="{DE762E57-8A41-49CD-8C4D-2666463A1F1E}" type="pres">
      <dgm:prSet presAssocID="{6C160402-762F-4B3E-8BB8-656BD1A62C97}" presName="hierChild4" presStyleCnt="0"/>
      <dgm:spPr/>
    </dgm:pt>
    <dgm:pt modelId="{F88EA414-1C36-48BF-B199-2DFA86839DB0}" type="pres">
      <dgm:prSet presAssocID="{6C160402-762F-4B3E-8BB8-656BD1A62C97}" presName="hierChild5" presStyleCnt="0"/>
      <dgm:spPr/>
    </dgm:pt>
    <dgm:pt modelId="{4650922A-8156-4AC2-9EA2-7D1FA1F2CCA1}" type="pres">
      <dgm:prSet presAssocID="{DE21B6D4-299E-498B-84C6-CE8864A3DC47}" presName="hierChild3" presStyleCnt="0"/>
      <dgm:spPr/>
    </dgm:pt>
    <dgm:pt modelId="{E121A3D3-8B58-4BED-8458-C8C26B0166BE}" type="pres">
      <dgm:prSet presAssocID="{F19311FB-2F44-4D87-81ED-8F63E812FD14}" presName="hierRoot1" presStyleCnt="0">
        <dgm:presLayoutVars>
          <dgm:hierBranch val="init"/>
        </dgm:presLayoutVars>
      </dgm:prSet>
      <dgm:spPr/>
    </dgm:pt>
    <dgm:pt modelId="{BDD7D200-A22E-40F3-8FCA-71D9565772CE}" type="pres">
      <dgm:prSet presAssocID="{F19311FB-2F44-4D87-81ED-8F63E812FD14}" presName="rootComposite1" presStyleCnt="0"/>
      <dgm:spPr/>
    </dgm:pt>
    <dgm:pt modelId="{971EDA1E-C772-402D-859C-0A09FC0A5D62}" type="pres">
      <dgm:prSet presAssocID="{F19311FB-2F44-4D87-81ED-8F63E812FD14}" presName="rootText1" presStyleLbl="node0" presStyleIdx="2" presStyleCnt="3">
        <dgm:presLayoutVars>
          <dgm:chMax/>
          <dgm:chPref val="3"/>
        </dgm:presLayoutVars>
      </dgm:prSet>
      <dgm:spPr/>
      <dgm:t>
        <a:bodyPr/>
        <a:lstStyle/>
        <a:p>
          <a:endParaRPr lang="de-CH"/>
        </a:p>
      </dgm:t>
    </dgm:pt>
    <dgm:pt modelId="{6845D6AD-A56A-4F40-87A6-B68DD39B9F0F}" type="pres">
      <dgm:prSet presAssocID="{F19311FB-2F44-4D87-81ED-8F63E812FD14}" presName="titleText1" presStyleLbl="fgAcc0" presStyleIdx="2" presStyleCnt="3">
        <dgm:presLayoutVars>
          <dgm:chMax val="0"/>
          <dgm:chPref val="0"/>
        </dgm:presLayoutVars>
      </dgm:prSet>
      <dgm:spPr/>
    </dgm:pt>
    <dgm:pt modelId="{4E568191-B994-41B7-9011-4398DECF7FE6}" type="pres">
      <dgm:prSet presAssocID="{F19311FB-2F44-4D87-81ED-8F63E812FD14}" presName="rootConnector1" presStyleLbl="node1" presStyleIdx="7" presStyleCnt="8"/>
      <dgm:spPr/>
    </dgm:pt>
    <dgm:pt modelId="{D2D1D0C3-5BF8-43FA-B4A2-CD7D97E513F1}" type="pres">
      <dgm:prSet presAssocID="{F19311FB-2F44-4D87-81ED-8F63E812FD14}" presName="hierChild2" presStyleCnt="0"/>
      <dgm:spPr/>
    </dgm:pt>
    <dgm:pt modelId="{39121E35-55B2-43C0-B8E7-B6E42F13525D}" type="pres">
      <dgm:prSet presAssocID="{F19311FB-2F44-4D87-81ED-8F63E812FD14}" presName="hierChild3" presStyleCnt="0"/>
      <dgm:spPr/>
    </dgm:pt>
  </dgm:ptLst>
  <dgm:cxnLst>
    <dgm:cxn modelId="{F8E50982-F118-40FE-9BBD-482377E6213A}" type="presOf" srcId="{A6ED6FB9-9206-4B18-B7F7-FB7027E91E61}" destId="{145FDBBA-F9A9-4DBD-BE74-EDFCBB6EAC66}" srcOrd="1" destOrd="0" presId="urn:microsoft.com/office/officeart/2008/layout/NameandTitleOrganizationalChart"/>
    <dgm:cxn modelId="{ADA4FC80-0E7A-428F-A2B3-D1835F13CD66}" type="presOf" srcId="{9A8C46B6-E9AD-4A56-A608-82E0805D0646}" destId="{04BA3E4B-07B9-4247-868C-A018E2AC2EAE}" srcOrd="1" destOrd="0" presId="urn:microsoft.com/office/officeart/2008/layout/NameandTitleOrganizationalChart"/>
    <dgm:cxn modelId="{4547C1C4-7D4F-4379-9199-00B3B59F0665}" type="presOf" srcId="{43E680A8-396F-4A0A-89AD-0C174D4112CD}" destId="{260C9F07-A1F0-4061-B931-BC0537C3A94E}" srcOrd="0" destOrd="0" presId="urn:microsoft.com/office/officeart/2008/layout/NameandTitleOrganizationalChart"/>
    <dgm:cxn modelId="{B443D28D-2932-4AE3-8FE1-F4C6EE8866CC}" type="presOf" srcId="{37E886FC-0F0D-4AD8-8C9C-B98132CED411}" destId="{468F6B3B-596D-4702-9945-A2296987E9CF}" srcOrd="0" destOrd="0" presId="urn:microsoft.com/office/officeart/2008/layout/NameandTitleOrganizationalChart"/>
    <dgm:cxn modelId="{1CB6168B-2164-4FB8-875F-B6728E2087D4}" type="presOf" srcId="{B3EEDE7D-EE9E-476B-BB16-C53A8963CC10}" destId="{683CB8A6-D74D-4E34-A7BD-081348D0E748}" srcOrd="0" destOrd="0" presId="urn:microsoft.com/office/officeart/2008/layout/NameandTitleOrganizationalChart"/>
    <dgm:cxn modelId="{84575ADB-5E61-4873-9863-FE199FC74530}" type="presOf" srcId="{C4E0C229-FCE1-4754-9C5F-BC069D7C9A22}" destId="{DC0BC92C-9B5F-4414-9EA3-39FE548C0F96}" srcOrd="0" destOrd="0" presId="urn:microsoft.com/office/officeart/2008/layout/NameandTitleOrganizationalChart"/>
    <dgm:cxn modelId="{78820255-C1AC-466E-9190-E9E2DB33A9FA}" srcId="{DE21B6D4-299E-498B-84C6-CE8864A3DC47}" destId="{6C160402-762F-4B3E-8BB8-656BD1A62C97}" srcOrd="1" destOrd="0" parTransId="{A8850B0A-CA73-4D2E-B44D-3D8EF0997998}" sibTransId="{842FB54D-8C73-428E-A94D-5003C09D7538}"/>
    <dgm:cxn modelId="{1E8E2F14-4D91-46F3-9D4B-B2451C12DAB7}" type="presOf" srcId="{78C934CC-7634-4A00-98BC-F0331D40E637}" destId="{B3FF06C1-49C7-492B-9EB4-144958395DED}" srcOrd="0" destOrd="0" presId="urn:microsoft.com/office/officeart/2008/layout/NameandTitleOrganizationalChart"/>
    <dgm:cxn modelId="{26C523DF-2656-4270-9A01-1DD8246B7985}" srcId="{C7139107-7341-4E56-8A69-EED19E23E154}" destId="{E2817CFD-5B8A-4DEC-8EA4-D7BAD121232B}" srcOrd="0" destOrd="0" parTransId="{37E886FC-0F0D-4AD8-8C9C-B98132CED411}" sibTransId="{79EEFC8A-0F04-49BA-AAAB-89A012005C13}"/>
    <dgm:cxn modelId="{2A254819-C075-4455-AE54-6B03525944C0}" type="presOf" srcId="{692C8FAD-D642-4249-9775-988CEDB4F725}" destId="{AE73A970-8F1C-4779-A02C-15753DF465E5}" srcOrd="1" destOrd="0" presId="urn:microsoft.com/office/officeart/2008/layout/NameandTitleOrganizationalChart"/>
    <dgm:cxn modelId="{10260A34-4A57-4A33-807F-9639A56BD395}" type="presOf" srcId="{9D3EBF1C-AA24-4374-BF9F-69F15E47431B}" destId="{ECB6EC77-6910-4AFE-9E98-BC265CE6074A}" srcOrd="0" destOrd="0" presId="urn:microsoft.com/office/officeart/2008/layout/NameandTitleOrganizationalChart"/>
    <dgm:cxn modelId="{A8F507F8-AE5E-486F-8625-BC1473C9595B}" type="presOf" srcId="{5AE8DFC2-8828-4477-8FAD-946D8AD03391}" destId="{F667A13D-2263-4402-B255-9B7743005224}" srcOrd="0" destOrd="0" presId="urn:microsoft.com/office/officeart/2008/layout/NameandTitleOrganizationalChart"/>
    <dgm:cxn modelId="{934E2E4E-54CB-4938-8B61-A950D551B8FB}" type="presOf" srcId="{0060B993-7BEB-457A-B622-CBEC7384C027}" destId="{8CCAA6BB-740E-4887-AAE0-2554859366DD}" srcOrd="0" destOrd="0" presId="urn:microsoft.com/office/officeart/2008/layout/NameandTitleOrganizationalChart"/>
    <dgm:cxn modelId="{0F4A3652-8563-4FE5-8F23-F105BA0F6DE1}" type="presOf" srcId="{A8850B0A-CA73-4D2E-B44D-3D8EF0997998}" destId="{625B5C99-04CD-4723-AC1B-5BC5EBFF7900}" srcOrd="0" destOrd="0" presId="urn:microsoft.com/office/officeart/2008/layout/NameandTitleOrganizationalChart"/>
    <dgm:cxn modelId="{AD042FBF-3529-4905-A271-343B7786E7EA}" srcId="{A6ED6FB9-9206-4B18-B7F7-FB7027E91E61}" destId="{C7139107-7341-4E56-8A69-EED19E23E154}" srcOrd="1" destOrd="0" parTransId="{440F3C67-2271-4CD3-8D78-86093B44E111}" sibTransId="{0060B993-7BEB-457A-B622-CBEC7384C027}"/>
    <dgm:cxn modelId="{1F4CFD34-AD02-43E9-8157-58ED6A745450}" srcId="{9A8C46B6-E9AD-4A56-A608-82E0805D0646}" destId="{692C8FAD-D642-4249-9775-988CEDB4F725}" srcOrd="1" destOrd="0" parTransId="{2723C540-9938-48CA-85C0-14BCA6133CAC}" sibTransId="{9D3EBF1C-AA24-4374-BF9F-69F15E47431B}"/>
    <dgm:cxn modelId="{F525CB82-7039-457A-B296-968BCEA0590A}" type="presOf" srcId="{8DAB6435-124E-4765-979F-80801EB3DD1F}" destId="{11A06F2B-7BC7-496D-82BA-7440C3F7A0D9}" srcOrd="0" destOrd="0" presId="urn:microsoft.com/office/officeart/2008/layout/NameandTitleOrganizationalChart"/>
    <dgm:cxn modelId="{F1B9A0A2-A13B-4072-B6E5-04E728C1B089}" srcId="{692C8FAD-D642-4249-9775-988CEDB4F725}" destId="{A6ED6FB9-9206-4B18-B7F7-FB7027E91E61}" srcOrd="1" destOrd="0" parTransId="{18563402-3165-4DA0-8949-C687E9DBD8A8}" sibTransId="{30169DA1-E0DE-4183-9D9F-2022DF8E4ED1}"/>
    <dgm:cxn modelId="{44D78752-2B4C-4374-9E8F-47863802D9F6}" type="presOf" srcId="{BF38B117-048B-4005-BC0D-C9F79D4C04DC}" destId="{2CFA1936-2433-472B-8328-F6A7F32434CD}" srcOrd="0" destOrd="0" presId="urn:microsoft.com/office/officeart/2008/layout/NameandTitleOrganizationalChart"/>
    <dgm:cxn modelId="{033495AB-085B-43A6-85A9-763491E746BC}" type="presOf" srcId="{2723C540-9938-48CA-85C0-14BCA6133CAC}" destId="{6C417158-A865-43FC-82CB-EDAC9F77BBEA}" srcOrd="0" destOrd="0" presId="urn:microsoft.com/office/officeart/2008/layout/NameandTitleOrganizationalChart"/>
    <dgm:cxn modelId="{66DFFF3C-0390-4CE3-9ABD-60BEA2E0B700}" type="presOf" srcId="{C4E0C229-FCE1-4754-9C5F-BC069D7C9A22}" destId="{0B17595E-5933-43E4-B117-BDCD1456C447}" srcOrd="1" destOrd="0" presId="urn:microsoft.com/office/officeart/2008/layout/NameandTitleOrganizationalChart"/>
    <dgm:cxn modelId="{A2E06262-53DC-4674-B763-0B98E636A9E8}" type="presOf" srcId="{30169DA1-E0DE-4183-9D9F-2022DF8E4ED1}" destId="{04724144-8243-4D7A-819F-C07EF60D0F72}" srcOrd="0" destOrd="0" presId="urn:microsoft.com/office/officeart/2008/layout/NameandTitleOrganizationalChart"/>
    <dgm:cxn modelId="{278A75D3-0D06-4C6A-B5FD-52266C1B21A0}" type="presOf" srcId="{18563402-3165-4DA0-8949-C687E9DBD8A8}" destId="{06639AB6-DCFE-4D27-8915-8F7E5B170F99}" srcOrd="0" destOrd="0" presId="urn:microsoft.com/office/officeart/2008/layout/NameandTitleOrganizationalChart"/>
    <dgm:cxn modelId="{9E437B90-DB52-4AFF-A64F-E01D252C477B}" type="presOf" srcId="{F19311FB-2F44-4D87-81ED-8F63E812FD14}" destId="{4E568191-B994-41B7-9011-4398DECF7FE6}" srcOrd="1" destOrd="0" presId="urn:microsoft.com/office/officeart/2008/layout/NameandTitleOrganizationalChart"/>
    <dgm:cxn modelId="{60F3A322-DAA8-4FF7-844E-7A3163FC86FD}" type="presOf" srcId="{6C160402-762F-4B3E-8BB8-656BD1A62C97}" destId="{F306787F-820D-4E76-9DD6-62314C5F7AC5}" srcOrd="0" destOrd="0" presId="urn:microsoft.com/office/officeart/2008/layout/NameandTitleOrganizationalChart"/>
    <dgm:cxn modelId="{19C18DE8-BF41-4F07-9467-2C90ADAA62DE}" type="presOf" srcId="{9C5FD9C2-0B72-4F6C-B425-A7C2E3A8AD52}" destId="{30859019-594A-43D0-A8F9-D1A0E262E6CC}" srcOrd="0" destOrd="0" presId="urn:microsoft.com/office/officeart/2008/layout/NameandTitleOrganizationalChart"/>
    <dgm:cxn modelId="{8F4F4AE1-D9CF-4E5F-87E8-ED4B2E659423}" type="presOf" srcId="{79EEFC8A-0F04-49BA-AAAB-89A012005C13}" destId="{72782C8E-541A-452E-B732-31CCD54DF9AA}" srcOrd="0" destOrd="0" presId="urn:microsoft.com/office/officeart/2008/layout/NameandTitleOrganizationalChart"/>
    <dgm:cxn modelId="{E10ADDFC-5459-4870-8CA8-6EA27EE84DD5}" type="presOf" srcId="{F19311FB-2F44-4D87-81ED-8F63E812FD14}" destId="{971EDA1E-C772-402D-859C-0A09FC0A5D62}" srcOrd="0" destOrd="0" presId="urn:microsoft.com/office/officeart/2008/layout/NameandTitleOrganizationalChart"/>
    <dgm:cxn modelId="{C9283E23-81B2-49D3-9685-A925B7186C5A}" type="presOf" srcId="{DE21B6D4-299E-498B-84C6-CE8864A3DC47}" destId="{A166B835-7B61-4D07-8ACD-B69D4EEF8DE6}" srcOrd="0" destOrd="0" presId="urn:microsoft.com/office/officeart/2008/layout/NameandTitleOrganizationalChart"/>
    <dgm:cxn modelId="{6F19B03C-7714-4A18-9406-BB22CF8297FC}" srcId="{E758FA67-CD2C-4066-9A7F-5A8C7A636E28}" destId="{9A8C46B6-E9AD-4A56-A608-82E0805D0646}" srcOrd="0" destOrd="0" parTransId="{F199D6EE-A8CD-440A-8744-4627303B3936}" sibTransId="{9634B2C0-5866-4D16-8A49-BFC29454B4E0}"/>
    <dgm:cxn modelId="{B832CFC7-394D-4424-8A36-02C30334DD99}" type="presOf" srcId="{1C4B263D-3C34-4E0A-8DF9-25548907F8C7}" destId="{1963DE41-6FEF-47EE-8382-56456B2E5E33}" srcOrd="0" destOrd="0" presId="urn:microsoft.com/office/officeart/2008/layout/NameandTitleOrganizationalChart"/>
    <dgm:cxn modelId="{98B38365-BE08-4B16-9405-DF184D5C4A38}" type="presOf" srcId="{A461D263-ECDA-46F8-B530-C7CE4246B281}" destId="{B8033186-358B-4625-8716-7402381098DC}" srcOrd="0" destOrd="0" presId="urn:microsoft.com/office/officeart/2008/layout/NameandTitleOrganizationalChart"/>
    <dgm:cxn modelId="{DB0573BA-AADA-42FA-855E-82B0DB88B476}" srcId="{DE21B6D4-299E-498B-84C6-CE8864A3DC47}" destId="{CAF1E134-D7DC-4915-856E-706B5233528D}" srcOrd="0" destOrd="0" parTransId="{78C934CC-7634-4A00-98BC-F0331D40E637}" sibTransId="{1C4B263D-3C34-4E0A-8DF9-25548907F8C7}"/>
    <dgm:cxn modelId="{F1784444-2A44-4DAA-87E0-732B961216C8}" type="presOf" srcId="{5440FCDE-E8E9-49C7-8217-68533668E4C7}" destId="{6845D6AD-A56A-4F40-87A6-B68DD39B9F0F}" srcOrd="0" destOrd="0" presId="urn:microsoft.com/office/officeart/2008/layout/NameandTitleOrganizationalChart"/>
    <dgm:cxn modelId="{0C59A28A-7B0B-4388-9836-3E96E8D8A89C}" type="presOf" srcId="{E758FA67-CD2C-4066-9A7F-5A8C7A636E28}" destId="{23F43116-EC13-4202-AA1F-3D84EAE6E9D3}" srcOrd="0" destOrd="0" presId="urn:microsoft.com/office/officeart/2008/layout/NameandTitleOrganizationalChart"/>
    <dgm:cxn modelId="{BAE938AC-0130-4904-B68C-DDA697C8624F}" type="presOf" srcId="{A6ED6FB9-9206-4B18-B7F7-FB7027E91E61}" destId="{9C65296B-5938-4ABD-B87E-758AB2B3D608}" srcOrd="0" destOrd="0" presId="urn:microsoft.com/office/officeart/2008/layout/NameandTitleOrganizationalChart"/>
    <dgm:cxn modelId="{BC74C682-ED79-4AF8-9DE0-1D9887F24087}" srcId="{A6ED6FB9-9206-4B18-B7F7-FB7027E91E61}" destId="{C4E0C229-FCE1-4754-9C5F-BC069D7C9A22}" srcOrd="0" destOrd="0" parTransId="{8DAB6435-124E-4765-979F-80801EB3DD1F}" sibTransId="{B3EEDE7D-EE9E-476B-BB16-C53A8963CC10}"/>
    <dgm:cxn modelId="{A520D21E-E756-49E6-B5FE-69927607B669}" type="presOf" srcId="{CAF1E134-D7DC-4915-856E-706B5233528D}" destId="{57E0E07E-E8DB-4D8F-86DD-F08598C91109}" srcOrd="1" destOrd="0" presId="urn:microsoft.com/office/officeart/2008/layout/NameandTitleOrganizationalChart"/>
    <dgm:cxn modelId="{AAF2C7EF-B10A-4C9A-883B-B257D51B3E8D}" type="presOf" srcId="{9A8C46B6-E9AD-4A56-A608-82E0805D0646}" destId="{3A9D7E6C-5758-43EF-8E74-43906014A7FA}" srcOrd="0" destOrd="0" presId="urn:microsoft.com/office/officeart/2008/layout/NameandTitleOrganizationalChart"/>
    <dgm:cxn modelId="{F6FC15A4-039B-42D2-8C71-C4181E10A304}" srcId="{E758FA67-CD2C-4066-9A7F-5A8C7A636E28}" destId="{F19311FB-2F44-4D87-81ED-8F63E812FD14}" srcOrd="2" destOrd="0" parTransId="{51DB2E15-F02A-4735-8772-C7BF63FD8661}" sibTransId="{5440FCDE-E8E9-49C7-8217-68533668E4C7}"/>
    <dgm:cxn modelId="{11D7813C-F0CB-4737-8A99-D63A311EB637}" type="presOf" srcId="{E2817CFD-5B8A-4DEC-8EA4-D7BAD121232B}" destId="{74622D48-9087-413F-9A45-29754FC365C2}" srcOrd="1" destOrd="0" presId="urn:microsoft.com/office/officeart/2008/layout/NameandTitleOrganizationalChart"/>
    <dgm:cxn modelId="{2FD95BDE-8E31-4579-8BF2-D4994C35851B}" type="presOf" srcId="{A461D263-ECDA-46F8-B530-C7CE4246B281}" destId="{9BA8240B-1AD3-417A-BAE9-A4EA07441A3B}" srcOrd="1" destOrd="0" presId="urn:microsoft.com/office/officeart/2008/layout/NameandTitleOrganizationalChart"/>
    <dgm:cxn modelId="{00473E67-2F16-4F4E-8B93-1EA4A1FAE979}" type="presOf" srcId="{FD8187D0-0656-4A07-BC3C-A825675B0415}" destId="{5087A22E-093C-416D-AA1F-FCEF09BB2076}" srcOrd="0" destOrd="0" presId="urn:microsoft.com/office/officeart/2008/layout/NameandTitleOrganizationalChart"/>
    <dgm:cxn modelId="{C773DAD0-4843-4114-979A-442A11A43173}" type="presOf" srcId="{6BF79254-A9C9-4B4D-A70C-7B0AC219AE3E}" destId="{EABC4862-852C-4E80-A6EC-CEBCF1EFD52A}" srcOrd="0" destOrd="0" presId="urn:microsoft.com/office/officeart/2008/layout/NameandTitleOrganizationalChart"/>
    <dgm:cxn modelId="{43BA32D4-BBDF-40A4-8DDF-380C0EF5EB2B}" type="presOf" srcId="{C7139107-7341-4E56-8A69-EED19E23E154}" destId="{42046F11-AFAC-4657-AA46-78925C8085FA}" srcOrd="1" destOrd="0" presId="urn:microsoft.com/office/officeart/2008/layout/NameandTitleOrganizationalChart"/>
    <dgm:cxn modelId="{24F715CE-0FD3-4C13-A3FF-F2C98324F4FF}" type="presOf" srcId="{842FB54D-8C73-428E-A94D-5003C09D7538}" destId="{A8A5F0B7-DE84-4561-9306-170C209C1CDB}" srcOrd="0" destOrd="0" presId="urn:microsoft.com/office/officeart/2008/layout/NameandTitleOrganizationalChart"/>
    <dgm:cxn modelId="{F6DD2298-63C9-4EC0-BF2B-A22EB6C38741}" srcId="{9A8C46B6-E9AD-4A56-A608-82E0805D0646}" destId="{A461D263-ECDA-46F8-B530-C7CE4246B281}" srcOrd="0" destOrd="0" parTransId="{9C5FD9C2-0B72-4F6C-B425-A7C2E3A8AD52}" sibTransId="{43E680A8-396F-4A0A-89AD-0C174D4112CD}"/>
    <dgm:cxn modelId="{E7D584EF-15C8-4A57-9FB5-3A7B7E1D95AB}" type="presOf" srcId="{CAF1E134-D7DC-4915-856E-706B5233528D}" destId="{3BBA3016-7E80-4965-8092-3B3DEE4DE166}" srcOrd="0" destOrd="0" presId="urn:microsoft.com/office/officeart/2008/layout/NameandTitleOrganizationalChart"/>
    <dgm:cxn modelId="{DE7BC033-CFA0-4C0B-9D85-4E0B01EF1E76}" type="presOf" srcId="{C7139107-7341-4E56-8A69-EED19E23E154}" destId="{A192321F-B022-4B25-A2E7-6FBC19ABD39B}" srcOrd="0" destOrd="0" presId="urn:microsoft.com/office/officeart/2008/layout/NameandTitleOrganizationalChart"/>
    <dgm:cxn modelId="{2C1DA7B8-1A2A-44DE-8D90-17B24F856549}" srcId="{E758FA67-CD2C-4066-9A7F-5A8C7A636E28}" destId="{DE21B6D4-299E-498B-84C6-CE8864A3DC47}" srcOrd="1" destOrd="0" parTransId="{3ABB7307-BB4F-4E40-A3FD-6DB5749E30AE}" sibTransId="{5AE8DFC2-8828-4477-8FAD-946D8AD03391}"/>
    <dgm:cxn modelId="{C10B388C-1F25-471F-B924-5D07631ABBCB}" type="presOf" srcId="{440F3C67-2271-4CD3-8D78-86093B44E111}" destId="{059CA4B9-EE27-4147-8FD5-6D2ACEF2CBF9}" srcOrd="0" destOrd="0" presId="urn:microsoft.com/office/officeart/2008/layout/NameandTitleOrganizationalChart"/>
    <dgm:cxn modelId="{AFC1D060-A254-411C-AAD6-4BB613EEAC50}" type="presOf" srcId="{E2817CFD-5B8A-4DEC-8EA4-D7BAD121232B}" destId="{51E488EC-2C44-4D70-8337-4FB1390EEE2C}" srcOrd="0" destOrd="0" presId="urn:microsoft.com/office/officeart/2008/layout/NameandTitleOrganizationalChart"/>
    <dgm:cxn modelId="{ABC1A14F-60A1-4A9F-97BA-71932D269625}" type="presOf" srcId="{692C8FAD-D642-4249-9775-988CEDB4F725}" destId="{0B759D83-6A75-4FF2-9B2B-B29B8DEA58B4}" srcOrd="0" destOrd="0" presId="urn:microsoft.com/office/officeart/2008/layout/NameandTitleOrganizationalChart"/>
    <dgm:cxn modelId="{23B190FF-96F8-459F-9D9D-2F8B76F231B1}" type="presOf" srcId="{6C160402-762F-4B3E-8BB8-656BD1A62C97}" destId="{38AED12C-7F3A-46F3-ACD1-6368F31F1BEF}" srcOrd="1" destOrd="0" presId="urn:microsoft.com/office/officeart/2008/layout/NameandTitleOrganizationalChart"/>
    <dgm:cxn modelId="{6F24F532-D6D3-4383-A68A-A48CD516AB51}" srcId="{692C8FAD-D642-4249-9775-988CEDB4F725}" destId="{FD8187D0-0656-4A07-BC3C-A825675B0415}" srcOrd="0" destOrd="0" parTransId="{BF38B117-048B-4005-BC0D-C9F79D4C04DC}" sibTransId="{6BF79254-A9C9-4B4D-A70C-7B0AC219AE3E}"/>
    <dgm:cxn modelId="{10230374-FFEA-4715-AC3C-4282A169970A}" type="presOf" srcId="{FD8187D0-0656-4A07-BC3C-A825675B0415}" destId="{6378BE06-A526-453D-865D-1CC490B96C76}" srcOrd="1" destOrd="0" presId="urn:microsoft.com/office/officeart/2008/layout/NameandTitleOrganizationalChart"/>
    <dgm:cxn modelId="{CD220370-6538-4A6D-B5EC-13970B8E162A}" type="presOf" srcId="{DE21B6D4-299E-498B-84C6-CE8864A3DC47}" destId="{59AB1B05-862E-445B-A38F-87C368061732}" srcOrd="1" destOrd="0" presId="urn:microsoft.com/office/officeart/2008/layout/NameandTitleOrganizationalChart"/>
    <dgm:cxn modelId="{C887F801-1ABB-41E7-BAE6-6008B67E83FD}" type="presOf" srcId="{9634B2C0-5866-4D16-8A49-BFC29454B4E0}" destId="{0811B4A6-B770-4002-9883-49617BC165D9}" srcOrd="0" destOrd="0" presId="urn:microsoft.com/office/officeart/2008/layout/NameandTitleOrganizationalChart"/>
    <dgm:cxn modelId="{0789FEAC-4F6D-48B6-A11D-8B288193C87C}" type="presParOf" srcId="{23F43116-EC13-4202-AA1F-3D84EAE6E9D3}" destId="{EB1CBE9D-2D99-4A61-955E-2210A5561A37}" srcOrd="0" destOrd="0" presId="urn:microsoft.com/office/officeart/2008/layout/NameandTitleOrganizationalChart"/>
    <dgm:cxn modelId="{AB16FE66-9730-46BB-A2F6-8C1247FF82EC}" type="presParOf" srcId="{EB1CBE9D-2D99-4A61-955E-2210A5561A37}" destId="{E041DF19-A5F7-4DDE-B02D-9AC31EB5B9F4}" srcOrd="0" destOrd="0" presId="urn:microsoft.com/office/officeart/2008/layout/NameandTitleOrganizationalChart"/>
    <dgm:cxn modelId="{0B9AC3EB-C857-4CDD-A318-4EDF455D6941}" type="presParOf" srcId="{E041DF19-A5F7-4DDE-B02D-9AC31EB5B9F4}" destId="{3A9D7E6C-5758-43EF-8E74-43906014A7FA}" srcOrd="0" destOrd="0" presId="urn:microsoft.com/office/officeart/2008/layout/NameandTitleOrganizationalChart"/>
    <dgm:cxn modelId="{1CE24DC8-B74A-4A6F-9AE3-A67A5995662A}" type="presParOf" srcId="{E041DF19-A5F7-4DDE-B02D-9AC31EB5B9F4}" destId="{0811B4A6-B770-4002-9883-49617BC165D9}" srcOrd="1" destOrd="0" presId="urn:microsoft.com/office/officeart/2008/layout/NameandTitleOrganizationalChart"/>
    <dgm:cxn modelId="{D9B59360-A826-4CBD-A7A5-1AAD1C9B5632}" type="presParOf" srcId="{E041DF19-A5F7-4DDE-B02D-9AC31EB5B9F4}" destId="{04BA3E4B-07B9-4247-868C-A018E2AC2EAE}" srcOrd="2" destOrd="0" presId="urn:microsoft.com/office/officeart/2008/layout/NameandTitleOrganizationalChart"/>
    <dgm:cxn modelId="{BBCF080F-C1BC-4877-9D9B-2B6416281F93}" type="presParOf" srcId="{EB1CBE9D-2D99-4A61-955E-2210A5561A37}" destId="{D003DE4C-338B-49FF-9AF3-034EA7BE9334}" srcOrd="1" destOrd="0" presId="urn:microsoft.com/office/officeart/2008/layout/NameandTitleOrganizationalChart"/>
    <dgm:cxn modelId="{54F2B7F0-0093-4DCE-B16F-46E5D91E12B2}" type="presParOf" srcId="{D003DE4C-338B-49FF-9AF3-034EA7BE9334}" destId="{6C417158-A865-43FC-82CB-EDAC9F77BBEA}" srcOrd="0" destOrd="0" presId="urn:microsoft.com/office/officeart/2008/layout/NameandTitleOrganizationalChart"/>
    <dgm:cxn modelId="{78A55015-9210-48B5-9572-E3A283666226}" type="presParOf" srcId="{D003DE4C-338B-49FF-9AF3-034EA7BE9334}" destId="{3847E074-40D0-40EB-81FA-B9293E7ED6FC}" srcOrd="1" destOrd="0" presId="urn:microsoft.com/office/officeart/2008/layout/NameandTitleOrganizationalChart"/>
    <dgm:cxn modelId="{93B392DA-85EA-4A58-BBFA-1538312EAF9B}" type="presParOf" srcId="{3847E074-40D0-40EB-81FA-B9293E7ED6FC}" destId="{A9949585-C015-463A-83F7-8059103AB9FA}" srcOrd="0" destOrd="0" presId="urn:microsoft.com/office/officeart/2008/layout/NameandTitleOrganizationalChart"/>
    <dgm:cxn modelId="{5398C95E-F516-41B7-90C5-1D698CB1333C}" type="presParOf" srcId="{A9949585-C015-463A-83F7-8059103AB9FA}" destId="{0B759D83-6A75-4FF2-9B2B-B29B8DEA58B4}" srcOrd="0" destOrd="0" presId="urn:microsoft.com/office/officeart/2008/layout/NameandTitleOrganizationalChart"/>
    <dgm:cxn modelId="{C5649CE1-A107-4514-A693-48A43833BFB3}" type="presParOf" srcId="{A9949585-C015-463A-83F7-8059103AB9FA}" destId="{ECB6EC77-6910-4AFE-9E98-BC265CE6074A}" srcOrd="1" destOrd="0" presId="urn:microsoft.com/office/officeart/2008/layout/NameandTitleOrganizationalChart"/>
    <dgm:cxn modelId="{54830D33-FE6E-4DD8-AB12-3F4892F2F129}" type="presParOf" srcId="{A9949585-C015-463A-83F7-8059103AB9FA}" destId="{AE73A970-8F1C-4779-A02C-15753DF465E5}" srcOrd="2" destOrd="0" presId="urn:microsoft.com/office/officeart/2008/layout/NameandTitleOrganizationalChart"/>
    <dgm:cxn modelId="{EF0727AE-19C7-4E4A-B445-1DE9A6874794}" type="presParOf" srcId="{3847E074-40D0-40EB-81FA-B9293E7ED6FC}" destId="{E640F686-EEAD-4B4B-9143-0F0468FADBEA}" srcOrd="1" destOrd="0" presId="urn:microsoft.com/office/officeart/2008/layout/NameandTitleOrganizationalChart"/>
    <dgm:cxn modelId="{E85818E6-2B57-4F7D-A0FE-8BC64844F9B4}" type="presParOf" srcId="{E640F686-EEAD-4B4B-9143-0F0468FADBEA}" destId="{2CFA1936-2433-472B-8328-F6A7F32434CD}" srcOrd="0" destOrd="0" presId="urn:microsoft.com/office/officeart/2008/layout/NameandTitleOrganizationalChart"/>
    <dgm:cxn modelId="{FAFA00BB-18D5-40F9-901B-2DFA2C907508}" type="presParOf" srcId="{E640F686-EEAD-4B4B-9143-0F0468FADBEA}" destId="{20A86608-BF1B-47B9-8029-C73C90154B4F}" srcOrd="1" destOrd="0" presId="urn:microsoft.com/office/officeart/2008/layout/NameandTitleOrganizationalChart"/>
    <dgm:cxn modelId="{4626D692-44ED-4C98-A00B-54B503093AFA}" type="presParOf" srcId="{20A86608-BF1B-47B9-8029-C73C90154B4F}" destId="{83C3C4AB-4A46-4A7B-8F95-EB7E477C58DC}" srcOrd="0" destOrd="0" presId="urn:microsoft.com/office/officeart/2008/layout/NameandTitleOrganizationalChart"/>
    <dgm:cxn modelId="{42D76A52-3601-4EA1-BDFF-1CAB778BBD02}" type="presParOf" srcId="{83C3C4AB-4A46-4A7B-8F95-EB7E477C58DC}" destId="{5087A22E-093C-416D-AA1F-FCEF09BB2076}" srcOrd="0" destOrd="0" presId="urn:microsoft.com/office/officeart/2008/layout/NameandTitleOrganizationalChart"/>
    <dgm:cxn modelId="{56A48770-2E66-4B01-8709-A93242FD6DB2}" type="presParOf" srcId="{83C3C4AB-4A46-4A7B-8F95-EB7E477C58DC}" destId="{EABC4862-852C-4E80-A6EC-CEBCF1EFD52A}" srcOrd="1" destOrd="0" presId="urn:microsoft.com/office/officeart/2008/layout/NameandTitleOrganizationalChart"/>
    <dgm:cxn modelId="{A6BD6264-CA2F-42DC-8A39-B744343F6DE3}" type="presParOf" srcId="{83C3C4AB-4A46-4A7B-8F95-EB7E477C58DC}" destId="{6378BE06-A526-453D-865D-1CC490B96C76}" srcOrd="2" destOrd="0" presId="urn:microsoft.com/office/officeart/2008/layout/NameandTitleOrganizationalChart"/>
    <dgm:cxn modelId="{5481229B-584C-4A71-9780-45564D0A57E0}" type="presParOf" srcId="{20A86608-BF1B-47B9-8029-C73C90154B4F}" destId="{62B00B10-F13A-4E64-8E73-8E6514086ADC}" srcOrd="1" destOrd="0" presId="urn:microsoft.com/office/officeart/2008/layout/NameandTitleOrganizationalChart"/>
    <dgm:cxn modelId="{23D50A2C-4ABA-48F4-9D0E-37C9EBE67F25}" type="presParOf" srcId="{20A86608-BF1B-47B9-8029-C73C90154B4F}" destId="{EE0FBDD4-EB6D-40EC-B811-40CB94C44118}" srcOrd="2" destOrd="0" presId="urn:microsoft.com/office/officeart/2008/layout/NameandTitleOrganizationalChart"/>
    <dgm:cxn modelId="{7BB99616-A4C9-4364-A2A1-D44E5E8B38C5}" type="presParOf" srcId="{E640F686-EEAD-4B4B-9143-0F0468FADBEA}" destId="{06639AB6-DCFE-4D27-8915-8F7E5B170F99}" srcOrd="2" destOrd="0" presId="urn:microsoft.com/office/officeart/2008/layout/NameandTitleOrganizationalChart"/>
    <dgm:cxn modelId="{6F6B8517-0D28-43E2-AF41-A8FC1F6FB0DF}" type="presParOf" srcId="{E640F686-EEAD-4B4B-9143-0F0468FADBEA}" destId="{710B965D-7E21-4883-BF5F-E2C1180D288B}" srcOrd="3" destOrd="0" presId="urn:microsoft.com/office/officeart/2008/layout/NameandTitleOrganizationalChart"/>
    <dgm:cxn modelId="{FBC9B8E3-BEF0-475A-9ED0-D7FEADFA6F80}" type="presParOf" srcId="{710B965D-7E21-4883-BF5F-E2C1180D288B}" destId="{84282497-2DF7-4D71-9348-1416C1290BA9}" srcOrd="0" destOrd="0" presId="urn:microsoft.com/office/officeart/2008/layout/NameandTitleOrganizationalChart"/>
    <dgm:cxn modelId="{D3676969-70E0-4545-81BF-29EC1D547E4A}" type="presParOf" srcId="{84282497-2DF7-4D71-9348-1416C1290BA9}" destId="{9C65296B-5938-4ABD-B87E-758AB2B3D608}" srcOrd="0" destOrd="0" presId="urn:microsoft.com/office/officeart/2008/layout/NameandTitleOrganizationalChart"/>
    <dgm:cxn modelId="{0A86D116-5C16-4974-BF3E-6CD9FADFB22B}" type="presParOf" srcId="{84282497-2DF7-4D71-9348-1416C1290BA9}" destId="{04724144-8243-4D7A-819F-C07EF60D0F72}" srcOrd="1" destOrd="0" presId="urn:microsoft.com/office/officeart/2008/layout/NameandTitleOrganizationalChart"/>
    <dgm:cxn modelId="{54991578-7CA7-44A1-85A2-C58FB89906F6}" type="presParOf" srcId="{84282497-2DF7-4D71-9348-1416C1290BA9}" destId="{145FDBBA-F9A9-4DBD-BE74-EDFCBB6EAC66}" srcOrd="2" destOrd="0" presId="urn:microsoft.com/office/officeart/2008/layout/NameandTitleOrganizationalChart"/>
    <dgm:cxn modelId="{672CBE75-06FD-4724-9CA8-A214BFAFDDA8}" type="presParOf" srcId="{710B965D-7E21-4883-BF5F-E2C1180D288B}" destId="{9B764AA7-C985-41E0-8051-DF014964962E}" srcOrd="1" destOrd="0" presId="urn:microsoft.com/office/officeart/2008/layout/NameandTitleOrganizationalChart"/>
    <dgm:cxn modelId="{3CF4D036-ADFC-4B85-A0EC-1EC0CB74A569}" type="presParOf" srcId="{9B764AA7-C985-41E0-8051-DF014964962E}" destId="{11A06F2B-7BC7-496D-82BA-7440C3F7A0D9}" srcOrd="0" destOrd="0" presId="urn:microsoft.com/office/officeart/2008/layout/NameandTitleOrganizationalChart"/>
    <dgm:cxn modelId="{BF5CE8FB-49EB-4ED1-BF64-0C0C081C4AAD}" type="presParOf" srcId="{9B764AA7-C985-41E0-8051-DF014964962E}" destId="{5ABDED3A-D60F-4BAF-B3EC-6F1E19AA2D2A}" srcOrd="1" destOrd="0" presId="urn:microsoft.com/office/officeart/2008/layout/NameandTitleOrganizationalChart"/>
    <dgm:cxn modelId="{08E2C4A6-C882-4B22-B080-7F8DED1B1929}" type="presParOf" srcId="{5ABDED3A-D60F-4BAF-B3EC-6F1E19AA2D2A}" destId="{429B3BD5-0AC6-40B2-B4ED-C8510B2A25AD}" srcOrd="0" destOrd="0" presId="urn:microsoft.com/office/officeart/2008/layout/NameandTitleOrganizationalChart"/>
    <dgm:cxn modelId="{F62D5E21-1A06-4684-A8B2-E4B30DC5140B}" type="presParOf" srcId="{429B3BD5-0AC6-40B2-B4ED-C8510B2A25AD}" destId="{DC0BC92C-9B5F-4414-9EA3-39FE548C0F96}" srcOrd="0" destOrd="0" presId="urn:microsoft.com/office/officeart/2008/layout/NameandTitleOrganizationalChart"/>
    <dgm:cxn modelId="{D7AAB1EF-71DA-40BD-9D09-2D33B87B8B67}" type="presParOf" srcId="{429B3BD5-0AC6-40B2-B4ED-C8510B2A25AD}" destId="{683CB8A6-D74D-4E34-A7BD-081348D0E748}" srcOrd="1" destOrd="0" presId="urn:microsoft.com/office/officeart/2008/layout/NameandTitleOrganizationalChart"/>
    <dgm:cxn modelId="{D339A9D6-26AD-4213-8DBF-A723803DEE36}" type="presParOf" srcId="{429B3BD5-0AC6-40B2-B4ED-C8510B2A25AD}" destId="{0B17595E-5933-43E4-B117-BDCD1456C447}" srcOrd="2" destOrd="0" presId="urn:microsoft.com/office/officeart/2008/layout/NameandTitleOrganizationalChart"/>
    <dgm:cxn modelId="{30D386D2-4E99-4A75-A67C-B78D2294959B}" type="presParOf" srcId="{5ABDED3A-D60F-4BAF-B3EC-6F1E19AA2D2A}" destId="{FB172524-1488-460D-9FE8-215FB7465181}" srcOrd="1" destOrd="0" presId="urn:microsoft.com/office/officeart/2008/layout/NameandTitleOrganizationalChart"/>
    <dgm:cxn modelId="{DE6CFA62-8414-40AE-BC72-4F1F7C3D1FDB}" type="presParOf" srcId="{5ABDED3A-D60F-4BAF-B3EC-6F1E19AA2D2A}" destId="{915E1F67-C635-4612-9E33-0EA92380C888}" srcOrd="2" destOrd="0" presId="urn:microsoft.com/office/officeart/2008/layout/NameandTitleOrganizationalChart"/>
    <dgm:cxn modelId="{A6A0A671-051A-4AAC-89CF-7A98090503AE}" type="presParOf" srcId="{9B764AA7-C985-41E0-8051-DF014964962E}" destId="{059CA4B9-EE27-4147-8FD5-6D2ACEF2CBF9}" srcOrd="2" destOrd="0" presId="urn:microsoft.com/office/officeart/2008/layout/NameandTitleOrganizationalChart"/>
    <dgm:cxn modelId="{F2307F16-B490-4DB0-92D1-6602F6EEC5F4}" type="presParOf" srcId="{9B764AA7-C985-41E0-8051-DF014964962E}" destId="{1B2A76BD-CE45-4313-85BF-2951FACB95C2}" srcOrd="3" destOrd="0" presId="urn:microsoft.com/office/officeart/2008/layout/NameandTitleOrganizationalChart"/>
    <dgm:cxn modelId="{6DD1C1CA-8240-4855-B0E0-5AA6452C39B0}" type="presParOf" srcId="{1B2A76BD-CE45-4313-85BF-2951FACB95C2}" destId="{D0476C63-98F0-4B5E-8D5D-2F84B2013A76}" srcOrd="0" destOrd="0" presId="urn:microsoft.com/office/officeart/2008/layout/NameandTitleOrganizationalChart"/>
    <dgm:cxn modelId="{998BDEB2-0F6D-4F39-92DC-E7C328CBFD91}" type="presParOf" srcId="{D0476C63-98F0-4B5E-8D5D-2F84B2013A76}" destId="{A192321F-B022-4B25-A2E7-6FBC19ABD39B}" srcOrd="0" destOrd="0" presId="urn:microsoft.com/office/officeart/2008/layout/NameandTitleOrganizationalChart"/>
    <dgm:cxn modelId="{B87D936B-A79B-47F0-A37E-AF64955837D9}" type="presParOf" srcId="{D0476C63-98F0-4B5E-8D5D-2F84B2013A76}" destId="{8CCAA6BB-740E-4887-AAE0-2554859366DD}" srcOrd="1" destOrd="0" presId="urn:microsoft.com/office/officeart/2008/layout/NameandTitleOrganizationalChart"/>
    <dgm:cxn modelId="{4EEB5A09-FD4C-421F-976F-767FDCE3C792}" type="presParOf" srcId="{D0476C63-98F0-4B5E-8D5D-2F84B2013A76}" destId="{42046F11-AFAC-4657-AA46-78925C8085FA}" srcOrd="2" destOrd="0" presId="urn:microsoft.com/office/officeart/2008/layout/NameandTitleOrganizationalChart"/>
    <dgm:cxn modelId="{C0EDA235-3DBE-462B-93EE-297ACEC370FB}" type="presParOf" srcId="{1B2A76BD-CE45-4313-85BF-2951FACB95C2}" destId="{CCB424DD-DFF9-49A1-81EA-C097B5201A89}" srcOrd="1" destOrd="0" presId="urn:microsoft.com/office/officeart/2008/layout/NameandTitleOrganizationalChart"/>
    <dgm:cxn modelId="{044BCEDA-6114-4766-84B3-D642F31883F5}" type="presParOf" srcId="{CCB424DD-DFF9-49A1-81EA-C097B5201A89}" destId="{468F6B3B-596D-4702-9945-A2296987E9CF}" srcOrd="0" destOrd="0" presId="urn:microsoft.com/office/officeart/2008/layout/NameandTitleOrganizationalChart"/>
    <dgm:cxn modelId="{D6592D35-CE01-48C5-8B62-1166BEC46D5F}" type="presParOf" srcId="{CCB424DD-DFF9-49A1-81EA-C097B5201A89}" destId="{75D11FEA-D6BC-4EFE-B197-7B9B5A1BE283}" srcOrd="1" destOrd="0" presId="urn:microsoft.com/office/officeart/2008/layout/NameandTitleOrganizationalChart"/>
    <dgm:cxn modelId="{D888DF25-EA66-44DC-B132-053D4640D90F}" type="presParOf" srcId="{75D11FEA-D6BC-4EFE-B197-7B9B5A1BE283}" destId="{7B1CE18D-B325-4B0C-BA12-35678579C1F1}" srcOrd="0" destOrd="0" presId="urn:microsoft.com/office/officeart/2008/layout/NameandTitleOrganizationalChart"/>
    <dgm:cxn modelId="{979D5EDD-F9BD-417C-9ABE-AC9F23A8A1C4}" type="presParOf" srcId="{7B1CE18D-B325-4B0C-BA12-35678579C1F1}" destId="{51E488EC-2C44-4D70-8337-4FB1390EEE2C}" srcOrd="0" destOrd="0" presId="urn:microsoft.com/office/officeart/2008/layout/NameandTitleOrganizationalChart"/>
    <dgm:cxn modelId="{8D597C9C-8525-40D3-93FA-6A9A27BB615B}" type="presParOf" srcId="{7B1CE18D-B325-4B0C-BA12-35678579C1F1}" destId="{72782C8E-541A-452E-B732-31CCD54DF9AA}" srcOrd="1" destOrd="0" presId="urn:microsoft.com/office/officeart/2008/layout/NameandTitleOrganizationalChart"/>
    <dgm:cxn modelId="{67FED678-AA7A-443C-A324-43E95B8595DE}" type="presParOf" srcId="{7B1CE18D-B325-4B0C-BA12-35678579C1F1}" destId="{74622D48-9087-413F-9A45-29754FC365C2}" srcOrd="2" destOrd="0" presId="urn:microsoft.com/office/officeart/2008/layout/NameandTitleOrganizationalChart"/>
    <dgm:cxn modelId="{85B4DC17-00E0-436D-9862-CB1CB50BB807}" type="presParOf" srcId="{75D11FEA-D6BC-4EFE-B197-7B9B5A1BE283}" destId="{9B4D0FA5-5361-4DE7-A5E0-49CBD7F66BF0}" srcOrd="1" destOrd="0" presId="urn:microsoft.com/office/officeart/2008/layout/NameandTitleOrganizationalChart"/>
    <dgm:cxn modelId="{B111EA53-0C57-4BD2-B506-0C0E45532913}" type="presParOf" srcId="{75D11FEA-D6BC-4EFE-B197-7B9B5A1BE283}" destId="{2A8A3166-D37B-45A4-997F-E6519F50AD4F}" srcOrd="2" destOrd="0" presId="urn:microsoft.com/office/officeart/2008/layout/NameandTitleOrganizationalChart"/>
    <dgm:cxn modelId="{3E3D39F1-78A6-41A6-BF3D-1295C9AA4BD8}" type="presParOf" srcId="{1B2A76BD-CE45-4313-85BF-2951FACB95C2}" destId="{DC574F57-DD5B-4240-8A96-03F588359725}" srcOrd="2" destOrd="0" presId="urn:microsoft.com/office/officeart/2008/layout/NameandTitleOrganizationalChart"/>
    <dgm:cxn modelId="{D3E687DF-E7C6-4A65-BBBF-A8B5634BBF3D}" type="presParOf" srcId="{710B965D-7E21-4883-BF5F-E2C1180D288B}" destId="{EAE0AF5D-3DA4-4EEB-8DB7-F1259234CF90}" srcOrd="2" destOrd="0" presId="urn:microsoft.com/office/officeart/2008/layout/NameandTitleOrganizationalChart"/>
    <dgm:cxn modelId="{EF2FF32A-E39E-4872-A02E-24E9DF342E2C}" type="presParOf" srcId="{3847E074-40D0-40EB-81FA-B9293E7ED6FC}" destId="{B91F9B8C-527B-494B-A253-39CCA7233796}" srcOrd="2" destOrd="0" presId="urn:microsoft.com/office/officeart/2008/layout/NameandTitleOrganizationalChart"/>
    <dgm:cxn modelId="{3BCB8819-EC1C-46DB-B740-DA35B241FBDF}" type="presParOf" srcId="{EB1CBE9D-2D99-4A61-955E-2210A5561A37}" destId="{667BBFD3-4394-48A4-BD2B-124489900C23}" srcOrd="2" destOrd="0" presId="urn:microsoft.com/office/officeart/2008/layout/NameandTitleOrganizationalChart"/>
    <dgm:cxn modelId="{705BD9BA-C0DC-4532-B553-F5F0319F7475}" type="presParOf" srcId="{667BBFD3-4394-48A4-BD2B-124489900C23}" destId="{30859019-594A-43D0-A8F9-D1A0E262E6CC}" srcOrd="0" destOrd="0" presId="urn:microsoft.com/office/officeart/2008/layout/NameandTitleOrganizationalChart"/>
    <dgm:cxn modelId="{22C0D6F5-6C5B-4021-89BE-7E31342E1984}" type="presParOf" srcId="{667BBFD3-4394-48A4-BD2B-124489900C23}" destId="{255A7FCB-8CF9-4D83-B1FA-4C7804AF9726}" srcOrd="1" destOrd="0" presId="urn:microsoft.com/office/officeart/2008/layout/NameandTitleOrganizationalChart"/>
    <dgm:cxn modelId="{2CB402E1-3E0B-4CF3-A935-05C4BF982EB3}" type="presParOf" srcId="{255A7FCB-8CF9-4D83-B1FA-4C7804AF9726}" destId="{405D6F8B-EF5B-4D74-AE1B-5599B79815EC}" srcOrd="0" destOrd="0" presId="urn:microsoft.com/office/officeart/2008/layout/NameandTitleOrganizationalChart"/>
    <dgm:cxn modelId="{E7E8F6A2-0CA8-46E9-9A7E-974225071AF4}" type="presParOf" srcId="{405D6F8B-EF5B-4D74-AE1B-5599B79815EC}" destId="{B8033186-358B-4625-8716-7402381098DC}" srcOrd="0" destOrd="0" presId="urn:microsoft.com/office/officeart/2008/layout/NameandTitleOrganizationalChart"/>
    <dgm:cxn modelId="{48539383-E3B5-476C-8395-889358810E35}" type="presParOf" srcId="{405D6F8B-EF5B-4D74-AE1B-5599B79815EC}" destId="{260C9F07-A1F0-4061-B931-BC0537C3A94E}" srcOrd="1" destOrd="0" presId="urn:microsoft.com/office/officeart/2008/layout/NameandTitleOrganizationalChart"/>
    <dgm:cxn modelId="{3B29DF5C-7859-4B32-BA5C-B89FC20E3E8A}" type="presParOf" srcId="{405D6F8B-EF5B-4D74-AE1B-5599B79815EC}" destId="{9BA8240B-1AD3-417A-BAE9-A4EA07441A3B}" srcOrd="2" destOrd="0" presId="urn:microsoft.com/office/officeart/2008/layout/NameandTitleOrganizationalChart"/>
    <dgm:cxn modelId="{CA68B7FE-E9E9-46FC-9A0A-01D0E535DF13}" type="presParOf" srcId="{255A7FCB-8CF9-4D83-B1FA-4C7804AF9726}" destId="{907ECFD7-B456-472C-B49E-A008D66A1654}" srcOrd="1" destOrd="0" presId="urn:microsoft.com/office/officeart/2008/layout/NameandTitleOrganizationalChart"/>
    <dgm:cxn modelId="{A74C76F0-CDF3-4AE4-9D02-39821076E9FA}" type="presParOf" srcId="{255A7FCB-8CF9-4D83-B1FA-4C7804AF9726}" destId="{EF099F20-17E7-449C-BE6E-1039B1D1F47D}" srcOrd="2" destOrd="0" presId="urn:microsoft.com/office/officeart/2008/layout/NameandTitleOrganizationalChart"/>
    <dgm:cxn modelId="{19A4ADD0-D312-49E5-96C4-04EF37EA6BCF}" type="presParOf" srcId="{23F43116-EC13-4202-AA1F-3D84EAE6E9D3}" destId="{A414F0F3-EF23-4284-84B0-E5F6B6EB1822}" srcOrd="1" destOrd="0" presId="urn:microsoft.com/office/officeart/2008/layout/NameandTitleOrganizationalChart"/>
    <dgm:cxn modelId="{FDAA8C30-DB21-43A6-84E0-DD0FA62BB5CA}" type="presParOf" srcId="{A414F0F3-EF23-4284-84B0-E5F6B6EB1822}" destId="{25AE9855-411B-469C-9D35-82FB06B57326}" srcOrd="0" destOrd="0" presId="urn:microsoft.com/office/officeart/2008/layout/NameandTitleOrganizationalChart"/>
    <dgm:cxn modelId="{1D960172-2C30-4123-9071-E378B424BDFE}" type="presParOf" srcId="{25AE9855-411B-469C-9D35-82FB06B57326}" destId="{A166B835-7B61-4D07-8ACD-B69D4EEF8DE6}" srcOrd="0" destOrd="0" presId="urn:microsoft.com/office/officeart/2008/layout/NameandTitleOrganizationalChart"/>
    <dgm:cxn modelId="{2ED7B8C2-2853-4124-9CBC-04BEEB88AAD6}" type="presParOf" srcId="{25AE9855-411B-469C-9D35-82FB06B57326}" destId="{F667A13D-2263-4402-B255-9B7743005224}" srcOrd="1" destOrd="0" presId="urn:microsoft.com/office/officeart/2008/layout/NameandTitleOrganizationalChart"/>
    <dgm:cxn modelId="{82C38479-A31A-467E-B629-E8517FB0E106}" type="presParOf" srcId="{25AE9855-411B-469C-9D35-82FB06B57326}" destId="{59AB1B05-862E-445B-A38F-87C368061732}" srcOrd="2" destOrd="0" presId="urn:microsoft.com/office/officeart/2008/layout/NameandTitleOrganizationalChart"/>
    <dgm:cxn modelId="{0647ABC0-0869-45BF-B45E-C5D4C183648E}" type="presParOf" srcId="{A414F0F3-EF23-4284-84B0-E5F6B6EB1822}" destId="{D4B560E9-D2F5-477B-8542-93BEFB090005}" srcOrd="1" destOrd="0" presId="urn:microsoft.com/office/officeart/2008/layout/NameandTitleOrganizationalChart"/>
    <dgm:cxn modelId="{AA0569AB-D51F-4D6F-ADB8-87DB29701C28}" type="presParOf" srcId="{D4B560E9-D2F5-477B-8542-93BEFB090005}" destId="{B3FF06C1-49C7-492B-9EB4-144958395DED}" srcOrd="0" destOrd="0" presId="urn:microsoft.com/office/officeart/2008/layout/NameandTitleOrganizationalChart"/>
    <dgm:cxn modelId="{30230EF1-3B36-4C52-AB05-F0598B098D90}" type="presParOf" srcId="{D4B560E9-D2F5-477B-8542-93BEFB090005}" destId="{569E6275-1910-4251-8E34-D58B32B1BBAF}" srcOrd="1" destOrd="0" presId="urn:microsoft.com/office/officeart/2008/layout/NameandTitleOrganizationalChart"/>
    <dgm:cxn modelId="{C6233539-6503-489B-A361-62D34F121DE6}" type="presParOf" srcId="{569E6275-1910-4251-8E34-D58B32B1BBAF}" destId="{7E0883E2-CD85-483E-B67B-F1C7EFF73636}" srcOrd="0" destOrd="0" presId="urn:microsoft.com/office/officeart/2008/layout/NameandTitleOrganizationalChart"/>
    <dgm:cxn modelId="{FCB37B7E-E2D7-4F88-9D94-289693169A16}" type="presParOf" srcId="{7E0883E2-CD85-483E-B67B-F1C7EFF73636}" destId="{3BBA3016-7E80-4965-8092-3B3DEE4DE166}" srcOrd="0" destOrd="0" presId="urn:microsoft.com/office/officeart/2008/layout/NameandTitleOrganizationalChart"/>
    <dgm:cxn modelId="{58F6AC7A-73F8-45EC-9175-3B9EAE6AB33D}" type="presParOf" srcId="{7E0883E2-CD85-483E-B67B-F1C7EFF73636}" destId="{1963DE41-6FEF-47EE-8382-56456B2E5E33}" srcOrd="1" destOrd="0" presId="urn:microsoft.com/office/officeart/2008/layout/NameandTitleOrganizationalChart"/>
    <dgm:cxn modelId="{EC02EBF8-DD9E-4EE9-9772-6F42A1957466}" type="presParOf" srcId="{7E0883E2-CD85-483E-B67B-F1C7EFF73636}" destId="{57E0E07E-E8DB-4D8F-86DD-F08598C91109}" srcOrd="2" destOrd="0" presId="urn:microsoft.com/office/officeart/2008/layout/NameandTitleOrganizationalChart"/>
    <dgm:cxn modelId="{8AB08788-5D43-4958-9B3E-9E20D1A33D9B}" type="presParOf" srcId="{569E6275-1910-4251-8E34-D58B32B1BBAF}" destId="{964EE232-EF8B-4858-8DC8-F44E7736EE2B}" srcOrd="1" destOrd="0" presId="urn:microsoft.com/office/officeart/2008/layout/NameandTitleOrganizationalChart"/>
    <dgm:cxn modelId="{9D23971D-469F-423E-AE97-21A7DDAA6515}" type="presParOf" srcId="{569E6275-1910-4251-8E34-D58B32B1BBAF}" destId="{35D8492D-7484-47E9-8F74-C13AC397A68C}" srcOrd="2" destOrd="0" presId="urn:microsoft.com/office/officeart/2008/layout/NameandTitleOrganizationalChart"/>
    <dgm:cxn modelId="{20DA9035-7721-4F77-933A-C0927162ECCE}" type="presParOf" srcId="{D4B560E9-D2F5-477B-8542-93BEFB090005}" destId="{625B5C99-04CD-4723-AC1B-5BC5EBFF7900}" srcOrd="2" destOrd="0" presId="urn:microsoft.com/office/officeart/2008/layout/NameandTitleOrganizationalChart"/>
    <dgm:cxn modelId="{68D022FE-EAC7-4D18-A47F-32636F56369C}" type="presParOf" srcId="{D4B560E9-D2F5-477B-8542-93BEFB090005}" destId="{B31BCB7C-3F43-4AC1-A857-A4735C08FF1F}" srcOrd="3" destOrd="0" presId="urn:microsoft.com/office/officeart/2008/layout/NameandTitleOrganizationalChart"/>
    <dgm:cxn modelId="{C879C811-89BC-4766-8C70-F0B04D6FC171}" type="presParOf" srcId="{B31BCB7C-3F43-4AC1-A857-A4735C08FF1F}" destId="{03165611-C5DD-4DB8-B11E-5458920DF3A5}" srcOrd="0" destOrd="0" presId="urn:microsoft.com/office/officeart/2008/layout/NameandTitleOrganizationalChart"/>
    <dgm:cxn modelId="{C712B17A-0BD5-447E-A264-7CD77CD6D25F}" type="presParOf" srcId="{03165611-C5DD-4DB8-B11E-5458920DF3A5}" destId="{F306787F-820D-4E76-9DD6-62314C5F7AC5}" srcOrd="0" destOrd="0" presId="urn:microsoft.com/office/officeart/2008/layout/NameandTitleOrganizationalChart"/>
    <dgm:cxn modelId="{51D617EF-AA00-49D7-8505-2FBEBBFA0D9B}" type="presParOf" srcId="{03165611-C5DD-4DB8-B11E-5458920DF3A5}" destId="{A8A5F0B7-DE84-4561-9306-170C209C1CDB}" srcOrd="1" destOrd="0" presId="urn:microsoft.com/office/officeart/2008/layout/NameandTitleOrganizationalChart"/>
    <dgm:cxn modelId="{3C7A1EDD-C477-4A8D-B62C-B574FE6E0717}" type="presParOf" srcId="{03165611-C5DD-4DB8-B11E-5458920DF3A5}" destId="{38AED12C-7F3A-46F3-ACD1-6368F31F1BEF}" srcOrd="2" destOrd="0" presId="urn:microsoft.com/office/officeart/2008/layout/NameandTitleOrganizationalChart"/>
    <dgm:cxn modelId="{74E06F94-5156-4188-8312-326E9BB0541F}" type="presParOf" srcId="{B31BCB7C-3F43-4AC1-A857-A4735C08FF1F}" destId="{DE762E57-8A41-49CD-8C4D-2666463A1F1E}" srcOrd="1" destOrd="0" presId="urn:microsoft.com/office/officeart/2008/layout/NameandTitleOrganizationalChart"/>
    <dgm:cxn modelId="{77D3BACC-08CE-4677-950A-1008C84899A7}" type="presParOf" srcId="{B31BCB7C-3F43-4AC1-A857-A4735C08FF1F}" destId="{F88EA414-1C36-48BF-B199-2DFA86839DB0}" srcOrd="2" destOrd="0" presId="urn:microsoft.com/office/officeart/2008/layout/NameandTitleOrganizationalChart"/>
    <dgm:cxn modelId="{91DC7DFF-03F7-4E6C-A04E-C3328779CEE3}" type="presParOf" srcId="{A414F0F3-EF23-4284-84B0-E5F6B6EB1822}" destId="{4650922A-8156-4AC2-9EA2-7D1FA1F2CCA1}" srcOrd="2" destOrd="0" presId="urn:microsoft.com/office/officeart/2008/layout/NameandTitleOrganizationalChart"/>
    <dgm:cxn modelId="{4AC9E904-C8F1-4AF1-9A55-434712D6A948}" type="presParOf" srcId="{23F43116-EC13-4202-AA1F-3D84EAE6E9D3}" destId="{E121A3D3-8B58-4BED-8458-C8C26B0166BE}" srcOrd="2" destOrd="0" presId="urn:microsoft.com/office/officeart/2008/layout/NameandTitleOrganizationalChart"/>
    <dgm:cxn modelId="{22C00D18-C2D4-4804-8095-C8F02D5D1137}" type="presParOf" srcId="{E121A3D3-8B58-4BED-8458-C8C26B0166BE}" destId="{BDD7D200-A22E-40F3-8FCA-71D9565772CE}" srcOrd="0" destOrd="0" presId="urn:microsoft.com/office/officeart/2008/layout/NameandTitleOrganizationalChart"/>
    <dgm:cxn modelId="{D10BE698-28FE-42F4-B740-EB0E990CFF70}" type="presParOf" srcId="{BDD7D200-A22E-40F3-8FCA-71D9565772CE}" destId="{971EDA1E-C772-402D-859C-0A09FC0A5D62}" srcOrd="0" destOrd="0" presId="urn:microsoft.com/office/officeart/2008/layout/NameandTitleOrganizationalChart"/>
    <dgm:cxn modelId="{0D4670AE-9C27-4455-85FA-EC6192725C29}" type="presParOf" srcId="{BDD7D200-A22E-40F3-8FCA-71D9565772CE}" destId="{6845D6AD-A56A-4F40-87A6-B68DD39B9F0F}" srcOrd="1" destOrd="0" presId="urn:microsoft.com/office/officeart/2008/layout/NameandTitleOrganizationalChart"/>
    <dgm:cxn modelId="{3A94978E-DDCA-403F-8120-D3BA7610D4C3}" type="presParOf" srcId="{BDD7D200-A22E-40F3-8FCA-71D9565772CE}" destId="{4E568191-B994-41B7-9011-4398DECF7FE6}" srcOrd="2" destOrd="0" presId="urn:microsoft.com/office/officeart/2008/layout/NameandTitleOrganizationalChart"/>
    <dgm:cxn modelId="{86BEA3A2-1442-4366-B4FE-997C98FB1F73}" type="presParOf" srcId="{E121A3D3-8B58-4BED-8458-C8C26B0166BE}" destId="{D2D1D0C3-5BF8-43FA-B4A2-CD7D97E513F1}" srcOrd="1" destOrd="0" presId="urn:microsoft.com/office/officeart/2008/layout/NameandTitleOrganizationalChart"/>
    <dgm:cxn modelId="{79FB62D1-20DD-42F9-93B5-D6B3C4BF0509}" type="presParOf" srcId="{E121A3D3-8B58-4BED-8458-C8C26B0166BE}" destId="{39121E35-55B2-43C0-B8E7-B6E42F13525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A39B3-8138-4B3A-9282-FE7ABD85FC2E}">
      <dsp:nvSpPr>
        <dsp:cNvPr id="0" name=""/>
        <dsp:cNvSpPr/>
      </dsp:nvSpPr>
      <dsp:spPr>
        <a:xfrm>
          <a:off x="190500" y="0"/>
          <a:ext cx="8661397" cy="49022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E7E042F-C889-4BF8-9C41-A39F702C12F1}">
      <dsp:nvSpPr>
        <dsp:cNvPr id="0" name=""/>
        <dsp:cNvSpPr/>
      </dsp:nvSpPr>
      <dsp:spPr>
        <a:xfrm>
          <a:off x="2263" y="1470659"/>
          <a:ext cx="2143596" cy="19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Read </a:t>
          </a:r>
          <a:r>
            <a:rPr lang="en-US" sz="2000" kern="1200" dirty="0" err="1" smtClean="0"/>
            <a:t>logfiles</a:t>
          </a:r>
          <a:endParaRPr lang="de-CH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Of peripheral physiological data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Vendor-specific</a:t>
          </a:r>
          <a:endParaRPr lang="de-CH" sz="1600" kern="1200" dirty="0"/>
        </a:p>
      </dsp:txBody>
      <dsp:txXfrm>
        <a:off x="97985" y="1566381"/>
        <a:ext cx="1952152" cy="1769436"/>
      </dsp:txXfrm>
    </dsp:sp>
    <dsp:sp modelId="{01F2F68F-1B36-4CF6-B344-D7018723F09D}">
      <dsp:nvSpPr>
        <dsp:cNvPr id="0" name=""/>
        <dsp:cNvSpPr/>
      </dsp:nvSpPr>
      <dsp:spPr>
        <a:xfrm>
          <a:off x="2253039" y="1470659"/>
          <a:ext cx="2143596" cy="19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Preprocess physiological data</a:t>
          </a:r>
          <a:endParaRPr lang="de-CH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Filter noisy ECG &amp; detect cardiac pulses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Hand-pick missing pulses</a:t>
          </a:r>
          <a:endParaRPr lang="de-CH" sz="1600" kern="1200" dirty="0"/>
        </a:p>
      </dsp:txBody>
      <dsp:txXfrm>
        <a:off x="2348761" y="1566381"/>
        <a:ext cx="1952152" cy="1769436"/>
      </dsp:txXfrm>
    </dsp:sp>
    <dsp:sp modelId="{01092D38-21C3-42B0-BAE0-808090F14643}">
      <dsp:nvSpPr>
        <dsp:cNvPr id="0" name=""/>
        <dsp:cNvSpPr/>
      </dsp:nvSpPr>
      <dsp:spPr>
        <a:xfrm>
          <a:off x="4503814" y="1470659"/>
          <a:ext cx="2285544" cy="19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Model time series physiological noise</a:t>
          </a:r>
          <a:endParaRPr lang="de-CH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RETROICOR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Respiratory Volume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Heart Rate</a:t>
          </a:r>
          <a:endParaRPr lang="de-CH" sz="1600" kern="1200" dirty="0"/>
        </a:p>
      </dsp:txBody>
      <dsp:txXfrm>
        <a:off x="4599536" y="1566381"/>
        <a:ext cx="2094100" cy="1769436"/>
      </dsp:txXfrm>
    </dsp:sp>
    <dsp:sp modelId="{0DF0F439-C1CA-47AA-9EDC-269DE7A64BFD}">
      <dsp:nvSpPr>
        <dsp:cNvPr id="0" name=""/>
        <dsp:cNvSpPr/>
      </dsp:nvSpPr>
      <dsp:spPr>
        <a:xfrm>
          <a:off x="6896539" y="1470659"/>
          <a:ext cx="2143596" cy="19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Include confound </a:t>
          </a:r>
          <a:r>
            <a:rPr lang="en-US" sz="2000" kern="1200" dirty="0" err="1" smtClean="0"/>
            <a:t>regressors</a:t>
          </a:r>
          <a:r>
            <a:rPr lang="en-US" sz="2000" kern="1200" dirty="0" smtClean="0"/>
            <a:t> (GLM)</a:t>
          </a:r>
          <a:endParaRPr lang="de-CH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Multiple_regressors</a:t>
          </a:r>
          <a:r>
            <a:rPr lang="en-US" sz="1600" kern="1200" dirty="0" smtClean="0"/>
            <a:t> file for SPM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SPM </a:t>
          </a:r>
          <a:r>
            <a:rPr lang="en-US" sz="1600" kern="1200" dirty="0" err="1" smtClean="0"/>
            <a:t>Matlabbatch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CH" sz="1600" kern="1200" dirty="0"/>
        </a:p>
      </dsp:txBody>
      <dsp:txXfrm>
        <a:off x="6992261" y="1566381"/>
        <a:ext cx="1952152" cy="1769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B5C99-04CD-4723-AC1B-5BC5EBFF7900}">
      <dsp:nvSpPr>
        <dsp:cNvPr id="0" name=""/>
        <dsp:cNvSpPr/>
      </dsp:nvSpPr>
      <dsp:spPr>
        <a:xfrm>
          <a:off x="4493349" y="550415"/>
          <a:ext cx="710636" cy="316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926"/>
              </a:lnTo>
              <a:lnTo>
                <a:pt x="710636" y="188926"/>
              </a:lnTo>
              <a:lnTo>
                <a:pt x="710636" y="3169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F06C1-49C7-492B-9EB4-144958395DED}">
      <dsp:nvSpPr>
        <dsp:cNvPr id="0" name=""/>
        <dsp:cNvSpPr/>
      </dsp:nvSpPr>
      <dsp:spPr>
        <a:xfrm>
          <a:off x="3782713" y="550415"/>
          <a:ext cx="710636" cy="316908"/>
        </a:xfrm>
        <a:custGeom>
          <a:avLst/>
          <a:gdLst/>
          <a:ahLst/>
          <a:cxnLst/>
          <a:rect l="0" t="0" r="0" b="0"/>
          <a:pathLst>
            <a:path>
              <a:moveTo>
                <a:pt x="710636" y="0"/>
              </a:moveTo>
              <a:lnTo>
                <a:pt x="710636" y="188926"/>
              </a:lnTo>
              <a:lnTo>
                <a:pt x="0" y="188926"/>
              </a:lnTo>
              <a:lnTo>
                <a:pt x="0" y="3169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59019-594A-43D0-A8F9-D1A0E262E6CC}">
      <dsp:nvSpPr>
        <dsp:cNvPr id="0" name=""/>
        <dsp:cNvSpPr/>
      </dsp:nvSpPr>
      <dsp:spPr>
        <a:xfrm>
          <a:off x="2891125" y="550415"/>
          <a:ext cx="180950" cy="591156"/>
        </a:xfrm>
        <a:custGeom>
          <a:avLst/>
          <a:gdLst/>
          <a:ahLst/>
          <a:cxnLst/>
          <a:rect l="0" t="0" r="0" b="0"/>
          <a:pathLst>
            <a:path>
              <a:moveTo>
                <a:pt x="180950" y="0"/>
              </a:moveTo>
              <a:lnTo>
                <a:pt x="180950" y="591156"/>
              </a:lnTo>
              <a:lnTo>
                <a:pt x="0" y="5911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F6B3B-596D-4702-9945-A2296987E9CF}">
      <dsp:nvSpPr>
        <dsp:cNvPr id="0" name=""/>
        <dsp:cNvSpPr/>
      </dsp:nvSpPr>
      <dsp:spPr>
        <a:xfrm>
          <a:off x="4447629" y="4012032"/>
          <a:ext cx="91440" cy="3169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9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CA4B9-EE27-4147-8FD5-6D2ACEF2CBF9}">
      <dsp:nvSpPr>
        <dsp:cNvPr id="0" name=""/>
        <dsp:cNvSpPr/>
      </dsp:nvSpPr>
      <dsp:spPr>
        <a:xfrm>
          <a:off x="3782713" y="3146627"/>
          <a:ext cx="710636" cy="316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926"/>
              </a:lnTo>
              <a:lnTo>
                <a:pt x="710636" y="188926"/>
              </a:lnTo>
              <a:lnTo>
                <a:pt x="710636" y="3169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06F2B-7BC7-496D-82BA-7440C3F7A0D9}">
      <dsp:nvSpPr>
        <dsp:cNvPr id="0" name=""/>
        <dsp:cNvSpPr/>
      </dsp:nvSpPr>
      <dsp:spPr>
        <a:xfrm>
          <a:off x="3072076" y="3146627"/>
          <a:ext cx="710636" cy="316908"/>
        </a:xfrm>
        <a:custGeom>
          <a:avLst/>
          <a:gdLst/>
          <a:ahLst/>
          <a:cxnLst/>
          <a:rect l="0" t="0" r="0" b="0"/>
          <a:pathLst>
            <a:path>
              <a:moveTo>
                <a:pt x="710636" y="0"/>
              </a:moveTo>
              <a:lnTo>
                <a:pt x="710636" y="188926"/>
              </a:lnTo>
              <a:lnTo>
                <a:pt x="0" y="188926"/>
              </a:lnTo>
              <a:lnTo>
                <a:pt x="0" y="3169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39AB6-DCFE-4D27-8915-8F7E5B170F99}">
      <dsp:nvSpPr>
        <dsp:cNvPr id="0" name=""/>
        <dsp:cNvSpPr/>
      </dsp:nvSpPr>
      <dsp:spPr>
        <a:xfrm>
          <a:off x="3072076" y="2281223"/>
          <a:ext cx="710636" cy="316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926"/>
              </a:lnTo>
              <a:lnTo>
                <a:pt x="710636" y="188926"/>
              </a:lnTo>
              <a:lnTo>
                <a:pt x="710636" y="3169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A1936-2433-472B-8328-F6A7F32434CD}">
      <dsp:nvSpPr>
        <dsp:cNvPr id="0" name=""/>
        <dsp:cNvSpPr/>
      </dsp:nvSpPr>
      <dsp:spPr>
        <a:xfrm>
          <a:off x="2361439" y="2281223"/>
          <a:ext cx="710636" cy="316908"/>
        </a:xfrm>
        <a:custGeom>
          <a:avLst/>
          <a:gdLst/>
          <a:ahLst/>
          <a:cxnLst/>
          <a:rect l="0" t="0" r="0" b="0"/>
          <a:pathLst>
            <a:path>
              <a:moveTo>
                <a:pt x="710636" y="0"/>
              </a:moveTo>
              <a:lnTo>
                <a:pt x="710636" y="188926"/>
              </a:lnTo>
              <a:lnTo>
                <a:pt x="0" y="188926"/>
              </a:lnTo>
              <a:lnTo>
                <a:pt x="0" y="3169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17158-A865-43FC-82CB-EDAC9F77BBEA}">
      <dsp:nvSpPr>
        <dsp:cNvPr id="0" name=""/>
        <dsp:cNvSpPr/>
      </dsp:nvSpPr>
      <dsp:spPr>
        <a:xfrm>
          <a:off x="3026356" y="550415"/>
          <a:ext cx="91440" cy="11823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23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D7E6C-5758-43EF-8E74-43906014A7FA}">
      <dsp:nvSpPr>
        <dsp:cNvPr id="0" name=""/>
        <dsp:cNvSpPr/>
      </dsp:nvSpPr>
      <dsp:spPr>
        <a:xfrm>
          <a:off x="2542390" y="1919"/>
          <a:ext cx="1059371" cy="548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739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dirty="0" smtClean="0"/>
            <a:t>Vendor</a:t>
          </a:r>
          <a:endParaRPr lang="de-CH" sz="1000" kern="1200" dirty="0"/>
        </a:p>
      </dsp:txBody>
      <dsp:txXfrm>
        <a:off x="2542390" y="1919"/>
        <a:ext cx="1059371" cy="548495"/>
      </dsp:txXfrm>
    </dsp:sp>
    <dsp:sp modelId="{0811B4A6-B770-4002-9883-49617BC165D9}">
      <dsp:nvSpPr>
        <dsp:cNvPr id="0" name=""/>
        <dsp:cNvSpPr/>
      </dsp:nvSpPr>
      <dsp:spPr>
        <a:xfrm>
          <a:off x="2754265" y="428527"/>
          <a:ext cx="953434" cy="1828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200" kern="1200"/>
        </a:p>
      </dsp:txBody>
      <dsp:txXfrm>
        <a:off x="2754265" y="428527"/>
        <a:ext cx="953434" cy="182831"/>
      </dsp:txXfrm>
    </dsp:sp>
    <dsp:sp modelId="{0B759D83-6A75-4FF2-9B2B-B29B8DEA58B4}">
      <dsp:nvSpPr>
        <dsp:cNvPr id="0" name=""/>
        <dsp:cNvSpPr/>
      </dsp:nvSpPr>
      <dsp:spPr>
        <a:xfrm>
          <a:off x="2542390" y="1732728"/>
          <a:ext cx="1059371" cy="548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739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dirty="0" smtClean="0"/>
            <a:t>Synchronization of scan times and physiological logfiles</a:t>
          </a:r>
          <a:endParaRPr lang="de-CH" sz="1000" kern="1200" dirty="0"/>
        </a:p>
      </dsp:txBody>
      <dsp:txXfrm>
        <a:off x="2542390" y="1732728"/>
        <a:ext cx="1059371" cy="548495"/>
      </dsp:txXfrm>
    </dsp:sp>
    <dsp:sp modelId="{ECB6EC77-6910-4AFE-9E98-BC265CE6074A}">
      <dsp:nvSpPr>
        <dsp:cNvPr id="0" name=""/>
        <dsp:cNvSpPr/>
      </dsp:nvSpPr>
      <dsp:spPr>
        <a:xfrm>
          <a:off x="2754265" y="2159335"/>
          <a:ext cx="953434" cy="1828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200" kern="1200"/>
        </a:p>
      </dsp:txBody>
      <dsp:txXfrm>
        <a:off x="2754265" y="2159335"/>
        <a:ext cx="953434" cy="182831"/>
      </dsp:txXfrm>
    </dsp:sp>
    <dsp:sp modelId="{5087A22E-093C-416D-AA1F-FCEF09BB2076}">
      <dsp:nvSpPr>
        <dsp:cNvPr id="0" name=""/>
        <dsp:cNvSpPr/>
      </dsp:nvSpPr>
      <dsp:spPr>
        <a:xfrm>
          <a:off x="1831754" y="2598132"/>
          <a:ext cx="1059371" cy="548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739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dirty="0" smtClean="0"/>
            <a:t>Nominal scan timing</a:t>
          </a:r>
          <a:endParaRPr lang="de-CH" sz="1000" kern="1200" dirty="0"/>
        </a:p>
      </dsp:txBody>
      <dsp:txXfrm>
        <a:off x="1831754" y="2598132"/>
        <a:ext cx="1059371" cy="548495"/>
      </dsp:txXfrm>
    </dsp:sp>
    <dsp:sp modelId="{EABC4862-852C-4E80-A6EC-CEBCF1EFD52A}">
      <dsp:nvSpPr>
        <dsp:cNvPr id="0" name=""/>
        <dsp:cNvSpPr/>
      </dsp:nvSpPr>
      <dsp:spPr>
        <a:xfrm>
          <a:off x="2043628" y="3024739"/>
          <a:ext cx="953434" cy="1828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200" kern="1200"/>
        </a:p>
      </dsp:txBody>
      <dsp:txXfrm>
        <a:off x="2043628" y="3024739"/>
        <a:ext cx="953434" cy="182831"/>
      </dsp:txXfrm>
    </dsp:sp>
    <dsp:sp modelId="{9C65296B-5938-4ABD-B87E-758AB2B3D608}">
      <dsp:nvSpPr>
        <dsp:cNvPr id="0" name=""/>
        <dsp:cNvSpPr/>
      </dsp:nvSpPr>
      <dsp:spPr>
        <a:xfrm>
          <a:off x="3253027" y="2598132"/>
          <a:ext cx="1059371" cy="548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739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dirty="0" smtClean="0"/>
            <a:t>Read Gradient timecourse to detect scans</a:t>
          </a:r>
          <a:endParaRPr lang="de-CH" sz="1000" kern="1200" dirty="0"/>
        </a:p>
      </dsp:txBody>
      <dsp:txXfrm>
        <a:off x="3253027" y="2598132"/>
        <a:ext cx="1059371" cy="548495"/>
      </dsp:txXfrm>
    </dsp:sp>
    <dsp:sp modelId="{04724144-8243-4D7A-819F-C07EF60D0F72}">
      <dsp:nvSpPr>
        <dsp:cNvPr id="0" name=""/>
        <dsp:cNvSpPr/>
      </dsp:nvSpPr>
      <dsp:spPr>
        <a:xfrm>
          <a:off x="3464901" y="3024739"/>
          <a:ext cx="953434" cy="1828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200" kern="1200"/>
        </a:p>
      </dsp:txBody>
      <dsp:txXfrm>
        <a:off x="3464901" y="3024739"/>
        <a:ext cx="953434" cy="182831"/>
      </dsp:txXfrm>
    </dsp:sp>
    <dsp:sp modelId="{DC0BC92C-9B5F-4414-9EA3-39FE548C0F96}">
      <dsp:nvSpPr>
        <dsp:cNvPr id="0" name=""/>
        <dsp:cNvSpPr/>
      </dsp:nvSpPr>
      <dsp:spPr>
        <a:xfrm>
          <a:off x="2542390" y="3463536"/>
          <a:ext cx="1059371" cy="548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739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dirty="0" smtClean="0"/>
            <a:t>Scan finished regularly</a:t>
          </a:r>
          <a:endParaRPr lang="de-CH" sz="1000" kern="1200" dirty="0"/>
        </a:p>
      </dsp:txBody>
      <dsp:txXfrm>
        <a:off x="2542390" y="3463536"/>
        <a:ext cx="1059371" cy="548495"/>
      </dsp:txXfrm>
    </dsp:sp>
    <dsp:sp modelId="{683CB8A6-D74D-4E34-A7BD-081348D0E748}">
      <dsp:nvSpPr>
        <dsp:cNvPr id="0" name=""/>
        <dsp:cNvSpPr/>
      </dsp:nvSpPr>
      <dsp:spPr>
        <a:xfrm>
          <a:off x="2754265" y="3890144"/>
          <a:ext cx="953434" cy="1828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200" kern="1200"/>
        </a:p>
      </dsp:txBody>
      <dsp:txXfrm>
        <a:off x="2754265" y="3890144"/>
        <a:ext cx="953434" cy="182831"/>
      </dsp:txXfrm>
    </dsp:sp>
    <dsp:sp modelId="{A192321F-B022-4B25-A2E7-6FBC19ABD39B}">
      <dsp:nvSpPr>
        <dsp:cNvPr id="0" name=""/>
        <dsp:cNvSpPr/>
      </dsp:nvSpPr>
      <dsp:spPr>
        <a:xfrm>
          <a:off x="3963664" y="3463536"/>
          <a:ext cx="1059371" cy="548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739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dirty="0" smtClean="0"/>
            <a:t>Scan finished prematurely (hitting stop button)</a:t>
          </a:r>
          <a:endParaRPr lang="de-CH" sz="1000" kern="1200" dirty="0"/>
        </a:p>
      </dsp:txBody>
      <dsp:txXfrm>
        <a:off x="3963664" y="3463536"/>
        <a:ext cx="1059371" cy="548495"/>
      </dsp:txXfrm>
    </dsp:sp>
    <dsp:sp modelId="{8CCAA6BB-740E-4887-AAE0-2554859366DD}">
      <dsp:nvSpPr>
        <dsp:cNvPr id="0" name=""/>
        <dsp:cNvSpPr/>
      </dsp:nvSpPr>
      <dsp:spPr>
        <a:xfrm>
          <a:off x="4175538" y="3890144"/>
          <a:ext cx="953434" cy="1828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200" kern="1200"/>
        </a:p>
      </dsp:txBody>
      <dsp:txXfrm>
        <a:off x="4175538" y="3890144"/>
        <a:ext cx="953434" cy="182831"/>
      </dsp:txXfrm>
    </dsp:sp>
    <dsp:sp modelId="{51E488EC-2C44-4D70-8337-4FB1390EEE2C}">
      <dsp:nvSpPr>
        <dsp:cNvPr id="0" name=""/>
        <dsp:cNvSpPr/>
      </dsp:nvSpPr>
      <dsp:spPr>
        <a:xfrm>
          <a:off x="3963664" y="4328940"/>
          <a:ext cx="1059371" cy="548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739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dirty="0" smtClean="0"/>
            <a:t>Count from beginning</a:t>
          </a:r>
          <a:endParaRPr lang="de-CH" sz="1000" kern="1200" dirty="0"/>
        </a:p>
      </dsp:txBody>
      <dsp:txXfrm>
        <a:off x="3963664" y="4328940"/>
        <a:ext cx="1059371" cy="548495"/>
      </dsp:txXfrm>
    </dsp:sp>
    <dsp:sp modelId="{72782C8E-541A-452E-B732-31CCD54DF9AA}">
      <dsp:nvSpPr>
        <dsp:cNvPr id="0" name=""/>
        <dsp:cNvSpPr/>
      </dsp:nvSpPr>
      <dsp:spPr>
        <a:xfrm>
          <a:off x="4175538" y="4755548"/>
          <a:ext cx="953434" cy="1828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200" kern="1200"/>
        </a:p>
      </dsp:txBody>
      <dsp:txXfrm>
        <a:off x="4175538" y="4755548"/>
        <a:ext cx="953434" cy="182831"/>
      </dsp:txXfrm>
    </dsp:sp>
    <dsp:sp modelId="{B8033186-358B-4625-8716-7402381098DC}">
      <dsp:nvSpPr>
        <dsp:cNvPr id="0" name=""/>
        <dsp:cNvSpPr/>
      </dsp:nvSpPr>
      <dsp:spPr>
        <a:xfrm>
          <a:off x="1831754" y="867323"/>
          <a:ext cx="1059371" cy="548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739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dirty="0" smtClean="0"/>
            <a:t>GE?...see next page</a:t>
          </a:r>
          <a:endParaRPr lang="de-CH" sz="1000" kern="1200" dirty="0"/>
        </a:p>
      </dsp:txBody>
      <dsp:txXfrm>
        <a:off x="1831754" y="867323"/>
        <a:ext cx="1059371" cy="548495"/>
      </dsp:txXfrm>
    </dsp:sp>
    <dsp:sp modelId="{260C9F07-A1F0-4061-B931-BC0537C3A94E}">
      <dsp:nvSpPr>
        <dsp:cNvPr id="0" name=""/>
        <dsp:cNvSpPr/>
      </dsp:nvSpPr>
      <dsp:spPr>
        <a:xfrm>
          <a:off x="2043628" y="1293931"/>
          <a:ext cx="953434" cy="1828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200" kern="1200"/>
        </a:p>
      </dsp:txBody>
      <dsp:txXfrm>
        <a:off x="2043628" y="1293931"/>
        <a:ext cx="953434" cy="182831"/>
      </dsp:txXfrm>
    </dsp:sp>
    <dsp:sp modelId="{A166B835-7B61-4D07-8ACD-B69D4EEF8DE6}">
      <dsp:nvSpPr>
        <dsp:cNvPr id="0" name=""/>
        <dsp:cNvSpPr/>
      </dsp:nvSpPr>
      <dsp:spPr>
        <a:xfrm>
          <a:off x="3963664" y="1919"/>
          <a:ext cx="1059371" cy="548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739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smtClean="0"/>
            <a:t>Cardiac Data </a:t>
          </a:r>
          <a:r>
            <a:rPr lang="de-CH" sz="1000" kern="1200" dirty="0" smtClean="0"/>
            <a:t>Preprocessing</a:t>
          </a:r>
          <a:endParaRPr lang="de-CH" sz="1000" kern="1200" dirty="0"/>
        </a:p>
      </dsp:txBody>
      <dsp:txXfrm>
        <a:off x="3963664" y="1919"/>
        <a:ext cx="1059371" cy="548495"/>
      </dsp:txXfrm>
    </dsp:sp>
    <dsp:sp modelId="{F667A13D-2263-4402-B255-9B7743005224}">
      <dsp:nvSpPr>
        <dsp:cNvPr id="0" name=""/>
        <dsp:cNvSpPr/>
      </dsp:nvSpPr>
      <dsp:spPr>
        <a:xfrm>
          <a:off x="4175538" y="428527"/>
          <a:ext cx="953434" cy="1828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200" kern="1200"/>
        </a:p>
      </dsp:txBody>
      <dsp:txXfrm>
        <a:off x="4175538" y="428527"/>
        <a:ext cx="953434" cy="182831"/>
      </dsp:txXfrm>
    </dsp:sp>
    <dsp:sp modelId="{3BBA3016-7E80-4965-8092-3B3DEE4DE166}">
      <dsp:nvSpPr>
        <dsp:cNvPr id="0" name=""/>
        <dsp:cNvSpPr/>
      </dsp:nvSpPr>
      <dsp:spPr>
        <a:xfrm>
          <a:off x="3253027" y="867323"/>
          <a:ext cx="1059371" cy="548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739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dirty="0" smtClean="0"/>
            <a:t>None</a:t>
          </a:r>
          <a:endParaRPr lang="de-CH" sz="1000" kern="1200" dirty="0"/>
        </a:p>
      </dsp:txBody>
      <dsp:txXfrm>
        <a:off x="3253027" y="867323"/>
        <a:ext cx="1059371" cy="548495"/>
      </dsp:txXfrm>
    </dsp:sp>
    <dsp:sp modelId="{1963DE41-6FEF-47EE-8382-56456B2E5E33}">
      <dsp:nvSpPr>
        <dsp:cNvPr id="0" name=""/>
        <dsp:cNvSpPr/>
      </dsp:nvSpPr>
      <dsp:spPr>
        <a:xfrm>
          <a:off x="3464901" y="1293931"/>
          <a:ext cx="953434" cy="1828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00" kern="1200" dirty="0" smtClean="0"/>
            <a:t>Take pulse events from logfile</a:t>
          </a:r>
          <a:endParaRPr lang="de-CH" sz="600" kern="1200" dirty="0"/>
        </a:p>
      </dsp:txBody>
      <dsp:txXfrm>
        <a:off x="3464901" y="1293931"/>
        <a:ext cx="953434" cy="182831"/>
      </dsp:txXfrm>
    </dsp:sp>
    <dsp:sp modelId="{F306787F-820D-4E76-9DD6-62314C5F7AC5}">
      <dsp:nvSpPr>
        <dsp:cNvPr id="0" name=""/>
        <dsp:cNvSpPr/>
      </dsp:nvSpPr>
      <dsp:spPr>
        <a:xfrm>
          <a:off x="4674300" y="867323"/>
          <a:ext cx="1059371" cy="548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739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dirty="0" smtClean="0"/>
            <a:t>ECG</a:t>
          </a:r>
          <a:endParaRPr lang="de-CH" sz="1000" kern="1200" dirty="0"/>
        </a:p>
      </dsp:txBody>
      <dsp:txXfrm>
        <a:off x="4674300" y="867323"/>
        <a:ext cx="1059371" cy="548495"/>
      </dsp:txXfrm>
    </dsp:sp>
    <dsp:sp modelId="{A8A5F0B7-DE84-4561-9306-170C209C1CDB}">
      <dsp:nvSpPr>
        <dsp:cNvPr id="0" name=""/>
        <dsp:cNvSpPr/>
      </dsp:nvSpPr>
      <dsp:spPr>
        <a:xfrm>
          <a:off x="4886174" y="1293931"/>
          <a:ext cx="953434" cy="1828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200" kern="1200"/>
        </a:p>
      </dsp:txBody>
      <dsp:txXfrm>
        <a:off x="4886174" y="1293931"/>
        <a:ext cx="953434" cy="182831"/>
      </dsp:txXfrm>
    </dsp:sp>
    <dsp:sp modelId="{971EDA1E-C772-402D-859C-0A09FC0A5D62}">
      <dsp:nvSpPr>
        <dsp:cNvPr id="0" name=""/>
        <dsp:cNvSpPr/>
      </dsp:nvSpPr>
      <dsp:spPr>
        <a:xfrm>
          <a:off x="5384937" y="1919"/>
          <a:ext cx="1059371" cy="548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739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dirty="0" smtClean="0"/>
            <a:t>Model</a:t>
          </a:r>
          <a:endParaRPr lang="de-CH" sz="1000" kern="1200" dirty="0"/>
        </a:p>
      </dsp:txBody>
      <dsp:txXfrm>
        <a:off x="5384937" y="1919"/>
        <a:ext cx="1059371" cy="548495"/>
      </dsp:txXfrm>
    </dsp:sp>
    <dsp:sp modelId="{6845D6AD-A56A-4F40-87A6-B68DD39B9F0F}">
      <dsp:nvSpPr>
        <dsp:cNvPr id="0" name=""/>
        <dsp:cNvSpPr/>
      </dsp:nvSpPr>
      <dsp:spPr>
        <a:xfrm>
          <a:off x="5596811" y="428527"/>
          <a:ext cx="953434" cy="1828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200" kern="1200"/>
        </a:p>
      </dsp:txBody>
      <dsp:txXfrm>
        <a:off x="5596811" y="428527"/>
        <a:ext cx="953434" cy="182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fld id="{26391C01-1D33-4C88-9C59-BD7949ED8CB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9896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3950" cy="3698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815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fld id="{FE4620FC-5404-4E8D-AA15-7C685E11D26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01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de-CH" dirty="0"/>
            </a:lvl1pPr>
          </a:lstStyle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 userDrawn="1"/>
        </p:nvPicPr>
        <p:blipFill>
          <a:blip r:embed="rId3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D963-9533-4B81-A59C-4705259CF96B}" type="datetime1">
              <a:rPr lang="en-US" smtClean="0"/>
              <a:t>5/5/2013</a:t>
            </a:fld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D-ITET / IBT / TNU</a:t>
            </a:r>
            <a:endParaRPr lang="de-DE" dirty="0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uzh_logo_e_pos_grau_1mm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95251"/>
            <a:ext cx="1771650" cy="5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7475236" y="139700"/>
            <a:ext cx="403828" cy="9429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TNU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7755239" y="255374"/>
            <a:ext cx="10572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900" b="1" dirty="0" smtClean="0">
                <a:latin typeface="Calibri" pitchFamily="34" charset="0"/>
                <a:cs typeface="Calibri" pitchFamily="34" charset="0"/>
              </a:rPr>
              <a:t>Translational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900" b="1" dirty="0" err="1" smtClean="0">
                <a:latin typeface="Calibri" pitchFamily="34" charset="0"/>
                <a:cs typeface="Calibri" pitchFamily="34" charset="0"/>
              </a:rPr>
              <a:t>Neuromodeling</a:t>
            </a:r>
            <a:r>
              <a:rPr lang="en-US" sz="900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900" b="1" dirty="0" smtClean="0">
                <a:latin typeface="Calibri" pitchFamily="34" charset="0"/>
                <a:cs typeface="Calibri" pitchFamily="34" charset="0"/>
              </a:rPr>
              <a:t>Unit</a:t>
            </a:r>
            <a:endParaRPr lang="en-US" sz="9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7D6D-ECCC-4F84-93E4-4BF8427E9CFA}" type="datetime1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D-ITET / IBT / TNU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E319-9FF6-4A65-8892-C7C03B2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6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2AE1-52DC-4055-91A4-F04BF9145A61}" type="datetime1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D-ITET / IBT / TNU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E319-9FF6-4A65-8892-C7C03B2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89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2AC8-557F-4D74-B954-5EEB6ED50843}" type="datetime1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D-ITET / IBT / TNU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E319-9FF6-4A65-8892-C7C03B2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53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7704-4F5F-45D5-81D3-9BDD2AC01244}" type="datetime1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D-ITET / IBT / TNU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E319-9FF6-4A65-8892-C7C03B2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97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FA20-B162-41A8-BD7F-0FD71A290D2A}" type="datetime1">
              <a:rPr lang="en-US" smtClean="0"/>
              <a:t>5/5/2013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D-ITET / IBT / TNU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E319-9FF6-4A65-8892-C7C03B2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79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908-8526-47FE-AE83-4DD990ABBF92}" type="datetime1">
              <a:rPr lang="en-US" smtClean="0"/>
              <a:t>5/5/2013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D-ITET / IBT / TNU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E319-9FF6-4A65-8892-C7C03B2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D42-EBE8-4842-9695-8742799F13F6}" type="datetime1">
              <a:rPr lang="en-US" smtClean="0"/>
              <a:t>5/5/2013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D-ITET / IBT / TNU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E319-9FF6-4A65-8892-C7C03B2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6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7AD6-E7E6-4D93-8095-661A052790AE}" type="datetime1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D-ITET / IBT / TNU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E319-9FF6-4A65-8892-C7C03B2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05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1247-BD5B-4CEA-97EC-48DE5BFEC062}" type="datetime1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D-ITET / IBT / TNU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E319-9FF6-4A65-8892-C7C03B2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00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7BAD-0BF5-4570-8F81-F9FC2D86682E}" type="datetime1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D-ITET / IBT / TNU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E319-9FF6-4A65-8892-C7C03B2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7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de-CH" dirty="0"/>
            </a:lvl1pPr>
          </a:lstStyle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962F-9261-4386-94A3-5F3072DFC940}" type="datetime1">
              <a:rPr lang="en-US" smtClean="0"/>
              <a:t>5/5/2013</a:t>
            </a:fld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D-ITET / IBT / TNU</a:t>
            </a:r>
            <a:endParaRPr lang="de-DE" dirty="0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 userDrawn="1"/>
        </p:nvPicPr>
        <p:blipFill>
          <a:blip r:embed="rId4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14" name="Grafik 13" descr="muster_log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  <p:pic>
        <p:nvPicPr>
          <p:cNvPr id="16" name="Picture 15" descr="uzh_logo_e_pos_grau_1mm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95251"/>
            <a:ext cx="1771650" cy="5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E8D4-9473-4D4C-A7E9-4345EF3524BA}" type="datetime1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D-ITET / IBT / TNU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E319-9FF6-4A65-8892-C7C03B2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4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CH" dirty="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600785-4C46-40E0-BA9E-231759C22A25}" type="datetime1">
              <a:rPr lang="en-US" smtClean="0"/>
              <a:t>5/5/2013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9F85DD-1765-4155-BE31-DCDCF098BCB6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D-ITET / IBT / TNU</a:t>
            </a:r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CH" dirty="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CH" dirty="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BD4DF6-2B47-479D-96EF-29D6809CE9E0}" type="datetime1">
              <a:rPr lang="en-US" smtClean="0"/>
              <a:t>5/5/2013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6CA804-C4CD-44ED-9306-9FDEDB422600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D-ITET / IBT / TNU</a:t>
            </a:r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953915-8C0A-4568-9E12-248B36E45153}" type="datetime1">
              <a:rPr lang="en-US" smtClean="0"/>
              <a:t>5/5/2013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8229F4-D04A-4D3F-B0C5-1ADC171ACFA0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D-ITET / IBT / TNU</a:t>
            </a:r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C21056-E3BE-4D0A-B7E5-405ED10BB697}" type="datetime1">
              <a:rPr lang="en-US" smtClean="0"/>
              <a:t>5/5/2013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576A38-9ED5-47EA-8F4B-032E003524A9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D-ITET / IBT / TNU</a:t>
            </a:r>
            <a:endParaRPr lang="de-DE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7B4B20-E907-4CA7-9145-6DF99027A4CF}" type="datetime1">
              <a:rPr lang="en-US" smtClean="0"/>
              <a:t>5/5/2013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F7EB3D-6C05-42A2-B999-E4832731EF43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D-ITET / IBT / TNU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42C3-257C-4E01-8B66-427AA5BAD84D}" type="datetime1">
              <a:rPr lang="en-US" smtClean="0"/>
              <a:t>5/5/2013</a:t>
            </a:fld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D-ITET / IBT / TNU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43977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85" y="268772"/>
            <a:ext cx="8382000" cy="7667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Lars Kasper: A Toolbox to Correct Physiological Noise in fMRI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555CD4-2280-4C5E-89AD-1DA67C6986F0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59485" y="1409252"/>
            <a:ext cx="8382000" cy="494078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3648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/>
        </p:nvPicPr>
        <p:blipFill>
          <a:blip r:embed="rId1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8B853916-E3BB-4B85-A4EC-84E8DC567168}" type="datetime1">
              <a:rPr lang="en-US" smtClean="0"/>
              <a:t>5/5/2013</a:t>
            </a:fld>
            <a:endParaRPr lang="de-DE" dirty="0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de-DE" dirty="0" smtClean="0"/>
              <a:t>D-ITET / IBT / TNU</a:t>
            </a:r>
            <a:endParaRPr lang="de-DE" dirty="0"/>
          </a:p>
        </p:txBody>
      </p:sp>
      <p:sp>
        <p:nvSpPr>
          <p:cNvPr id="21" name="TextBox 20"/>
          <p:cNvSpPr txBox="1"/>
          <p:nvPr/>
        </p:nvSpPr>
        <p:spPr>
          <a:xfrm>
            <a:off x="7755239" y="255374"/>
            <a:ext cx="10572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900" b="1" dirty="0" smtClean="0">
                <a:latin typeface="Calibri" pitchFamily="34" charset="0"/>
                <a:cs typeface="Calibri" pitchFamily="34" charset="0"/>
              </a:rPr>
              <a:t>Translational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900" b="1" dirty="0" err="1" smtClean="0">
                <a:latin typeface="Calibri" pitchFamily="34" charset="0"/>
                <a:cs typeface="Calibri" pitchFamily="34" charset="0"/>
              </a:rPr>
              <a:t>Neuromodeling</a:t>
            </a:r>
            <a:r>
              <a:rPr lang="en-US" sz="900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900" b="1" dirty="0" smtClean="0">
                <a:latin typeface="Calibri" pitchFamily="34" charset="0"/>
                <a:cs typeface="Calibri" pitchFamily="34" charset="0"/>
              </a:rPr>
              <a:t>Unit</a:t>
            </a:r>
            <a:endParaRPr lang="en-US" sz="9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75236" y="139700"/>
            <a:ext cx="403828" cy="9429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TNU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53" r:id="rId3"/>
    <p:sldLayoutId id="2147483655" r:id="rId4"/>
    <p:sldLayoutId id="2147483657" r:id="rId5"/>
    <p:sldLayoutId id="2147483658" r:id="rId6"/>
    <p:sldLayoutId id="2147483660" r:id="rId7"/>
    <p:sldLayoutId id="2147483662" r:id="rId8"/>
    <p:sldLayoutId id="2147483675" r:id="rId9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fontAlgn="base">
        <a:lnSpc>
          <a:spcPct val="1500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957263" indent="-190500" algn="l" rtl="0" fontAlgn="base">
        <a:lnSpc>
          <a:spcPct val="150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3pPr>
      <a:lvl4pPr marL="1343025" indent="-195263" algn="l" rtl="0" fontAlgn="base">
        <a:lnSpc>
          <a:spcPct val="1500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800">
          <a:solidFill>
            <a:schemeClr val="tx1"/>
          </a:solidFill>
          <a:latin typeface="+mn-lt"/>
          <a:ea typeface="+mn-ea"/>
        </a:defRPr>
      </a:lvl4pPr>
      <a:lvl5pPr marL="1524000" indent="-96838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100">
          <a:solidFill>
            <a:schemeClr val="tx1"/>
          </a:solidFill>
          <a:latin typeface="+mn-lt"/>
          <a:ea typeface="+mn-ea"/>
        </a:defRPr>
      </a:lvl5pPr>
      <a:lvl6pPr marL="19812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361950" lvl="0" indent="-361950" fontAlgn="base">
              <a:lnSpc>
                <a:spcPct val="150000"/>
              </a:lnSpc>
              <a:spcAft>
                <a:spcPct val="0"/>
              </a:spcAft>
              <a:buClr>
                <a:schemeClr val="accent2"/>
              </a:buClr>
              <a:buFont typeface="Wingdings" pitchFamily="16" charset="2"/>
              <a:buChar char="§"/>
            </a:pPr>
            <a:r>
              <a:rPr lang="en-US" smtClean="0"/>
              <a:t>Click to edit Master text styles</a:t>
            </a:r>
          </a:p>
          <a:p>
            <a:pPr marL="628650" lvl="1" indent="-242888" fontAlgn="base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>
                <a:schemeClr val="accent3"/>
              </a:buClr>
              <a:buFont typeface="Wingdings" pitchFamily="16" charset="2"/>
              <a:buChar char="§"/>
            </a:pPr>
            <a:r>
              <a:rPr lang="en-US" smtClean="0"/>
              <a:t>Second level</a:t>
            </a:r>
          </a:p>
          <a:p>
            <a:pPr marL="957263" lvl="2" indent="-190500" fontAlgn="base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>
                <a:schemeClr val="accent4"/>
              </a:buClr>
              <a:buFont typeface="Wingdings" pitchFamily="16" charset="2"/>
              <a:buChar char="§"/>
            </a:pPr>
            <a:r>
              <a:rPr lang="en-US" smtClean="0"/>
              <a:t>Third level</a:t>
            </a:r>
          </a:p>
          <a:p>
            <a:pPr marL="1343025" lvl="3" indent="-195263" fontAlgn="base">
              <a:lnSpc>
                <a:spcPct val="150000"/>
              </a:lnSpc>
              <a:spcBef>
                <a:spcPts val="200"/>
              </a:spcBef>
              <a:spcAft>
                <a:spcPct val="0"/>
              </a:spcAft>
              <a:buClr>
                <a:schemeClr val="accent4"/>
              </a:buClr>
              <a:buFont typeface="Wingdings" pitchFamily="16" charset="2"/>
              <a:buChar char="§"/>
            </a:pPr>
            <a:r>
              <a:rPr lang="en-US" smtClean="0"/>
              <a:t>Fourth level</a:t>
            </a:r>
          </a:p>
          <a:p>
            <a:pPr marL="1524000" lvl="4" indent="-96838" fontAlgn="base">
              <a:lnSpc>
                <a:spcPct val="150000"/>
              </a:lnSpc>
              <a:spcAft>
                <a:spcPct val="0"/>
              </a:spcAft>
              <a:buClr>
                <a:schemeClr val="accent4"/>
              </a:buClr>
              <a:buFont typeface="Wingdings" pitchFamily="16" charset="2"/>
              <a:buChar char="§"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CD60-9781-44FB-929E-6D9A8941BA69}" type="datetime1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D-ITET / IBT / TNU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FE319-9FF6-4A65-8892-C7C03B2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7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 </a:t>
            </a:r>
            <a:r>
              <a:rPr lang="en-US" dirty="0" err="1" smtClean="0"/>
              <a:t>PhysIO</a:t>
            </a:r>
            <a:r>
              <a:rPr lang="en-US" dirty="0" smtClean="0"/>
              <a:t> Functions</a:t>
            </a:r>
            <a:endParaRPr lang="de-CH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81000" y="1923393"/>
            <a:ext cx="8382000" cy="115794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Lars Kasper</a:t>
            </a:r>
          </a:p>
          <a:p>
            <a:r>
              <a:rPr lang="en-US" dirty="0" smtClean="0"/>
              <a:t>April 23, 2013		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0785-4C46-40E0-BA9E-231759C22A25}" type="datetime1">
              <a:rPr lang="en-US" smtClean="0"/>
              <a:t>5/5/2013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D-ITET / IBT / TNU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96106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Workflow </a:t>
            </a:r>
            <a:r>
              <a:rPr lang="en-US" dirty="0" err="1" smtClean="0"/>
              <a:t>PhysIO</a:t>
            </a:r>
            <a:r>
              <a:rPr lang="en-US" dirty="0" smtClean="0"/>
              <a:t> Toolbox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example files create the input </a:t>
            </a:r>
            <a:r>
              <a:rPr lang="en-US" sz="2400" dirty="0" smtClean="0"/>
              <a:t>structure </a:t>
            </a:r>
            <a:r>
              <a:rPr lang="en-US" sz="2400" dirty="0" smtClean="0"/>
              <a:t>for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physio_main_create_regressors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This function processes all physiological </a:t>
            </a:r>
            <a:r>
              <a:rPr lang="en-US" sz="2400" dirty="0" err="1" smtClean="0"/>
              <a:t>logfiles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outputs the physiological confound </a:t>
            </a:r>
            <a:r>
              <a:rPr lang="en-US" sz="2400" dirty="0" err="1" smtClean="0"/>
              <a:t>regressors</a:t>
            </a:r>
            <a:r>
              <a:rPr lang="en-US" sz="2400" dirty="0" smtClean="0"/>
              <a:t> for the GLM.</a:t>
            </a:r>
            <a:endParaRPr lang="de-CH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962F-9261-4386-94A3-5F3072DFC940}" type="datetime1">
              <a:rPr lang="en-US" smtClean="0"/>
              <a:t>5/5/2013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D-ITET / IBT / TNU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3594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</a:t>
            </a:r>
            <a:r>
              <a:rPr lang="en-US" dirty="0" err="1" smtClean="0"/>
              <a:t>PhysIO</a:t>
            </a:r>
            <a:r>
              <a:rPr lang="en-US" dirty="0" smtClean="0"/>
              <a:t> Toolbox</a:t>
            </a:r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 Kasper: A Toolbox to Correct Physiological Noise in fMRI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555CD4-2280-4C5E-89AD-1DA67C6986F0}" type="slidenum">
              <a:rPr lang="de-CH" smtClean="0"/>
              <a:pPr/>
              <a:t>3</a:t>
            </a:fld>
            <a:endParaRPr lang="de-CH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653434"/>
              </p:ext>
            </p:extLst>
          </p:nvPr>
        </p:nvGraphicFramePr>
        <p:xfrm>
          <a:off x="50800" y="1409700"/>
          <a:ext cx="9042399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75838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Arrow 32"/>
          <p:cNvSpPr/>
          <p:nvPr/>
        </p:nvSpPr>
        <p:spPr bwMode="auto">
          <a:xfrm rot="9131237">
            <a:off x="1119565" y="2469616"/>
            <a:ext cx="5447886" cy="529927"/>
          </a:xfrm>
          <a:prstGeom prst="rightArrow">
            <a:avLst>
              <a:gd name="adj1" fmla="val 35210"/>
              <a:gd name="adj2" fmla="val 101766"/>
            </a:avLst>
          </a:prstGeom>
          <a:gradFill>
            <a:gsLst>
              <a:gs pos="0">
                <a:schemeClr val="accent4">
                  <a:shade val="51000"/>
                  <a:satMod val="130000"/>
                  <a:alpha val="39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List </a:t>
            </a:r>
            <a:r>
              <a:rPr lang="en-US" dirty="0" err="1" smtClean="0"/>
              <a:t>PhysIO</a:t>
            </a:r>
            <a:r>
              <a:rPr lang="en-US" dirty="0" smtClean="0"/>
              <a:t> Toolbox</a:t>
            </a:r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 Kasper: A Toolbox to Correct Physiological Noise in fMRI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555CD4-2280-4C5E-89AD-1DA67C6986F0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10" name="Rectangle 9"/>
          <p:cNvSpPr/>
          <p:nvPr/>
        </p:nvSpPr>
        <p:spPr>
          <a:xfrm>
            <a:off x="404953" y="1809398"/>
            <a:ext cx="3788224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23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physio_read_physlogfiles</a:t>
            </a:r>
            <a:endParaRPr lang="de-CH" sz="1200" dirty="0">
              <a:latin typeface="Courier New" pitchFamily="49" charset="0"/>
              <a:cs typeface="Courier New" pitchFamily="49" charset="0"/>
            </a:endParaRPr>
          </a:p>
          <a:p>
            <a:pPr lvl="0" defTabSz="46672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	physio_read_physlogfiles_GE</a:t>
            </a:r>
            <a:endParaRPr lang="de-CH" sz="1200" dirty="0">
              <a:latin typeface="Courier New" pitchFamily="49" charset="0"/>
              <a:cs typeface="Courier New" pitchFamily="49" charset="0"/>
            </a:endParaRPr>
          </a:p>
          <a:p>
            <a:pPr lvl="0" defTabSz="46672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	physio_read_physlogfiles_philips</a:t>
            </a:r>
            <a:endParaRPr lang="de-CH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4953" y="2750747"/>
            <a:ext cx="3647447" cy="1036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6672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>
                <a:latin typeface="Courier New" pitchFamily="49" charset="0"/>
                <a:cs typeface="Courier New" pitchFamily="49" charset="0"/>
              </a:rPr>
              <a:t>physio_create_nominal_scan_timing</a:t>
            </a:r>
          </a:p>
          <a:p>
            <a:pPr lvl="0" defTabSz="46672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	physio_create_scan_timing_from		_gradients_philips</a:t>
            </a:r>
          </a:p>
          <a:p>
            <a:pPr defTabSz="46672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physio_get_onsets_from_locs</a:t>
            </a:r>
            <a:endParaRPr lang="de-CH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72530" y="1810625"/>
            <a:ext cx="429309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physio_get_cardiac_pulses</a:t>
            </a:r>
            <a:endParaRPr lang="de-CH" sz="1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physio_find_ecg_r_peaks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	physio_cardiac_detect_outliers</a:t>
            </a:r>
            <a:endParaRPr lang="de-CH" sz="1200" dirty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	physio_correct_cardiac_pulses_manually</a:t>
            </a:r>
            <a:endParaRPr lang="de-CH" sz="1200" dirty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	physio_findpeaks</a:t>
            </a:r>
            <a:endParaRPr lang="de-CH" sz="1200" dirty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>
                <a:latin typeface="Courier New" pitchFamily="49" charset="0"/>
                <a:cs typeface="Courier New" pitchFamily="49" charset="0"/>
              </a:rPr>
              <a:t>physio_crop_scanphysevents_to_acq_window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physio_filter_respiratory</a:t>
            </a:r>
            <a:endParaRPr lang="de-CH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780" y="5047502"/>
            <a:ext cx="3599016" cy="142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>
                <a:latin typeface="Courier New" pitchFamily="49" charset="0"/>
                <a:cs typeface="Courier New" pitchFamily="49" charset="0"/>
              </a:rPr>
              <a:t>physio_create_retroicor_regressors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	physio_get_cardiac_phase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	physio_get_respiratory_phase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	physio_downsample_phase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	physio_get_fourier_expansion</a:t>
            </a:r>
            <a:endParaRPr lang="de-CH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51026" y="5058006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>
                <a:latin typeface="Courier New" pitchFamily="49" charset="0"/>
                <a:cs typeface="Courier New" pitchFamily="49" charset="0"/>
              </a:rPr>
              <a:t>physio_get_sample_points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>
                <a:latin typeface="Courier New" pitchFamily="49" charset="0"/>
                <a:cs typeface="Courier New" pitchFamily="49" charset="0"/>
              </a:rPr>
              <a:t>physio_scaleorthmean_regressors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>
                <a:latin typeface="Courier New" pitchFamily="49" charset="0"/>
                <a:cs typeface="Courier New" pitchFamily="49" charset="0"/>
              </a:rPr>
              <a:t>physio_orthogonalise_physiological_regressors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>
                <a:latin typeface="Courier New" pitchFamily="49" charset="0"/>
                <a:cs typeface="Courier New" pitchFamily="49" charset="0"/>
              </a:rPr>
              <a:t>physio_load_other_multiple_regressors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4953" y="1031220"/>
            <a:ext cx="2159993" cy="529927"/>
            <a:chOff x="39528" y="384866"/>
            <a:chExt cx="2159993" cy="529927"/>
          </a:xfrm>
          <a:scene3d>
            <a:camera prst="orthographicFront"/>
            <a:lightRig rig="flat" dir="t"/>
          </a:scene3d>
        </p:grpSpPr>
        <p:sp>
          <p:nvSpPr>
            <p:cNvPr id="16" name="Rectangle 15"/>
            <p:cNvSpPr/>
            <p:nvPr/>
          </p:nvSpPr>
          <p:spPr>
            <a:xfrm>
              <a:off x="39528" y="384866"/>
              <a:ext cx="2159993" cy="52992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9528" y="384866"/>
              <a:ext cx="2159993" cy="5299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975" tIns="53975" rIns="53975" bIns="5397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Read </a:t>
              </a:r>
              <a:r>
                <a:rPr lang="en-US" sz="1700" kern="1200" dirty="0" err="1" smtClean="0"/>
                <a:t>logfiles</a:t>
              </a:r>
              <a:endParaRPr lang="de-CH" sz="17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72530" y="1031220"/>
            <a:ext cx="3063370" cy="529927"/>
            <a:chOff x="39528" y="384866"/>
            <a:chExt cx="2159993" cy="529927"/>
          </a:xfrm>
          <a:scene3d>
            <a:camera prst="orthographicFront"/>
            <a:lightRig rig="flat" dir="t"/>
          </a:scene3d>
        </p:grpSpPr>
        <p:sp>
          <p:nvSpPr>
            <p:cNvPr id="19" name="Rectangle 18"/>
            <p:cNvSpPr/>
            <p:nvPr/>
          </p:nvSpPr>
          <p:spPr>
            <a:xfrm>
              <a:off x="39528" y="384866"/>
              <a:ext cx="2159993" cy="52992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39528" y="384866"/>
              <a:ext cx="2159993" cy="5299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975" tIns="53975" rIns="53975" bIns="5397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Preprocess physiological </a:t>
              </a:r>
              <a:r>
                <a:rPr lang="en-US" sz="1700" dirty="0"/>
                <a:t>d</a:t>
              </a:r>
              <a:r>
                <a:rPr lang="en-US" sz="1700" kern="1200" dirty="0" smtClean="0"/>
                <a:t>ata</a:t>
              </a:r>
              <a:endParaRPr lang="de-CH" sz="17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4953" y="4045648"/>
            <a:ext cx="2159993" cy="845098"/>
            <a:chOff x="39528" y="384866"/>
            <a:chExt cx="2159993" cy="529927"/>
          </a:xfrm>
          <a:scene3d>
            <a:camera prst="orthographicFront"/>
            <a:lightRig rig="flat" dir="t"/>
          </a:scene3d>
        </p:grpSpPr>
        <p:sp>
          <p:nvSpPr>
            <p:cNvPr id="23" name="Rectangle 22"/>
            <p:cNvSpPr/>
            <p:nvPr/>
          </p:nvSpPr>
          <p:spPr>
            <a:xfrm>
              <a:off x="39528" y="384866"/>
              <a:ext cx="2159993" cy="52992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39528" y="384866"/>
              <a:ext cx="2159993" cy="5299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975" tIns="53975" rIns="53975" bIns="5397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Model time series physiological noise</a:t>
              </a:r>
              <a:endParaRPr lang="de-CH" sz="17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72529" y="4045648"/>
            <a:ext cx="3063371" cy="845098"/>
            <a:chOff x="39528" y="384866"/>
            <a:chExt cx="2159993" cy="529927"/>
          </a:xfrm>
          <a:scene3d>
            <a:camera prst="orthographicFront"/>
            <a:lightRig rig="flat" dir="t"/>
          </a:scene3d>
        </p:grpSpPr>
        <p:sp>
          <p:nvSpPr>
            <p:cNvPr id="26" name="Rectangle 25"/>
            <p:cNvSpPr/>
            <p:nvPr/>
          </p:nvSpPr>
          <p:spPr>
            <a:xfrm>
              <a:off x="39528" y="384866"/>
              <a:ext cx="2159993" cy="52992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39528" y="384866"/>
              <a:ext cx="2159993" cy="5299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975" tIns="53975" rIns="53975" bIns="5397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Include confound </a:t>
              </a:r>
              <a:r>
                <a:rPr lang="en-US" sz="1700" kern="1200" dirty="0" err="1" smtClean="0"/>
                <a:t>regressors</a:t>
              </a:r>
              <a:r>
                <a:rPr lang="en-US" sz="1700" kern="1200" dirty="0" smtClean="0"/>
                <a:t> (GLM)</a:t>
              </a:r>
              <a:endParaRPr lang="de-CH" sz="1700" kern="1200" dirty="0"/>
            </a:p>
          </p:txBody>
        </p:sp>
      </p:grpSp>
      <p:sp>
        <p:nvSpPr>
          <p:cNvPr id="31" name="Right Arrow 30"/>
          <p:cNvSpPr/>
          <p:nvPr/>
        </p:nvSpPr>
        <p:spPr bwMode="auto">
          <a:xfrm>
            <a:off x="2564946" y="1031220"/>
            <a:ext cx="2186080" cy="529927"/>
          </a:xfrm>
          <a:prstGeom prst="rightArrow">
            <a:avLst>
              <a:gd name="adj1" fmla="val 35210"/>
              <a:gd name="adj2" fmla="val 1017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2569418" y="4203233"/>
            <a:ext cx="2186080" cy="529927"/>
          </a:xfrm>
          <a:prstGeom prst="rightArrow">
            <a:avLst>
              <a:gd name="adj1" fmla="val 35210"/>
              <a:gd name="adj2" fmla="val 1017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271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85" y="268772"/>
            <a:ext cx="7171472" cy="1272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List </a:t>
            </a:r>
            <a:r>
              <a:rPr lang="en-US" dirty="0" err="1" smtClean="0"/>
              <a:t>PhysIO</a:t>
            </a:r>
            <a:r>
              <a:rPr lang="en-US" dirty="0" smtClean="0"/>
              <a:t> </a:t>
            </a:r>
            <a:r>
              <a:rPr lang="en-US" dirty="0" smtClean="0"/>
              <a:t>Toolbox (continued)</a:t>
            </a:r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 Kasper: A Toolbox to Correct Physiological Noise in fMRI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555CD4-2280-4C5E-89AD-1DA67C6986F0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10" name="Rectangle 9"/>
          <p:cNvSpPr/>
          <p:nvPr/>
        </p:nvSpPr>
        <p:spPr>
          <a:xfrm>
            <a:off x="544653" y="3858882"/>
            <a:ext cx="378822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23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physio_plot_cropped_phys_to_acqwindow</a:t>
            </a:r>
          </a:p>
          <a:p>
            <a:pPr lvl="0" defTabSz="723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>
                <a:latin typeface="Courier New" pitchFamily="49" charset="0"/>
                <a:cs typeface="Courier New" pitchFamily="49" charset="0"/>
              </a:rPr>
              <a:t>physio_plot_raw_physdata</a:t>
            </a:r>
            <a:endParaRPr lang="de-CH" sz="1200" dirty="0" smtClean="0">
              <a:latin typeface="Courier New" pitchFamily="49" charset="0"/>
              <a:cs typeface="Courier New" pitchFamily="49" charset="0"/>
            </a:endParaRPr>
          </a:p>
          <a:p>
            <a:pPr lvl="0" defTabSz="723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physio_plot_raw_physdata_diagnostics</a:t>
            </a:r>
          </a:p>
          <a:p>
            <a:pPr lvl="0" defTabSz="723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>
                <a:latin typeface="Courier New" pitchFamily="49" charset="0"/>
                <a:cs typeface="Courier New" pitchFamily="49" charset="0"/>
              </a:rPr>
              <a:t>physio_print_figs_to_ps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44653" y="2886731"/>
            <a:ext cx="2159993" cy="845098"/>
            <a:chOff x="39528" y="384866"/>
            <a:chExt cx="2159993" cy="529927"/>
          </a:xfrm>
          <a:scene3d>
            <a:camera prst="orthographicFront"/>
            <a:lightRig rig="flat" dir="t"/>
          </a:scene3d>
        </p:grpSpPr>
        <p:sp>
          <p:nvSpPr>
            <p:cNvPr id="29" name="Rectangle 28"/>
            <p:cNvSpPr/>
            <p:nvPr/>
          </p:nvSpPr>
          <p:spPr>
            <a:xfrm>
              <a:off x="39528" y="384866"/>
              <a:ext cx="2159993" cy="52992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39528" y="384866"/>
              <a:ext cx="2159993" cy="5299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975" tIns="53975" rIns="53975" bIns="5397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Visualization</a:t>
              </a:r>
              <a:endParaRPr lang="de-CH" sz="17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80152" y="2899484"/>
            <a:ext cx="2159993" cy="845098"/>
            <a:chOff x="39528" y="384866"/>
            <a:chExt cx="2159993" cy="529927"/>
          </a:xfrm>
          <a:scene3d>
            <a:camera prst="orthographicFront"/>
            <a:lightRig rig="flat" dir="t"/>
          </a:scene3d>
        </p:grpSpPr>
        <p:sp>
          <p:nvSpPr>
            <p:cNvPr id="35" name="Rectangle 34"/>
            <p:cNvSpPr/>
            <p:nvPr/>
          </p:nvSpPr>
          <p:spPr>
            <a:xfrm>
              <a:off x="39528" y="384866"/>
              <a:ext cx="2159993" cy="529927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angle 35"/>
            <p:cNvSpPr/>
            <p:nvPr/>
          </p:nvSpPr>
          <p:spPr>
            <a:xfrm>
              <a:off x="39528" y="384866"/>
              <a:ext cx="2159993" cy="5299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975" tIns="53975" rIns="53975" bIns="5397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 smtClean="0"/>
                <a:t>Auxiliary/Wrappers</a:t>
              </a:r>
              <a:endParaRPr lang="de-CH" sz="1700" kern="12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180152" y="3884335"/>
            <a:ext cx="3788224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23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>
                <a:latin typeface="Courier New" pitchFamily="49" charset="0"/>
                <a:cs typeface="Courier New" pitchFamily="49" charset="0"/>
              </a:rPr>
              <a:t>physio_main_create_regressors</a:t>
            </a:r>
          </a:p>
          <a:p>
            <a:pPr lvl="0" defTabSz="723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physio_findpeaks</a:t>
            </a:r>
          </a:p>
          <a:p>
            <a:pPr lvl="0" defTabSz="723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physio_cfg_matlabbatch</a:t>
            </a:r>
          </a:p>
        </p:txBody>
      </p:sp>
    </p:spTree>
    <p:extLst>
      <p:ext uri="{BB962C8B-B14F-4D97-AF65-F5344CB8AC3E}">
        <p14:creationId xmlns:p14="http://schemas.microsoft.com/office/powerpoint/2010/main" val="39545022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85" y="268771"/>
            <a:ext cx="7130376" cy="1077143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Selecting the right options: Decision tree to setup physIO config file</a:t>
            </a:r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 Kasper: A Toolbox to Correct Physiological Noise in fMRI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555CD4-2280-4C5E-89AD-1DA67C6986F0}" type="slidenum">
              <a:rPr lang="de-CH" smtClean="0"/>
              <a:pPr/>
              <a:t>6</a:t>
            </a:fld>
            <a:endParaRPr lang="de-CH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623428"/>
              </p:ext>
            </p:extLst>
          </p:nvPr>
        </p:nvGraphicFramePr>
        <p:xfrm>
          <a:off x="358775" y="1409700"/>
          <a:ext cx="8382000" cy="494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3429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nip Diagonal Corner Rectangle 13"/>
          <p:cNvSpPr/>
          <p:nvPr/>
        </p:nvSpPr>
        <p:spPr bwMode="auto">
          <a:xfrm>
            <a:off x="196186" y="1746915"/>
            <a:ext cx="2736000" cy="4320000"/>
          </a:xfrm>
          <a:prstGeom prst="snip2DiagRect">
            <a:avLst>
              <a:gd name="adj1" fmla="val 16917"/>
              <a:gd name="adj2" fmla="val 0"/>
            </a:avLst>
          </a:prstGeom>
          <a:ln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physio</a:t>
            </a:r>
            <a:endParaRPr lang="de-CH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physio_main_create_regressors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962F-9261-4386-94A3-5F3072DFC940}" type="datetime1">
              <a:rPr lang="en-US" smtClean="0"/>
              <a:t>5/5/2013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D-ITET / IBT / TNU</a:t>
            </a:r>
            <a:endParaRPr lang="de-DE" dirty="0"/>
          </a:p>
        </p:txBody>
      </p:sp>
      <p:sp>
        <p:nvSpPr>
          <p:cNvPr id="8" name="Flowchart: Data 7"/>
          <p:cNvSpPr/>
          <p:nvPr/>
        </p:nvSpPr>
        <p:spPr bwMode="auto">
          <a:xfrm>
            <a:off x="540792" y="3903257"/>
            <a:ext cx="2052000" cy="432000"/>
          </a:xfrm>
          <a:prstGeom prst="flowChartInputOutput">
            <a:avLst/>
          </a:prstGeom>
          <a:ln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urier New" pitchFamily="49" charset="0"/>
                <a:cs typeface="Courier New" pitchFamily="49" charset="0"/>
              </a:rPr>
              <a:t>sqpar</a:t>
            </a:r>
            <a:endParaRPr kumimoji="0" lang="de-CH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Flowchart: Data 8"/>
          <p:cNvSpPr/>
          <p:nvPr/>
        </p:nvSpPr>
        <p:spPr bwMode="auto">
          <a:xfrm>
            <a:off x="540792" y="3152633"/>
            <a:ext cx="2052000" cy="432000"/>
          </a:xfrm>
          <a:prstGeom prst="flowChartInputOutput">
            <a:avLst/>
          </a:prstGeom>
          <a:ln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itchFamily="49" charset="0"/>
                <a:cs typeface="Courier New" pitchFamily="49" charset="0"/>
              </a:rPr>
              <a:t>thresh</a:t>
            </a:r>
            <a:endParaRPr kumimoji="0" lang="de-CH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lowchart: Data 9"/>
          <p:cNvSpPr/>
          <p:nvPr/>
        </p:nvSpPr>
        <p:spPr bwMode="auto">
          <a:xfrm>
            <a:off x="540791" y="5404506"/>
            <a:ext cx="2052000" cy="432000"/>
          </a:xfrm>
          <a:prstGeom prst="flowChartInputOutput">
            <a:avLst/>
          </a:prstGeom>
          <a:ln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itchFamily="49" charset="0"/>
                <a:cs typeface="Courier New" pitchFamily="49" charset="0"/>
              </a:rPr>
              <a:t>verbose</a:t>
            </a:r>
            <a:endParaRPr kumimoji="0" lang="de-CH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lowchart: Data 10"/>
          <p:cNvSpPr/>
          <p:nvPr/>
        </p:nvSpPr>
        <p:spPr bwMode="auto">
          <a:xfrm>
            <a:off x="540792" y="2402009"/>
            <a:ext cx="2052000" cy="432000"/>
          </a:xfrm>
          <a:prstGeom prst="flowChartInputOutput">
            <a:avLst/>
          </a:prstGeom>
          <a:ln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urier New" pitchFamily="49" charset="0"/>
                <a:cs typeface="Courier New" pitchFamily="49" charset="0"/>
              </a:rPr>
              <a:t>og_files</a:t>
            </a:r>
            <a:endParaRPr kumimoji="0" lang="de-CH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Flowchart: Data 11"/>
          <p:cNvSpPr/>
          <p:nvPr/>
        </p:nvSpPr>
        <p:spPr bwMode="auto">
          <a:xfrm>
            <a:off x="540792" y="4653881"/>
            <a:ext cx="2052000" cy="432000"/>
          </a:xfrm>
          <a:prstGeom prst="flowChartInputOutput">
            <a:avLst/>
          </a:prstGeom>
          <a:ln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itchFamily="49" charset="0"/>
                <a:cs typeface="Courier New" pitchFamily="49" charset="0"/>
              </a:rPr>
              <a:t>model</a:t>
            </a:r>
            <a:endParaRPr kumimoji="0" lang="de-CH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Pentagon 12"/>
          <p:cNvSpPr/>
          <p:nvPr/>
        </p:nvSpPr>
        <p:spPr bwMode="auto">
          <a:xfrm>
            <a:off x="3166269" y="3360239"/>
            <a:ext cx="3125349" cy="1350670"/>
          </a:xfrm>
          <a:prstGeom prst="homePlate">
            <a:avLst/>
          </a:prstGeom>
          <a:ln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08000" tIns="36000" rIns="108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hysio_main_create_regressors</a:t>
            </a:r>
            <a:endParaRPr kumimoji="0" lang="de-CH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Snip Diagonal Corner Rectangle 21"/>
          <p:cNvSpPr/>
          <p:nvPr/>
        </p:nvSpPr>
        <p:spPr bwMode="auto">
          <a:xfrm>
            <a:off x="6277970" y="1727241"/>
            <a:ext cx="2784142" cy="4320000"/>
          </a:xfrm>
          <a:prstGeom prst="snip2DiagRect">
            <a:avLst>
              <a:gd name="adj1" fmla="val 16917"/>
              <a:gd name="adj2" fmla="val 0"/>
            </a:avLst>
          </a:prstGeom>
          <a:ln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physio</a:t>
            </a:r>
            <a:endParaRPr lang="de-CH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Flowchart: Data 24"/>
          <p:cNvSpPr/>
          <p:nvPr/>
        </p:nvSpPr>
        <p:spPr bwMode="auto">
          <a:xfrm>
            <a:off x="6684365" y="3364928"/>
            <a:ext cx="2088000" cy="432000"/>
          </a:xfrm>
          <a:prstGeom prst="flowChartInputOutput">
            <a:avLst/>
          </a:prstGeom>
          <a:ln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itchFamily="49" charset="0"/>
                <a:cs typeface="Courier New" pitchFamily="49" charset="0"/>
              </a:rPr>
              <a:t>verbose</a:t>
            </a:r>
            <a:endParaRPr kumimoji="0" lang="de-CH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Flowchart: Data 22"/>
          <p:cNvSpPr/>
          <p:nvPr/>
        </p:nvSpPr>
        <p:spPr bwMode="auto">
          <a:xfrm>
            <a:off x="6684366" y="3051055"/>
            <a:ext cx="2088000" cy="432000"/>
          </a:xfrm>
          <a:prstGeom prst="flowChartInputOutput">
            <a:avLst/>
          </a:prstGeom>
          <a:ln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urier New" pitchFamily="49" charset="0"/>
                <a:cs typeface="Courier New" pitchFamily="49" charset="0"/>
              </a:rPr>
              <a:t>sqpar</a:t>
            </a:r>
            <a:endParaRPr kumimoji="0" lang="de-CH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Flowchart: Data 23"/>
          <p:cNvSpPr/>
          <p:nvPr/>
        </p:nvSpPr>
        <p:spPr bwMode="auto">
          <a:xfrm>
            <a:off x="6684366" y="2723519"/>
            <a:ext cx="2088000" cy="432000"/>
          </a:xfrm>
          <a:prstGeom prst="flowChartInputOutput">
            <a:avLst/>
          </a:prstGeom>
          <a:ln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itchFamily="49" charset="0"/>
                <a:cs typeface="Courier New" pitchFamily="49" charset="0"/>
              </a:rPr>
              <a:t>thresh</a:t>
            </a:r>
            <a:endParaRPr kumimoji="0" lang="de-CH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Flowchart: Data 25"/>
          <p:cNvSpPr/>
          <p:nvPr/>
        </p:nvSpPr>
        <p:spPr bwMode="auto">
          <a:xfrm>
            <a:off x="6684366" y="2409631"/>
            <a:ext cx="2088000" cy="432000"/>
          </a:xfrm>
          <a:prstGeom prst="flowChartInputOutput">
            <a:avLst/>
          </a:prstGeom>
          <a:ln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urier New" pitchFamily="49" charset="0"/>
                <a:cs typeface="Courier New" pitchFamily="49" charset="0"/>
              </a:rPr>
              <a:t>og_files</a:t>
            </a:r>
            <a:endParaRPr kumimoji="0" lang="de-CH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Flowchart: Data 28"/>
          <p:cNvSpPr/>
          <p:nvPr/>
        </p:nvSpPr>
        <p:spPr bwMode="auto">
          <a:xfrm>
            <a:off x="7839505" y="4332301"/>
            <a:ext cx="1072414" cy="432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3359 w 10000"/>
              <a:gd name="connsiteY3" fmla="*/ 10000 h 10000"/>
              <a:gd name="connsiteX4" fmla="*/ 0 w 10000"/>
              <a:gd name="connsiteY4" fmla="*/ 10000 h 10000"/>
              <a:gd name="connsiteX0" fmla="*/ 0 w 5425"/>
              <a:gd name="connsiteY0" fmla="*/ 10000 h 10000"/>
              <a:gd name="connsiteX1" fmla="*/ 2000 w 5425"/>
              <a:gd name="connsiteY1" fmla="*/ 0 h 10000"/>
              <a:gd name="connsiteX2" fmla="*/ 5425 w 5425"/>
              <a:gd name="connsiteY2" fmla="*/ 316 h 10000"/>
              <a:gd name="connsiteX3" fmla="*/ 3359 w 5425"/>
              <a:gd name="connsiteY3" fmla="*/ 10000 h 10000"/>
              <a:gd name="connsiteX4" fmla="*/ 0 w 5425"/>
              <a:gd name="connsiteY4" fmla="*/ 10000 h 10000"/>
              <a:gd name="connsiteX0" fmla="*/ 0 w 10000"/>
              <a:gd name="connsiteY0" fmla="*/ 10000 h 10000"/>
              <a:gd name="connsiteX1" fmla="*/ 4296 w 10000"/>
              <a:gd name="connsiteY1" fmla="*/ 0 h 10000"/>
              <a:gd name="connsiteX2" fmla="*/ 10000 w 10000"/>
              <a:gd name="connsiteY2" fmla="*/ 316 h 10000"/>
              <a:gd name="connsiteX3" fmla="*/ 6192 w 10000"/>
              <a:gd name="connsiteY3" fmla="*/ 10000 h 10000"/>
              <a:gd name="connsiteX4" fmla="*/ 0 w 10000"/>
              <a:gd name="connsiteY4" fmla="*/ 10000 h 10000"/>
              <a:gd name="connsiteX0" fmla="*/ 0 w 8858"/>
              <a:gd name="connsiteY0" fmla="*/ 9800 h 10000"/>
              <a:gd name="connsiteX1" fmla="*/ 3154 w 8858"/>
              <a:gd name="connsiteY1" fmla="*/ 0 h 10000"/>
              <a:gd name="connsiteX2" fmla="*/ 8858 w 8858"/>
              <a:gd name="connsiteY2" fmla="*/ 316 h 10000"/>
              <a:gd name="connsiteX3" fmla="*/ 5050 w 8858"/>
              <a:gd name="connsiteY3" fmla="*/ 10000 h 10000"/>
              <a:gd name="connsiteX4" fmla="*/ 0 w 8858"/>
              <a:gd name="connsiteY4" fmla="*/ 9800 h 10000"/>
              <a:gd name="connsiteX0" fmla="*/ 0 w 10688"/>
              <a:gd name="connsiteY0" fmla="*/ 9800 h 10000"/>
              <a:gd name="connsiteX1" fmla="*/ 4249 w 10688"/>
              <a:gd name="connsiteY1" fmla="*/ 0 h 10000"/>
              <a:gd name="connsiteX2" fmla="*/ 10688 w 10688"/>
              <a:gd name="connsiteY2" fmla="*/ 316 h 10000"/>
              <a:gd name="connsiteX3" fmla="*/ 6389 w 10688"/>
              <a:gd name="connsiteY3" fmla="*/ 10000 h 10000"/>
              <a:gd name="connsiteX4" fmla="*/ 0 w 10688"/>
              <a:gd name="connsiteY4" fmla="*/ 98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88" h="10000">
                <a:moveTo>
                  <a:pt x="0" y="9800"/>
                </a:moveTo>
                <a:lnTo>
                  <a:pt x="4249" y="0"/>
                </a:lnTo>
                <a:lnTo>
                  <a:pt x="10688" y="316"/>
                </a:lnTo>
                <a:lnTo>
                  <a:pt x="6389" y="10000"/>
                </a:lnTo>
                <a:lnTo>
                  <a:pt x="0" y="9800"/>
                </a:lnTo>
                <a:close/>
              </a:path>
            </a:pathLst>
          </a:custGeom>
          <a:solidFill>
            <a:srgbClr val="00B050"/>
          </a:solidFill>
          <a:ln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endParaRPr kumimoji="0" lang="de-CH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Flowchart: Data 26"/>
          <p:cNvSpPr/>
          <p:nvPr/>
        </p:nvSpPr>
        <p:spPr bwMode="auto">
          <a:xfrm>
            <a:off x="6561534" y="4315049"/>
            <a:ext cx="1733091" cy="432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6301 w 10000"/>
              <a:gd name="connsiteY3" fmla="*/ 10000 h 10000"/>
              <a:gd name="connsiteX4" fmla="*/ 0 w 10000"/>
              <a:gd name="connsiteY4" fmla="*/ 10000 h 10000"/>
              <a:gd name="connsiteX0" fmla="*/ 0 w 7843"/>
              <a:gd name="connsiteY0" fmla="*/ 10000 h 10000"/>
              <a:gd name="connsiteX1" fmla="*/ 2000 w 7843"/>
              <a:gd name="connsiteY1" fmla="*/ 0 h 10000"/>
              <a:gd name="connsiteX2" fmla="*/ 7843 w 7843"/>
              <a:gd name="connsiteY2" fmla="*/ 316 h 10000"/>
              <a:gd name="connsiteX3" fmla="*/ 6301 w 7843"/>
              <a:gd name="connsiteY3" fmla="*/ 10000 h 10000"/>
              <a:gd name="connsiteX4" fmla="*/ 0 w 7843"/>
              <a:gd name="connsiteY4" fmla="*/ 10000 h 10000"/>
              <a:gd name="connsiteX0" fmla="*/ 0 w 10583"/>
              <a:gd name="connsiteY0" fmla="*/ 10000 h 10000"/>
              <a:gd name="connsiteX1" fmla="*/ 2550 w 10583"/>
              <a:gd name="connsiteY1" fmla="*/ 0 h 10000"/>
              <a:gd name="connsiteX2" fmla="*/ 10583 w 10583"/>
              <a:gd name="connsiteY2" fmla="*/ 316 h 10000"/>
              <a:gd name="connsiteX3" fmla="*/ 8034 w 10583"/>
              <a:gd name="connsiteY3" fmla="*/ 10000 h 10000"/>
              <a:gd name="connsiteX4" fmla="*/ 0 w 1058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3" h="10000">
                <a:moveTo>
                  <a:pt x="0" y="10000"/>
                </a:moveTo>
                <a:lnTo>
                  <a:pt x="2550" y="0"/>
                </a:lnTo>
                <a:lnTo>
                  <a:pt x="10583" y="316"/>
                </a:lnTo>
                <a:lnTo>
                  <a:pt x="8034" y="10000"/>
                </a:lnTo>
                <a:lnTo>
                  <a:pt x="0" y="1000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itchFamily="49" charset="0"/>
                <a:cs typeface="Courier New" pitchFamily="49" charset="0"/>
              </a:rPr>
              <a:t>model</a:t>
            </a:r>
            <a:endParaRPr kumimoji="0" lang="de-CH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Flowchart: Data 29"/>
          <p:cNvSpPr/>
          <p:nvPr/>
        </p:nvSpPr>
        <p:spPr bwMode="auto">
          <a:xfrm>
            <a:off x="6557802" y="5085874"/>
            <a:ext cx="2088000" cy="432000"/>
          </a:xfrm>
          <a:prstGeom prst="flowChartInputOutpu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urier New" pitchFamily="49" charset="0"/>
                <a:cs typeface="Courier New" pitchFamily="49" charset="0"/>
              </a:rPr>
              <a:t>ns_secs</a:t>
            </a:r>
            <a:endParaRPr kumimoji="0" lang="de-CH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646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CC ETH Züric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GaramondAndreea">
      <a:majorFont>
        <a:latin typeface="Garamond"/>
        <a:ea typeface="ＭＳ Ｐゴシック"/>
        <a:cs typeface=""/>
      </a:majorFont>
      <a:minorFont>
        <a:latin typeface="Garamond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Andreea">
      <a:majorFont>
        <a:latin typeface="Garamond"/>
        <a:ea typeface="ＭＳ Ｐゴシック"/>
        <a:cs typeface=""/>
      </a:majorFont>
      <a:minorFont>
        <a:latin typeface="Garamond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273</Words>
  <Application>Microsoft Office PowerPoint</Application>
  <PresentationFormat>On-screen Show (4:3)</PresentationFormat>
  <Paragraphs>105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Master CC ETH Zürich</vt:lpstr>
      <vt:lpstr>Custom Design</vt:lpstr>
      <vt:lpstr>Workflow PhysIO Functions</vt:lpstr>
      <vt:lpstr>General Workflow PhysIO Toolbox</vt:lpstr>
      <vt:lpstr>Workflow PhysIO Toolbox</vt:lpstr>
      <vt:lpstr>Function List PhysIO Toolbox</vt:lpstr>
      <vt:lpstr>Function List PhysIO Toolbox (continued)</vt:lpstr>
      <vt:lpstr>Selecting the right options: Decision tree to setup physIO config file</vt:lpstr>
      <vt:lpstr>physio_main_create_regressors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Lars Kasper</cp:lastModifiedBy>
  <cp:revision>831</cp:revision>
  <cp:lastPrinted>2008-03-19T15:04:09Z</cp:lastPrinted>
  <dcterms:modified xsi:type="dcterms:W3CDTF">2013-05-05T10:47:52Z</dcterms:modified>
</cp:coreProperties>
</file>