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34eee512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a34eee51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define our project as a classification problem. For our project we implement 2 methods and compare the performance. One of our methods we use is Keras model. Another is CNN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3c7a73ea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3c7a73e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305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305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3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3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3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3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3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u/0/folders/0ByI3HUPpfaaQZXNNdVBJcGZvUF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11.jpg"/><Relationship Id="rId6" Type="http://schemas.openxmlformats.org/officeDocument/2006/relationships/image" Target="../media/image9.jpg"/><Relationship Id="rId7" Type="http://schemas.openxmlformats.org/officeDocument/2006/relationships/image" Target="../media/image7.jpg"/><Relationship Id="rId8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4" y="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Facial Makeup Recognition Using Machine Learning Techniques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4" y="4777380"/>
            <a:ext cx="8825657" cy="1499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EFD37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Mengshu Sun, Mo Han, Yaofei Wang, Zhilan Li</a:t>
            </a:r>
            <a:endParaRPr b="0" i="0" sz="2000" u="none" cap="none" strike="noStrike">
              <a:solidFill>
                <a:srgbClr val="EFD37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375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EECE 5644 – Machine Learning And Pattern Recognition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375"/>
              <a:buFont typeface="Noto Sans Symbols"/>
              <a:buNone/>
            </a:pPr>
            <a:r>
              <a:rPr lang="en-US" sz="1500"/>
              <a:t>Dr. Deniz Ergodmus and </a:t>
            </a:r>
            <a:r>
              <a:rPr b="0" i="0" lang="en-US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Jennifer Dy</a:t>
            </a:r>
            <a:endParaRPr b="0" i="0" sz="15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325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December 07, 2017</a:t>
            </a:r>
            <a:endParaRPr b="0" i="0" sz="13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874260" y="4193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103300" y="2052919"/>
            <a:ext cx="8946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with </a:t>
            </a:r>
            <a:r>
              <a:rPr lang="en-US"/>
              <a:t>VGG16 and CNN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1103300" y="2685925"/>
            <a:ext cx="9906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Trained CNN did not provide satisfactory results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>
                <a:solidFill>
                  <a:srgbClr val="FFFFFF"/>
                </a:solidFill>
              </a:rPr>
              <a:t>Compare both model, we prefer to use VGG16 model instead of CNN due to high performance and low error rate.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>
                <a:solidFill>
                  <a:srgbClr val="FFFFFF"/>
                </a:solidFill>
              </a:rPr>
              <a:t>Allows for easy and fast prototyping</a:t>
            </a:r>
            <a:r>
              <a:rPr lang="en-US" sz="1100">
                <a:solidFill>
                  <a:srgbClr val="404040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  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developed with a focus on enabling fast experimentation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>
                <a:solidFill>
                  <a:srgbClr val="FFFFFF"/>
                </a:solidFill>
              </a:rPr>
              <a:t>Supports both convolutional networks and recurrent networks   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84875" y="497775"/>
            <a:ext cx="83682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4200">
                <a:solidFill>
                  <a:schemeClr val="lt2"/>
                </a:solidFill>
              </a:rPr>
              <a:t>See</a:t>
            </a:r>
            <a:r>
              <a:rPr lang="en-US"/>
              <a:t>  </a:t>
            </a:r>
            <a:r>
              <a:rPr lang="en-US" sz="4200">
                <a:solidFill>
                  <a:schemeClr val="lt2"/>
                </a:solidFill>
              </a:rPr>
              <a:t>results</a:t>
            </a:r>
            <a:endParaRPr sz="4200">
              <a:solidFill>
                <a:schemeClr val="lt2"/>
              </a:solidFill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00" y="1879975"/>
            <a:ext cx="2574449" cy="36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925" y="1902575"/>
            <a:ext cx="2821742" cy="36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935325" y="5448000"/>
            <a:ext cx="40947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1800">
                <a:solidFill>
                  <a:schemeClr val="lt2"/>
                </a:solidFill>
              </a:rPr>
              <a:t>1.jpg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1800">
                <a:solidFill>
                  <a:schemeClr val="lt2"/>
                </a:solidFill>
              </a:rPr>
              <a:t>with makeup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6428100" y="5448000"/>
            <a:ext cx="40947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1800">
                <a:solidFill>
                  <a:schemeClr val="lt2"/>
                </a:solidFill>
              </a:rPr>
              <a:t>2</a:t>
            </a:r>
            <a:r>
              <a:rPr lang="en-US" sz="1800">
                <a:solidFill>
                  <a:schemeClr val="lt2"/>
                </a:solidFill>
              </a:rPr>
              <a:t>.jpg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1800">
                <a:solidFill>
                  <a:schemeClr val="lt2"/>
                </a:solidFill>
              </a:rPr>
              <a:t>without makeup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Outcomes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103300" y="2052919"/>
            <a:ext cx="8946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Things we got from working on this project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103300" y="2685925"/>
            <a:ext cx="9494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How to abstract a practical problem into a machine learning problem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gathering and </a:t>
            </a:r>
            <a:r>
              <a:rPr lang="en-US"/>
              <a:t>preprocessing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How to build a c</a:t>
            </a:r>
            <a:r>
              <a:rPr lang="en-US">
                <a:solidFill>
                  <a:srgbClr val="FFFFFF"/>
                </a:solidFill>
              </a:rPr>
              <a:t>omplete neural network using Keras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How to adjust CNN parameters to get higher accuracy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How to save and load trained model to predict new input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1103300" y="4767555"/>
            <a:ext cx="89466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code available in </a:t>
            </a:r>
            <a:r>
              <a:rPr lang="en-US"/>
              <a:t>Google Drive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https://drive.google.com/drive/u/0/folders/0ByI3HUPpfaaQZXNNdVBJcGZvUFU</a:t>
            </a:r>
            <a:endParaRPr>
              <a:solidFill>
                <a:srgbClr val="FFFFFF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distribution</a:t>
            </a:r>
            <a:r>
              <a:rPr lang="en-US" sz="2400"/>
              <a:t>  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lang="en-US" sz="2400"/>
              <a:t>Introduction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Output Data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Neural Network Models</a:t>
            </a:r>
            <a:endParaRPr sz="2400"/>
          </a:p>
          <a:p>
            <a:pPr indent="-289561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lang="en-US" sz="2400"/>
              <a:t>CNN</a:t>
            </a:r>
            <a:endParaRPr sz="2400"/>
          </a:p>
          <a:p>
            <a:pPr indent="-289561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lang="en-US" sz="2400"/>
              <a:t>VGG 16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lang="en-US" sz="2400"/>
              <a:t>Conclusion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Outcomes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Distribution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Mengshu Sun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en-US"/>
              <a:t>customize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train the VGG-16 model; </a:t>
            </a:r>
            <a:r>
              <a:rPr lang="en-US"/>
              <a:t>improve the model and do data augmentation to improve the performance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 Han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build the parser to load image into the CNN, and preproce</a:t>
            </a:r>
            <a:r>
              <a:rPr lang="en-US"/>
              <a:t>ss the data into the form can be trained; write prediction code to evaluate the model output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Yaofei Wang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bui</a:t>
            </a:r>
            <a:r>
              <a:rPr lang="en-US"/>
              <a:t>ld CNN model; tune hyperparameters of each layer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Zhilan Li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en-US"/>
              <a:t>extract input data and makeup images; Setup and write the research paper; reviewed and edited paper and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104275" y="1331249"/>
            <a:ext cx="8946600" cy="4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a deeper understanding on how neural networks 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focus on this topic by research and industry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Interesting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>
                <a:solidFill>
                  <a:srgbClr val="FFFFFF"/>
                </a:solidFill>
              </a:rPr>
              <a:t>Our goal is to determine the presence or absence of makeup in facial images by image recognition techniques.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▶"/>
            </a:pPr>
            <a:r>
              <a:rPr lang="en-US">
                <a:solidFill>
                  <a:srgbClr val="FFFFFF"/>
                </a:solidFill>
              </a:rPr>
              <a:t>we solve it first utilising CNN built by ourselves, and then using VGG 16 which has better results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Data and Output Data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00" y="3994297"/>
            <a:ext cx="1507775" cy="23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101" y="3994296"/>
            <a:ext cx="1605811" cy="23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521" y="3994296"/>
            <a:ext cx="1723753" cy="23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674" y="3994297"/>
            <a:ext cx="1798509" cy="23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6579" y="3994297"/>
            <a:ext cx="1605800" cy="232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94775" y="3994296"/>
            <a:ext cx="1440522" cy="23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025000" y="1234725"/>
            <a:ext cx="88734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Mak</a:t>
            </a:r>
            <a:r>
              <a:rPr lang="en-US"/>
              <a:t>eup images are loaded and divided into train dataset (80%) and test dataset (20%).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Input data is RGB images, which are labeled with ‘makeup’ and ‘no makeup’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First load image, transform different size of images into a uniform size, and then parse them into the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646098" y="452725"/>
            <a:ext cx="109656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CNN- Convolutional Neural Network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850" y="1415900"/>
            <a:ext cx="6472850" cy="47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646100" y="1853125"/>
            <a:ext cx="52965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Convolutional 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Pooling 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Normalization 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Fully-connected 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VGG16</a:t>
            </a: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/>
              <a:t>Architecture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000" y="748924"/>
            <a:ext cx="2817400" cy="59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46100" y="1982900"/>
            <a:ext cx="52965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We refer to the VGG16 architecture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-US"/>
              <a:t>better accuracy compared to the CNN we built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5 convolutional blocks and 1 fully-connected block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-US"/>
              <a:t>zero padding, batch normalization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dropout, regularization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The input and output shapes are specified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-US"/>
              <a:t>two classes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5795925" y="1982900"/>
            <a:ext cx="30000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e.g., block 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MaxPooling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improve the performance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ZeroPadding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BatchNormalization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ZeroPadding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BatchNormalization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MaxPoolling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639450" y="1224200"/>
            <a:ext cx="10913100" cy="5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Create mode</a:t>
            </a:r>
            <a:r>
              <a:rPr lang="en-US"/>
              <a:t>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Compile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-US">
                <a:solidFill>
                  <a:srgbClr val="FFFFFF"/>
                </a:solidFill>
              </a:rPr>
              <a:t>choose ‘Adam’ as the optimizer, set the learning rate to 0.0001</a:t>
            </a:r>
            <a:endParaRPr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-US">
                <a:solidFill>
                  <a:srgbClr val="FFFFFF"/>
                </a:solidFill>
              </a:rPr>
              <a:t>the loss function is ‘categorical_crossentropy’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Train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-US">
                <a:solidFill>
                  <a:srgbClr val="FFFFFF"/>
                </a:solidFill>
              </a:rPr>
              <a:t>fit: use the original training dataset, 30 epochs</a:t>
            </a:r>
            <a:endParaRPr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-US">
                <a:solidFill>
                  <a:srgbClr val="FFFFFF"/>
                </a:solidFill>
              </a:rPr>
              <a:t>fit_generator: do data augmentation on the training set, including rotation, width/height shift, shearing angle, zooming, etc., 10 epochs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Test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-US"/>
              <a:t>evaluate the accuracy of using fit and fit_generator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Save model</a:t>
            </a:r>
            <a:endParaRPr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978675" y="314225"/>
            <a:ext cx="49140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Keras</a:t>
            </a: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/>
              <a:t>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1103312" y="1416767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CNN acc: 46%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VGG16 acc: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00" y="3169206"/>
            <a:ext cx="3468100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