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4" r:id="rId9"/>
    <p:sldId id="267" r:id="rId10"/>
    <p:sldId id="268" r:id="rId11"/>
    <p:sldId id="270" r:id="rId12"/>
  </p:sldIdLst>
  <p:sldSz cx="9144000" cy="5143500" type="screen16x9"/>
  <p:notesSz cx="6858000" cy="9144000"/>
  <p:embeddedFontLst>
    <p:embeddedFont>
      <p:font typeface="Kumbh Sans SemiBold"/>
      <p:bold r:id="rId16"/>
    </p:embeddedFont>
    <p:embeddedFont>
      <p:font typeface="Albert Sans"/>
      <p:regular r:id="rId17"/>
    </p:embeddedFont>
    <p:embeddedFont>
      <p:font typeface="Kumbh Sans Medium"/>
      <p:regular r:id="rId18"/>
      <p:bold r:id="rId19"/>
    </p:embeddedFont>
    <p:embeddedFont>
      <p:font typeface="Kumbh Sans"/>
      <p:regular r:id="rId20"/>
      <p:bold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7A74156-1D57-43A6-AA56-0B6D05E7D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88ccd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88ccd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46f2858b5_0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46f2858b5_0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c1db733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c1db733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046f2858b5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046f2858b5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046f2858b5_0_2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046f2858b5_0_2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046f2858b5_0_2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046f2858b5_0_2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046f2858b5_0_2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1046f2858b5_0_2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5849700" cy="19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Kumbh Sans Medium"/>
                <a:ea typeface="Kumbh Sans Medium"/>
                <a:cs typeface="Kumbh Sans Medium"/>
                <a:sym typeface="Kumbh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 rot="-1006">
            <a:off x="1321512" y="2991135"/>
            <a:ext cx="30759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1323900" y="862625"/>
            <a:ext cx="3785100" cy="22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4461175" y="2379500"/>
            <a:ext cx="39402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461175" y="1374700"/>
            <a:ext cx="39402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TWO_COLUMNS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5493050" y="1813950"/>
            <a:ext cx="2722500" cy="1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1243026" y="3379600"/>
            <a:ext cx="28062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43026" y="1699600"/>
            <a:ext cx="28062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6" name="Google Shape;86;p17"/>
          <p:cNvSpPr>
            <a:spLocks noGrp="1"/>
          </p:cNvSpPr>
          <p:nvPr>
            <p:ph type="pic" idx="2"/>
          </p:nvPr>
        </p:nvSpPr>
        <p:spPr>
          <a:xfrm>
            <a:off x="5197025" y="820875"/>
            <a:ext cx="2697900" cy="2103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76200" dir="546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87" name="Google Shape;87;p17"/>
          <p:cNvGrpSpPr/>
          <p:nvPr/>
        </p:nvGrpSpPr>
        <p:grpSpPr>
          <a:xfrm>
            <a:off x="6568025" y="155325"/>
            <a:ext cx="2580675" cy="1370825"/>
            <a:chOff x="6568025" y="155325"/>
            <a:chExt cx="2580675" cy="1370825"/>
          </a:xfrm>
        </p:grpSpPr>
        <p:sp>
          <p:nvSpPr>
            <p:cNvPr id="88" name="Google Shape;88;p17"/>
            <p:cNvSpPr/>
            <p:nvPr/>
          </p:nvSpPr>
          <p:spPr>
            <a:xfrm>
              <a:off x="6568025" y="155325"/>
              <a:ext cx="467725" cy="1370825"/>
            </a:xfrm>
            <a:custGeom>
              <a:avLst/>
              <a:gdLst/>
              <a:ahLst/>
              <a:cxnLst/>
              <a:rect l="l" t="t" r="r" b="b"/>
              <a:pathLst>
                <a:path w="18709" h="54833" extrusionOk="0">
                  <a:moveTo>
                    <a:pt x="17880" y="54833"/>
                  </a:moveTo>
                  <a:cubicBezTo>
                    <a:pt x="15814" y="52489"/>
                    <a:pt x="5364" y="46608"/>
                    <a:pt x="5483" y="40767"/>
                  </a:cubicBezTo>
                  <a:cubicBezTo>
                    <a:pt x="5602" y="34926"/>
                    <a:pt x="19509" y="26583"/>
                    <a:pt x="18595" y="19788"/>
                  </a:cubicBezTo>
                  <a:cubicBezTo>
                    <a:pt x="17681" y="12994"/>
                    <a:pt x="3099" y="329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9" name="Google Shape;89;p17"/>
            <p:cNvSpPr/>
            <p:nvPr/>
          </p:nvSpPr>
          <p:spPr>
            <a:xfrm>
              <a:off x="7026925" y="178590"/>
              <a:ext cx="2121775" cy="508550"/>
            </a:xfrm>
            <a:custGeom>
              <a:avLst/>
              <a:gdLst/>
              <a:ahLst/>
              <a:cxnLst/>
              <a:rect l="l" t="t" r="r" b="b"/>
              <a:pathLst>
                <a:path w="84871" h="20342" extrusionOk="0">
                  <a:moveTo>
                    <a:pt x="0" y="17903"/>
                  </a:moveTo>
                  <a:cubicBezTo>
                    <a:pt x="3536" y="16870"/>
                    <a:pt x="14543" y="11347"/>
                    <a:pt x="21218" y="11705"/>
                  </a:cubicBezTo>
                  <a:cubicBezTo>
                    <a:pt x="27893" y="12063"/>
                    <a:pt x="31827" y="21956"/>
                    <a:pt x="40052" y="20049"/>
                  </a:cubicBezTo>
                  <a:cubicBezTo>
                    <a:pt x="48277" y="18142"/>
                    <a:pt x="63097" y="2009"/>
                    <a:pt x="70567" y="261"/>
                  </a:cubicBezTo>
                  <a:cubicBezTo>
                    <a:pt x="78037" y="-1487"/>
                    <a:pt x="82487" y="8009"/>
                    <a:pt x="84871" y="955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07376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136650" y="1237075"/>
            <a:ext cx="6167400" cy="33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8"/>
          <p:cNvSpPr/>
          <p:nvPr/>
        </p:nvSpPr>
        <p:spPr>
          <a:xfrm>
            <a:off x="7795550" y="3160575"/>
            <a:ext cx="1481712" cy="1982918"/>
          </a:xfrm>
          <a:custGeom>
            <a:avLst/>
            <a:gdLst/>
            <a:ahLst/>
            <a:cxnLst/>
            <a:rect l="l" t="t" r="r" b="b"/>
            <a:pathLst>
              <a:path w="92261" h="165450" extrusionOk="0">
                <a:moveTo>
                  <a:pt x="0" y="165450"/>
                </a:moveTo>
                <a:cubicBezTo>
                  <a:pt x="2543" y="160762"/>
                  <a:pt x="5444" y="146180"/>
                  <a:pt x="15258" y="137319"/>
                </a:cubicBezTo>
                <a:cubicBezTo>
                  <a:pt x="25072" y="128459"/>
                  <a:pt x="50819" y="127426"/>
                  <a:pt x="58885" y="112287"/>
                </a:cubicBezTo>
                <a:cubicBezTo>
                  <a:pt x="66951" y="97149"/>
                  <a:pt x="58090" y="65203"/>
                  <a:pt x="63653" y="46488"/>
                </a:cubicBezTo>
                <a:cubicBezTo>
                  <a:pt x="69216" y="27774"/>
                  <a:pt x="87493" y="7748"/>
                  <a:pt x="92261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8" name="Google Shape;118;p21"/>
          <p:cNvSpPr txBox="1">
            <a:spLocks noGrp="1"/>
          </p:cNvSpPr>
          <p:nvPr>
            <p:ph type="title" idx="2"/>
          </p:nvPr>
        </p:nvSpPr>
        <p:spPr>
          <a:xfrm>
            <a:off x="1314422" y="2306900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11366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>
            <a:spLocks noGrp="1"/>
          </p:cNvSpPr>
          <p:nvPr>
            <p:ph type="title" idx="3"/>
          </p:nvPr>
        </p:nvSpPr>
        <p:spPr>
          <a:xfrm>
            <a:off x="5666148" y="2306900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1"/>
          <p:cNvSpPr txBox="1">
            <a:spLocks noGrp="1"/>
          </p:cNvSpPr>
          <p:nvPr>
            <p:ph type="subTitle" idx="4"/>
          </p:nvPr>
        </p:nvSpPr>
        <p:spPr>
          <a:xfrm>
            <a:off x="548840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>
            <a:spLocks noGrp="1"/>
          </p:cNvSpPr>
          <p:nvPr>
            <p:ph type="title" idx="5"/>
          </p:nvPr>
        </p:nvSpPr>
        <p:spPr>
          <a:xfrm>
            <a:off x="1314400" y="4039425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" name="Google Shape;123;p21"/>
          <p:cNvSpPr txBox="1">
            <a:spLocks noGrp="1"/>
          </p:cNvSpPr>
          <p:nvPr>
            <p:ph type="subTitle" idx="6"/>
          </p:nvPr>
        </p:nvSpPr>
        <p:spPr>
          <a:xfrm>
            <a:off x="11366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>
            <a:spLocks noGrp="1"/>
          </p:cNvSpPr>
          <p:nvPr>
            <p:ph type="title" idx="7"/>
          </p:nvPr>
        </p:nvSpPr>
        <p:spPr>
          <a:xfrm>
            <a:off x="5666125" y="4039425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21"/>
          <p:cNvSpPr txBox="1">
            <a:spLocks noGrp="1"/>
          </p:cNvSpPr>
          <p:nvPr>
            <p:ph type="subTitle" idx="8"/>
          </p:nvPr>
        </p:nvSpPr>
        <p:spPr>
          <a:xfrm>
            <a:off x="548838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6" name="Google Shape;126;p21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127" name="Google Shape;127;p21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BLANK_1_1_1_1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1136657" y="234395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136673" y="285426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>
            <a:spLocks noGrp="1"/>
          </p:cNvSpPr>
          <p:nvPr>
            <p:ph type="title" idx="2"/>
          </p:nvPr>
        </p:nvSpPr>
        <p:spPr>
          <a:xfrm>
            <a:off x="5388657" y="2343950"/>
            <a:ext cx="260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5388673" y="2854263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>
            <a:spLocks noGrp="1"/>
          </p:cNvSpPr>
          <p:nvPr>
            <p:ph type="title" idx="4"/>
          </p:nvPr>
        </p:nvSpPr>
        <p:spPr>
          <a:xfrm>
            <a:off x="3262663" y="35376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2"/>
          <p:cNvSpPr txBox="1">
            <a:spLocks noGrp="1"/>
          </p:cNvSpPr>
          <p:nvPr>
            <p:ph type="subTitle" idx="5"/>
          </p:nvPr>
        </p:nvSpPr>
        <p:spPr>
          <a:xfrm>
            <a:off x="3262663" y="3998975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>
            <a:spLocks noGrp="1"/>
          </p:cNvSpPr>
          <p:nvPr>
            <p:ph type="title" idx="6"/>
          </p:nvPr>
        </p:nvSpPr>
        <p:spPr>
          <a:xfrm>
            <a:off x="3262663" y="1174500"/>
            <a:ext cx="2603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2"/>
          <p:cNvSpPr txBox="1">
            <a:spLocks noGrp="1"/>
          </p:cNvSpPr>
          <p:nvPr>
            <p:ph type="subTitle" idx="7"/>
          </p:nvPr>
        </p:nvSpPr>
        <p:spPr>
          <a:xfrm>
            <a:off x="3262663" y="1612400"/>
            <a:ext cx="26037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>
            <a:spLocks noGrp="1"/>
          </p:cNvSpPr>
          <p:nvPr>
            <p:ph type="title" idx="8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1"/>
          </p:nvPr>
        </p:nvSpPr>
        <p:spPr>
          <a:xfrm>
            <a:off x="1136650" y="400440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4"/>
          <p:cNvSpPr txBox="1">
            <a:spLocks noGrp="1"/>
          </p:cNvSpPr>
          <p:nvPr>
            <p:ph type="title" hasCustomPrompt="1"/>
          </p:nvPr>
        </p:nvSpPr>
        <p:spPr>
          <a:xfrm>
            <a:off x="3696975" y="1435638"/>
            <a:ext cx="17502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 idx="2" hasCustomPrompt="1"/>
          </p:nvPr>
        </p:nvSpPr>
        <p:spPr>
          <a:xfrm>
            <a:off x="3912725" y="2988900"/>
            <a:ext cx="13185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 idx="3" hasCustomPrompt="1"/>
          </p:nvPr>
        </p:nvSpPr>
        <p:spPr>
          <a:xfrm>
            <a:off x="4269075" y="4058250"/>
            <a:ext cx="6060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4"/>
          </p:nvPr>
        </p:nvSpPr>
        <p:spPr>
          <a:xfrm>
            <a:off x="5760425" y="30154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>
            <a:spLocks noGrp="1"/>
          </p:cNvSpPr>
          <p:nvPr>
            <p:ph type="subTitle" idx="5"/>
          </p:nvPr>
        </p:nvSpPr>
        <p:spPr>
          <a:xfrm>
            <a:off x="1136650" y="17041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>
            <a:spLocks noGrp="1"/>
          </p:cNvSpPr>
          <p:nvPr>
            <p:ph type="title" idx="6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113665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>
            <a:spLocks noGrp="1"/>
          </p:cNvSpPr>
          <p:nvPr>
            <p:ph type="title" hasCustomPrompt="1"/>
          </p:nvPr>
        </p:nvSpPr>
        <p:spPr>
          <a:xfrm>
            <a:off x="1364350" y="1733225"/>
            <a:ext cx="18027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2"/>
          </p:nvPr>
        </p:nvSpPr>
        <p:spPr>
          <a:xfrm>
            <a:off x="143920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359160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>
            <a:spLocks noGrp="1"/>
          </p:cNvSpPr>
          <p:nvPr>
            <p:ph type="title" idx="4" hasCustomPrompt="1"/>
          </p:nvPr>
        </p:nvSpPr>
        <p:spPr>
          <a:xfrm>
            <a:off x="3816663" y="1733225"/>
            <a:ext cx="18294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5"/>
          </p:nvPr>
        </p:nvSpPr>
        <p:spPr>
          <a:xfrm>
            <a:off x="389415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604655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>
            <a:spLocks noGrp="1"/>
          </p:cNvSpPr>
          <p:nvPr>
            <p:ph type="title" idx="7" hasCustomPrompt="1"/>
          </p:nvPr>
        </p:nvSpPr>
        <p:spPr>
          <a:xfrm>
            <a:off x="6271550" y="1733225"/>
            <a:ext cx="18294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8"/>
          </p:nvPr>
        </p:nvSpPr>
        <p:spPr>
          <a:xfrm>
            <a:off x="634910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25"/>
          <p:cNvSpPr txBox="1">
            <a:spLocks noGrp="1"/>
          </p:cNvSpPr>
          <p:nvPr>
            <p:ph type="title" idx="9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2053750" y="619750"/>
            <a:ext cx="51594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26"/>
          <p:cNvSpPr txBox="1"/>
          <p:nvPr/>
        </p:nvSpPr>
        <p:spPr>
          <a:xfrm>
            <a:off x="2963750" y="3229560"/>
            <a:ext cx="321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-GB" sz="11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</a:t>
            </a:r>
            <a:r>
              <a:rPr lang="en-GB" sz="11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Kumbh Sans"/>
                <a:ea typeface="Kumbh Sans"/>
                <a:cs typeface="Kumbh Sans"/>
                <a:sym typeface="Kumbh Sans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2907713" y="1911450"/>
            <a:ext cx="34515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26"/>
          <p:cNvSpPr txBox="1">
            <a:spLocks noGrp="1"/>
          </p:cNvSpPr>
          <p:nvPr>
            <p:ph type="subTitle" idx="2"/>
          </p:nvPr>
        </p:nvSpPr>
        <p:spPr>
          <a:xfrm rot="-1215">
            <a:off x="2924450" y="4184129"/>
            <a:ext cx="33951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 rot="438">
            <a:off x="1136350" y="2851800"/>
            <a:ext cx="23544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1136338" y="1917950"/>
            <a:ext cx="5505300" cy="79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27"/>
          <p:cNvSpPr/>
          <p:nvPr/>
        </p:nvSpPr>
        <p:spPr>
          <a:xfrm>
            <a:off x="3152925" y="143425"/>
            <a:ext cx="1752250" cy="4863375"/>
          </a:xfrm>
          <a:custGeom>
            <a:avLst/>
            <a:gdLst/>
            <a:ahLst/>
            <a:cxnLst/>
            <a:rect l="l" t="t" r="r" b="b"/>
            <a:pathLst>
              <a:path w="70090" h="194535" extrusionOk="0">
                <a:moveTo>
                  <a:pt x="70090" y="194535"/>
                </a:moveTo>
                <a:cubicBezTo>
                  <a:pt x="68064" y="192111"/>
                  <a:pt x="61746" y="187343"/>
                  <a:pt x="57931" y="179992"/>
                </a:cubicBezTo>
                <a:cubicBezTo>
                  <a:pt x="54117" y="172641"/>
                  <a:pt x="46686" y="165132"/>
                  <a:pt x="47203" y="150431"/>
                </a:cubicBezTo>
                <a:cubicBezTo>
                  <a:pt x="47720" y="135730"/>
                  <a:pt x="65958" y="112088"/>
                  <a:pt x="61031" y="91784"/>
                </a:cubicBezTo>
                <a:cubicBezTo>
                  <a:pt x="56104" y="71480"/>
                  <a:pt x="27814" y="43905"/>
                  <a:pt x="17642" y="28608"/>
                </a:cubicBezTo>
                <a:cubicBezTo>
                  <a:pt x="7470" y="13311"/>
                  <a:pt x="2940" y="4768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7"/>
          <p:cNvSpPr/>
          <p:nvPr/>
        </p:nvSpPr>
        <p:spPr>
          <a:xfrm>
            <a:off x="4374725" y="143425"/>
            <a:ext cx="2842775" cy="1710525"/>
          </a:xfrm>
          <a:custGeom>
            <a:avLst/>
            <a:gdLst/>
            <a:ahLst/>
            <a:cxnLst/>
            <a:rect l="l" t="t" r="r" b="b"/>
            <a:pathLst>
              <a:path w="113711" h="68421" extrusionOk="0">
                <a:moveTo>
                  <a:pt x="0" y="68421"/>
                </a:moveTo>
                <a:cubicBezTo>
                  <a:pt x="3775" y="62620"/>
                  <a:pt x="5245" y="40766"/>
                  <a:pt x="22648" y="33614"/>
                </a:cubicBezTo>
                <a:cubicBezTo>
                  <a:pt x="40051" y="26462"/>
                  <a:pt x="89401" y="31110"/>
                  <a:pt x="104420" y="25508"/>
                </a:cubicBezTo>
                <a:cubicBezTo>
                  <a:pt x="119439" y="19906"/>
                  <a:pt x="111373" y="4251"/>
                  <a:pt x="1127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7" name="Google Shape;187;p27"/>
          <p:cNvSpPr/>
          <p:nvPr/>
        </p:nvSpPr>
        <p:spPr>
          <a:xfrm>
            <a:off x="14325" y="3891650"/>
            <a:ext cx="4713895" cy="915150"/>
          </a:xfrm>
          <a:custGeom>
            <a:avLst/>
            <a:gdLst/>
            <a:ahLst/>
            <a:cxnLst/>
            <a:rect l="l" t="t" r="r" b="b"/>
            <a:pathLst>
              <a:path w="187115" h="36606" extrusionOk="0">
                <a:moveTo>
                  <a:pt x="187115" y="36606"/>
                </a:moveTo>
                <a:cubicBezTo>
                  <a:pt x="183294" y="33645"/>
                  <a:pt x="178996" y="20464"/>
                  <a:pt x="164191" y="18840"/>
                </a:cubicBezTo>
                <a:cubicBezTo>
                  <a:pt x="149386" y="17216"/>
                  <a:pt x="114953" y="29968"/>
                  <a:pt x="98285" y="26864"/>
                </a:cubicBezTo>
                <a:cubicBezTo>
                  <a:pt x="81618" y="23760"/>
                  <a:pt x="78084" y="1934"/>
                  <a:pt x="64186" y="215"/>
                </a:cubicBezTo>
                <a:cubicBezTo>
                  <a:pt x="50289" y="-1504"/>
                  <a:pt x="25598" y="13348"/>
                  <a:pt x="14900" y="16548"/>
                </a:cubicBezTo>
                <a:cubicBezTo>
                  <a:pt x="4202" y="19748"/>
                  <a:pt x="2483" y="18936"/>
                  <a:pt x="0" y="194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8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1" name="Google Shape;191;p28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136650" y="1237075"/>
            <a:ext cx="6147900" cy="12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40513" y="3238863"/>
            <a:ext cx="2907600" cy="7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5231100" y="3238863"/>
            <a:ext cx="2907600" cy="7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55063" y="939563"/>
            <a:ext cx="34785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4945650" y="939563"/>
            <a:ext cx="34785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 rot="980346">
            <a:off x="7275565" y="240817"/>
            <a:ext cx="2295413" cy="931494"/>
          </a:xfrm>
          <a:custGeom>
            <a:avLst/>
            <a:gdLst/>
            <a:ahLst/>
            <a:cxnLst/>
            <a:rect l="l" t="t" r="r" b="b"/>
            <a:pathLst>
              <a:path w="155696" h="41976" extrusionOk="0">
                <a:moveTo>
                  <a:pt x="0" y="0"/>
                </a:moveTo>
                <a:cubicBezTo>
                  <a:pt x="3186" y="3302"/>
                  <a:pt x="6140" y="15986"/>
                  <a:pt x="19115" y="19809"/>
                </a:cubicBezTo>
                <a:cubicBezTo>
                  <a:pt x="32090" y="23632"/>
                  <a:pt x="64236" y="19288"/>
                  <a:pt x="77848" y="22937"/>
                </a:cubicBezTo>
                <a:cubicBezTo>
                  <a:pt x="91460" y="26586"/>
                  <a:pt x="87810" y="39966"/>
                  <a:pt x="100785" y="41704"/>
                </a:cubicBezTo>
                <a:cubicBezTo>
                  <a:pt x="113760" y="43442"/>
                  <a:pt x="146544" y="34753"/>
                  <a:pt x="155696" y="3336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" name="Google Shape;31;p6"/>
          <p:cNvSpPr/>
          <p:nvPr/>
        </p:nvSpPr>
        <p:spPr>
          <a:xfrm>
            <a:off x="8062449" y="3423200"/>
            <a:ext cx="1451364" cy="1833253"/>
          </a:xfrm>
          <a:custGeom>
            <a:avLst/>
            <a:gdLst/>
            <a:ahLst/>
            <a:cxnLst/>
            <a:rect l="l" t="t" r="r" b="b"/>
            <a:pathLst>
              <a:path w="101494" h="94182" extrusionOk="0">
                <a:moveTo>
                  <a:pt x="709" y="94182"/>
                </a:moveTo>
                <a:cubicBezTo>
                  <a:pt x="1115" y="91402"/>
                  <a:pt x="-2245" y="83120"/>
                  <a:pt x="3142" y="77501"/>
                </a:cubicBezTo>
                <a:cubicBezTo>
                  <a:pt x="8529" y="71883"/>
                  <a:pt x="26195" y="70665"/>
                  <a:pt x="33030" y="60471"/>
                </a:cubicBezTo>
                <a:cubicBezTo>
                  <a:pt x="39865" y="50277"/>
                  <a:pt x="32740" y="26414"/>
                  <a:pt x="44151" y="16335"/>
                </a:cubicBezTo>
                <a:cubicBezTo>
                  <a:pt x="55562" y="6257"/>
                  <a:pt x="91937" y="2723"/>
                  <a:pt x="10149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136650" y="1784775"/>
            <a:ext cx="33378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136650" y="757275"/>
            <a:ext cx="33378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 rot="492">
            <a:off x="2476527" y="1107844"/>
            <a:ext cx="41910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3036025" y="3601850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/>
          <p:nvPr/>
        </p:nvSpPr>
        <p:spPr>
          <a:xfrm>
            <a:off x="190800" y="1847975"/>
            <a:ext cx="1966800" cy="1871450"/>
          </a:xfrm>
          <a:custGeom>
            <a:avLst/>
            <a:gdLst/>
            <a:ahLst/>
            <a:cxnLst/>
            <a:rect l="l" t="t" r="r" b="b"/>
            <a:pathLst>
              <a:path w="78672" h="74858" extrusionOk="0">
                <a:moveTo>
                  <a:pt x="0" y="74858"/>
                </a:moveTo>
                <a:cubicBezTo>
                  <a:pt x="2702" y="71600"/>
                  <a:pt x="6834" y="60077"/>
                  <a:pt x="16211" y="55309"/>
                </a:cubicBezTo>
                <a:cubicBezTo>
                  <a:pt x="25588" y="50541"/>
                  <a:pt x="48395" y="54276"/>
                  <a:pt x="56262" y="46250"/>
                </a:cubicBezTo>
                <a:cubicBezTo>
                  <a:pt x="64129" y="38224"/>
                  <a:pt x="59679" y="14860"/>
                  <a:pt x="63414" y="7152"/>
                </a:cubicBezTo>
                <a:cubicBezTo>
                  <a:pt x="67149" y="-556"/>
                  <a:pt x="76129" y="1192"/>
                  <a:pt x="7867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0" name="Google Shape;50;p11"/>
          <p:cNvSpPr/>
          <p:nvPr/>
        </p:nvSpPr>
        <p:spPr>
          <a:xfrm>
            <a:off x="2652275" y="375"/>
            <a:ext cx="607925" cy="1084725"/>
          </a:xfrm>
          <a:custGeom>
            <a:avLst/>
            <a:gdLst/>
            <a:ahLst/>
            <a:cxnLst/>
            <a:rect l="l" t="t" r="r" b="b"/>
            <a:pathLst>
              <a:path w="24317" h="43389" extrusionOk="0">
                <a:moveTo>
                  <a:pt x="24317" y="43389"/>
                </a:moveTo>
                <a:cubicBezTo>
                  <a:pt x="23522" y="40131"/>
                  <a:pt x="23006" y="29443"/>
                  <a:pt x="19549" y="23840"/>
                </a:cubicBezTo>
                <a:cubicBezTo>
                  <a:pt x="16092" y="18238"/>
                  <a:pt x="6834" y="13747"/>
                  <a:pt x="3576" y="9774"/>
                </a:cubicBezTo>
                <a:cubicBezTo>
                  <a:pt x="318" y="5801"/>
                  <a:pt x="596" y="1629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1" name="Google Shape;51;p11"/>
          <p:cNvSpPr/>
          <p:nvPr/>
        </p:nvSpPr>
        <p:spPr>
          <a:xfrm>
            <a:off x="7015025" y="1704950"/>
            <a:ext cx="1966800" cy="1633025"/>
          </a:xfrm>
          <a:custGeom>
            <a:avLst/>
            <a:gdLst/>
            <a:ahLst/>
            <a:cxnLst/>
            <a:rect l="l" t="t" r="r" b="b"/>
            <a:pathLst>
              <a:path w="78672" h="65321" extrusionOk="0">
                <a:moveTo>
                  <a:pt x="0" y="0"/>
                </a:moveTo>
                <a:cubicBezTo>
                  <a:pt x="5602" y="1113"/>
                  <a:pt x="26065" y="715"/>
                  <a:pt x="33614" y="6675"/>
                </a:cubicBezTo>
                <a:cubicBezTo>
                  <a:pt x="41163" y="12635"/>
                  <a:pt x="40528" y="29005"/>
                  <a:pt x="45296" y="35760"/>
                </a:cubicBezTo>
                <a:cubicBezTo>
                  <a:pt x="50064" y="42515"/>
                  <a:pt x="58606" y="42793"/>
                  <a:pt x="62222" y="47203"/>
                </a:cubicBezTo>
                <a:cubicBezTo>
                  <a:pt x="65838" y="51613"/>
                  <a:pt x="64248" y="59202"/>
                  <a:pt x="66990" y="62222"/>
                </a:cubicBezTo>
                <a:cubicBezTo>
                  <a:pt x="69732" y="65242"/>
                  <a:pt x="76725" y="64805"/>
                  <a:pt x="78672" y="6532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2339250" y="1716025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234975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/>
          </p:nvPr>
        </p:nvSpPr>
        <p:spPr>
          <a:xfrm>
            <a:off x="6191476" y="158580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020550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2234975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/>
          </p:nvPr>
        </p:nvSpPr>
        <p:spPr>
          <a:xfrm>
            <a:off x="6178328" y="328445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6020550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 rot="-761220">
            <a:off x="243570" y="3024935"/>
            <a:ext cx="1238706" cy="2264026"/>
          </a:xfrm>
          <a:custGeom>
            <a:avLst/>
            <a:gdLst/>
            <a:ahLst/>
            <a:cxnLst/>
            <a:rect l="l" t="t" r="r" b="b"/>
            <a:pathLst>
              <a:path w="73329" h="134026" extrusionOk="0">
                <a:moveTo>
                  <a:pt x="0" y="0"/>
                </a:moveTo>
                <a:cubicBezTo>
                  <a:pt x="2317" y="2317"/>
                  <a:pt x="13322" y="5098"/>
                  <a:pt x="13901" y="13902"/>
                </a:cubicBezTo>
                <a:cubicBezTo>
                  <a:pt x="14480" y="22706"/>
                  <a:pt x="2201" y="41705"/>
                  <a:pt x="3475" y="52826"/>
                </a:cubicBezTo>
                <a:cubicBezTo>
                  <a:pt x="4749" y="63947"/>
                  <a:pt x="17724" y="70376"/>
                  <a:pt x="21547" y="80628"/>
                </a:cubicBezTo>
                <a:cubicBezTo>
                  <a:pt x="25370" y="90880"/>
                  <a:pt x="18940" y="105709"/>
                  <a:pt x="26412" y="114339"/>
                </a:cubicBezTo>
                <a:cubicBezTo>
                  <a:pt x="33884" y="122970"/>
                  <a:pt x="58560" y="129283"/>
                  <a:pt x="66379" y="132411"/>
                </a:cubicBezTo>
                <a:cubicBezTo>
                  <a:pt x="74199" y="135539"/>
                  <a:pt x="72171" y="132990"/>
                  <a:pt x="73329" y="133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5039250" y="43450"/>
            <a:ext cx="3927013" cy="1467400"/>
          </a:xfrm>
          <a:custGeom>
            <a:avLst/>
            <a:gdLst/>
            <a:ahLst/>
            <a:cxnLst/>
            <a:rect l="l" t="t" r="r" b="b"/>
            <a:pathLst>
              <a:path w="221209" h="58696" extrusionOk="0">
                <a:moveTo>
                  <a:pt x="0" y="0"/>
                </a:moveTo>
                <a:cubicBezTo>
                  <a:pt x="3881" y="6024"/>
                  <a:pt x="10541" y="30003"/>
                  <a:pt x="23284" y="36143"/>
                </a:cubicBezTo>
                <a:cubicBezTo>
                  <a:pt x="36027" y="42283"/>
                  <a:pt x="62787" y="34579"/>
                  <a:pt x="76457" y="36838"/>
                </a:cubicBezTo>
                <a:cubicBezTo>
                  <a:pt x="90127" y="39097"/>
                  <a:pt x="94239" y="50971"/>
                  <a:pt x="105302" y="49697"/>
                </a:cubicBezTo>
                <a:cubicBezTo>
                  <a:pt x="116365" y="48423"/>
                  <a:pt x="130093" y="35507"/>
                  <a:pt x="142836" y="29193"/>
                </a:cubicBezTo>
                <a:cubicBezTo>
                  <a:pt x="155579" y="22880"/>
                  <a:pt x="169307" y="7588"/>
                  <a:pt x="181760" y="11816"/>
                </a:cubicBezTo>
                <a:cubicBezTo>
                  <a:pt x="194213" y="16044"/>
                  <a:pt x="211127" y="46974"/>
                  <a:pt x="217556" y="54562"/>
                </a:cubicBezTo>
                <a:cubicBezTo>
                  <a:pt x="223985" y="62150"/>
                  <a:pt x="219873" y="56880"/>
                  <a:pt x="220336" y="5734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slide" Target="slide2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slide" Target="slide2.xml"/><Relationship Id="rId1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slide" Target="slide2.xml"/><Relationship Id="rId1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slide" Target="slide2.xml"/><Relationship Id="rId1" Type="http://schemas.openxmlformats.org/officeDocument/2006/relationships/slide" Target="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6221400" cy="193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dirty="0"/>
              <a:t>Close A.I.</a:t>
            </a:r>
            <a:br>
              <a:rPr lang="en-GB" dirty="0"/>
            </a:br>
            <a:r>
              <a:rPr lang="en-GB" dirty="0">
                <a:solidFill>
                  <a:schemeClr val="dk1"/>
                </a:solidFill>
              </a:rPr>
              <a:t>Parking Lot Finder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-73175" y="3738750"/>
            <a:ext cx="4042645" cy="969828"/>
          </a:xfrm>
          <a:custGeom>
            <a:avLst/>
            <a:gdLst/>
            <a:ahLst/>
            <a:cxnLst/>
            <a:rect l="l" t="t" r="r" b="b"/>
            <a:pathLst>
              <a:path w="192278" h="62499" extrusionOk="0">
                <a:moveTo>
                  <a:pt x="0" y="40973"/>
                </a:moveTo>
                <a:cubicBezTo>
                  <a:pt x="13773" y="50612"/>
                  <a:pt x="30583" y="55370"/>
                  <a:pt x="46826" y="59703"/>
                </a:cubicBezTo>
                <a:cubicBezTo>
                  <a:pt x="58897" y="62923"/>
                  <a:pt x="73210" y="64311"/>
                  <a:pt x="84286" y="58532"/>
                </a:cubicBezTo>
                <a:cubicBezTo>
                  <a:pt x="101182" y="49716"/>
                  <a:pt x="103502" y="25564"/>
                  <a:pt x="114430" y="9951"/>
                </a:cubicBezTo>
                <a:cubicBezTo>
                  <a:pt x="116846" y="6499"/>
                  <a:pt x="118921" y="1917"/>
                  <a:pt x="122918" y="585"/>
                </a:cubicBezTo>
                <a:cubicBezTo>
                  <a:pt x="135098" y="-3475"/>
                  <a:pt x="143911" y="15398"/>
                  <a:pt x="153940" y="23413"/>
                </a:cubicBezTo>
                <a:cubicBezTo>
                  <a:pt x="164273" y="31671"/>
                  <a:pt x="179230" y="35829"/>
                  <a:pt x="192278" y="3365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" name="Google Shape;206;p32"/>
          <p:cNvSpPr/>
          <p:nvPr/>
        </p:nvSpPr>
        <p:spPr>
          <a:xfrm>
            <a:off x="3969549" y="2976980"/>
            <a:ext cx="44208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7" name="Google Shape;207;p32"/>
          <p:cNvGrpSpPr/>
          <p:nvPr/>
        </p:nvGrpSpPr>
        <p:grpSpPr>
          <a:xfrm>
            <a:off x="4127428" y="2831428"/>
            <a:ext cx="4105039" cy="1693281"/>
            <a:chOff x="6789025" y="1155863"/>
            <a:chExt cx="961300" cy="396525"/>
          </a:xfrm>
        </p:grpSpPr>
        <p:sp>
          <p:nvSpPr>
            <p:cNvPr id="208" name="Google Shape;208;p32"/>
            <p:cNvSpPr/>
            <p:nvPr/>
          </p:nvSpPr>
          <p:spPr>
            <a:xfrm>
              <a:off x="7125150" y="1357263"/>
              <a:ext cx="246725" cy="117600"/>
            </a:xfrm>
            <a:custGeom>
              <a:avLst/>
              <a:gdLst/>
              <a:ahLst/>
              <a:cxnLst/>
              <a:rect l="l" t="t" r="r" b="b"/>
              <a:pathLst>
                <a:path w="9869" h="4704" extrusionOk="0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6964650" y="1320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4" y="966"/>
                    <a:pt x="3726" y="2217"/>
                  </a:cubicBezTo>
                  <a:cubicBezTo>
                    <a:pt x="3705" y="2216"/>
                    <a:pt x="3686" y="2214"/>
                    <a:pt x="3666" y="2214"/>
                  </a:cubicBezTo>
                  <a:cubicBezTo>
                    <a:pt x="2119" y="2214"/>
                    <a:pt x="865" y="3505"/>
                    <a:pt x="865" y="5098"/>
                  </a:cubicBezTo>
                  <a:cubicBezTo>
                    <a:pt x="865" y="5200"/>
                    <a:pt x="871" y="5301"/>
                    <a:pt x="881" y="5400"/>
                  </a:cubicBezTo>
                  <a:cubicBezTo>
                    <a:pt x="470" y="5487"/>
                    <a:pt x="138" y="5791"/>
                    <a:pt x="1" y="6191"/>
                  </a:cubicBezTo>
                  <a:lnTo>
                    <a:pt x="12877" y="6191"/>
                  </a:lnTo>
                  <a:cubicBezTo>
                    <a:pt x="12945" y="5959"/>
                    <a:pt x="12984" y="5714"/>
                    <a:pt x="12984" y="5458"/>
                  </a:cubicBezTo>
                  <a:cubicBezTo>
                    <a:pt x="12985" y="4229"/>
                    <a:pt x="12114" y="3213"/>
                    <a:pt x="10973" y="3021"/>
                  </a:cubicBezTo>
                  <a:cubicBezTo>
                    <a:pt x="10974" y="3010"/>
                    <a:pt x="10974" y="2998"/>
                    <a:pt x="10974" y="2987"/>
                  </a:cubicBezTo>
                  <a:cubicBezTo>
                    <a:pt x="10974" y="2192"/>
                    <a:pt x="10350" y="1549"/>
                    <a:pt x="9579" y="1549"/>
                  </a:cubicBezTo>
                  <a:cubicBezTo>
                    <a:pt x="9191" y="1549"/>
                    <a:pt x="8840" y="1713"/>
                    <a:pt x="8588" y="1974"/>
                  </a:cubicBezTo>
                  <a:cubicBezTo>
                    <a:pt x="8335" y="844"/>
                    <a:pt x="7353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489075" y="1362288"/>
              <a:ext cx="246700" cy="117625"/>
            </a:xfrm>
            <a:custGeom>
              <a:avLst/>
              <a:gdLst/>
              <a:ahLst/>
              <a:cxnLst/>
              <a:rect l="l" t="t" r="r" b="b"/>
              <a:pathLst>
                <a:path w="9868" h="4705" extrusionOk="0">
                  <a:moveTo>
                    <a:pt x="4694" y="1"/>
                  </a:moveTo>
                  <a:cubicBezTo>
                    <a:pt x="3738" y="1"/>
                    <a:pt x="2951" y="736"/>
                    <a:pt x="2831" y="1685"/>
                  </a:cubicBezTo>
                  <a:cubicBezTo>
                    <a:pt x="2816" y="1685"/>
                    <a:pt x="2801" y="1683"/>
                    <a:pt x="2785" y="1683"/>
                  </a:cubicBezTo>
                  <a:cubicBezTo>
                    <a:pt x="1610" y="1683"/>
                    <a:pt x="657" y="2664"/>
                    <a:pt x="657" y="3875"/>
                  </a:cubicBezTo>
                  <a:cubicBezTo>
                    <a:pt x="657" y="3953"/>
                    <a:pt x="661" y="4030"/>
                    <a:pt x="669" y="4104"/>
                  </a:cubicBezTo>
                  <a:cubicBezTo>
                    <a:pt x="356" y="4171"/>
                    <a:pt x="104" y="4401"/>
                    <a:pt x="1" y="4705"/>
                  </a:cubicBezTo>
                  <a:lnTo>
                    <a:pt x="9786" y="4705"/>
                  </a:lnTo>
                  <a:cubicBezTo>
                    <a:pt x="9840" y="4528"/>
                    <a:pt x="9868" y="4342"/>
                    <a:pt x="9868" y="4148"/>
                  </a:cubicBezTo>
                  <a:cubicBezTo>
                    <a:pt x="9868" y="3217"/>
                    <a:pt x="9205" y="2444"/>
                    <a:pt x="8339" y="2298"/>
                  </a:cubicBezTo>
                  <a:cubicBezTo>
                    <a:pt x="8339" y="2289"/>
                    <a:pt x="8340" y="2279"/>
                    <a:pt x="8340" y="2272"/>
                  </a:cubicBezTo>
                  <a:cubicBezTo>
                    <a:pt x="8340" y="1668"/>
                    <a:pt x="7866" y="1179"/>
                    <a:pt x="7280" y="1179"/>
                  </a:cubicBezTo>
                  <a:cubicBezTo>
                    <a:pt x="6985" y="1179"/>
                    <a:pt x="6719" y="1304"/>
                    <a:pt x="6525" y="1502"/>
                  </a:cubicBezTo>
                  <a:cubicBezTo>
                    <a:pt x="6333" y="642"/>
                    <a:pt x="5587" y="1"/>
                    <a:pt x="4694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28575" y="1325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3" y="968"/>
                    <a:pt x="3726" y="2219"/>
                  </a:cubicBezTo>
                  <a:cubicBezTo>
                    <a:pt x="3705" y="2218"/>
                    <a:pt x="3685" y="2214"/>
                    <a:pt x="3666" y="2214"/>
                  </a:cubicBezTo>
                  <a:cubicBezTo>
                    <a:pt x="2119" y="2214"/>
                    <a:pt x="865" y="3505"/>
                    <a:pt x="865" y="5099"/>
                  </a:cubicBezTo>
                  <a:cubicBezTo>
                    <a:pt x="865" y="5199"/>
                    <a:pt x="870" y="5302"/>
                    <a:pt x="881" y="5401"/>
                  </a:cubicBezTo>
                  <a:cubicBezTo>
                    <a:pt x="470" y="5486"/>
                    <a:pt x="137" y="5790"/>
                    <a:pt x="1" y="6191"/>
                  </a:cubicBezTo>
                  <a:lnTo>
                    <a:pt x="12877" y="6191"/>
                  </a:lnTo>
                  <a:cubicBezTo>
                    <a:pt x="12945" y="5960"/>
                    <a:pt x="12984" y="5714"/>
                    <a:pt x="12984" y="5459"/>
                  </a:cubicBezTo>
                  <a:cubicBezTo>
                    <a:pt x="12985" y="4230"/>
                    <a:pt x="12114" y="3214"/>
                    <a:pt x="10973" y="3022"/>
                  </a:cubicBezTo>
                  <a:cubicBezTo>
                    <a:pt x="10974" y="3011"/>
                    <a:pt x="10974" y="2999"/>
                    <a:pt x="10974" y="2987"/>
                  </a:cubicBezTo>
                  <a:cubicBezTo>
                    <a:pt x="10974" y="2193"/>
                    <a:pt x="10350" y="1550"/>
                    <a:pt x="9579" y="1550"/>
                  </a:cubicBezTo>
                  <a:cubicBezTo>
                    <a:pt x="9191" y="1550"/>
                    <a:pt x="8839" y="1714"/>
                    <a:pt x="8588" y="1975"/>
                  </a:cubicBezTo>
                  <a:cubicBezTo>
                    <a:pt x="8335" y="845"/>
                    <a:pt x="7354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6850050" y="1374563"/>
              <a:ext cx="210450" cy="100325"/>
            </a:xfrm>
            <a:custGeom>
              <a:avLst/>
              <a:gdLst/>
              <a:ahLst/>
              <a:cxnLst/>
              <a:rect l="l" t="t" r="r" b="b"/>
              <a:pathLst>
                <a:path w="8418" h="4013" extrusionOk="0">
                  <a:moveTo>
                    <a:pt x="4006" y="1"/>
                  </a:moveTo>
                  <a:cubicBezTo>
                    <a:pt x="3190" y="1"/>
                    <a:pt x="2519" y="627"/>
                    <a:pt x="2416" y="1439"/>
                  </a:cubicBezTo>
                  <a:cubicBezTo>
                    <a:pt x="2402" y="1439"/>
                    <a:pt x="2390" y="1436"/>
                    <a:pt x="2376" y="1436"/>
                  </a:cubicBezTo>
                  <a:cubicBezTo>
                    <a:pt x="1374" y="1436"/>
                    <a:pt x="561" y="2274"/>
                    <a:pt x="561" y="3305"/>
                  </a:cubicBezTo>
                  <a:cubicBezTo>
                    <a:pt x="561" y="3371"/>
                    <a:pt x="565" y="3437"/>
                    <a:pt x="571" y="3500"/>
                  </a:cubicBezTo>
                  <a:cubicBezTo>
                    <a:pt x="306" y="3556"/>
                    <a:pt x="89" y="3754"/>
                    <a:pt x="1" y="4012"/>
                  </a:cubicBezTo>
                  <a:lnTo>
                    <a:pt x="8347" y="4012"/>
                  </a:lnTo>
                  <a:cubicBezTo>
                    <a:pt x="8393" y="3863"/>
                    <a:pt x="8417" y="3702"/>
                    <a:pt x="8417" y="3539"/>
                  </a:cubicBezTo>
                  <a:cubicBezTo>
                    <a:pt x="8418" y="2743"/>
                    <a:pt x="7854" y="2085"/>
                    <a:pt x="7113" y="1961"/>
                  </a:cubicBezTo>
                  <a:cubicBezTo>
                    <a:pt x="7113" y="1953"/>
                    <a:pt x="7115" y="1945"/>
                    <a:pt x="7115" y="1938"/>
                  </a:cubicBezTo>
                  <a:cubicBezTo>
                    <a:pt x="7115" y="1423"/>
                    <a:pt x="6710" y="1006"/>
                    <a:pt x="6210" y="1006"/>
                  </a:cubicBezTo>
                  <a:cubicBezTo>
                    <a:pt x="5958" y="1006"/>
                    <a:pt x="5732" y="1110"/>
                    <a:pt x="5568" y="1281"/>
                  </a:cubicBezTo>
                  <a:cubicBezTo>
                    <a:pt x="5403" y="548"/>
                    <a:pt x="4766" y="1"/>
                    <a:pt x="400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6821625" y="1394638"/>
              <a:ext cx="168425" cy="80275"/>
            </a:xfrm>
            <a:custGeom>
              <a:avLst/>
              <a:gdLst/>
              <a:ahLst/>
              <a:cxnLst/>
              <a:rect l="l" t="t" r="r" b="b"/>
              <a:pathLst>
                <a:path w="6737" h="3211" extrusionOk="0">
                  <a:moveTo>
                    <a:pt x="3205" y="0"/>
                  </a:moveTo>
                  <a:cubicBezTo>
                    <a:pt x="2552" y="0"/>
                    <a:pt x="2014" y="502"/>
                    <a:pt x="1932" y="1151"/>
                  </a:cubicBezTo>
                  <a:cubicBezTo>
                    <a:pt x="1922" y="1151"/>
                    <a:pt x="1911" y="1149"/>
                    <a:pt x="1901" y="1149"/>
                  </a:cubicBezTo>
                  <a:cubicBezTo>
                    <a:pt x="1097" y="1149"/>
                    <a:pt x="448" y="1819"/>
                    <a:pt x="448" y="2644"/>
                  </a:cubicBezTo>
                  <a:cubicBezTo>
                    <a:pt x="448" y="2697"/>
                    <a:pt x="452" y="2749"/>
                    <a:pt x="457" y="2801"/>
                  </a:cubicBezTo>
                  <a:cubicBezTo>
                    <a:pt x="242" y="2846"/>
                    <a:pt x="70" y="3003"/>
                    <a:pt x="1" y="3210"/>
                  </a:cubicBezTo>
                  <a:lnTo>
                    <a:pt x="6681" y="3210"/>
                  </a:lnTo>
                  <a:cubicBezTo>
                    <a:pt x="6717" y="3091"/>
                    <a:pt x="6737" y="2964"/>
                    <a:pt x="6737" y="2831"/>
                  </a:cubicBezTo>
                  <a:cubicBezTo>
                    <a:pt x="6737" y="2193"/>
                    <a:pt x="6286" y="1668"/>
                    <a:pt x="5694" y="1567"/>
                  </a:cubicBezTo>
                  <a:cubicBezTo>
                    <a:pt x="5694" y="1561"/>
                    <a:pt x="5695" y="1556"/>
                    <a:pt x="5695" y="1549"/>
                  </a:cubicBezTo>
                  <a:cubicBezTo>
                    <a:pt x="5695" y="1137"/>
                    <a:pt x="5371" y="804"/>
                    <a:pt x="4970" y="804"/>
                  </a:cubicBezTo>
                  <a:cubicBezTo>
                    <a:pt x="4770" y="804"/>
                    <a:pt x="4588" y="888"/>
                    <a:pt x="4456" y="1025"/>
                  </a:cubicBezTo>
                  <a:cubicBezTo>
                    <a:pt x="4325" y="439"/>
                    <a:pt x="3816" y="0"/>
                    <a:pt x="32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6789025" y="1469113"/>
              <a:ext cx="961300" cy="22200"/>
            </a:xfrm>
            <a:custGeom>
              <a:avLst/>
              <a:gdLst/>
              <a:ahLst/>
              <a:cxnLst/>
              <a:rect l="l" t="t" r="r" b="b"/>
              <a:pathLst>
                <a:path w="38452" h="888" extrusionOk="0">
                  <a:moveTo>
                    <a:pt x="0" y="0"/>
                  </a:moveTo>
                  <a:lnTo>
                    <a:pt x="0" y="888"/>
                  </a:lnTo>
                  <a:lnTo>
                    <a:pt x="38452" y="888"/>
                  </a:lnTo>
                  <a:lnTo>
                    <a:pt x="38452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7203325" y="1304988"/>
              <a:ext cx="352475" cy="99925"/>
            </a:xfrm>
            <a:custGeom>
              <a:avLst/>
              <a:gdLst/>
              <a:ahLst/>
              <a:cxnLst/>
              <a:rect l="l" t="t" r="r" b="b"/>
              <a:pathLst>
                <a:path w="14099" h="3997" extrusionOk="0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742490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7418075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7440475" y="1479938"/>
              <a:ext cx="29325" cy="32000"/>
            </a:xfrm>
            <a:custGeom>
              <a:avLst/>
              <a:gdLst/>
              <a:ahLst/>
              <a:cxnLst/>
              <a:rect l="l" t="t" r="r" b="b"/>
              <a:pathLst>
                <a:path w="1173" h="1280" extrusionOk="0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7148400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71415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7163675" y="1483088"/>
              <a:ext cx="29825" cy="32550"/>
            </a:xfrm>
            <a:custGeom>
              <a:avLst/>
              <a:gdLst/>
              <a:ahLst/>
              <a:cxnLst/>
              <a:rect l="l" t="t" r="r" b="b"/>
              <a:pathLst>
                <a:path w="1193" h="1302" extrusionOk="0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7084675" y="1396013"/>
              <a:ext cx="534375" cy="108150"/>
            </a:xfrm>
            <a:custGeom>
              <a:avLst/>
              <a:gdLst/>
              <a:ahLst/>
              <a:cxnLst/>
              <a:rect l="l" t="t" r="r" b="b"/>
              <a:pathLst>
                <a:path w="21375" h="4326" extrusionOk="0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7094050" y="1304088"/>
              <a:ext cx="352500" cy="100850"/>
            </a:xfrm>
            <a:custGeom>
              <a:avLst/>
              <a:gdLst/>
              <a:ahLst/>
              <a:cxnLst/>
              <a:rect l="l" t="t" r="r" b="b"/>
              <a:pathLst>
                <a:path w="14100" h="4034" extrusionOk="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958700" y="1396338"/>
              <a:ext cx="557650" cy="107825"/>
            </a:xfrm>
            <a:custGeom>
              <a:avLst/>
              <a:gdLst/>
              <a:ahLst/>
              <a:cxnLst/>
              <a:rect l="l" t="t" r="r" b="b"/>
              <a:pathLst>
                <a:path w="22306" h="4313" extrusionOk="0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7269750" y="1323388"/>
              <a:ext cx="3750" cy="178150"/>
            </a:xfrm>
            <a:custGeom>
              <a:avLst/>
              <a:gdLst/>
              <a:ahLst/>
              <a:cxnLst/>
              <a:rect l="l" t="t" r="r" b="b"/>
              <a:pathLst>
                <a:path w="150" h="7126" extrusionOk="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221525" y="1416513"/>
              <a:ext cx="42450" cy="5825"/>
            </a:xfrm>
            <a:custGeom>
              <a:avLst/>
              <a:gdLst/>
              <a:ahLst/>
              <a:cxnLst/>
              <a:rect l="l" t="t" r="r" b="b"/>
              <a:pathLst>
                <a:path w="1698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7221525" y="1416513"/>
              <a:ext cx="38050" cy="5825"/>
            </a:xfrm>
            <a:custGeom>
              <a:avLst/>
              <a:gdLst/>
              <a:ahLst/>
              <a:cxnLst/>
              <a:rect l="l" t="t" r="r" b="b"/>
              <a:pathLst>
                <a:path w="1522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387475" y="1416513"/>
              <a:ext cx="42425" cy="5825"/>
            </a:xfrm>
            <a:custGeom>
              <a:avLst/>
              <a:gdLst/>
              <a:ahLst/>
              <a:cxnLst/>
              <a:rect l="l" t="t" r="r" b="b"/>
              <a:pathLst>
                <a:path w="1697" h="233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978200" y="1487588"/>
              <a:ext cx="539925" cy="16575"/>
            </a:xfrm>
            <a:custGeom>
              <a:avLst/>
              <a:gdLst/>
              <a:ahLst/>
              <a:cxnLst/>
              <a:rect l="l" t="t" r="r" b="b"/>
              <a:pathLst>
                <a:path w="21597" h="663" extrusionOk="0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7510850" y="1487588"/>
              <a:ext cx="107750" cy="16575"/>
            </a:xfrm>
            <a:custGeom>
              <a:avLst/>
              <a:gdLst/>
              <a:ahLst/>
              <a:cxnLst/>
              <a:rect l="l" t="t" r="r" b="b"/>
              <a:pathLst>
                <a:path w="4310" h="663" extrusionOk="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052925" y="1448238"/>
              <a:ext cx="103800" cy="55925"/>
            </a:xfrm>
            <a:custGeom>
              <a:avLst/>
              <a:gdLst/>
              <a:ahLst/>
              <a:cxnLst/>
              <a:rect l="l" t="t" r="r" b="b"/>
              <a:pathLst>
                <a:path w="4152" h="2237" extrusionOk="0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060175" y="1451688"/>
              <a:ext cx="95725" cy="52475"/>
            </a:xfrm>
            <a:custGeom>
              <a:avLst/>
              <a:gdLst/>
              <a:ahLst/>
              <a:cxnLst/>
              <a:rect l="l" t="t" r="r" b="b"/>
              <a:pathLst>
                <a:path w="3829" h="2099" extrusionOk="0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0788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07112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094850" y="1482788"/>
              <a:ext cx="26650" cy="29150"/>
            </a:xfrm>
            <a:custGeom>
              <a:avLst/>
              <a:gdLst/>
              <a:ahLst/>
              <a:cxnLst/>
              <a:rect l="l" t="t" r="r" b="b"/>
              <a:pathLst>
                <a:path w="1066" h="1166" extrusionOk="0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7329325" y="1448238"/>
              <a:ext cx="103825" cy="55925"/>
            </a:xfrm>
            <a:custGeom>
              <a:avLst/>
              <a:gdLst/>
              <a:ahLst/>
              <a:cxnLst/>
              <a:rect l="l" t="t" r="r" b="b"/>
              <a:pathLst>
                <a:path w="4153" h="2237" extrusionOk="0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336575" y="1451238"/>
              <a:ext cx="96350" cy="52925"/>
            </a:xfrm>
            <a:custGeom>
              <a:avLst/>
              <a:gdLst/>
              <a:ahLst/>
              <a:cxnLst/>
              <a:rect l="l" t="t" r="r" b="b"/>
              <a:pathLst>
                <a:path w="3854" h="2117" extrusionOk="0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735537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34765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371375" y="1482788"/>
              <a:ext cx="26675" cy="29150"/>
            </a:xfrm>
            <a:custGeom>
              <a:avLst/>
              <a:gdLst/>
              <a:ahLst/>
              <a:cxnLst/>
              <a:rect l="l" t="t" r="r" b="b"/>
              <a:pathLst>
                <a:path w="1067" h="1166" extrusionOk="0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042675" y="1434938"/>
              <a:ext cx="123150" cy="52775"/>
            </a:xfrm>
            <a:custGeom>
              <a:avLst/>
              <a:gdLst/>
              <a:ahLst/>
              <a:cxnLst/>
              <a:rect l="l" t="t" r="r" b="b"/>
              <a:pathLst>
                <a:path w="4926" h="2111" extrusionOk="0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319200" y="1434938"/>
              <a:ext cx="122400" cy="52775"/>
            </a:xfrm>
            <a:custGeom>
              <a:avLst/>
              <a:gdLst/>
              <a:ahLst/>
              <a:cxnLst/>
              <a:rect l="l" t="t" r="r" b="b"/>
              <a:pathLst>
                <a:path w="4896" h="2111" extrusionOk="0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6981675" y="1425538"/>
              <a:ext cx="33750" cy="18850"/>
            </a:xfrm>
            <a:custGeom>
              <a:avLst/>
              <a:gdLst/>
              <a:ahLst/>
              <a:cxnLst/>
              <a:rect l="l" t="t" r="r" b="b"/>
              <a:pathLst>
                <a:path w="1350" h="754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7527525" y="1448238"/>
              <a:ext cx="73450" cy="39475"/>
            </a:xfrm>
            <a:custGeom>
              <a:avLst/>
              <a:gdLst/>
              <a:ahLst/>
              <a:cxnLst/>
              <a:rect l="l" t="t" r="r" b="b"/>
              <a:pathLst>
                <a:path w="2938" h="1579" extrusionOk="0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134275" y="1319188"/>
              <a:ext cx="129700" cy="71800"/>
            </a:xfrm>
            <a:custGeom>
              <a:avLst/>
              <a:gdLst/>
              <a:ahLst/>
              <a:cxnLst/>
              <a:rect l="l" t="t" r="r" b="b"/>
              <a:pathLst>
                <a:path w="5188" h="2872" extrusionOk="0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141525" y="1319188"/>
              <a:ext cx="122450" cy="71800"/>
            </a:xfrm>
            <a:custGeom>
              <a:avLst/>
              <a:gdLst/>
              <a:ahLst/>
              <a:cxnLst/>
              <a:rect l="l" t="t" r="r" b="b"/>
              <a:pathLst>
                <a:path w="4898" h="2872" extrusionOk="0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279200" y="1319188"/>
              <a:ext cx="134400" cy="68600"/>
            </a:xfrm>
            <a:custGeom>
              <a:avLst/>
              <a:gdLst/>
              <a:ahLst/>
              <a:cxnLst/>
              <a:rect l="l" t="t" r="r" b="b"/>
              <a:pathLst>
                <a:path w="5376" h="2744" extrusionOk="0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285400" y="1319213"/>
              <a:ext cx="128200" cy="68575"/>
            </a:xfrm>
            <a:custGeom>
              <a:avLst/>
              <a:gdLst/>
              <a:ahLst/>
              <a:cxnLst/>
              <a:rect l="l" t="t" r="r" b="b"/>
              <a:pathLst>
                <a:path w="5128" h="2743" extrusionOk="0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106600" y="1403813"/>
              <a:ext cx="2150" cy="31150"/>
            </a:xfrm>
            <a:custGeom>
              <a:avLst/>
              <a:gdLst/>
              <a:ahLst/>
              <a:cxnLst/>
              <a:rect l="l" t="t" r="r" b="b"/>
              <a:pathLst>
                <a:path w="86" h="1246" extrusionOk="0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379325" y="1397688"/>
              <a:ext cx="2125" cy="39175"/>
            </a:xfrm>
            <a:custGeom>
              <a:avLst/>
              <a:gdLst/>
              <a:ahLst/>
              <a:cxnLst/>
              <a:rect l="l" t="t" r="r" b="b"/>
              <a:pathLst>
                <a:path w="85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491350" y="1408863"/>
              <a:ext cx="114700" cy="4375"/>
            </a:xfrm>
            <a:custGeom>
              <a:avLst/>
              <a:gdLst/>
              <a:ahLst/>
              <a:cxnLst/>
              <a:rect l="l" t="t" r="r" b="b"/>
              <a:pathLst>
                <a:path w="4588" h="175" extrusionOk="0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484350" y="1417063"/>
              <a:ext cx="33775" cy="18825"/>
            </a:xfrm>
            <a:custGeom>
              <a:avLst/>
              <a:gdLst/>
              <a:ahLst/>
              <a:cxnLst/>
              <a:rect l="l" t="t" r="r" b="b"/>
              <a:pathLst>
                <a:path w="1351" h="75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588150" y="1417063"/>
              <a:ext cx="33750" cy="18825"/>
            </a:xfrm>
            <a:custGeom>
              <a:avLst/>
              <a:gdLst/>
              <a:ahLst/>
              <a:cxnLst/>
              <a:rect l="l" t="t" r="r" b="b"/>
              <a:pathLst>
                <a:path w="1350" h="753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7384775" y="1319188"/>
              <a:ext cx="148075" cy="73150"/>
            </a:xfrm>
            <a:custGeom>
              <a:avLst/>
              <a:gdLst/>
              <a:ahLst/>
              <a:cxnLst/>
              <a:rect l="l" t="t" r="r" b="b"/>
              <a:pathLst>
                <a:path w="5923" h="2926" extrusionOk="0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7384800" y="1319188"/>
              <a:ext cx="142750" cy="73150"/>
            </a:xfrm>
            <a:custGeom>
              <a:avLst/>
              <a:gdLst/>
              <a:ahLst/>
              <a:cxnLst/>
              <a:rect l="l" t="t" r="r" b="b"/>
              <a:pathLst>
                <a:path w="5710" h="29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846300" y="1155863"/>
              <a:ext cx="120800" cy="120750"/>
            </a:xfrm>
            <a:custGeom>
              <a:avLst/>
              <a:gdLst/>
              <a:ahLst/>
              <a:cxnLst/>
              <a:rect l="l" t="t" r="r" b="b"/>
              <a:pathLst>
                <a:path w="4832" h="4830" extrusionOk="0">
                  <a:moveTo>
                    <a:pt x="40" y="0"/>
                  </a:moveTo>
                  <a:cubicBezTo>
                    <a:pt x="17" y="0"/>
                    <a:pt x="1" y="18"/>
                    <a:pt x="1" y="39"/>
                  </a:cubicBezTo>
                  <a:lnTo>
                    <a:pt x="1" y="4791"/>
                  </a:lnTo>
                  <a:cubicBezTo>
                    <a:pt x="1" y="4813"/>
                    <a:pt x="17" y="4830"/>
                    <a:pt x="40" y="4830"/>
                  </a:cubicBezTo>
                  <a:lnTo>
                    <a:pt x="4792" y="4830"/>
                  </a:lnTo>
                  <a:cubicBezTo>
                    <a:pt x="4815" y="4830"/>
                    <a:pt x="4831" y="4813"/>
                    <a:pt x="4831" y="4791"/>
                  </a:cubicBezTo>
                  <a:lnTo>
                    <a:pt x="4831" y="39"/>
                  </a:lnTo>
                  <a:cubicBezTo>
                    <a:pt x="4831" y="18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901725" y="1250138"/>
              <a:ext cx="5150" cy="240300"/>
            </a:xfrm>
            <a:custGeom>
              <a:avLst/>
              <a:gdLst/>
              <a:ahLst/>
              <a:cxnLst/>
              <a:rect l="l" t="t" r="r" b="b"/>
              <a:pathLst>
                <a:path w="206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6" y="96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904625" y="1250138"/>
              <a:ext cx="5175" cy="240300"/>
            </a:xfrm>
            <a:custGeom>
              <a:avLst/>
              <a:gdLst/>
              <a:ahLst/>
              <a:cxnLst/>
              <a:rect l="l" t="t" r="r" b="b"/>
              <a:pathLst>
                <a:path w="207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7" y="961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878750" y="1484913"/>
              <a:ext cx="55875" cy="7225"/>
            </a:xfrm>
            <a:custGeom>
              <a:avLst/>
              <a:gdLst/>
              <a:ahLst/>
              <a:cxnLst/>
              <a:rect l="l" t="t" r="r" b="b"/>
              <a:pathLst>
                <a:path w="2235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235" y="289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6890950" y="1484913"/>
              <a:ext cx="43650" cy="7225"/>
            </a:xfrm>
            <a:custGeom>
              <a:avLst/>
              <a:gdLst/>
              <a:ahLst/>
              <a:cxnLst/>
              <a:rect l="l" t="t" r="r" b="b"/>
              <a:pathLst>
                <a:path w="1746" h="289" extrusionOk="0">
                  <a:moveTo>
                    <a:pt x="1" y="1"/>
                  </a:moveTo>
                  <a:lnTo>
                    <a:pt x="1" y="289"/>
                  </a:lnTo>
                  <a:lnTo>
                    <a:pt x="1746" y="28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851825" y="1155863"/>
              <a:ext cx="120750" cy="120750"/>
            </a:xfrm>
            <a:custGeom>
              <a:avLst/>
              <a:gdLst/>
              <a:ahLst/>
              <a:cxnLst/>
              <a:rect l="l" t="t" r="r" b="b"/>
              <a:pathLst>
                <a:path w="4830" h="4830" extrusionOk="0">
                  <a:moveTo>
                    <a:pt x="39" y="0"/>
                  </a:moveTo>
                  <a:cubicBezTo>
                    <a:pt x="17" y="0"/>
                    <a:pt x="0" y="18"/>
                    <a:pt x="0" y="39"/>
                  </a:cubicBezTo>
                  <a:lnTo>
                    <a:pt x="0" y="4791"/>
                  </a:lnTo>
                  <a:cubicBezTo>
                    <a:pt x="0" y="4813"/>
                    <a:pt x="17" y="4830"/>
                    <a:pt x="39" y="4830"/>
                  </a:cubicBezTo>
                  <a:lnTo>
                    <a:pt x="4792" y="4830"/>
                  </a:lnTo>
                  <a:cubicBezTo>
                    <a:pt x="4813" y="4830"/>
                    <a:pt x="4830" y="4813"/>
                    <a:pt x="4830" y="4791"/>
                  </a:cubicBezTo>
                  <a:lnTo>
                    <a:pt x="4830" y="39"/>
                  </a:lnTo>
                  <a:cubicBezTo>
                    <a:pt x="4830" y="18"/>
                    <a:pt x="4813" y="0"/>
                    <a:pt x="4792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6894250" y="1180688"/>
              <a:ext cx="42475" cy="69450"/>
            </a:xfrm>
            <a:custGeom>
              <a:avLst/>
              <a:gdLst/>
              <a:ahLst/>
              <a:cxnLst/>
              <a:rect l="l" t="t" r="r" b="b"/>
              <a:pathLst>
                <a:path w="1699" h="2778" extrusionOk="0">
                  <a:moveTo>
                    <a:pt x="691" y="284"/>
                  </a:moveTo>
                  <a:cubicBezTo>
                    <a:pt x="1084" y="284"/>
                    <a:pt x="1342" y="460"/>
                    <a:pt x="1342" y="824"/>
                  </a:cubicBezTo>
                  <a:cubicBezTo>
                    <a:pt x="1342" y="1203"/>
                    <a:pt x="1080" y="1412"/>
                    <a:pt x="652" y="1412"/>
                  </a:cubicBezTo>
                  <a:cubicBezTo>
                    <a:pt x="534" y="1412"/>
                    <a:pt x="435" y="1404"/>
                    <a:pt x="357" y="1384"/>
                  </a:cubicBezTo>
                  <a:lnTo>
                    <a:pt x="356" y="1384"/>
                  </a:lnTo>
                  <a:lnTo>
                    <a:pt x="356" y="312"/>
                  </a:lnTo>
                  <a:cubicBezTo>
                    <a:pt x="417" y="295"/>
                    <a:pt x="536" y="284"/>
                    <a:pt x="691" y="284"/>
                  </a:cubicBezTo>
                  <a:close/>
                  <a:moveTo>
                    <a:pt x="684" y="1"/>
                  </a:moveTo>
                  <a:cubicBezTo>
                    <a:pt x="398" y="1"/>
                    <a:pt x="173" y="25"/>
                    <a:pt x="1" y="54"/>
                  </a:cubicBezTo>
                  <a:lnTo>
                    <a:pt x="1" y="2777"/>
                  </a:lnTo>
                  <a:lnTo>
                    <a:pt x="357" y="2777"/>
                  </a:lnTo>
                  <a:lnTo>
                    <a:pt x="357" y="1673"/>
                  </a:lnTo>
                  <a:cubicBezTo>
                    <a:pt x="439" y="1694"/>
                    <a:pt x="538" y="1698"/>
                    <a:pt x="644" y="1698"/>
                  </a:cubicBezTo>
                  <a:cubicBezTo>
                    <a:pt x="991" y="1698"/>
                    <a:pt x="1298" y="1596"/>
                    <a:pt x="1486" y="1395"/>
                  </a:cubicBezTo>
                  <a:cubicBezTo>
                    <a:pt x="1624" y="1253"/>
                    <a:pt x="1699" y="1057"/>
                    <a:pt x="1699" y="807"/>
                  </a:cubicBezTo>
                  <a:cubicBezTo>
                    <a:pt x="1699" y="561"/>
                    <a:pt x="1609" y="361"/>
                    <a:pt x="1457" y="231"/>
                  </a:cubicBezTo>
                  <a:cubicBezTo>
                    <a:pt x="1293" y="82"/>
                    <a:pt x="1035" y="1"/>
                    <a:pt x="684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469725" y="1326188"/>
              <a:ext cx="133575" cy="72325"/>
            </a:xfrm>
            <a:custGeom>
              <a:avLst/>
              <a:gdLst/>
              <a:ahLst/>
              <a:cxnLst/>
              <a:rect l="l" t="t" r="r" b="b"/>
              <a:pathLst>
                <a:path w="5343" h="2893" extrusionOk="0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583900" y="1317513"/>
              <a:ext cx="50700" cy="48400"/>
            </a:xfrm>
            <a:custGeom>
              <a:avLst/>
              <a:gdLst/>
              <a:ahLst/>
              <a:cxnLst/>
              <a:rect l="l" t="t" r="r" b="b"/>
              <a:pathLst>
                <a:path w="2028" h="1936" extrusionOk="0">
                  <a:moveTo>
                    <a:pt x="1631" y="1"/>
                  </a:moveTo>
                  <a:cubicBezTo>
                    <a:pt x="1631" y="1"/>
                    <a:pt x="1047" y="1204"/>
                    <a:pt x="524" y="1489"/>
                  </a:cubicBezTo>
                  <a:cubicBezTo>
                    <a:pt x="0" y="1774"/>
                    <a:pt x="886" y="1936"/>
                    <a:pt x="886" y="1936"/>
                  </a:cubicBezTo>
                  <a:cubicBezTo>
                    <a:pt x="886" y="1936"/>
                    <a:pt x="1771" y="1343"/>
                    <a:pt x="1900" y="779"/>
                  </a:cubicBezTo>
                  <a:cubicBezTo>
                    <a:pt x="2027" y="215"/>
                    <a:pt x="1631" y="1"/>
                    <a:pt x="1631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06450" y="1308738"/>
              <a:ext cx="48150" cy="47900"/>
            </a:xfrm>
            <a:custGeom>
              <a:avLst/>
              <a:gdLst/>
              <a:ahLst/>
              <a:cxnLst/>
              <a:rect l="l" t="t" r="r" b="b"/>
              <a:pathLst>
                <a:path w="1926" h="1916" extrusionOk="0">
                  <a:moveTo>
                    <a:pt x="1104" y="0"/>
                  </a:moveTo>
                  <a:cubicBezTo>
                    <a:pt x="581" y="0"/>
                    <a:pt x="0" y="1403"/>
                    <a:pt x="0" y="1403"/>
                  </a:cubicBezTo>
                  <a:lnTo>
                    <a:pt x="729" y="1915"/>
                  </a:lnTo>
                  <a:cubicBezTo>
                    <a:pt x="729" y="1915"/>
                    <a:pt x="1926" y="713"/>
                    <a:pt x="1343" y="113"/>
                  </a:cubicBezTo>
                  <a:cubicBezTo>
                    <a:pt x="1266" y="35"/>
                    <a:pt x="1186" y="0"/>
                    <a:pt x="1104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77400" y="1520563"/>
              <a:ext cx="24525" cy="21100"/>
            </a:xfrm>
            <a:custGeom>
              <a:avLst/>
              <a:gdLst/>
              <a:ahLst/>
              <a:cxnLst/>
              <a:rect l="l" t="t" r="r" b="b"/>
              <a:pathLst>
                <a:path w="981" h="844" extrusionOk="0">
                  <a:moveTo>
                    <a:pt x="731" y="1"/>
                  </a:moveTo>
                  <a:cubicBezTo>
                    <a:pt x="724" y="1"/>
                    <a:pt x="717" y="3"/>
                    <a:pt x="711" y="9"/>
                  </a:cubicBezTo>
                  <a:cubicBezTo>
                    <a:pt x="622" y="97"/>
                    <a:pt x="527" y="119"/>
                    <a:pt x="452" y="119"/>
                  </a:cubicBezTo>
                  <a:cubicBezTo>
                    <a:pt x="380" y="119"/>
                    <a:pt x="326" y="99"/>
                    <a:pt x="308" y="99"/>
                  </a:cubicBezTo>
                  <a:cubicBezTo>
                    <a:pt x="296" y="99"/>
                    <a:pt x="301" y="108"/>
                    <a:pt x="330" y="138"/>
                  </a:cubicBezTo>
                  <a:cubicBezTo>
                    <a:pt x="536" y="359"/>
                    <a:pt x="114" y="505"/>
                    <a:pt x="62" y="594"/>
                  </a:cubicBezTo>
                  <a:cubicBezTo>
                    <a:pt x="18" y="670"/>
                    <a:pt x="0" y="819"/>
                    <a:pt x="136" y="840"/>
                  </a:cubicBezTo>
                  <a:cubicBezTo>
                    <a:pt x="152" y="843"/>
                    <a:pt x="169" y="844"/>
                    <a:pt x="187" y="844"/>
                  </a:cubicBezTo>
                  <a:cubicBezTo>
                    <a:pt x="463" y="844"/>
                    <a:pt x="938" y="572"/>
                    <a:pt x="962" y="379"/>
                  </a:cubicBezTo>
                  <a:cubicBezTo>
                    <a:pt x="980" y="241"/>
                    <a:pt x="808" y="1"/>
                    <a:pt x="73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610075" y="1377388"/>
              <a:ext cx="88275" cy="151875"/>
            </a:xfrm>
            <a:custGeom>
              <a:avLst/>
              <a:gdLst/>
              <a:ahLst/>
              <a:cxnLst/>
              <a:rect l="l" t="t" r="r" b="b"/>
              <a:pathLst>
                <a:path w="3531" h="6075" extrusionOk="0">
                  <a:moveTo>
                    <a:pt x="1462" y="1"/>
                  </a:moveTo>
                  <a:lnTo>
                    <a:pt x="0" y="836"/>
                  </a:lnTo>
                  <a:cubicBezTo>
                    <a:pt x="0" y="836"/>
                    <a:pt x="435" y="2148"/>
                    <a:pt x="643" y="2708"/>
                  </a:cubicBezTo>
                  <a:cubicBezTo>
                    <a:pt x="643" y="2708"/>
                    <a:pt x="648" y="2723"/>
                    <a:pt x="657" y="2742"/>
                  </a:cubicBezTo>
                  <a:cubicBezTo>
                    <a:pt x="666" y="2765"/>
                    <a:pt x="673" y="2788"/>
                    <a:pt x="682" y="2807"/>
                  </a:cubicBezTo>
                  <a:cubicBezTo>
                    <a:pt x="788" y="3089"/>
                    <a:pt x="979" y="3643"/>
                    <a:pt x="1087" y="3815"/>
                  </a:cubicBezTo>
                  <a:cubicBezTo>
                    <a:pt x="1274" y="4115"/>
                    <a:pt x="2971" y="6075"/>
                    <a:pt x="2971" y="6075"/>
                  </a:cubicBezTo>
                  <a:cubicBezTo>
                    <a:pt x="2971" y="6075"/>
                    <a:pt x="2975" y="6075"/>
                    <a:pt x="2983" y="6075"/>
                  </a:cubicBezTo>
                  <a:cubicBezTo>
                    <a:pt x="3047" y="6075"/>
                    <a:pt x="3357" y="6057"/>
                    <a:pt x="3531" y="5717"/>
                  </a:cubicBezTo>
                  <a:cubicBezTo>
                    <a:pt x="3531" y="5717"/>
                    <a:pt x="2839" y="3636"/>
                    <a:pt x="2108" y="3079"/>
                  </a:cubicBezTo>
                  <a:cubicBezTo>
                    <a:pt x="2108" y="3079"/>
                    <a:pt x="1788" y="731"/>
                    <a:pt x="14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73400" y="1535113"/>
              <a:ext cx="28650" cy="17275"/>
            </a:xfrm>
            <a:custGeom>
              <a:avLst/>
              <a:gdLst/>
              <a:ahLst/>
              <a:cxnLst/>
              <a:rect l="l" t="t" r="r" b="b"/>
              <a:pathLst>
                <a:path w="1146" h="691" extrusionOk="0">
                  <a:moveTo>
                    <a:pt x="641" y="1"/>
                  </a:moveTo>
                  <a:cubicBezTo>
                    <a:pt x="635" y="1"/>
                    <a:pt x="636" y="14"/>
                    <a:pt x="642" y="48"/>
                  </a:cubicBezTo>
                  <a:cubicBezTo>
                    <a:pt x="698" y="344"/>
                    <a:pt x="264" y="243"/>
                    <a:pt x="171" y="290"/>
                  </a:cubicBezTo>
                  <a:cubicBezTo>
                    <a:pt x="94" y="332"/>
                    <a:pt x="0" y="448"/>
                    <a:pt x="104" y="538"/>
                  </a:cubicBezTo>
                  <a:cubicBezTo>
                    <a:pt x="218" y="636"/>
                    <a:pt x="462" y="690"/>
                    <a:pt x="678" y="690"/>
                  </a:cubicBezTo>
                  <a:cubicBezTo>
                    <a:pt x="844" y="690"/>
                    <a:pt x="993" y="658"/>
                    <a:pt x="1051" y="588"/>
                  </a:cubicBezTo>
                  <a:cubicBezTo>
                    <a:pt x="1146" y="474"/>
                    <a:pt x="1117" y="140"/>
                    <a:pt x="1041" y="140"/>
                  </a:cubicBezTo>
                  <a:cubicBezTo>
                    <a:pt x="1039" y="140"/>
                    <a:pt x="1037" y="141"/>
                    <a:pt x="1035" y="141"/>
                  </a:cubicBezTo>
                  <a:cubicBezTo>
                    <a:pt x="1004" y="148"/>
                    <a:pt x="975" y="151"/>
                    <a:pt x="948" y="151"/>
                  </a:cubicBezTo>
                  <a:cubicBezTo>
                    <a:pt x="753" y="151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575825" y="1389613"/>
              <a:ext cx="57350" cy="152775"/>
            </a:xfrm>
            <a:custGeom>
              <a:avLst/>
              <a:gdLst/>
              <a:ahLst/>
              <a:cxnLst/>
              <a:rect l="l" t="t" r="r" b="b"/>
              <a:pathLst>
                <a:path w="2294" h="6111" extrusionOk="0">
                  <a:moveTo>
                    <a:pt x="675" y="0"/>
                  </a:moveTo>
                  <a:cubicBezTo>
                    <a:pt x="675" y="0"/>
                    <a:pt x="341" y="1342"/>
                    <a:pt x="219" y="1927"/>
                  </a:cubicBezTo>
                  <a:cubicBezTo>
                    <a:pt x="219" y="1927"/>
                    <a:pt x="215" y="1941"/>
                    <a:pt x="211" y="1963"/>
                  </a:cubicBezTo>
                  <a:cubicBezTo>
                    <a:pt x="206" y="1986"/>
                    <a:pt x="202" y="2010"/>
                    <a:pt x="198" y="2030"/>
                  </a:cubicBezTo>
                  <a:cubicBezTo>
                    <a:pt x="140" y="2326"/>
                    <a:pt x="5" y="2896"/>
                    <a:pt x="4" y="3099"/>
                  </a:cubicBezTo>
                  <a:cubicBezTo>
                    <a:pt x="1" y="3452"/>
                    <a:pt x="391" y="6016"/>
                    <a:pt x="391" y="6016"/>
                  </a:cubicBezTo>
                  <a:cubicBezTo>
                    <a:pt x="391" y="6016"/>
                    <a:pt x="520" y="6110"/>
                    <a:pt x="715" y="6110"/>
                  </a:cubicBezTo>
                  <a:cubicBezTo>
                    <a:pt x="814" y="6110"/>
                    <a:pt x="931" y="6086"/>
                    <a:pt x="1055" y="6012"/>
                  </a:cubicBezTo>
                  <a:cubicBezTo>
                    <a:pt x="1055" y="6012"/>
                    <a:pt x="1581" y="3882"/>
                    <a:pt x="1261" y="3022"/>
                  </a:cubicBezTo>
                  <a:cubicBezTo>
                    <a:pt x="1260" y="3022"/>
                    <a:pt x="2181" y="827"/>
                    <a:pt x="2293" y="36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589275" y="1308738"/>
              <a:ext cx="64100" cy="87150"/>
            </a:xfrm>
            <a:custGeom>
              <a:avLst/>
              <a:gdLst/>
              <a:ahLst/>
              <a:cxnLst/>
              <a:rect l="l" t="t" r="r" b="b"/>
              <a:pathLst>
                <a:path w="2564" h="3486" extrusionOk="0">
                  <a:moveTo>
                    <a:pt x="1563" y="0"/>
                  </a:moveTo>
                  <a:cubicBezTo>
                    <a:pt x="1288" y="0"/>
                    <a:pt x="978" y="69"/>
                    <a:pt x="723" y="122"/>
                  </a:cubicBezTo>
                  <a:cubicBezTo>
                    <a:pt x="343" y="201"/>
                    <a:pt x="127" y="439"/>
                    <a:pt x="147" y="1389"/>
                  </a:cubicBezTo>
                  <a:cubicBezTo>
                    <a:pt x="155" y="1805"/>
                    <a:pt x="1" y="2823"/>
                    <a:pt x="187" y="3302"/>
                  </a:cubicBezTo>
                  <a:cubicBezTo>
                    <a:pt x="187" y="3302"/>
                    <a:pt x="484" y="3485"/>
                    <a:pt x="1047" y="3485"/>
                  </a:cubicBezTo>
                  <a:cubicBezTo>
                    <a:pt x="1402" y="3485"/>
                    <a:pt x="1861" y="3413"/>
                    <a:pt x="2418" y="3176"/>
                  </a:cubicBezTo>
                  <a:cubicBezTo>
                    <a:pt x="2418" y="3176"/>
                    <a:pt x="2418" y="3176"/>
                    <a:pt x="2418" y="3176"/>
                  </a:cubicBezTo>
                  <a:cubicBezTo>
                    <a:pt x="2418" y="3176"/>
                    <a:pt x="2564" y="1792"/>
                    <a:pt x="2257" y="444"/>
                  </a:cubicBezTo>
                  <a:cubicBezTo>
                    <a:pt x="2178" y="100"/>
                    <a:pt x="1896" y="0"/>
                    <a:pt x="156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553375" y="1321388"/>
              <a:ext cx="53475" cy="43725"/>
            </a:xfrm>
            <a:custGeom>
              <a:avLst/>
              <a:gdLst/>
              <a:ahLst/>
              <a:cxnLst/>
              <a:rect l="l" t="t" r="r" b="b"/>
              <a:pathLst>
                <a:path w="2139" h="1749" extrusionOk="0">
                  <a:moveTo>
                    <a:pt x="1760" y="0"/>
                  </a:moveTo>
                  <a:cubicBezTo>
                    <a:pt x="1760" y="0"/>
                    <a:pt x="1090" y="1078"/>
                    <a:pt x="545" y="1302"/>
                  </a:cubicBezTo>
                  <a:cubicBezTo>
                    <a:pt x="1" y="1527"/>
                    <a:pt x="872" y="1748"/>
                    <a:pt x="872" y="1748"/>
                  </a:cubicBezTo>
                  <a:cubicBezTo>
                    <a:pt x="872" y="1748"/>
                    <a:pt x="1799" y="1265"/>
                    <a:pt x="1970" y="748"/>
                  </a:cubicBezTo>
                  <a:cubicBezTo>
                    <a:pt x="2139" y="233"/>
                    <a:pt x="1760" y="0"/>
                    <a:pt x="1760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577200" y="1313913"/>
              <a:ext cx="49300" cy="44025"/>
            </a:xfrm>
            <a:custGeom>
              <a:avLst/>
              <a:gdLst/>
              <a:ahLst/>
              <a:cxnLst/>
              <a:rect l="l" t="t" r="r" b="b"/>
              <a:pathLst>
                <a:path w="1972" h="1761" extrusionOk="0">
                  <a:moveTo>
                    <a:pt x="1183" y="0"/>
                  </a:moveTo>
                  <a:cubicBezTo>
                    <a:pt x="664" y="0"/>
                    <a:pt x="2" y="1223"/>
                    <a:pt x="1" y="1223"/>
                  </a:cubicBezTo>
                  <a:lnTo>
                    <a:pt x="687" y="1760"/>
                  </a:lnTo>
                  <a:cubicBezTo>
                    <a:pt x="687" y="1760"/>
                    <a:pt x="1972" y="732"/>
                    <a:pt x="1437" y="125"/>
                  </a:cubicBezTo>
                  <a:cubicBezTo>
                    <a:pt x="1359" y="38"/>
                    <a:pt x="1273" y="0"/>
                    <a:pt x="1183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533425" y="1320363"/>
              <a:ext cx="26475" cy="23925"/>
            </a:xfrm>
            <a:custGeom>
              <a:avLst/>
              <a:gdLst/>
              <a:ahLst/>
              <a:cxnLst/>
              <a:rect l="l" t="t" r="r" b="b"/>
              <a:pathLst>
                <a:path w="1059" h="957" extrusionOk="0">
                  <a:moveTo>
                    <a:pt x="190" y="1"/>
                  </a:moveTo>
                  <a:cubicBezTo>
                    <a:pt x="180" y="1"/>
                    <a:pt x="170" y="3"/>
                    <a:pt x="158" y="8"/>
                  </a:cubicBezTo>
                  <a:cubicBezTo>
                    <a:pt x="134" y="21"/>
                    <a:pt x="114" y="17"/>
                    <a:pt x="89" y="19"/>
                  </a:cubicBezTo>
                  <a:cubicBezTo>
                    <a:pt x="77" y="21"/>
                    <a:pt x="64" y="23"/>
                    <a:pt x="57" y="32"/>
                  </a:cubicBezTo>
                  <a:cubicBezTo>
                    <a:pt x="52" y="36"/>
                    <a:pt x="49" y="41"/>
                    <a:pt x="47" y="47"/>
                  </a:cubicBezTo>
                  <a:cubicBezTo>
                    <a:pt x="41" y="57"/>
                    <a:pt x="33" y="67"/>
                    <a:pt x="23" y="75"/>
                  </a:cubicBezTo>
                  <a:cubicBezTo>
                    <a:pt x="17" y="80"/>
                    <a:pt x="10" y="85"/>
                    <a:pt x="6" y="91"/>
                  </a:cubicBezTo>
                  <a:cubicBezTo>
                    <a:pt x="1" y="101"/>
                    <a:pt x="1" y="112"/>
                    <a:pt x="3" y="122"/>
                  </a:cubicBezTo>
                  <a:cubicBezTo>
                    <a:pt x="12" y="148"/>
                    <a:pt x="20" y="173"/>
                    <a:pt x="32" y="198"/>
                  </a:cubicBezTo>
                  <a:cubicBezTo>
                    <a:pt x="44" y="226"/>
                    <a:pt x="53" y="258"/>
                    <a:pt x="69" y="285"/>
                  </a:cubicBezTo>
                  <a:cubicBezTo>
                    <a:pt x="82" y="308"/>
                    <a:pt x="98" y="327"/>
                    <a:pt x="110" y="349"/>
                  </a:cubicBezTo>
                  <a:cubicBezTo>
                    <a:pt x="166" y="452"/>
                    <a:pt x="319" y="652"/>
                    <a:pt x="326" y="658"/>
                  </a:cubicBezTo>
                  <a:cubicBezTo>
                    <a:pt x="380" y="725"/>
                    <a:pt x="539" y="876"/>
                    <a:pt x="602" y="923"/>
                  </a:cubicBezTo>
                  <a:cubicBezTo>
                    <a:pt x="642" y="951"/>
                    <a:pt x="812" y="957"/>
                    <a:pt x="933" y="957"/>
                  </a:cubicBezTo>
                  <a:cubicBezTo>
                    <a:pt x="1004" y="957"/>
                    <a:pt x="1058" y="955"/>
                    <a:pt x="1058" y="955"/>
                  </a:cubicBezTo>
                  <a:cubicBezTo>
                    <a:pt x="1039" y="955"/>
                    <a:pt x="975" y="863"/>
                    <a:pt x="964" y="851"/>
                  </a:cubicBezTo>
                  <a:cubicBezTo>
                    <a:pt x="860" y="737"/>
                    <a:pt x="738" y="640"/>
                    <a:pt x="663" y="504"/>
                  </a:cubicBezTo>
                  <a:cubicBezTo>
                    <a:pt x="627" y="441"/>
                    <a:pt x="603" y="368"/>
                    <a:pt x="603" y="295"/>
                  </a:cubicBezTo>
                  <a:cubicBezTo>
                    <a:pt x="603" y="252"/>
                    <a:pt x="612" y="209"/>
                    <a:pt x="622" y="168"/>
                  </a:cubicBezTo>
                  <a:cubicBezTo>
                    <a:pt x="625" y="152"/>
                    <a:pt x="628" y="132"/>
                    <a:pt x="616" y="121"/>
                  </a:cubicBezTo>
                  <a:cubicBezTo>
                    <a:pt x="611" y="118"/>
                    <a:pt x="606" y="116"/>
                    <a:pt x="600" y="116"/>
                  </a:cubicBezTo>
                  <a:cubicBezTo>
                    <a:pt x="592" y="116"/>
                    <a:pt x="583" y="120"/>
                    <a:pt x="576" y="125"/>
                  </a:cubicBezTo>
                  <a:cubicBezTo>
                    <a:pt x="546" y="146"/>
                    <a:pt x="537" y="187"/>
                    <a:pt x="520" y="219"/>
                  </a:cubicBezTo>
                  <a:cubicBezTo>
                    <a:pt x="509" y="239"/>
                    <a:pt x="488" y="273"/>
                    <a:pt x="463" y="280"/>
                  </a:cubicBezTo>
                  <a:cubicBezTo>
                    <a:pt x="461" y="280"/>
                    <a:pt x="458" y="281"/>
                    <a:pt x="456" y="281"/>
                  </a:cubicBezTo>
                  <a:cubicBezTo>
                    <a:pt x="434" y="281"/>
                    <a:pt x="411" y="263"/>
                    <a:pt x="397" y="250"/>
                  </a:cubicBezTo>
                  <a:cubicBezTo>
                    <a:pt x="347" y="203"/>
                    <a:pt x="309" y="145"/>
                    <a:pt x="274" y="86"/>
                  </a:cubicBezTo>
                  <a:cubicBezTo>
                    <a:pt x="251" y="48"/>
                    <a:pt x="232" y="1"/>
                    <a:pt x="1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541575" y="1335613"/>
              <a:ext cx="36750" cy="30575"/>
            </a:xfrm>
            <a:custGeom>
              <a:avLst/>
              <a:gdLst/>
              <a:ahLst/>
              <a:cxnLst/>
              <a:rect l="l" t="t" r="r" b="b"/>
              <a:pathLst>
                <a:path w="1470" h="1223" extrusionOk="0">
                  <a:moveTo>
                    <a:pt x="335" y="1"/>
                  </a:moveTo>
                  <a:lnTo>
                    <a:pt x="0" y="48"/>
                  </a:lnTo>
                  <a:cubicBezTo>
                    <a:pt x="0" y="48"/>
                    <a:pt x="687" y="991"/>
                    <a:pt x="1076" y="1184"/>
                  </a:cubicBezTo>
                  <a:cubicBezTo>
                    <a:pt x="1132" y="1211"/>
                    <a:pt x="1180" y="1223"/>
                    <a:pt x="1221" y="1223"/>
                  </a:cubicBezTo>
                  <a:cubicBezTo>
                    <a:pt x="1468" y="1223"/>
                    <a:pt x="1468" y="797"/>
                    <a:pt x="1469" y="797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11600" y="1308088"/>
              <a:ext cx="19550" cy="7750"/>
            </a:xfrm>
            <a:custGeom>
              <a:avLst/>
              <a:gdLst/>
              <a:ahLst/>
              <a:cxnLst/>
              <a:rect l="l" t="t" r="r" b="b"/>
              <a:pathLst>
                <a:path w="782" h="310" extrusionOk="0">
                  <a:moveTo>
                    <a:pt x="390" y="1"/>
                  </a:moveTo>
                  <a:cubicBezTo>
                    <a:pt x="176" y="1"/>
                    <a:pt x="1" y="70"/>
                    <a:pt x="1" y="155"/>
                  </a:cubicBezTo>
                  <a:cubicBezTo>
                    <a:pt x="1" y="241"/>
                    <a:pt x="176" y="309"/>
                    <a:pt x="390" y="309"/>
                  </a:cubicBezTo>
                  <a:cubicBezTo>
                    <a:pt x="606" y="309"/>
                    <a:pt x="781" y="241"/>
                    <a:pt x="781" y="155"/>
                  </a:cubicBezTo>
                  <a:cubicBezTo>
                    <a:pt x="781" y="70"/>
                    <a:pt x="606" y="1"/>
                    <a:pt x="3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611675" y="1297838"/>
              <a:ext cx="19475" cy="17125"/>
            </a:xfrm>
            <a:custGeom>
              <a:avLst/>
              <a:gdLst/>
              <a:ahLst/>
              <a:cxnLst/>
              <a:rect l="l" t="t" r="r" b="b"/>
              <a:pathLst>
                <a:path w="779" h="685" extrusionOk="0">
                  <a:moveTo>
                    <a:pt x="696" y="1"/>
                  </a:moveTo>
                  <a:lnTo>
                    <a:pt x="66" y="113"/>
                  </a:lnTo>
                  <a:cubicBezTo>
                    <a:pt x="66" y="113"/>
                    <a:pt x="216" y="289"/>
                    <a:pt x="1" y="550"/>
                  </a:cubicBezTo>
                  <a:cubicBezTo>
                    <a:pt x="1" y="550"/>
                    <a:pt x="225" y="684"/>
                    <a:pt x="455" y="684"/>
                  </a:cubicBezTo>
                  <a:cubicBezTo>
                    <a:pt x="571" y="684"/>
                    <a:pt x="688" y="650"/>
                    <a:pt x="778" y="548"/>
                  </a:cubicBezTo>
                  <a:cubicBezTo>
                    <a:pt x="778" y="548"/>
                    <a:pt x="631" y="326"/>
                    <a:pt x="696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603950" y="1268763"/>
              <a:ext cx="32925" cy="33275"/>
            </a:xfrm>
            <a:custGeom>
              <a:avLst/>
              <a:gdLst/>
              <a:ahLst/>
              <a:cxnLst/>
              <a:rect l="l" t="t" r="r" b="b"/>
              <a:pathLst>
                <a:path w="1317" h="1331" extrusionOk="0">
                  <a:moveTo>
                    <a:pt x="184" y="0"/>
                  </a:moveTo>
                  <a:cubicBezTo>
                    <a:pt x="172" y="0"/>
                    <a:pt x="161" y="2"/>
                    <a:pt x="151" y="5"/>
                  </a:cubicBezTo>
                  <a:cubicBezTo>
                    <a:pt x="151" y="5"/>
                    <a:pt x="32" y="324"/>
                    <a:pt x="17" y="664"/>
                  </a:cubicBezTo>
                  <a:cubicBezTo>
                    <a:pt x="1" y="1067"/>
                    <a:pt x="90" y="1330"/>
                    <a:pt x="443" y="1330"/>
                  </a:cubicBezTo>
                  <a:cubicBezTo>
                    <a:pt x="527" y="1330"/>
                    <a:pt x="626" y="1315"/>
                    <a:pt x="743" y="1283"/>
                  </a:cubicBezTo>
                  <a:cubicBezTo>
                    <a:pt x="1316" y="1128"/>
                    <a:pt x="502" y="0"/>
                    <a:pt x="184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7614050" y="1301088"/>
              <a:ext cx="9700" cy="1600"/>
            </a:xfrm>
            <a:custGeom>
              <a:avLst/>
              <a:gdLst/>
              <a:ahLst/>
              <a:cxnLst/>
              <a:rect l="l" t="t" r="r" b="b"/>
              <a:pathLst>
                <a:path w="388" h="64" extrusionOk="0">
                  <a:moveTo>
                    <a:pt x="295" y="1"/>
                  </a:moveTo>
                  <a:cubicBezTo>
                    <a:pt x="187" y="32"/>
                    <a:pt x="0" y="35"/>
                    <a:pt x="0" y="35"/>
                  </a:cubicBezTo>
                  <a:cubicBezTo>
                    <a:pt x="60" y="57"/>
                    <a:pt x="125" y="64"/>
                    <a:pt x="184" y="64"/>
                  </a:cubicBezTo>
                  <a:cubicBezTo>
                    <a:pt x="295" y="64"/>
                    <a:pt x="387" y="38"/>
                    <a:pt x="386" y="37"/>
                  </a:cubicBezTo>
                  <a:cubicBezTo>
                    <a:pt x="355" y="20"/>
                    <a:pt x="295" y="1"/>
                    <a:pt x="295" y="1"/>
                  </a:cubicBezTo>
                  <a:close/>
                </a:path>
              </a:pathLst>
            </a:custGeom>
            <a:solidFill>
              <a:srgbClr val="602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605225" y="1260913"/>
              <a:ext cx="35325" cy="41350"/>
            </a:xfrm>
            <a:custGeom>
              <a:avLst/>
              <a:gdLst/>
              <a:ahLst/>
              <a:cxnLst/>
              <a:rect l="l" t="t" r="r" b="b"/>
              <a:pathLst>
                <a:path w="1413" h="1654" extrusionOk="0">
                  <a:moveTo>
                    <a:pt x="581" y="0"/>
                  </a:moveTo>
                  <a:cubicBezTo>
                    <a:pt x="273" y="0"/>
                    <a:pt x="50" y="152"/>
                    <a:pt x="13" y="353"/>
                  </a:cubicBezTo>
                  <a:cubicBezTo>
                    <a:pt x="1" y="428"/>
                    <a:pt x="18" y="439"/>
                    <a:pt x="149" y="508"/>
                  </a:cubicBezTo>
                  <a:cubicBezTo>
                    <a:pt x="280" y="576"/>
                    <a:pt x="53" y="894"/>
                    <a:pt x="353" y="1051"/>
                  </a:cubicBezTo>
                  <a:cubicBezTo>
                    <a:pt x="488" y="1120"/>
                    <a:pt x="466" y="1597"/>
                    <a:pt x="739" y="1646"/>
                  </a:cubicBezTo>
                  <a:cubicBezTo>
                    <a:pt x="768" y="1651"/>
                    <a:pt x="796" y="1654"/>
                    <a:pt x="823" y="1654"/>
                  </a:cubicBezTo>
                  <a:cubicBezTo>
                    <a:pt x="1064" y="1654"/>
                    <a:pt x="1217" y="1443"/>
                    <a:pt x="1328" y="827"/>
                  </a:cubicBezTo>
                  <a:cubicBezTo>
                    <a:pt x="1413" y="348"/>
                    <a:pt x="1242" y="118"/>
                    <a:pt x="794" y="23"/>
                  </a:cubicBezTo>
                  <a:cubicBezTo>
                    <a:pt x="719" y="8"/>
                    <a:pt x="648" y="0"/>
                    <a:pt x="58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611675" y="1283238"/>
              <a:ext cx="9625" cy="9500"/>
            </a:xfrm>
            <a:custGeom>
              <a:avLst/>
              <a:gdLst/>
              <a:ahLst/>
              <a:cxnLst/>
              <a:rect l="l" t="t" r="r" b="b"/>
              <a:pathLst>
                <a:path w="385" h="380" extrusionOk="0">
                  <a:moveTo>
                    <a:pt x="215" y="0"/>
                  </a:moveTo>
                  <a:cubicBezTo>
                    <a:pt x="103" y="0"/>
                    <a:pt x="1" y="236"/>
                    <a:pt x="1" y="236"/>
                  </a:cubicBezTo>
                  <a:lnTo>
                    <a:pt x="157" y="380"/>
                  </a:lnTo>
                  <a:cubicBezTo>
                    <a:pt x="157" y="380"/>
                    <a:pt x="384" y="144"/>
                    <a:pt x="288" y="39"/>
                  </a:cubicBezTo>
                  <a:cubicBezTo>
                    <a:pt x="264" y="12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591400" y="1384138"/>
              <a:ext cx="59975" cy="12700"/>
            </a:xfrm>
            <a:custGeom>
              <a:avLst/>
              <a:gdLst/>
              <a:ahLst/>
              <a:cxnLst/>
              <a:rect l="l" t="t" r="r" b="b"/>
              <a:pathLst>
                <a:path w="2399" h="508" extrusionOk="0">
                  <a:moveTo>
                    <a:pt x="2334" y="1"/>
                  </a:moveTo>
                  <a:cubicBezTo>
                    <a:pt x="2334" y="1"/>
                    <a:pt x="1752" y="224"/>
                    <a:pt x="937" y="224"/>
                  </a:cubicBezTo>
                  <a:cubicBezTo>
                    <a:pt x="656" y="224"/>
                    <a:pt x="347" y="198"/>
                    <a:pt x="25" y="126"/>
                  </a:cubicBezTo>
                  <a:lnTo>
                    <a:pt x="1" y="411"/>
                  </a:lnTo>
                  <a:cubicBezTo>
                    <a:pt x="1" y="411"/>
                    <a:pt x="472" y="508"/>
                    <a:pt x="1049" y="508"/>
                  </a:cubicBezTo>
                  <a:cubicBezTo>
                    <a:pt x="1492" y="508"/>
                    <a:pt x="1997" y="451"/>
                    <a:pt x="2398" y="248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608300" y="1388388"/>
              <a:ext cx="5425" cy="10400"/>
            </a:xfrm>
            <a:custGeom>
              <a:avLst/>
              <a:gdLst/>
              <a:ahLst/>
              <a:cxnLst/>
              <a:rect l="l" t="t" r="r" b="b"/>
              <a:pathLst>
                <a:path w="217" h="416" extrusionOk="0">
                  <a:moveTo>
                    <a:pt x="55" y="1"/>
                  </a:moveTo>
                  <a:lnTo>
                    <a:pt x="1" y="415"/>
                  </a:lnTo>
                  <a:lnTo>
                    <a:pt x="217" y="41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632550" y="1386413"/>
              <a:ext cx="6450" cy="11125"/>
            </a:xfrm>
            <a:custGeom>
              <a:avLst/>
              <a:gdLst/>
              <a:ahLst/>
              <a:cxnLst/>
              <a:rect l="l" t="t" r="r" b="b"/>
              <a:pathLst>
                <a:path w="258" h="445" extrusionOk="0">
                  <a:moveTo>
                    <a:pt x="96" y="1"/>
                  </a:moveTo>
                  <a:lnTo>
                    <a:pt x="0" y="32"/>
                  </a:lnTo>
                  <a:lnTo>
                    <a:pt x="64" y="445"/>
                  </a:lnTo>
                  <a:lnTo>
                    <a:pt x="257" y="38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587225" y="1398163"/>
              <a:ext cx="17425" cy="17975"/>
            </a:xfrm>
            <a:custGeom>
              <a:avLst/>
              <a:gdLst/>
              <a:ahLst/>
              <a:cxnLst/>
              <a:rect l="l" t="t" r="r" b="b"/>
              <a:pathLst>
                <a:path w="697" h="719" extrusionOk="0">
                  <a:moveTo>
                    <a:pt x="652" y="1"/>
                  </a:moveTo>
                  <a:cubicBezTo>
                    <a:pt x="638" y="1"/>
                    <a:pt x="622" y="8"/>
                    <a:pt x="616" y="25"/>
                  </a:cubicBezTo>
                  <a:cubicBezTo>
                    <a:pt x="551" y="198"/>
                    <a:pt x="368" y="642"/>
                    <a:pt x="133" y="642"/>
                  </a:cubicBezTo>
                  <a:cubicBezTo>
                    <a:pt x="109" y="642"/>
                    <a:pt x="84" y="637"/>
                    <a:pt x="59" y="627"/>
                  </a:cubicBezTo>
                  <a:cubicBezTo>
                    <a:pt x="54" y="625"/>
                    <a:pt x="50" y="624"/>
                    <a:pt x="46" y="624"/>
                  </a:cubicBezTo>
                  <a:cubicBezTo>
                    <a:pt x="12" y="624"/>
                    <a:pt x="1" y="682"/>
                    <a:pt x="40" y="698"/>
                  </a:cubicBezTo>
                  <a:cubicBezTo>
                    <a:pt x="74" y="712"/>
                    <a:pt x="106" y="718"/>
                    <a:pt x="138" y="718"/>
                  </a:cubicBezTo>
                  <a:cubicBezTo>
                    <a:pt x="412" y="718"/>
                    <a:pt x="611" y="247"/>
                    <a:pt x="686" y="45"/>
                  </a:cubicBezTo>
                  <a:cubicBezTo>
                    <a:pt x="697" y="18"/>
                    <a:pt x="675" y="1"/>
                    <a:pt x="65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620075" y="1409313"/>
              <a:ext cx="8250" cy="22375"/>
            </a:xfrm>
            <a:custGeom>
              <a:avLst/>
              <a:gdLst/>
              <a:ahLst/>
              <a:cxnLst/>
              <a:rect l="l" t="t" r="r" b="b"/>
              <a:pathLst>
                <a:path w="330" h="895" extrusionOk="0">
                  <a:moveTo>
                    <a:pt x="256" y="0"/>
                  </a:moveTo>
                  <a:cubicBezTo>
                    <a:pt x="241" y="0"/>
                    <a:pt x="228" y="9"/>
                    <a:pt x="231" y="28"/>
                  </a:cubicBezTo>
                  <a:cubicBezTo>
                    <a:pt x="269" y="314"/>
                    <a:pt x="168" y="614"/>
                    <a:pt x="15" y="851"/>
                  </a:cubicBezTo>
                  <a:cubicBezTo>
                    <a:pt x="1" y="874"/>
                    <a:pt x="21" y="895"/>
                    <a:pt x="42" y="895"/>
                  </a:cubicBezTo>
                  <a:cubicBezTo>
                    <a:pt x="51" y="895"/>
                    <a:pt x="60" y="890"/>
                    <a:pt x="66" y="881"/>
                  </a:cubicBezTo>
                  <a:cubicBezTo>
                    <a:pt x="223" y="635"/>
                    <a:pt x="329" y="324"/>
                    <a:pt x="289" y="28"/>
                  </a:cubicBezTo>
                  <a:cubicBezTo>
                    <a:pt x="287" y="10"/>
                    <a:pt x="271" y="0"/>
                    <a:pt x="25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6" name="Google Shape;286;p32"/>
          <p:cNvSpPr/>
          <p:nvPr/>
        </p:nvSpPr>
        <p:spPr>
          <a:xfrm>
            <a:off x="7219972" y="-3"/>
            <a:ext cx="2231402" cy="2067512"/>
          </a:xfrm>
          <a:custGeom>
            <a:avLst/>
            <a:gdLst/>
            <a:ahLst/>
            <a:cxnLst/>
            <a:rect l="l" t="t" r="r" b="b"/>
            <a:pathLst>
              <a:path w="123027" h="113991" extrusionOk="0">
                <a:moveTo>
                  <a:pt x="0" y="0"/>
                </a:moveTo>
                <a:cubicBezTo>
                  <a:pt x="3186" y="14886"/>
                  <a:pt x="3766" y="72055"/>
                  <a:pt x="19115" y="89316"/>
                </a:cubicBezTo>
                <a:cubicBezTo>
                  <a:pt x="34465" y="106577"/>
                  <a:pt x="76111" y="99974"/>
                  <a:pt x="92097" y="103565"/>
                </a:cubicBezTo>
                <a:cubicBezTo>
                  <a:pt x="108084" y="107156"/>
                  <a:pt x="109879" y="109125"/>
                  <a:pt x="115034" y="110863"/>
                </a:cubicBezTo>
                <a:cubicBezTo>
                  <a:pt x="120189" y="112601"/>
                  <a:pt x="121695" y="113470"/>
                  <a:pt x="123027" y="11399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" name="Google Shape;287;p32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32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32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0" name="Google Shape;290;p32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91" name="Google Shape;291;p32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4" name="Google Shape;294;p32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32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32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7" name="Google Shape;297;p32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98" name="Google Shape;298;p32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700" y="2647254"/>
            <a:ext cx="9048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>
            <a:off x="2234975" y="3241875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34"/>
          <p:cNvSpPr/>
          <p:nvPr/>
        </p:nvSpPr>
        <p:spPr>
          <a:xfrm>
            <a:off x="6027850" y="3241875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34"/>
          <p:cNvSpPr/>
          <p:nvPr/>
        </p:nvSpPr>
        <p:spPr>
          <a:xfrm>
            <a:off x="2234975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34"/>
          <p:cNvSpPr/>
          <p:nvPr/>
        </p:nvSpPr>
        <p:spPr>
          <a:xfrm>
            <a:off x="6027850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34"/>
          <p:cNvSpPr/>
          <p:nvPr/>
        </p:nvSpPr>
        <p:spPr>
          <a:xfrm>
            <a:off x="6178325" y="413775"/>
            <a:ext cx="1469700" cy="10368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34"/>
          <p:cNvSpPr/>
          <p:nvPr/>
        </p:nvSpPr>
        <p:spPr>
          <a:xfrm>
            <a:off x="1269925" y="3241875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34"/>
          <p:cNvSpPr/>
          <p:nvPr/>
        </p:nvSpPr>
        <p:spPr>
          <a:xfrm>
            <a:off x="503487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34"/>
          <p:cNvSpPr/>
          <p:nvPr/>
        </p:nvSpPr>
        <p:spPr>
          <a:xfrm>
            <a:off x="5055500" y="3241875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34"/>
          <p:cNvSpPr/>
          <p:nvPr/>
        </p:nvSpPr>
        <p:spPr>
          <a:xfrm>
            <a:off x="126992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34"/>
          <p:cNvSpPr txBox="1">
            <a:spLocks noGrp="1"/>
          </p:cNvSpPr>
          <p:nvPr>
            <p:ph type="title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 idx="2"/>
          </p:nvPr>
        </p:nvSpPr>
        <p:spPr>
          <a:xfrm>
            <a:off x="2339250" y="1716025"/>
            <a:ext cx="16653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vs. solution</a:t>
            </a:r>
            <a:endParaRPr dirty="0"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360" name="Google Shape;360;p34"/>
          <p:cNvSpPr txBox="1">
            <a:spLocks noGrp="1"/>
          </p:cNvSpPr>
          <p:nvPr>
            <p:ph type="title" idx="4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sp>
        <p:nvSpPr>
          <p:cNvPr id="361" name="Google Shape;361;p34"/>
          <p:cNvSpPr txBox="1">
            <a:spLocks noGrp="1"/>
          </p:cNvSpPr>
          <p:nvPr>
            <p:ph type="title" idx="5"/>
          </p:nvPr>
        </p:nvSpPr>
        <p:spPr>
          <a:xfrm>
            <a:off x="6191476" y="1716025"/>
            <a:ext cx="1577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product</a:t>
            </a:r>
            <a:endParaRPr lang="en-GB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 idx="7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364" name="Google Shape;364;p34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&amp; competition</a:t>
            </a:r>
            <a:endParaRPr lang="en-GB"/>
          </a:p>
        </p:txBody>
      </p:sp>
      <p:sp>
        <p:nvSpPr>
          <p:cNvPr id="366" name="Google Shape;366;p34"/>
          <p:cNvSpPr txBox="1">
            <a:spLocks noGrp="1"/>
          </p:cNvSpPr>
          <p:nvPr>
            <p:ph type="title" idx="13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 idx="14"/>
          </p:nvPr>
        </p:nvSpPr>
        <p:spPr>
          <a:xfrm>
            <a:off x="6178328" y="3284450"/>
            <a:ext cx="1577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business model</a:t>
            </a:r>
            <a:endParaRPr lang="en-GB"/>
          </a:p>
        </p:txBody>
      </p:sp>
      <p:sp>
        <p:nvSpPr>
          <p:cNvPr id="377" name="Google Shape;377;p34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" name="Google Shape;378;p34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34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0" name="Google Shape;380;p34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381" name="Google Shape;381;p34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4" name="Google Shape;384;p34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5" name="Google Shape;385;p34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34">
            <a:hlinkClick r:id="rId1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7" name="Google Shape;387;p34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388" name="Google Shape;388;p34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4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4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737" y="516462"/>
            <a:ext cx="9048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/>
          <p:nvPr/>
        </p:nvSpPr>
        <p:spPr>
          <a:xfrm>
            <a:off x="1152113" y="575950"/>
            <a:ext cx="1244700" cy="1200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35"/>
          <p:cNvSpPr/>
          <p:nvPr/>
        </p:nvSpPr>
        <p:spPr>
          <a:xfrm>
            <a:off x="1124350" y="1947350"/>
            <a:ext cx="5607300" cy="843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35"/>
          <p:cNvSpPr txBox="1">
            <a:spLocks noGrp="1"/>
          </p:cNvSpPr>
          <p:nvPr>
            <p:ph type="title" idx="2"/>
          </p:nvPr>
        </p:nvSpPr>
        <p:spPr>
          <a:xfrm>
            <a:off x="1136338" y="1917950"/>
            <a:ext cx="55053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vs. solution</a:t>
            </a:r>
            <a:endParaRPr lang="en-GB"/>
          </a:p>
        </p:txBody>
      </p:sp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294763" y="539500"/>
            <a:ext cx="8901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400" name="Google Shape;400;p35"/>
          <p:cNvSpPr/>
          <p:nvPr/>
        </p:nvSpPr>
        <p:spPr>
          <a:xfrm rot="1532696">
            <a:off x="5252530" y="917351"/>
            <a:ext cx="4648906" cy="1739068"/>
          </a:xfrm>
          <a:custGeom>
            <a:avLst/>
            <a:gdLst/>
            <a:ahLst/>
            <a:cxnLst/>
            <a:rect l="l" t="t" r="r" b="b"/>
            <a:pathLst>
              <a:path w="303397" h="104955" extrusionOk="0">
                <a:moveTo>
                  <a:pt x="0" y="0"/>
                </a:moveTo>
                <a:cubicBezTo>
                  <a:pt x="4866" y="4518"/>
                  <a:pt x="13091" y="24212"/>
                  <a:pt x="29193" y="27108"/>
                </a:cubicBezTo>
                <a:cubicBezTo>
                  <a:pt x="45296" y="30004"/>
                  <a:pt x="78833" y="15524"/>
                  <a:pt x="96615" y="17377"/>
                </a:cubicBezTo>
                <a:cubicBezTo>
                  <a:pt x="114397" y="19231"/>
                  <a:pt x="118857" y="35681"/>
                  <a:pt x="135886" y="38229"/>
                </a:cubicBezTo>
                <a:cubicBezTo>
                  <a:pt x="152915" y="40778"/>
                  <a:pt x="184889" y="26644"/>
                  <a:pt x="198790" y="32668"/>
                </a:cubicBezTo>
                <a:cubicBezTo>
                  <a:pt x="212691" y="38692"/>
                  <a:pt x="212054" y="66031"/>
                  <a:pt x="219294" y="74372"/>
                </a:cubicBezTo>
                <a:cubicBezTo>
                  <a:pt x="226534" y="82713"/>
                  <a:pt x="233659" y="78601"/>
                  <a:pt x="242231" y="82713"/>
                </a:cubicBezTo>
                <a:cubicBezTo>
                  <a:pt x="250804" y="86826"/>
                  <a:pt x="260535" y="95340"/>
                  <a:pt x="270729" y="99047"/>
                </a:cubicBezTo>
                <a:cubicBezTo>
                  <a:pt x="280923" y="102754"/>
                  <a:pt x="297952" y="103970"/>
                  <a:pt x="303397" y="1049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1" name="Google Shape;401;p35"/>
          <p:cNvSpPr/>
          <p:nvPr/>
        </p:nvSpPr>
        <p:spPr>
          <a:xfrm>
            <a:off x="7690546" y="960965"/>
            <a:ext cx="1790665" cy="612484"/>
          </a:xfrm>
          <a:custGeom>
            <a:avLst/>
            <a:gdLst/>
            <a:ahLst/>
            <a:cxnLst/>
            <a:rect l="l" t="t" r="r" b="b"/>
            <a:pathLst>
              <a:path w="108083" h="36969" extrusionOk="0">
                <a:moveTo>
                  <a:pt x="0" y="36969"/>
                </a:moveTo>
                <a:cubicBezTo>
                  <a:pt x="4228" y="31640"/>
                  <a:pt x="9615" y="11078"/>
                  <a:pt x="25370" y="4996"/>
                </a:cubicBezTo>
                <a:cubicBezTo>
                  <a:pt x="41125" y="-1086"/>
                  <a:pt x="80744" y="1289"/>
                  <a:pt x="94529" y="478"/>
                </a:cubicBezTo>
                <a:cubicBezTo>
                  <a:pt x="108315" y="-333"/>
                  <a:pt x="105824" y="189"/>
                  <a:pt x="108083" y="13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p35"/>
          <p:cNvSpPr/>
          <p:nvPr/>
        </p:nvSpPr>
        <p:spPr>
          <a:xfrm>
            <a:off x="4385225" y="3015132"/>
            <a:ext cx="4045500" cy="15843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3" name="Google Shape;403;p35"/>
          <p:cNvGrpSpPr/>
          <p:nvPr/>
        </p:nvGrpSpPr>
        <p:grpSpPr>
          <a:xfrm>
            <a:off x="4720329" y="3149542"/>
            <a:ext cx="3375142" cy="1315224"/>
            <a:chOff x="4720329" y="3149542"/>
            <a:chExt cx="3375142" cy="1315224"/>
          </a:xfrm>
        </p:grpSpPr>
        <p:sp>
          <p:nvSpPr>
            <p:cNvPr id="404" name="Google Shape;404;p35"/>
            <p:cNvSpPr/>
            <p:nvPr/>
          </p:nvSpPr>
          <p:spPr>
            <a:xfrm>
              <a:off x="5101869" y="4012970"/>
              <a:ext cx="865884" cy="412845"/>
            </a:xfrm>
            <a:custGeom>
              <a:avLst/>
              <a:gdLst/>
              <a:ahLst/>
              <a:cxnLst/>
              <a:rect l="l" t="t" r="r" b="b"/>
              <a:pathLst>
                <a:path w="12137" h="5787" extrusionOk="0">
                  <a:moveTo>
                    <a:pt x="5775" y="1"/>
                  </a:moveTo>
                  <a:cubicBezTo>
                    <a:pt x="4600" y="1"/>
                    <a:pt x="3630" y="904"/>
                    <a:pt x="3482" y="2072"/>
                  </a:cubicBezTo>
                  <a:cubicBezTo>
                    <a:pt x="3463" y="2071"/>
                    <a:pt x="3445" y="2069"/>
                    <a:pt x="3427" y="2069"/>
                  </a:cubicBezTo>
                  <a:cubicBezTo>
                    <a:pt x="1981" y="2069"/>
                    <a:pt x="809" y="3275"/>
                    <a:pt x="809" y="4765"/>
                  </a:cubicBezTo>
                  <a:cubicBezTo>
                    <a:pt x="809" y="4859"/>
                    <a:pt x="814" y="4955"/>
                    <a:pt x="823" y="5047"/>
                  </a:cubicBezTo>
                  <a:cubicBezTo>
                    <a:pt x="439" y="5128"/>
                    <a:pt x="128" y="5413"/>
                    <a:pt x="0" y="5786"/>
                  </a:cubicBezTo>
                  <a:lnTo>
                    <a:pt x="12037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6" y="3954"/>
                    <a:pt x="11322" y="3005"/>
                    <a:pt x="10257" y="2826"/>
                  </a:cubicBezTo>
                  <a:cubicBezTo>
                    <a:pt x="10257" y="2814"/>
                    <a:pt x="10258" y="2803"/>
                    <a:pt x="10258" y="2793"/>
                  </a:cubicBezTo>
                  <a:cubicBezTo>
                    <a:pt x="10258" y="2051"/>
                    <a:pt x="9674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2" y="790"/>
                    <a:pt x="6874" y="1"/>
                    <a:pt x="5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796095" y="4158361"/>
              <a:ext cx="561394" cy="267525"/>
            </a:xfrm>
            <a:custGeom>
              <a:avLst/>
              <a:gdLst/>
              <a:ahLst/>
              <a:cxnLst/>
              <a:rect l="l" t="t" r="r" b="b"/>
              <a:pathLst>
                <a:path w="7869" h="3750" extrusionOk="0">
                  <a:moveTo>
                    <a:pt x="3743" y="0"/>
                  </a:moveTo>
                  <a:cubicBezTo>
                    <a:pt x="2981" y="0"/>
                    <a:pt x="2353" y="586"/>
                    <a:pt x="2256" y="1343"/>
                  </a:cubicBezTo>
                  <a:cubicBezTo>
                    <a:pt x="2245" y="1343"/>
                    <a:pt x="2231" y="1341"/>
                    <a:pt x="2220" y="1341"/>
                  </a:cubicBezTo>
                  <a:cubicBezTo>
                    <a:pt x="1283" y="1341"/>
                    <a:pt x="523" y="2124"/>
                    <a:pt x="523" y="3088"/>
                  </a:cubicBezTo>
                  <a:cubicBezTo>
                    <a:pt x="523" y="3150"/>
                    <a:pt x="526" y="3211"/>
                    <a:pt x="533" y="3271"/>
                  </a:cubicBezTo>
                  <a:cubicBezTo>
                    <a:pt x="284" y="3323"/>
                    <a:pt x="83" y="3508"/>
                    <a:pt x="0" y="3749"/>
                  </a:cubicBezTo>
                  <a:lnTo>
                    <a:pt x="7803" y="3749"/>
                  </a:lnTo>
                  <a:cubicBezTo>
                    <a:pt x="7845" y="3609"/>
                    <a:pt x="7869" y="3460"/>
                    <a:pt x="7869" y="3306"/>
                  </a:cubicBezTo>
                  <a:cubicBezTo>
                    <a:pt x="7869" y="2561"/>
                    <a:pt x="7341" y="1946"/>
                    <a:pt x="6649" y="1830"/>
                  </a:cubicBezTo>
                  <a:cubicBezTo>
                    <a:pt x="6649" y="1822"/>
                    <a:pt x="6650" y="1816"/>
                    <a:pt x="6650" y="1809"/>
                  </a:cubicBezTo>
                  <a:cubicBezTo>
                    <a:pt x="6650" y="1328"/>
                    <a:pt x="6272" y="938"/>
                    <a:pt x="5805" y="938"/>
                  </a:cubicBezTo>
                  <a:cubicBezTo>
                    <a:pt x="5569" y="938"/>
                    <a:pt x="5357" y="1037"/>
                    <a:pt x="5204" y="1196"/>
                  </a:cubicBezTo>
                  <a:cubicBezTo>
                    <a:pt x="5050" y="510"/>
                    <a:pt x="4455" y="0"/>
                    <a:pt x="3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720329" y="4211581"/>
              <a:ext cx="449386" cy="214305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5" y="1"/>
                    <a:pt x="1882" y="469"/>
                    <a:pt x="1807" y="1076"/>
                  </a:cubicBezTo>
                  <a:cubicBezTo>
                    <a:pt x="1796" y="1076"/>
                    <a:pt x="1787" y="1075"/>
                    <a:pt x="1778" y="1075"/>
                  </a:cubicBezTo>
                  <a:cubicBezTo>
                    <a:pt x="1027" y="1075"/>
                    <a:pt x="419" y="1701"/>
                    <a:pt x="419" y="2473"/>
                  </a:cubicBezTo>
                  <a:cubicBezTo>
                    <a:pt x="419" y="2522"/>
                    <a:pt x="422" y="2572"/>
                    <a:pt x="428" y="2620"/>
                  </a:cubicBezTo>
                  <a:cubicBezTo>
                    <a:pt x="227" y="2661"/>
                    <a:pt x="67" y="2808"/>
                    <a:pt x="0" y="3003"/>
                  </a:cubicBezTo>
                  <a:lnTo>
                    <a:pt x="6246" y="3003"/>
                  </a:lnTo>
                  <a:cubicBezTo>
                    <a:pt x="6279" y="2891"/>
                    <a:pt x="6298" y="2771"/>
                    <a:pt x="6298" y="2648"/>
                  </a:cubicBezTo>
                  <a:cubicBezTo>
                    <a:pt x="6297" y="2051"/>
                    <a:pt x="5874" y="1559"/>
                    <a:pt x="5321" y="1466"/>
                  </a:cubicBezTo>
                  <a:cubicBezTo>
                    <a:pt x="5321" y="1460"/>
                    <a:pt x="5322" y="1454"/>
                    <a:pt x="5322" y="1449"/>
                  </a:cubicBezTo>
                  <a:cubicBezTo>
                    <a:pt x="5322" y="1064"/>
                    <a:pt x="5019" y="752"/>
                    <a:pt x="4645" y="752"/>
                  </a:cubicBezTo>
                  <a:cubicBezTo>
                    <a:pt x="4458" y="752"/>
                    <a:pt x="4288" y="831"/>
                    <a:pt x="4165" y="958"/>
                  </a:cubicBezTo>
                  <a:cubicBezTo>
                    <a:pt x="4042" y="410"/>
                    <a:pt x="3566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7064073" y="4180691"/>
              <a:ext cx="130485" cy="246694"/>
            </a:xfrm>
            <a:custGeom>
              <a:avLst/>
              <a:gdLst/>
              <a:ahLst/>
              <a:cxnLst/>
              <a:rect l="l" t="t" r="r" b="b"/>
              <a:pathLst>
                <a:path w="1829" h="3458" extrusionOk="0">
                  <a:moveTo>
                    <a:pt x="28" y="0"/>
                  </a:moveTo>
                  <a:cubicBezTo>
                    <a:pt x="12" y="0"/>
                    <a:pt x="0" y="13"/>
                    <a:pt x="0" y="27"/>
                  </a:cubicBezTo>
                  <a:lnTo>
                    <a:pt x="0" y="3430"/>
                  </a:lnTo>
                  <a:cubicBezTo>
                    <a:pt x="0" y="3446"/>
                    <a:pt x="13" y="3457"/>
                    <a:pt x="28" y="3457"/>
                  </a:cubicBezTo>
                  <a:lnTo>
                    <a:pt x="1802" y="3457"/>
                  </a:lnTo>
                  <a:cubicBezTo>
                    <a:pt x="1817" y="3457"/>
                    <a:pt x="1828" y="3444"/>
                    <a:pt x="1829" y="3430"/>
                  </a:cubicBezTo>
                  <a:lnTo>
                    <a:pt x="1829" y="27"/>
                  </a:lnTo>
                  <a:cubicBezTo>
                    <a:pt x="1829" y="12"/>
                    <a:pt x="1817" y="0"/>
                    <a:pt x="1802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7852835" y="4180691"/>
              <a:ext cx="130557" cy="246694"/>
            </a:xfrm>
            <a:custGeom>
              <a:avLst/>
              <a:gdLst/>
              <a:ahLst/>
              <a:cxnLst/>
              <a:rect l="l" t="t" r="r" b="b"/>
              <a:pathLst>
                <a:path w="1830" h="3458" extrusionOk="0">
                  <a:moveTo>
                    <a:pt x="28" y="0"/>
                  </a:moveTo>
                  <a:cubicBezTo>
                    <a:pt x="12" y="0"/>
                    <a:pt x="1" y="13"/>
                    <a:pt x="1" y="27"/>
                  </a:cubicBezTo>
                  <a:lnTo>
                    <a:pt x="1" y="3430"/>
                  </a:lnTo>
                  <a:cubicBezTo>
                    <a:pt x="1" y="3446"/>
                    <a:pt x="14" y="3457"/>
                    <a:pt x="28" y="3457"/>
                  </a:cubicBezTo>
                  <a:lnTo>
                    <a:pt x="1803" y="3457"/>
                  </a:lnTo>
                  <a:cubicBezTo>
                    <a:pt x="1816" y="3457"/>
                    <a:pt x="1829" y="3444"/>
                    <a:pt x="1830" y="3430"/>
                  </a:cubicBezTo>
                  <a:lnTo>
                    <a:pt x="1830" y="27"/>
                  </a:lnTo>
                  <a:cubicBezTo>
                    <a:pt x="1830" y="12"/>
                    <a:pt x="1816" y="0"/>
                    <a:pt x="1803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7098389" y="3699431"/>
              <a:ext cx="869879" cy="295633"/>
            </a:xfrm>
            <a:custGeom>
              <a:avLst/>
              <a:gdLst/>
              <a:ahLst/>
              <a:cxnLst/>
              <a:rect l="l" t="t" r="r" b="b"/>
              <a:pathLst>
                <a:path w="12193" h="4144" extrusionOk="0">
                  <a:moveTo>
                    <a:pt x="3028" y="1"/>
                  </a:moveTo>
                  <a:cubicBezTo>
                    <a:pt x="2041" y="1"/>
                    <a:pt x="1171" y="581"/>
                    <a:pt x="893" y="1426"/>
                  </a:cubicBezTo>
                  <a:lnTo>
                    <a:pt x="0" y="4144"/>
                  </a:lnTo>
                  <a:lnTo>
                    <a:pt x="12192" y="4144"/>
                  </a:lnTo>
                  <a:lnTo>
                    <a:pt x="11299" y="1426"/>
                  </a:lnTo>
                  <a:cubicBezTo>
                    <a:pt x="11021" y="581"/>
                    <a:pt x="10152" y="1"/>
                    <a:pt x="9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7149184" y="3749155"/>
              <a:ext cx="768216" cy="280224"/>
            </a:xfrm>
            <a:custGeom>
              <a:avLst/>
              <a:gdLst/>
              <a:ahLst/>
              <a:cxnLst/>
              <a:rect l="l" t="t" r="r" b="b"/>
              <a:pathLst>
                <a:path w="10768" h="3928" extrusionOk="0">
                  <a:moveTo>
                    <a:pt x="2045" y="0"/>
                  </a:moveTo>
                  <a:cubicBezTo>
                    <a:pt x="1545" y="0"/>
                    <a:pt x="1107" y="315"/>
                    <a:pt x="967" y="773"/>
                  </a:cubicBezTo>
                  <a:lnTo>
                    <a:pt x="0" y="3928"/>
                  </a:lnTo>
                  <a:lnTo>
                    <a:pt x="10768" y="3928"/>
                  </a:lnTo>
                  <a:lnTo>
                    <a:pt x="9802" y="773"/>
                  </a:lnTo>
                  <a:cubicBezTo>
                    <a:pt x="9663" y="316"/>
                    <a:pt x="9223" y="0"/>
                    <a:pt x="87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008354" y="3979084"/>
              <a:ext cx="1048592" cy="316892"/>
            </a:xfrm>
            <a:custGeom>
              <a:avLst/>
              <a:gdLst/>
              <a:ahLst/>
              <a:cxnLst/>
              <a:rect l="l" t="t" r="r" b="b"/>
              <a:pathLst>
                <a:path w="14698" h="4442" extrusionOk="0">
                  <a:moveTo>
                    <a:pt x="1784" y="1"/>
                  </a:moveTo>
                  <a:cubicBezTo>
                    <a:pt x="893" y="1"/>
                    <a:pt x="169" y="716"/>
                    <a:pt x="169" y="1601"/>
                  </a:cubicBezTo>
                  <a:lnTo>
                    <a:pt x="0" y="4442"/>
                  </a:lnTo>
                  <a:lnTo>
                    <a:pt x="14697" y="4442"/>
                  </a:lnTo>
                  <a:lnTo>
                    <a:pt x="14524" y="1601"/>
                  </a:lnTo>
                  <a:cubicBezTo>
                    <a:pt x="14524" y="717"/>
                    <a:pt x="13802" y="1"/>
                    <a:pt x="12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285520" y="4204732"/>
              <a:ext cx="515806" cy="84253"/>
            </a:xfrm>
            <a:custGeom>
              <a:avLst/>
              <a:gdLst/>
              <a:ahLst/>
              <a:cxnLst/>
              <a:rect l="l" t="t" r="r" b="b"/>
              <a:pathLst>
                <a:path w="7230" h="1181" extrusionOk="0">
                  <a:moveTo>
                    <a:pt x="1890" y="0"/>
                  </a:moveTo>
                  <a:cubicBezTo>
                    <a:pt x="1343" y="0"/>
                    <a:pt x="825" y="237"/>
                    <a:pt x="467" y="646"/>
                  </a:cubicBezTo>
                  <a:lnTo>
                    <a:pt x="0" y="1180"/>
                  </a:lnTo>
                  <a:lnTo>
                    <a:pt x="7230" y="1180"/>
                  </a:lnTo>
                  <a:lnTo>
                    <a:pt x="6536" y="520"/>
                  </a:lnTo>
                  <a:cubicBezTo>
                    <a:pt x="6186" y="187"/>
                    <a:pt x="5718" y="0"/>
                    <a:pt x="5234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033467" y="3979084"/>
              <a:ext cx="997868" cy="163583"/>
            </a:xfrm>
            <a:custGeom>
              <a:avLst/>
              <a:gdLst/>
              <a:ahLst/>
              <a:cxnLst/>
              <a:rect l="l" t="t" r="r" b="b"/>
              <a:pathLst>
                <a:path w="13987" h="2293" extrusionOk="0">
                  <a:moveTo>
                    <a:pt x="1433" y="1"/>
                  </a:moveTo>
                  <a:cubicBezTo>
                    <a:pt x="810" y="1"/>
                    <a:pt x="270" y="352"/>
                    <a:pt x="1" y="865"/>
                  </a:cubicBezTo>
                  <a:cubicBezTo>
                    <a:pt x="208" y="823"/>
                    <a:pt x="740" y="735"/>
                    <a:pt x="1341" y="735"/>
                  </a:cubicBezTo>
                  <a:cubicBezTo>
                    <a:pt x="2081" y="735"/>
                    <a:pt x="2926" y="869"/>
                    <a:pt x="3398" y="1391"/>
                  </a:cubicBezTo>
                  <a:cubicBezTo>
                    <a:pt x="3934" y="1983"/>
                    <a:pt x="5481" y="2293"/>
                    <a:pt x="7032" y="2293"/>
                  </a:cubicBezTo>
                  <a:cubicBezTo>
                    <a:pt x="8538" y="2293"/>
                    <a:pt x="10048" y="2001"/>
                    <a:pt x="10641" y="1391"/>
                  </a:cubicBezTo>
                  <a:cubicBezTo>
                    <a:pt x="11142" y="876"/>
                    <a:pt x="12012" y="746"/>
                    <a:pt x="12758" y="746"/>
                  </a:cubicBezTo>
                  <a:cubicBezTo>
                    <a:pt x="13293" y="746"/>
                    <a:pt x="13763" y="813"/>
                    <a:pt x="13986" y="854"/>
                  </a:cubicBezTo>
                  <a:cubicBezTo>
                    <a:pt x="13718" y="348"/>
                    <a:pt x="13180" y="1"/>
                    <a:pt x="125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7062789" y="4059627"/>
              <a:ext cx="199474" cy="110292"/>
            </a:xfrm>
            <a:custGeom>
              <a:avLst/>
              <a:gdLst/>
              <a:ahLst/>
              <a:cxnLst/>
              <a:rect l="l" t="t" r="r" b="b"/>
              <a:pathLst>
                <a:path w="2796" h="1546" extrusionOk="0">
                  <a:moveTo>
                    <a:pt x="906" y="1"/>
                  </a:moveTo>
                  <a:cubicBezTo>
                    <a:pt x="610" y="1"/>
                    <a:pt x="469" y="259"/>
                    <a:pt x="469" y="259"/>
                  </a:cubicBezTo>
                  <a:cubicBezTo>
                    <a:pt x="0" y="1147"/>
                    <a:pt x="1101" y="1418"/>
                    <a:pt x="1625" y="1515"/>
                  </a:cubicBezTo>
                  <a:cubicBezTo>
                    <a:pt x="1736" y="1535"/>
                    <a:pt x="1851" y="1546"/>
                    <a:pt x="1964" y="1546"/>
                  </a:cubicBezTo>
                  <a:cubicBezTo>
                    <a:pt x="2384" y="1546"/>
                    <a:pt x="2771" y="1396"/>
                    <a:pt x="2781" y="1009"/>
                  </a:cubicBezTo>
                  <a:cubicBezTo>
                    <a:pt x="2796" y="518"/>
                    <a:pt x="1488" y="150"/>
                    <a:pt x="1075" y="27"/>
                  </a:cubicBezTo>
                  <a:cubicBezTo>
                    <a:pt x="1014" y="9"/>
                    <a:pt x="958" y="1"/>
                    <a:pt x="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7794121" y="4059627"/>
              <a:ext cx="199402" cy="110292"/>
            </a:xfrm>
            <a:custGeom>
              <a:avLst/>
              <a:gdLst/>
              <a:ahLst/>
              <a:cxnLst/>
              <a:rect l="l" t="t" r="r" b="b"/>
              <a:pathLst>
                <a:path w="2795" h="1546" extrusionOk="0">
                  <a:moveTo>
                    <a:pt x="1890" y="1"/>
                  </a:moveTo>
                  <a:cubicBezTo>
                    <a:pt x="1839" y="1"/>
                    <a:pt x="1783" y="9"/>
                    <a:pt x="1722" y="27"/>
                  </a:cubicBezTo>
                  <a:cubicBezTo>
                    <a:pt x="1309" y="150"/>
                    <a:pt x="0" y="518"/>
                    <a:pt x="15" y="1009"/>
                  </a:cubicBezTo>
                  <a:cubicBezTo>
                    <a:pt x="26" y="1396"/>
                    <a:pt x="413" y="1546"/>
                    <a:pt x="832" y="1546"/>
                  </a:cubicBezTo>
                  <a:cubicBezTo>
                    <a:pt x="945" y="1546"/>
                    <a:pt x="1060" y="1535"/>
                    <a:pt x="1171" y="1515"/>
                  </a:cubicBezTo>
                  <a:cubicBezTo>
                    <a:pt x="1694" y="1418"/>
                    <a:pt x="2795" y="1147"/>
                    <a:pt x="2327" y="259"/>
                  </a:cubicBezTo>
                  <a:cubicBezTo>
                    <a:pt x="2327" y="259"/>
                    <a:pt x="2187" y="1"/>
                    <a:pt x="18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6989520" y="4223923"/>
              <a:ext cx="1085476" cy="95952"/>
            </a:xfrm>
            <a:custGeom>
              <a:avLst/>
              <a:gdLst/>
              <a:ahLst/>
              <a:cxnLst/>
              <a:rect l="l" t="t" r="r" b="b"/>
              <a:pathLst>
                <a:path w="15215" h="1345" extrusionOk="0">
                  <a:moveTo>
                    <a:pt x="511" y="1"/>
                  </a:moveTo>
                  <a:cubicBezTo>
                    <a:pt x="230" y="1"/>
                    <a:pt x="1" y="228"/>
                    <a:pt x="1" y="507"/>
                  </a:cubicBezTo>
                  <a:lnTo>
                    <a:pt x="1" y="840"/>
                  </a:lnTo>
                  <a:cubicBezTo>
                    <a:pt x="1" y="1116"/>
                    <a:pt x="230" y="1345"/>
                    <a:pt x="511" y="1345"/>
                  </a:cubicBezTo>
                  <a:lnTo>
                    <a:pt x="14703" y="1345"/>
                  </a:lnTo>
                  <a:cubicBezTo>
                    <a:pt x="14984" y="1345"/>
                    <a:pt x="15213" y="1116"/>
                    <a:pt x="15214" y="840"/>
                  </a:cubicBezTo>
                  <a:lnTo>
                    <a:pt x="15214" y="507"/>
                  </a:lnTo>
                  <a:cubicBezTo>
                    <a:pt x="15214" y="229"/>
                    <a:pt x="14985" y="1"/>
                    <a:pt x="14704" y="1"/>
                  </a:cubicBezTo>
                  <a:lnTo>
                    <a:pt x="12178" y="1"/>
                  </a:lnTo>
                  <a:lnTo>
                    <a:pt x="10542" y="675"/>
                  </a:lnTo>
                  <a:lnTo>
                    <a:pt x="4785" y="675"/>
                  </a:lnTo>
                  <a:lnTo>
                    <a:pt x="33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7030042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lnTo>
                    <a:pt x="0" y="583"/>
                  </a:lnTo>
                  <a:cubicBezTo>
                    <a:pt x="0" y="588"/>
                    <a:pt x="4" y="592"/>
                    <a:pt x="9" y="592"/>
                  </a:cubicBezTo>
                  <a:lnTo>
                    <a:pt x="2773" y="592"/>
                  </a:lnTo>
                  <a:cubicBezTo>
                    <a:pt x="2778" y="592"/>
                    <a:pt x="2782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8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7843133" y="4250746"/>
              <a:ext cx="198475" cy="42305"/>
            </a:xfrm>
            <a:custGeom>
              <a:avLst/>
              <a:gdLst/>
              <a:ahLst/>
              <a:cxnLst/>
              <a:rect l="l" t="t" r="r" b="b"/>
              <a:pathLst>
                <a:path w="2782" h="593" extrusionOk="0">
                  <a:moveTo>
                    <a:pt x="10" y="0"/>
                  </a:moveTo>
                  <a:cubicBezTo>
                    <a:pt x="5" y="0"/>
                    <a:pt x="1" y="4"/>
                    <a:pt x="1" y="9"/>
                  </a:cubicBezTo>
                  <a:lnTo>
                    <a:pt x="1" y="583"/>
                  </a:lnTo>
                  <a:cubicBezTo>
                    <a:pt x="1" y="588"/>
                    <a:pt x="5" y="592"/>
                    <a:pt x="10" y="592"/>
                  </a:cubicBezTo>
                  <a:lnTo>
                    <a:pt x="2773" y="592"/>
                  </a:lnTo>
                  <a:cubicBezTo>
                    <a:pt x="2776" y="592"/>
                    <a:pt x="2781" y="588"/>
                    <a:pt x="2782" y="583"/>
                  </a:cubicBezTo>
                  <a:lnTo>
                    <a:pt x="2782" y="9"/>
                  </a:lnTo>
                  <a:cubicBezTo>
                    <a:pt x="2782" y="4"/>
                    <a:pt x="2777" y="0"/>
                    <a:pt x="277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7935664" y="3883131"/>
              <a:ext cx="159807" cy="90102"/>
            </a:xfrm>
            <a:custGeom>
              <a:avLst/>
              <a:gdLst/>
              <a:ahLst/>
              <a:cxnLst/>
              <a:rect l="l" t="t" r="r" b="b"/>
              <a:pathLst>
                <a:path w="2240" h="1263" extrusionOk="0">
                  <a:moveTo>
                    <a:pt x="1326" y="0"/>
                  </a:moveTo>
                  <a:cubicBezTo>
                    <a:pt x="646" y="0"/>
                    <a:pt x="858" y="151"/>
                    <a:pt x="535" y="350"/>
                  </a:cubicBezTo>
                  <a:cubicBezTo>
                    <a:pt x="422" y="419"/>
                    <a:pt x="325" y="442"/>
                    <a:pt x="246" y="442"/>
                  </a:cubicBezTo>
                  <a:cubicBezTo>
                    <a:pt x="88" y="442"/>
                    <a:pt x="1" y="350"/>
                    <a:pt x="1" y="350"/>
                  </a:cubicBezTo>
                  <a:lnTo>
                    <a:pt x="1" y="350"/>
                  </a:lnTo>
                  <a:lnTo>
                    <a:pt x="212" y="797"/>
                  </a:lnTo>
                  <a:cubicBezTo>
                    <a:pt x="233" y="783"/>
                    <a:pt x="258" y="777"/>
                    <a:pt x="287" y="777"/>
                  </a:cubicBezTo>
                  <a:cubicBezTo>
                    <a:pt x="417" y="777"/>
                    <a:pt x="609" y="906"/>
                    <a:pt x="664" y="989"/>
                  </a:cubicBezTo>
                  <a:cubicBezTo>
                    <a:pt x="800" y="1199"/>
                    <a:pt x="1023" y="1220"/>
                    <a:pt x="1153" y="1238"/>
                  </a:cubicBezTo>
                  <a:cubicBezTo>
                    <a:pt x="1274" y="1255"/>
                    <a:pt x="1381" y="1263"/>
                    <a:pt x="1475" y="1263"/>
                  </a:cubicBezTo>
                  <a:cubicBezTo>
                    <a:pt x="2028" y="1263"/>
                    <a:pt x="2144" y="994"/>
                    <a:pt x="2170" y="753"/>
                  </a:cubicBezTo>
                  <a:cubicBezTo>
                    <a:pt x="2195" y="526"/>
                    <a:pt x="2239" y="17"/>
                    <a:pt x="1432" y="1"/>
                  </a:cubicBezTo>
                  <a:cubicBezTo>
                    <a:pt x="1394" y="0"/>
                    <a:pt x="1359" y="0"/>
                    <a:pt x="1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6973539" y="3883131"/>
              <a:ext cx="159736" cy="90102"/>
            </a:xfrm>
            <a:custGeom>
              <a:avLst/>
              <a:gdLst/>
              <a:ahLst/>
              <a:cxnLst/>
              <a:rect l="l" t="t" r="r" b="b"/>
              <a:pathLst>
                <a:path w="2239" h="1263" extrusionOk="0">
                  <a:moveTo>
                    <a:pt x="913" y="0"/>
                  </a:moveTo>
                  <a:cubicBezTo>
                    <a:pt x="880" y="0"/>
                    <a:pt x="845" y="0"/>
                    <a:pt x="808" y="1"/>
                  </a:cubicBezTo>
                  <a:cubicBezTo>
                    <a:pt x="1" y="17"/>
                    <a:pt x="45" y="526"/>
                    <a:pt x="69" y="753"/>
                  </a:cubicBezTo>
                  <a:cubicBezTo>
                    <a:pt x="96" y="994"/>
                    <a:pt x="213" y="1263"/>
                    <a:pt x="765" y="1263"/>
                  </a:cubicBezTo>
                  <a:cubicBezTo>
                    <a:pt x="859" y="1263"/>
                    <a:pt x="966" y="1255"/>
                    <a:pt x="1087" y="1238"/>
                  </a:cubicBezTo>
                  <a:cubicBezTo>
                    <a:pt x="1216" y="1220"/>
                    <a:pt x="1439" y="1199"/>
                    <a:pt x="1575" y="989"/>
                  </a:cubicBezTo>
                  <a:cubicBezTo>
                    <a:pt x="1630" y="906"/>
                    <a:pt x="1823" y="777"/>
                    <a:pt x="1953" y="777"/>
                  </a:cubicBezTo>
                  <a:cubicBezTo>
                    <a:pt x="1982" y="777"/>
                    <a:pt x="2008" y="783"/>
                    <a:pt x="2028" y="797"/>
                  </a:cubicBezTo>
                  <a:lnTo>
                    <a:pt x="2238" y="350"/>
                  </a:lnTo>
                  <a:lnTo>
                    <a:pt x="2238" y="350"/>
                  </a:lnTo>
                  <a:cubicBezTo>
                    <a:pt x="2238" y="350"/>
                    <a:pt x="2152" y="442"/>
                    <a:pt x="1994" y="442"/>
                  </a:cubicBezTo>
                  <a:cubicBezTo>
                    <a:pt x="1915" y="442"/>
                    <a:pt x="1818" y="419"/>
                    <a:pt x="1704" y="350"/>
                  </a:cubicBezTo>
                  <a:cubicBezTo>
                    <a:pt x="1381" y="151"/>
                    <a:pt x="1593" y="0"/>
                    <a:pt x="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6661059" y="3771270"/>
              <a:ext cx="83257" cy="658682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0"/>
                  </a:moveTo>
                  <a:lnTo>
                    <a:pt x="0" y="9232"/>
                  </a:lnTo>
                  <a:lnTo>
                    <a:pt x="1167" y="9232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6677539" y="3771270"/>
              <a:ext cx="94743" cy="658682"/>
            </a:xfrm>
            <a:custGeom>
              <a:avLst/>
              <a:gdLst/>
              <a:ahLst/>
              <a:cxnLst/>
              <a:rect l="l" t="t" r="r" b="b"/>
              <a:pathLst>
                <a:path w="1328" h="9233" extrusionOk="0">
                  <a:moveTo>
                    <a:pt x="1" y="0"/>
                  </a:moveTo>
                  <a:lnTo>
                    <a:pt x="1" y="9232"/>
                  </a:lnTo>
                  <a:lnTo>
                    <a:pt x="1328" y="9232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6692878" y="3803516"/>
              <a:ext cx="63067" cy="626365"/>
            </a:xfrm>
            <a:custGeom>
              <a:avLst/>
              <a:gdLst/>
              <a:ahLst/>
              <a:cxnLst/>
              <a:rect l="l" t="t" r="r" b="b"/>
              <a:pathLst>
                <a:path w="884" h="8780" extrusionOk="0">
                  <a:moveTo>
                    <a:pt x="0" y="1"/>
                  </a:moveTo>
                  <a:lnTo>
                    <a:pt x="0" y="8779"/>
                  </a:lnTo>
                  <a:lnTo>
                    <a:pt x="884" y="8779"/>
                  </a:lnTo>
                  <a:lnTo>
                    <a:pt x="884" y="1"/>
                  </a:ln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6711498" y="3819282"/>
              <a:ext cx="785552" cy="50437"/>
            </a:xfrm>
            <a:custGeom>
              <a:avLst/>
              <a:gdLst/>
              <a:ahLst/>
              <a:cxnLst/>
              <a:rect l="l" t="t" r="r" b="b"/>
              <a:pathLst>
                <a:path w="11011" h="707" extrusionOk="0">
                  <a:moveTo>
                    <a:pt x="1" y="0"/>
                  </a:moveTo>
                  <a:lnTo>
                    <a:pt x="1" y="706"/>
                  </a:lnTo>
                  <a:lnTo>
                    <a:pt x="11011" y="706"/>
                  </a:lnTo>
                  <a:lnTo>
                    <a:pt x="110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6691950" y="3812862"/>
              <a:ext cx="68917" cy="68914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3" y="0"/>
                  </a:moveTo>
                  <a:cubicBezTo>
                    <a:pt x="216" y="0"/>
                    <a:pt x="1" y="217"/>
                    <a:pt x="1" y="483"/>
                  </a:cubicBezTo>
                  <a:cubicBezTo>
                    <a:pt x="1" y="749"/>
                    <a:pt x="216" y="965"/>
                    <a:pt x="483" y="965"/>
                  </a:cubicBezTo>
                  <a:cubicBezTo>
                    <a:pt x="749" y="965"/>
                    <a:pt x="965" y="749"/>
                    <a:pt x="965" y="483"/>
                  </a:cubicBezTo>
                  <a:cubicBezTo>
                    <a:pt x="965" y="217"/>
                    <a:pt x="74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6831282" y="3835476"/>
              <a:ext cx="102091" cy="16836"/>
            </a:xfrm>
            <a:custGeom>
              <a:avLst/>
              <a:gdLst/>
              <a:ahLst/>
              <a:cxnLst/>
              <a:rect l="l" t="t" r="r" b="b"/>
              <a:pathLst>
                <a:path w="1431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96084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709054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7220170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1" y="0"/>
                  </a:moveTo>
                  <a:lnTo>
                    <a:pt x="1" y="236"/>
                  </a:lnTo>
                  <a:lnTo>
                    <a:pt x="1432" y="236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7349871" y="3835476"/>
              <a:ext cx="102162" cy="16836"/>
            </a:xfrm>
            <a:custGeom>
              <a:avLst/>
              <a:gdLst/>
              <a:ahLst/>
              <a:cxnLst/>
              <a:rect l="l" t="t" r="r" b="b"/>
              <a:pathLst>
                <a:path w="1432" h="236" extrusionOk="0">
                  <a:moveTo>
                    <a:pt x="0" y="0"/>
                  </a:moveTo>
                  <a:lnTo>
                    <a:pt x="0" y="236"/>
                  </a:lnTo>
                  <a:lnTo>
                    <a:pt x="1431" y="23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6611690" y="4354332"/>
              <a:ext cx="218879" cy="75549"/>
            </a:xfrm>
            <a:custGeom>
              <a:avLst/>
              <a:gdLst/>
              <a:ahLst/>
              <a:cxnLst/>
              <a:rect l="l" t="t" r="r" b="b"/>
              <a:pathLst>
                <a:path w="3068" h="1059" extrusionOk="0">
                  <a:moveTo>
                    <a:pt x="1" y="1"/>
                  </a:moveTo>
                  <a:lnTo>
                    <a:pt x="1" y="1058"/>
                  </a:lnTo>
                  <a:lnTo>
                    <a:pt x="3068" y="1058"/>
                  </a:lnTo>
                  <a:lnTo>
                    <a:pt x="3068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6628241" y="4354332"/>
              <a:ext cx="218736" cy="75549"/>
            </a:xfrm>
            <a:custGeom>
              <a:avLst/>
              <a:gdLst/>
              <a:ahLst/>
              <a:cxnLst/>
              <a:rect l="l" t="t" r="r" b="b"/>
              <a:pathLst>
                <a:path w="3066" h="1059" extrusionOk="0">
                  <a:moveTo>
                    <a:pt x="0" y="1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6628241" y="4354332"/>
              <a:ext cx="65564" cy="48012"/>
            </a:xfrm>
            <a:custGeom>
              <a:avLst/>
              <a:gdLst/>
              <a:ahLst/>
              <a:cxnLst/>
              <a:rect l="l" t="t" r="r" b="b"/>
              <a:pathLst>
                <a:path w="919" h="673" extrusionOk="0">
                  <a:moveTo>
                    <a:pt x="517" y="1"/>
                  </a:moveTo>
                  <a:lnTo>
                    <a:pt x="0" y="379"/>
                  </a:lnTo>
                  <a:lnTo>
                    <a:pt x="0" y="67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6632379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4" y="1"/>
                  </a:moveTo>
                  <a:lnTo>
                    <a:pt x="0" y="1058"/>
                  </a:lnTo>
                  <a:lnTo>
                    <a:pt x="402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6694804" y="4354332"/>
              <a:ext cx="131698" cy="75549"/>
            </a:xfrm>
            <a:custGeom>
              <a:avLst/>
              <a:gdLst/>
              <a:ahLst/>
              <a:cxnLst/>
              <a:rect l="l" t="t" r="r" b="b"/>
              <a:pathLst>
                <a:path w="1846" h="1059" extrusionOk="0">
                  <a:moveTo>
                    <a:pt x="1443" y="1"/>
                  </a:moveTo>
                  <a:lnTo>
                    <a:pt x="0" y="1058"/>
                  </a:lnTo>
                  <a:lnTo>
                    <a:pt x="401" y="1058"/>
                  </a:lnTo>
                  <a:lnTo>
                    <a:pt x="1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6765076" y="4369742"/>
              <a:ext cx="81901" cy="60140"/>
            </a:xfrm>
            <a:custGeom>
              <a:avLst/>
              <a:gdLst/>
              <a:ahLst/>
              <a:cxnLst/>
              <a:rect l="l" t="t" r="r" b="b"/>
              <a:pathLst>
                <a:path w="1148" h="843" extrusionOk="0">
                  <a:moveTo>
                    <a:pt x="1148" y="0"/>
                  </a:moveTo>
                  <a:lnTo>
                    <a:pt x="0" y="842"/>
                  </a:lnTo>
                  <a:lnTo>
                    <a:pt x="401" y="842"/>
                  </a:lnTo>
                  <a:lnTo>
                    <a:pt x="1148" y="295"/>
                  </a:lnTo>
                  <a:lnTo>
                    <a:pt x="11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5574156" y="3149542"/>
              <a:ext cx="215668" cy="125416"/>
            </a:xfrm>
            <a:custGeom>
              <a:avLst/>
              <a:gdLst/>
              <a:ahLst/>
              <a:cxnLst/>
              <a:rect l="l" t="t" r="r" b="b"/>
              <a:pathLst>
                <a:path w="3023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3023" y="1757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5632372" y="3149542"/>
              <a:ext cx="157453" cy="125416"/>
            </a:xfrm>
            <a:custGeom>
              <a:avLst/>
              <a:gdLst/>
              <a:ahLst/>
              <a:cxnLst/>
              <a:rect l="l" t="t" r="r" b="b"/>
              <a:pathLst>
                <a:path w="2207" h="1758" extrusionOk="0">
                  <a:moveTo>
                    <a:pt x="0" y="1"/>
                  </a:moveTo>
                  <a:lnTo>
                    <a:pt x="0" y="1757"/>
                  </a:lnTo>
                  <a:lnTo>
                    <a:pt x="2207" y="1757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5506523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5454087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1" y="0"/>
                  </a:moveTo>
                  <a:lnTo>
                    <a:pt x="1" y="1315"/>
                  </a:lnTo>
                  <a:lnTo>
                    <a:pt x="14556" y="1315"/>
                  </a:lnTo>
                  <a:lnTo>
                    <a:pt x="1455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5506523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542961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9" y="1519"/>
                  </a:lnTo>
                  <a:lnTo>
                    <a:pt x="14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5590422" y="3307988"/>
              <a:ext cx="919605" cy="1119396"/>
            </a:xfrm>
            <a:custGeom>
              <a:avLst/>
              <a:gdLst/>
              <a:ahLst/>
              <a:cxnLst/>
              <a:rect l="l" t="t" r="r" b="b"/>
              <a:pathLst>
                <a:path w="12890" h="15691" extrusionOk="0">
                  <a:moveTo>
                    <a:pt x="1" y="1"/>
                  </a:moveTo>
                  <a:lnTo>
                    <a:pt x="1" y="15690"/>
                  </a:lnTo>
                  <a:lnTo>
                    <a:pt x="12889" y="15690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5537985" y="4333501"/>
              <a:ext cx="1038461" cy="93883"/>
            </a:xfrm>
            <a:custGeom>
              <a:avLst/>
              <a:gdLst/>
              <a:ahLst/>
              <a:cxnLst/>
              <a:rect l="l" t="t" r="r" b="b"/>
              <a:pathLst>
                <a:path w="14556" h="1316" extrusionOk="0">
                  <a:moveTo>
                    <a:pt x="0" y="0"/>
                  </a:moveTo>
                  <a:lnTo>
                    <a:pt x="0" y="1315"/>
                  </a:lnTo>
                  <a:lnTo>
                    <a:pt x="14555" y="1315"/>
                  </a:lnTo>
                  <a:lnTo>
                    <a:pt x="14555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5632372" y="3363990"/>
              <a:ext cx="832139" cy="503803"/>
            </a:xfrm>
            <a:custGeom>
              <a:avLst/>
              <a:gdLst/>
              <a:ahLst/>
              <a:cxnLst/>
              <a:rect l="l" t="t" r="r" b="b"/>
              <a:pathLst>
                <a:path w="11664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664" y="7061"/>
                  </a:lnTo>
                  <a:lnTo>
                    <a:pt x="1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5632372" y="3363990"/>
              <a:ext cx="800677" cy="503803"/>
            </a:xfrm>
            <a:custGeom>
              <a:avLst/>
              <a:gdLst/>
              <a:ahLst/>
              <a:cxnLst/>
              <a:rect l="l" t="t" r="r" b="b"/>
              <a:pathLst>
                <a:path w="11223" h="7062" extrusionOk="0">
                  <a:moveTo>
                    <a:pt x="0" y="1"/>
                  </a:moveTo>
                  <a:lnTo>
                    <a:pt x="0" y="7061"/>
                  </a:lnTo>
                  <a:lnTo>
                    <a:pt x="11223" y="7061"/>
                  </a:lnTo>
                  <a:lnTo>
                    <a:pt x="112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5590422" y="3910811"/>
              <a:ext cx="919605" cy="422761"/>
            </a:xfrm>
            <a:custGeom>
              <a:avLst/>
              <a:gdLst/>
              <a:ahLst/>
              <a:cxnLst/>
              <a:rect l="l" t="t" r="r" b="b"/>
              <a:pathLst>
                <a:path w="12890" h="5926" extrusionOk="0">
                  <a:moveTo>
                    <a:pt x="1" y="1"/>
                  </a:moveTo>
                  <a:lnTo>
                    <a:pt x="1" y="5925"/>
                  </a:lnTo>
                  <a:lnTo>
                    <a:pt x="12889" y="5925"/>
                  </a:lnTo>
                  <a:lnTo>
                    <a:pt x="12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5513586" y="3220597"/>
              <a:ext cx="1062932" cy="108437"/>
            </a:xfrm>
            <a:custGeom>
              <a:avLst/>
              <a:gdLst/>
              <a:ahLst/>
              <a:cxnLst/>
              <a:rect l="l" t="t" r="r" b="b"/>
              <a:pathLst>
                <a:path w="14899" h="1520" extrusionOk="0">
                  <a:moveTo>
                    <a:pt x="0" y="0"/>
                  </a:moveTo>
                  <a:lnTo>
                    <a:pt x="0" y="1519"/>
                  </a:lnTo>
                  <a:lnTo>
                    <a:pt x="14898" y="1519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5618460" y="3940275"/>
              <a:ext cx="846051" cy="367116"/>
            </a:xfrm>
            <a:custGeom>
              <a:avLst/>
              <a:gdLst/>
              <a:ahLst/>
              <a:cxnLst/>
              <a:rect l="l" t="t" r="r" b="b"/>
              <a:pathLst>
                <a:path w="11859" h="5146" extrusionOk="0">
                  <a:moveTo>
                    <a:pt x="0" y="1"/>
                  </a:moveTo>
                  <a:lnTo>
                    <a:pt x="0" y="5145"/>
                  </a:lnTo>
                  <a:lnTo>
                    <a:pt x="11859" y="5145"/>
                  </a:lnTo>
                  <a:lnTo>
                    <a:pt x="118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564114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56691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697079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7250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575308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57809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580901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5836910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5864948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5892914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5920809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594877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5976813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0047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6032746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60606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608867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611664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614461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617257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6200615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6228509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6256547" y="3956398"/>
              <a:ext cx="17479" cy="334941"/>
            </a:xfrm>
            <a:custGeom>
              <a:avLst/>
              <a:gdLst/>
              <a:ahLst/>
              <a:cxnLst/>
              <a:rect l="l" t="t" r="r" b="b"/>
              <a:pathLst>
                <a:path w="245" h="4695" extrusionOk="0">
                  <a:moveTo>
                    <a:pt x="0" y="1"/>
                  </a:moveTo>
                  <a:lnTo>
                    <a:pt x="0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628437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7" y="4694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6312408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6340374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6368341" y="3956398"/>
              <a:ext cx="17622" cy="334941"/>
            </a:xfrm>
            <a:custGeom>
              <a:avLst/>
              <a:gdLst/>
              <a:ahLst/>
              <a:cxnLst/>
              <a:rect l="l" t="t" r="r" b="b"/>
              <a:pathLst>
                <a:path w="247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6" y="4694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6396307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6424345" y="3956398"/>
              <a:ext cx="17550" cy="334941"/>
            </a:xfrm>
            <a:custGeom>
              <a:avLst/>
              <a:gdLst/>
              <a:ahLst/>
              <a:cxnLst/>
              <a:rect l="l" t="t" r="r" b="b"/>
              <a:pathLst>
                <a:path w="246" h="4695" extrusionOk="0">
                  <a:moveTo>
                    <a:pt x="1" y="1"/>
                  </a:moveTo>
                  <a:lnTo>
                    <a:pt x="1" y="4694"/>
                  </a:lnTo>
                  <a:lnTo>
                    <a:pt x="245" y="4694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680742" y="3363990"/>
              <a:ext cx="347367" cy="503732"/>
            </a:xfrm>
            <a:custGeom>
              <a:avLst/>
              <a:gdLst/>
              <a:ahLst/>
              <a:cxnLst/>
              <a:rect l="l" t="t" r="r" b="b"/>
              <a:pathLst>
                <a:path w="4869" h="7061" extrusionOk="0">
                  <a:moveTo>
                    <a:pt x="2069" y="1"/>
                  </a:moveTo>
                  <a:lnTo>
                    <a:pt x="0" y="7060"/>
                  </a:lnTo>
                  <a:lnTo>
                    <a:pt x="2800" y="7060"/>
                  </a:lnTo>
                  <a:lnTo>
                    <a:pt x="4868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932438" y="3363990"/>
              <a:ext cx="263468" cy="503732"/>
            </a:xfrm>
            <a:custGeom>
              <a:avLst/>
              <a:gdLst/>
              <a:ahLst/>
              <a:cxnLst/>
              <a:rect l="l" t="t" r="r" b="b"/>
              <a:pathLst>
                <a:path w="3693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1624" y="7060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212101" y="3363990"/>
              <a:ext cx="179640" cy="503732"/>
            </a:xfrm>
            <a:custGeom>
              <a:avLst/>
              <a:gdLst/>
              <a:ahLst/>
              <a:cxnLst/>
              <a:rect l="l" t="t" r="r" b="b"/>
              <a:pathLst>
                <a:path w="2518" h="7061" extrusionOk="0">
                  <a:moveTo>
                    <a:pt x="2070" y="1"/>
                  </a:moveTo>
                  <a:lnTo>
                    <a:pt x="1" y="7060"/>
                  </a:lnTo>
                  <a:lnTo>
                    <a:pt x="448" y="7060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FFFFFF">
                <a:alpha val="1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618460" y="3841540"/>
              <a:ext cx="874088" cy="47726"/>
            </a:xfrm>
            <a:custGeom>
              <a:avLst/>
              <a:gdLst/>
              <a:ahLst/>
              <a:cxnLst/>
              <a:rect l="l" t="t" r="r" b="b"/>
              <a:pathLst>
                <a:path w="12252" h="669" extrusionOk="0">
                  <a:moveTo>
                    <a:pt x="0" y="0"/>
                  </a:moveTo>
                  <a:lnTo>
                    <a:pt x="0" y="668"/>
                  </a:lnTo>
                  <a:lnTo>
                    <a:pt x="12252" y="668"/>
                  </a:lnTo>
                  <a:lnTo>
                    <a:pt x="1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663263" y="3841540"/>
              <a:ext cx="829285" cy="47726"/>
            </a:xfrm>
            <a:custGeom>
              <a:avLst/>
              <a:gdLst/>
              <a:ahLst/>
              <a:cxnLst/>
              <a:rect l="l" t="t" r="r" b="b"/>
              <a:pathLst>
                <a:path w="11624" h="669" extrusionOk="0">
                  <a:moveTo>
                    <a:pt x="1" y="0"/>
                  </a:moveTo>
                  <a:lnTo>
                    <a:pt x="1" y="668"/>
                  </a:lnTo>
                  <a:lnTo>
                    <a:pt x="11624" y="668"/>
                  </a:lnTo>
                  <a:lnTo>
                    <a:pt x="116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020110" y="3866010"/>
              <a:ext cx="46087" cy="129339"/>
            </a:xfrm>
            <a:custGeom>
              <a:avLst/>
              <a:gdLst/>
              <a:ahLst/>
              <a:cxnLst/>
              <a:rect l="l" t="t" r="r" b="b"/>
              <a:pathLst>
                <a:path w="646" h="1813" extrusionOk="0">
                  <a:moveTo>
                    <a:pt x="280" y="0"/>
                  </a:moveTo>
                  <a:cubicBezTo>
                    <a:pt x="203" y="0"/>
                    <a:pt x="136" y="46"/>
                    <a:pt x="103" y="181"/>
                  </a:cubicBezTo>
                  <a:cubicBezTo>
                    <a:pt x="1" y="602"/>
                    <a:pt x="274" y="1813"/>
                    <a:pt x="274" y="1813"/>
                  </a:cubicBezTo>
                  <a:lnTo>
                    <a:pt x="539" y="1529"/>
                  </a:lnTo>
                  <a:lnTo>
                    <a:pt x="646" y="205"/>
                  </a:lnTo>
                  <a:lnTo>
                    <a:pt x="646" y="205"/>
                  </a:lnTo>
                  <a:cubicBezTo>
                    <a:pt x="646" y="205"/>
                    <a:pt x="646" y="205"/>
                    <a:pt x="646" y="205"/>
                  </a:cubicBezTo>
                  <a:cubicBezTo>
                    <a:pt x="644" y="205"/>
                    <a:pt x="442" y="0"/>
                    <a:pt x="280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5960" y="3783184"/>
              <a:ext cx="91604" cy="138542"/>
            </a:xfrm>
            <a:custGeom>
              <a:avLst/>
              <a:gdLst/>
              <a:ahLst/>
              <a:cxnLst/>
              <a:rect l="l" t="t" r="r" b="b"/>
              <a:pathLst>
                <a:path w="1284" h="1942" extrusionOk="0">
                  <a:moveTo>
                    <a:pt x="853" y="1"/>
                  </a:moveTo>
                  <a:cubicBezTo>
                    <a:pt x="741" y="1"/>
                    <a:pt x="616" y="34"/>
                    <a:pt x="489" y="132"/>
                  </a:cubicBezTo>
                  <a:cubicBezTo>
                    <a:pt x="85" y="444"/>
                    <a:pt x="1" y="1509"/>
                    <a:pt x="1" y="1509"/>
                  </a:cubicBezTo>
                  <a:cubicBezTo>
                    <a:pt x="1" y="1509"/>
                    <a:pt x="285" y="1942"/>
                    <a:pt x="438" y="1942"/>
                  </a:cubicBezTo>
                  <a:cubicBezTo>
                    <a:pt x="495" y="1942"/>
                    <a:pt x="534" y="1882"/>
                    <a:pt x="532" y="1716"/>
                  </a:cubicBezTo>
                  <a:cubicBezTo>
                    <a:pt x="527" y="1109"/>
                    <a:pt x="1283" y="163"/>
                    <a:pt x="1283" y="163"/>
                  </a:cubicBezTo>
                  <a:cubicBezTo>
                    <a:pt x="1283" y="163"/>
                    <a:pt x="1099" y="1"/>
                    <a:pt x="853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36091" y="3962390"/>
              <a:ext cx="40309" cy="82897"/>
            </a:xfrm>
            <a:custGeom>
              <a:avLst/>
              <a:gdLst/>
              <a:ahLst/>
              <a:cxnLst/>
              <a:rect l="l" t="t" r="r" b="b"/>
              <a:pathLst>
                <a:path w="565" h="1162" extrusionOk="0">
                  <a:moveTo>
                    <a:pt x="198" y="1"/>
                  </a:moveTo>
                  <a:cubicBezTo>
                    <a:pt x="164" y="2"/>
                    <a:pt x="131" y="12"/>
                    <a:pt x="100" y="27"/>
                  </a:cubicBezTo>
                  <a:cubicBezTo>
                    <a:pt x="73" y="38"/>
                    <a:pt x="47" y="52"/>
                    <a:pt x="31" y="75"/>
                  </a:cubicBezTo>
                  <a:cubicBezTo>
                    <a:pt x="1" y="115"/>
                    <a:pt x="7" y="171"/>
                    <a:pt x="12" y="219"/>
                  </a:cubicBezTo>
                  <a:cubicBezTo>
                    <a:pt x="25" y="339"/>
                    <a:pt x="32" y="458"/>
                    <a:pt x="30" y="578"/>
                  </a:cubicBezTo>
                  <a:cubicBezTo>
                    <a:pt x="28" y="669"/>
                    <a:pt x="21" y="760"/>
                    <a:pt x="37" y="850"/>
                  </a:cubicBezTo>
                  <a:cubicBezTo>
                    <a:pt x="52" y="938"/>
                    <a:pt x="94" y="1027"/>
                    <a:pt x="168" y="1079"/>
                  </a:cubicBezTo>
                  <a:cubicBezTo>
                    <a:pt x="222" y="1117"/>
                    <a:pt x="290" y="1132"/>
                    <a:pt x="356" y="1146"/>
                  </a:cubicBezTo>
                  <a:cubicBezTo>
                    <a:pt x="388" y="1154"/>
                    <a:pt x="421" y="1161"/>
                    <a:pt x="453" y="1162"/>
                  </a:cubicBezTo>
                  <a:cubicBezTo>
                    <a:pt x="455" y="1162"/>
                    <a:pt x="458" y="1162"/>
                    <a:pt x="461" y="1162"/>
                  </a:cubicBezTo>
                  <a:cubicBezTo>
                    <a:pt x="486" y="1162"/>
                    <a:pt x="512" y="1157"/>
                    <a:pt x="532" y="1141"/>
                  </a:cubicBezTo>
                  <a:cubicBezTo>
                    <a:pt x="554" y="1122"/>
                    <a:pt x="564" y="1088"/>
                    <a:pt x="545" y="1065"/>
                  </a:cubicBezTo>
                  <a:cubicBezTo>
                    <a:pt x="524" y="1039"/>
                    <a:pt x="484" y="1048"/>
                    <a:pt x="452" y="1044"/>
                  </a:cubicBezTo>
                  <a:cubicBezTo>
                    <a:pt x="399" y="1037"/>
                    <a:pt x="352" y="998"/>
                    <a:pt x="327" y="951"/>
                  </a:cubicBezTo>
                  <a:cubicBezTo>
                    <a:pt x="302" y="904"/>
                    <a:pt x="295" y="850"/>
                    <a:pt x="292" y="796"/>
                  </a:cubicBezTo>
                  <a:cubicBezTo>
                    <a:pt x="291" y="767"/>
                    <a:pt x="297" y="727"/>
                    <a:pt x="327" y="720"/>
                  </a:cubicBezTo>
                  <a:cubicBezTo>
                    <a:pt x="330" y="720"/>
                    <a:pt x="332" y="719"/>
                    <a:pt x="334" y="719"/>
                  </a:cubicBezTo>
                  <a:cubicBezTo>
                    <a:pt x="353" y="719"/>
                    <a:pt x="369" y="732"/>
                    <a:pt x="382" y="746"/>
                  </a:cubicBezTo>
                  <a:cubicBezTo>
                    <a:pt x="421" y="790"/>
                    <a:pt x="435" y="850"/>
                    <a:pt x="460" y="903"/>
                  </a:cubicBezTo>
                  <a:cubicBezTo>
                    <a:pt x="467" y="918"/>
                    <a:pt x="475" y="934"/>
                    <a:pt x="489" y="945"/>
                  </a:cubicBezTo>
                  <a:cubicBezTo>
                    <a:pt x="499" y="953"/>
                    <a:pt x="511" y="958"/>
                    <a:pt x="523" y="958"/>
                  </a:cubicBezTo>
                  <a:cubicBezTo>
                    <a:pt x="528" y="958"/>
                    <a:pt x="534" y="957"/>
                    <a:pt x="539" y="954"/>
                  </a:cubicBezTo>
                  <a:cubicBezTo>
                    <a:pt x="553" y="948"/>
                    <a:pt x="562" y="931"/>
                    <a:pt x="564" y="914"/>
                  </a:cubicBezTo>
                  <a:cubicBezTo>
                    <a:pt x="565" y="898"/>
                    <a:pt x="560" y="882"/>
                    <a:pt x="555" y="866"/>
                  </a:cubicBezTo>
                  <a:cubicBezTo>
                    <a:pt x="534" y="794"/>
                    <a:pt x="502" y="721"/>
                    <a:pt x="498" y="644"/>
                  </a:cubicBezTo>
                  <a:cubicBezTo>
                    <a:pt x="496" y="608"/>
                    <a:pt x="501" y="571"/>
                    <a:pt x="496" y="535"/>
                  </a:cubicBezTo>
                  <a:cubicBezTo>
                    <a:pt x="488" y="478"/>
                    <a:pt x="458" y="427"/>
                    <a:pt x="419" y="385"/>
                  </a:cubicBezTo>
                  <a:cubicBezTo>
                    <a:pt x="388" y="352"/>
                    <a:pt x="341" y="329"/>
                    <a:pt x="310" y="296"/>
                  </a:cubicBezTo>
                  <a:cubicBezTo>
                    <a:pt x="287" y="270"/>
                    <a:pt x="305" y="221"/>
                    <a:pt x="311" y="191"/>
                  </a:cubicBezTo>
                  <a:cubicBezTo>
                    <a:pt x="318" y="137"/>
                    <a:pt x="325" y="77"/>
                    <a:pt x="289" y="37"/>
                  </a:cubicBezTo>
                  <a:cubicBezTo>
                    <a:pt x="266" y="11"/>
                    <a:pt x="232" y="1"/>
                    <a:pt x="198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21180" y="3766847"/>
              <a:ext cx="96669" cy="106796"/>
            </a:xfrm>
            <a:custGeom>
              <a:avLst/>
              <a:gdLst/>
              <a:ahLst/>
              <a:cxnLst/>
              <a:rect l="l" t="t" r="r" b="b"/>
              <a:pathLst>
                <a:path w="1355" h="1497" extrusionOk="0">
                  <a:moveTo>
                    <a:pt x="1091" y="1"/>
                  </a:moveTo>
                  <a:cubicBezTo>
                    <a:pt x="976" y="1"/>
                    <a:pt x="464" y="40"/>
                    <a:pt x="219" y="712"/>
                  </a:cubicBezTo>
                  <a:cubicBezTo>
                    <a:pt x="1" y="1309"/>
                    <a:pt x="30" y="1334"/>
                    <a:pt x="36" y="1334"/>
                  </a:cubicBezTo>
                  <a:cubicBezTo>
                    <a:pt x="37" y="1334"/>
                    <a:pt x="37" y="1334"/>
                    <a:pt x="37" y="1334"/>
                  </a:cubicBezTo>
                  <a:lnTo>
                    <a:pt x="650" y="1496"/>
                  </a:lnTo>
                  <a:cubicBezTo>
                    <a:pt x="649" y="1494"/>
                    <a:pt x="1354" y="465"/>
                    <a:pt x="1115" y="1"/>
                  </a:cubicBezTo>
                  <a:cubicBezTo>
                    <a:pt x="1115" y="1"/>
                    <a:pt x="1106" y="1"/>
                    <a:pt x="1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71619" y="3952902"/>
              <a:ext cx="172221" cy="164867"/>
            </a:xfrm>
            <a:custGeom>
              <a:avLst/>
              <a:gdLst/>
              <a:ahLst/>
              <a:cxnLst/>
              <a:rect l="l" t="t" r="r" b="b"/>
              <a:pathLst>
                <a:path w="2414" h="2311" extrusionOk="0">
                  <a:moveTo>
                    <a:pt x="72" y="1"/>
                  </a:moveTo>
                  <a:lnTo>
                    <a:pt x="0" y="2311"/>
                  </a:lnTo>
                  <a:lnTo>
                    <a:pt x="2414" y="544"/>
                  </a:lnTo>
                  <a:lnTo>
                    <a:pt x="2365" y="18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206528" y="4407694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44" y="0"/>
                  </a:moveTo>
                  <a:lnTo>
                    <a:pt x="44" y="0"/>
                  </a:lnTo>
                  <a:cubicBezTo>
                    <a:pt x="44" y="0"/>
                    <a:pt x="0" y="259"/>
                    <a:pt x="83" y="331"/>
                  </a:cubicBezTo>
                  <a:cubicBezTo>
                    <a:pt x="165" y="400"/>
                    <a:pt x="234" y="389"/>
                    <a:pt x="293" y="495"/>
                  </a:cubicBezTo>
                  <a:cubicBezTo>
                    <a:pt x="344" y="584"/>
                    <a:pt x="482" y="723"/>
                    <a:pt x="615" y="723"/>
                  </a:cubicBezTo>
                  <a:cubicBezTo>
                    <a:pt x="641" y="723"/>
                    <a:pt x="666" y="718"/>
                    <a:pt x="691" y="706"/>
                  </a:cubicBezTo>
                  <a:cubicBezTo>
                    <a:pt x="844" y="634"/>
                    <a:pt x="763" y="474"/>
                    <a:pt x="654" y="323"/>
                  </a:cubicBezTo>
                  <a:cubicBezTo>
                    <a:pt x="545" y="171"/>
                    <a:pt x="452" y="58"/>
                    <a:pt x="452" y="58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137112" y="3986574"/>
              <a:ext cx="127632" cy="432106"/>
            </a:xfrm>
            <a:custGeom>
              <a:avLst/>
              <a:gdLst/>
              <a:ahLst/>
              <a:cxnLst/>
              <a:rect l="l" t="t" r="r" b="b"/>
              <a:pathLst>
                <a:path w="1789" h="6057" extrusionOk="0">
                  <a:moveTo>
                    <a:pt x="1491" y="1"/>
                  </a:moveTo>
                  <a:cubicBezTo>
                    <a:pt x="1491" y="1"/>
                    <a:pt x="283" y="901"/>
                    <a:pt x="46" y="1003"/>
                  </a:cubicBezTo>
                  <a:lnTo>
                    <a:pt x="46" y="1003"/>
                  </a:lnTo>
                  <a:cubicBezTo>
                    <a:pt x="39" y="988"/>
                    <a:pt x="32" y="976"/>
                    <a:pt x="26" y="968"/>
                  </a:cubicBezTo>
                  <a:cubicBezTo>
                    <a:pt x="3" y="998"/>
                    <a:pt x="0" y="1012"/>
                    <a:pt x="14" y="1012"/>
                  </a:cubicBezTo>
                  <a:cubicBezTo>
                    <a:pt x="21" y="1012"/>
                    <a:pt x="32" y="1009"/>
                    <a:pt x="46" y="1003"/>
                  </a:cubicBezTo>
                  <a:lnTo>
                    <a:pt x="46" y="1003"/>
                  </a:lnTo>
                  <a:cubicBezTo>
                    <a:pt x="289" y="1519"/>
                    <a:pt x="990" y="5971"/>
                    <a:pt x="990" y="5971"/>
                  </a:cubicBezTo>
                  <a:cubicBezTo>
                    <a:pt x="1064" y="6035"/>
                    <a:pt x="1151" y="6057"/>
                    <a:pt x="1234" y="6057"/>
                  </a:cubicBezTo>
                  <a:cubicBezTo>
                    <a:pt x="1399" y="6057"/>
                    <a:pt x="1548" y="5971"/>
                    <a:pt x="1548" y="5971"/>
                  </a:cubicBezTo>
                  <a:cubicBezTo>
                    <a:pt x="1788" y="3569"/>
                    <a:pt x="1491" y="1"/>
                    <a:pt x="149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209739" y="3989571"/>
              <a:ext cx="41949" cy="430109"/>
            </a:xfrm>
            <a:custGeom>
              <a:avLst/>
              <a:gdLst/>
              <a:ahLst/>
              <a:cxnLst/>
              <a:rect l="l" t="t" r="r" b="b"/>
              <a:pathLst>
                <a:path w="588" h="6029" extrusionOk="0">
                  <a:moveTo>
                    <a:pt x="43" y="1"/>
                  </a:moveTo>
                  <a:cubicBezTo>
                    <a:pt x="23" y="1"/>
                    <a:pt x="0" y="18"/>
                    <a:pt x="3" y="45"/>
                  </a:cubicBezTo>
                  <a:cubicBezTo>
                    <a:pt x="277" y="1986"/>
                    <a:pt x="517" y="4036"/>
                    <a:pt x="320" y="5995"/>
                  </a:cubicBezTo>
                  <a:cubicBezTo>
                    <a:pt x="318" y="6017"/>
                    <a:pt x="334" y="6028"/>
                    <a:pt x="351" y="6028"/>
                  </a:cubicBezTo>
                  <a:cubicBezTo>
                    <a:pt x="369" y="6028"/>
                    <a:pt x="387" y="6017"/>
                    <a:pt x="390" y="5995"/>
                  </a:cubicBezTo>
                  <a:cubicBezTo>
                    <a:pt x="588" y="4031"/>
                    <a:pt x="345" y="1974"/>
                    <a:pt x="71" y="26"/>
                  </a:cubicBezTo>
                  <a:cubicBezTo>
                    <a:pt x="68" y="8"/>
                    <a:pt x="56" y="1"/>
                    <a:pt x="4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2428" y="4413116"/>
              <a:ext cx="60284" cy="51650"/>
            </a:xfrm>
            <a:custGeom>
              <a:avLst/>
              <a:gdLst/>
              <a:ahLst/>
              <a:cxnLst/>
              <a:rect l="l" t="t" r="r" b="b"/>
              <a:pathLst>
                <a:path w="845" h="724" extrusionOk="0">
                  <a:moveTo>
                    <a:pt x="801" y="1"/>
                  </a:moveTo>
                  <a:lnTo>
                    <a:pt x="393" y="59"/>
                  </a:lnTo>
                  <a:cubicBezTo>
                    <a:pt x="393" y="59"/>
                    <a:pt x="300" y="172"/>
                    <a:pt x="192" y="323"/>
                  </a:cubicBezTo>
                  <a:cubicBezTo>
                    <a:pt x="83" y="475"/>
                    <a:pt x="1" y="634"/>
                    <a:pt x="154" y="707"/>
                  </a:cubicBezTo>
                  <a:cubicBezTo>
                    <a:pt x="179" y="719"/>
                    <a:pt x="204" y="724"/>
                    <a:pt x="230" y="724"/>
                  </a:cubicBezTo>
                  <a:cubicBezTo>
                    <a:pt x="363" y="724"/>
                    <a:pt x="501" y="583"/>
                    <a:pt x="552" y="496"/>
                  </a:cubicBezTo>
                  <a:cubicBezTo>
                    <a:pt x="611" y="390"/>
                    <a:pt x="680" y="401"/>
                    <a:pt x="762" y="331"/>
                  </a:cubicBezTo>
                  <a:cubicBezTo>
                    <a:pt x="845" y="260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CB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54497" y="3976515"/>
              <a:ext cx="127560" cy="447658"/>
            </a:xfrm>
            <a:custGeom>
              <a:avLst/>
              <a:gdLst/>
              <a:ahLst/>
              <a:cxnLst/>
              <a:rect l="l" t="t" r="r" b="b"/>
              <a:pathLst>
                <a:path w="1788" h="6275" extrusionOk="0">
                  <a:moveTo>
                    <a:pt x="262" y="1"/>
                  </a:moveTo>
                  <a:cubicBezTo>
                    <a:pt x="262" y="1"/>
                    <a:pt x="1" y="3786"/>
                    <a:pt x="241" y="6188"/>
                  </a:cubicBezTo>
                  <a:cubicBezTo>
                    <a:pt x="241" y="6188"/>
                    <a:pt x="390" y="6275"/>
                    <a:pt x="555" y="6275"/>
                  </a:cubicBezTo>
                  <a:cubicBezTo>
                    <a:pt x="638" y="6275"/>
                    <a:pt x="725" y="6253"/>
                    <a:pt x="799" y="6188"/>
                  </a:cubicBezTo>
                  <a:cubicBezTo>
                    <a:pt x="799" y="6188"/>
                    <a:pt x="1509" y="1681"/>
                    <a:pt x="1748" y="1211"/>
                  </a:cubicBezTo>
                  <a:lnTo>
                    <a:pt x="1748" y="1211"/>
                  </a:lnTo>
                  <a:cubicBezTo>
                    <a:pt x="1763" y="1219"/>
                    <a:pt x="1773" y="1224"/>
                    <a:pt x="1779" y="1224"/>
                  </a:cubicBezTo>
                  <a:cubicBezTo>
                    <a:pt x="1788" y="1224"/>
                    <a:pt x="1783" y="1212"/>
                    <a:pt x="1763" y="1186"/>
                  </a:cubicBezTo>
                  <a:cubicBezTo>
                    <a:pt x="1759" y="1192"/>
                    <a:pt x="1753" y="1201"/>
                    <a:pt x="1748" y="1211"/>
                  </a:cubicBezTo>
                  <a:lnTo>
                    <a:pt x="1748" y="1211"/>
                  </a:lnTo>
                  <a:cubicBezTo>
                    <a:pt x="1521" y="1080"/>
                    <a:pt x="262" y="1"/>
                    <a:pt x="2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67482" y="3995135"/>
              <a:ext cx="42021" cy="430109"/>
            </a:xfrm>
            <a:custGeom>
              <a:avLst/>
              <a:gdLst/>
              <a:ahLst/>
              <a:cxnLst/>
              <a:rect l="l" t="t" r="r" b="b"/>
              <a:pathLst>
                <a:path w="589" h="6029" extrusionOk="0">
                  <a:moveTo>
                    <a:pt x="546" y="0"/>
                  </a:moveTo>
                  <a:cubicBezTo>
                    <a:pt x="533" y="0"/>
                    <a:pt x="520" y="8"/>
                    <a:pt x="518" y="26"/>
                  </a:cubicBezTo>
                  <a:cubicBezTo>
                    <a:pt x="244" y="1973"/>
                    <a:pt x="0" y="4031"/>
                    <a:pt x="198" y="5995"/>
                  </a:cubicBezTo>
                  <a:cubicBezTo>
                    <a:pt x="200" y="6017"/>
                    <a:pt x="219" y="6028"/>
                    <a:pt x="236" y="6028"/>
                  </a:cubicBezTo>
                  <a:cubicBezTo>
                    <a:pt x="253" y="6028"/>
                    <a:pt x="269" y="6017"/>
                    <a:pt x="267" y="5995"/>
                  </a:cubicBezTo>
                  <a:cubicBezTo>
                    <a:pt x="70" y="4036"/>
                    <a:pt x="311" y="1985"/>
                    <a:pt x="585" y="44"/>
                  </a:cubicBezTo>
                  <a:cubicBezTo>
                    <a:pt x="589" y="18"/>
                    <a:pt x="566" y="0"/>
                    <a:pt x="546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200749" y="3778190"/>
              <a:ext cx="166299" cy="97664"/>
            </a:xfrm>
            <a:custGeom>
              <a:avLst/>
              <a:gdLst/>
              <a:ahLst/>
              <a:cxnLst/>
              <a:rect l="l" t="t" r="r" b="b"/>
              <a:pathLst>
                <a:path w="2331" h="1369" extrusionOk="0">
                  <a:moveTo>
                    <a:pt x="315" y="1"/>
                  </a:moveTo>
                  <a:cubicBezTo>
                    <a:pt x="315" y="1"/>
                    <a:pt x="1" y="306"/>
                    <a:pt x="275" y="732"/>
                  </a:cubicBezTo>
                  <a:cubicBezTo>
                    <a:pt x="550" y="1159"/>
                    <a:pt x="1543" y="1368"/>
                    <a:pt x="1543" y="1368"/>
                  </a:cubicBezTo>
                  <a:cubicBezTo>
                    <a:pt x="1543" y="1368"/>
                    <a:pt x="2330" y="950"/>
                    <a:pt x="1761" y="881"/>
                  </a:cubicBezTo>
                  <a:cubicBezTo>
                    <a:pt x="1192" y="812"/>
                    <a:pt x="315" y="1"/>
                    <a:pt x="315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173639" y="3763423"/>
              <a:ext cx="118928" cy="100661"/>
            </a:xfrm>
            <a:custGeom>
              <a:avLst/>
              <a:gdLst/>
              <a:ahLst/>
              <a:cxnLst/>
              <a:rect l="l" t="t" r="r" b="b"/>
              <a:pathLst>
                <a:path w="1667" h="1411" extrusionOk="0">
                  <a:moveTo>
                    <a:pt x="95" y="1"/>
                  </a:moveTo>
                  <a:cubicBezTo>
                    <a:pt x="91" y="1"/>
                    <a:pt x="1" y="6"/>
                    <a:pt x="70" y="472"/>
                  </a:cubicBezTo>
                  <a:cubicBezTo>
                    <a:pt x="158" y="1064"/>
                    <a:pt x="1151" y="1411"/>
                    <a:pt x="1151" y="1411"/>
                  </a:cubicBezTo>
                  <a:lnTo>
                    <a:pt x="1666" y="846"/>
                  </a:lnTo>
                  <a:lnTo>
                    <a:pt x="1666" y="846"/>
                  </a:lnTo>
                  <a:cubicBezTo>
                    <a:pt x="1666" y="846"/>
                    <a:pt x="1666" y="846"/>
                    <a:pt x="1666" y="846"/>
                  </a:cubicBezTo>
                  <a:cubicBezTo>
                    <a:pt x="1664" y="846"/>
                    <a:pt x="714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62416" y="3758429"/>
              <a:ext cx="182423" cy="233424"/>
            </a:xfrm>
            <a:custGeom>
              <a:avLst/>
              <a:gdLst/>
              <a:ahLst/>
              <a:cxnLst/>
              <a:rect l="l" t="t" r="r" b="b"/>
              <a:pathLst>
                <a:path w="2557" h="3272" extrusionOk="0">
                  <a:moveTo>
                    <a:pt x="1212" y="0"/>
                  </a:moveTo>
                  <a:cubicBezTo>
                    <a:pt x="1035" y="0"/>
                    <a:pt x="853" y="18"/>
                    <a:pt x="682" y="45"/>
                  </a:cubicBezTo>
                  <a:cubicBezTo>
                    <a:pt x="264" y="111"/>
                    <a:pt x="30" y="394"/>
                    <a:pt x="29" y="909"/>
                  </a:cubicBezTo>
                  <a:cubicBezTo>
                    <a:pt x="29" y="1246"/>
                    <a:pt x="1" y="2664"/>
                    <a:pt x="205" y="3064"/>
                  </a:cubicBezTo>
                  <a:cubicBezTo>
                    <a:pt x="205" y="3064"/>
                    <a:pt x="476" y="3272"/>
                    <a:pt x="1070" y="3272"/>
                  </a:cubicBezTo>
                  <a:cubicBezTo>
                    <a:pt x="1429" y="3272"/>
                    <a:pt x="1904" y="3196"/>
                    <a:pt x="2509" y="2954"/>
                  </a:cubicBezTo>
                  <a:cubicBezTo>
                    <a:pt x="2510" y="2953"/>
                    <a:pt x="2556" y="1622"/>
                    <a:pt x="2220" y="500"/>
                  </a:cubicBezTo>
                  <a:cubicBezTo>
                    <a:pt x="2106" y="120"/>
                    <a:pt x="167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271878" y="3835904"/>
              <a:ext cx="117430" cy="42733"/>
            </a:xfrm>
            <a:custGeom>
              <a:avLst/>
              <a:gdLst/>
              <a:ahLst/>
              <a:cxnLst/>
              <a:rect l="l" t="t" r="r" b="b"/>
              <a:pathLst>
                <a:path w="1646" h="599" extrusionOk="0">
                  <a:moveTo>
                    <a:pt x="437" y="1"/>
                  </a:moveTo>
                  <a:cubicBezTo>
                    <a:pt x="437" y="2"/>
                    <a:pt x="1" y="369"/>
                    <a:pt x="391" y="519"/>
                  </a:cubicBezTo>
                  <a:cubicBezTo>
                    <a:pt x="549" y="580"/>
                    <a:pt x="786" y="598"/>
                    <a:pt x="1011" y="598"/>
                  </a:cubicBezTo>
                  <a:cubicBezTo>
                    <a:pt x="1340" y="598"/>
                    <a:pt x="1645" y="559"/>
                    <a:pt x="1645" y="559"/>
                  </a:cubicBezTo>
                  <a:lnTo>
                    <a:pt x="1579" y="25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366478" y="3838187"/>
              <a:ext cx="85254" cy="55788"/>
            </a:xfrm>
            <a:custGeom>
              <a:avLst/>
              <a:gdLst/>
              <a:ahLst/>
              <a:cxnLst/>
              <a:rect l="l" t="t" r="r" b="b"/>
              <a:pathLst>
                <a:path w="1195" h="782" extrusionOk="0">
                  <a:moveTo>
                    <a:pt x="1092" y="1"/>
                  </a:moveTo>
                  <a:cubicBezTo>
                    <a:pt x="1055" y="1"/>
                    <a:pt x="1018" y="8"/>
                    <a:pt x="982" y="17"/>
                  </a:cubicBezTo>
                  <a:cubicBezTo>
                    <a:pt x="844" y="53"/>
                    <a:pt x="712" y="105"/>
                    <a:pt x="575" y="144"/>
                  </a:cubicBezTo>
                  <a:cubicBezTo>
                    <a:pt x="481" y="170"/>
                    <a:pt x="383" y="188"/>
                    <a:pt x="283" y="188"/>
                  </a:cubicBezTo>
                  <a:cubicBezTo>
                    <a:pt x="239" y="188"/>
                    <a:pt x="200" y="183"/>
                    <a:pt x="162" y="183"/>
                  </a:cubicBezTo>
                  <a:cubicBezTo>
                    <a:pt x="124" y="183"/>
                    <a:pt x="87" y="188"/>
                    <a:pt x="46" y="207"/>
                  </a:cubicBezTo>
                  <a:cubicBezTo>
                    <a:pt x="34" y="212"/>
                    <a:pt x="24" y="217"/>
                    <a:pt x="17" y="228"/>
                  </a:cubicBezTo>
                  <a:cubicBezTo>
                    <a:pt x="10" y="237"/>
                    <a:pt x="9" y="245"/>
                    <a:pt x="8" y="256"/>
                  </a:cubicBezTo>
                  <a:cubicBezTo>
                    <a:pt x="0" y="320"/>
                    <a:pt x="15" y="385"/>
                    <a:pt x="48" y="440"/>
                  </a:cubicBezTo>
                  <a:cubicBezTo>
                    <a:pt x="56" y="455"/>
                    <a:pt x="66" y="468"/>
                    <a:pt x="81" y="476"/>
                  </a:cubicBezTo>
                  <a:cubicBezTo>
                    <a:pt x="91" y="481"/>
                    <a:pt x="103" y="482"/>
                    <a:pt x="114" y="483"/>
                  </a:cubicBezTo>
                  <a:cubicBezTo>
                    <a:pt x="253" y="502"/>
                    <a:pt x="385" y="559"/>
                    <a:pt x="493" y="647"/>
                  </a:cubicBezTo>
                  <a:cubicBezTo>
                    <a:pt x="551" y="694"/>
                    <a:pt x="605" y="752"/>
                    <a:pt x="677" y="777"/>
                  </a:cubicBezTo>
                  <a:cubicBezTo>
                    <a:pt x="684" y="780"/>
                    <a:pt x="692" y="782"/>
                    <a:pt x="701" y="782"/>
                  </a:cubicBezTo>
                  <a:cubicBezTo>
                    <a:pt x="708" y="782"/>
                    <a:pt x="715" y="780"/>
                    <a:pt x="721" y="776"/>
                  </a:cubicBezTo>
                  <a:cubicBezTo>
                    <a:pt x="741" y="761"/>
                    <a:pt x="730" y="728"/>
                    <a:pt x="716" y="706"/>
                  </a:cubicBezTo>
                  <a:cubicBezTo>
                    <a:pt x="699" y="678"/>
                    <a:pt x="682" y="648"/>
                    <a:pt x="665" y="619"/>
                  </a:cubicBezTo>
                  <a:cubicBezTo>
                    <a:pt x="644" y="582"/>
                    <a:pt x="622" y="540"/>
                    <a:pt x="639" y="502"/>
                  </a:cubicBezTo>
                  <a:cubicBezTo>
                    <a:pt x="652" y="470"/>
                    <a:pt x="687" y="455"/>
                    <a:pt x="720" y="445"/>
                  </a:cubicBezTo>
                  <a:cubicBezTo>
                    <a:pt x="788" y="422"/>
                    <a:pt x="861" y="416"/>
                    <a:pt x="932" y="403"/>
                  </a:cubicBezTo>
                  <a:cubicBezTo>
                    <a:pt x="1004" y="389"/>
                    <a:pt x="1076" y="367"/>
                    <a:pt x="1130" y="318"/>
                  </a:cubicBezTo>
                  <a:cubicBezTo>
                    <a:pt x="1135" y="315"/>
                    <a:pt x="1140" y="310"/>
                    <a:pt x="1141" y="305"/>
                  </a:cubicBezTo>
                  <a:cubicBezTo>
                    <a:pt x="1144" y="295"/>
                    <a:pt x="1134" y="286"/>
                    <a:pt x="1125" y="282"/>
                  </a:cubicBezTo>
                  <a:cubicBezTo>
                    <a:pt x="1116" y="280"/>
                    <a:pt x="1105" y="281"/>
                    <a:pt x="1095" y="280"/>
                  </a:cubicBezTo>
                  <a:cubicBezTo>
                    <a:pt x="1072" y="279"/>
                    <a:pt x="1050" y="268"/>
                    <a:pt x="1033" y="251"/>
                  </a:cubicBezTo>
                  <a:cubicBezTo>
                    <a:pt x="1071" y="232"/>
                    <a:pt x="1107" y="212"/>
                    <a:pt x="1145" y="193"/>
                  </a:cubicBezTo>
                  <a:cubicBezTo>
                    <a:pt x="1159" y="185"/>
                    <a:pt x="1175" y="177"/>
                    <a:pt x="1183" y="165"/>
                  </a:cubicBezTo>
                  <a:cubicBezTo>
                    <a:pt x="1192" y="151"/>
                    <a:pt x="1194" y="131"/>
                    <a:pt x="1182" y="120"/>
                  </a:cubicBezTo>
                  <a:cubicBezTo>
                    <a:pt x="1169" y="105"/>
                    <a:pt x="1138" y="108"/>
                    <a:pt x="1135" y="88"/>
                  </a:cubicBezTo>
                  <a:cubicBezTo>
                    <a:pt x="1133" y="73"/>
                    <a:pt x="1151" y="63"/>
                    <a:pt x="1156" y="51"/>
                  </a:cubicBezTo>
                  <a:cubicBezTo>
                    <a:pt x="1162" y="36"/>
                    <a:pt x="1155" y="19"/>
                    <a:pt x="1143" y="11"/>
                  </a:cubicBezTo>
                  <a:cubicBezTo>
                    <a:pt x="1130" y="4"/>
                    <a:pt x="1115" y="1"/>
                    <a:pt x="1099" y="1"/>
                  </a:cubicBezTo>
                  <a:cubicBezTo>
                    <a:pt x="1097" y="1"/>
                    <a:pt x="1094" y="1"/>
                    <a:pt x="1092" y="1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36256" y="3776264"/>
              <a:ext cx="28180" cy="203676"/>
            </a:xfrm>
            <a:custGeom>
              <a:avLst/>
              <a:gdLst/>
              <a:ahLst/>
              <a:cxnLst/>
              <a:rect l="l" t="t" r="r" b="b"/>
              <a:pathLst>
                <a:path w="395" h="2855" extrusionOk="0">
                  <a:moveTo>
                    <a:pt x="0" y="1"/>
                  </a:moveTo>
                  <a:cubicBezTo>
                    <a:pt x="0" y="1"/>
                    <a:pt x="15" y="1751"/>
                    <a:pt x="197" y="2842"/>
                  </a:cubicBezTo>
                  <a:lnTo>
                    <a:pt x="394" y="2854"/>
                  </a:lnTo>
                  <a:cubicBezTo>
                    <a:pt x="394" y="2854"/>
                    <a:pt x="119" y="1557"/>
                    <a:pt x="171" y="1"/>
                  </a:cubicBezTo>
                  <a:close/>
                </a:path>
              </a:pathLst>
            </a:custGeom>
            <a:solidFill>
              <a:srgbClr val="FB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070906" y="3955970"/>
              <a:ext cx="174860" cy="36455"/>
            </a:xfrm>
            <a:custGeom>
              <a:avLst/>
              <a:gdLst/>
              <a:ahLst/>
              <a:cxnLst/>
              <a:rect l="l" t="t" r="r" b="b"/>
              <a:pathLst>
                <a:path w="2451" h="511" extrusionOk="0">
                  <a:moveTo>
                    <a:pt x="2386" y="0"/>
                  </a:moveTo>
                  <a:cubicBezTo>
                    <a:pt x="2386" y="0"/>
                    <a:pt x="1791" y="226"/>
                    <a:pt x="956" y="226"/>
                  </a:cubicBezTo>
                  <a:cubicBezTo>
                    <a:pt x="669" y="226"/>
                    <a:pt x="354" y="199"/>
                    <a:pt x="25" y="128"/>
                  </a:cubicBezTo>
                  <a:lnTo>
                    <a:pt x="1" y="413"/>
                  </a:lnTo>
                  <a:cubicBezTo>
                    <a:pt x="1" y="413"/>
                    <a:pt x="483" y="510"/>
                    <a:pt x="1073" y="510"/>
                  </a:cubicBezTo>
                  <a:cubicBezTo>
                    <a:pt x="1526" y="510"/>
                    <a:pt x="2042" y="453"/>
                    <a:pt x="2451" y="250"/>
                  </a:cubicBezTo>
                  <a:lnTo>
                    <a:pt x="2386" y="0"/>
                  </a:ln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20489" y="3967384"/>
              <a:ext cx="15909" cy="29820"/>
            </a:xfrm>
            <a:custGeom>
              <a:avLst/>
              <a:gdLst/>
              <a:ahLst/>
              <a:cxnLst/>
              <a:rect l="l" t="t" r="r" b="b"/>
              <a:pathLst>
                <a:path w="223" h="418" extrusionOk="0">
                  <a:moveTo>
                    <a:pt x="57" y="0"/>
                  </a:moveTo>
                  <a:lnTo>
                    <a:pt x="1" y="418"/>
                  </a:lnTo>
                  <a:lnTo>
                    <a:pt x="223" y="418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91261" y="3961677"/>
              <a:ext cx="18834" cy="31960"/>
            </a:xfrm>
            <a:custGeom>
              <a:avLst/>
              <a:gdLst/>
              <a:ahLst/>
              <a:cxnLst/>
              <a:rect l="l" t="t" r="r" b="b"/>
              <a:pathLst>
                <a:path w="264" h="448" extrusionOk="0">
                  <a:moveTo>
                    <a:pt x="97" y="0"/>
                  </a:moveTo>
                  <a:lnTo>
                    <a:pt x="1" y="32"/>
                  </a:lnTo>
                  <a:lnTo>
                    <a:pt x="64" y="447"/>
                  </a:lnTo>
                  <a:lnTo>
                    <a:pt x="263" y="38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38610" y="379345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5"/>
                  </a:cubicBezTo>
                  <a:cubicBezTo>
                    <a:pt x="1" y="69"/>
                    <a:pt x="21" y="89"/>
                    <a:pt x="46" y="89"/>
                  </a:cubicBezTo>
                  <a:cubicBezTo>
                    <a:pt x="71" y="89"/>
                    <a:pt x="92" y="69"/>
                    <a:pt x="92" y="45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38610" y="3823277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0"/>
                  </a:moveTo>
                  <a:cubicBezTo>
                    <a:pt x="21" y="0"/>
                    <a:pt x="1" y="20"/>
                    <a:pt x="1" y="44"/>
                  </a:cubicBezTo>
                  <a:cubicBezTo>
                    <a:pt x="1" y="68"/>
                    <a:pt x="21" y="88"/>
                    <a:pt x="46" y="88"/>
                  </a:cubicBezTo>
                  <a:cubicBezTo>
                    <a:pt x="71" y="88"/>
                    <a:pt x="92" y="68"/>
                    <a:pt x="92" y="44"/>
                  </a:cubicBezTo>
                  <a:cubicBezTo>
                    <a:pt x="92" y="20"/>
                    <a:pt x="71" y="0"/>
                    <a:pt x="46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140251" y="3854025"/>
              <a:ext cx="6492" cy="6349"/>
            </a:xfrm>
            <a:custGeom>
              <a:avLst/>
              <a:gdLst/>
              <a:ahLst/>
              <a:cxnLst/>
              <a:rect l="l" t="t" r="r" b="b"/>
              <a:pathLst>
                <a:path w="91" h="89" extrusionOk="0">
                  <a:moveTo>
                    <a:pt x="45" y="1"/>
                  </a:moveTo>
                  <a:cubicBezTo>
                    <a:pt x="20" y="1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70" y="89"/>
                    <a:pt x="91" y="69"/>
                    <a:pt x="91" y="44"/>
                  </a:cubicBezTo>
                  <a:cubicBezTo>
                    <a:pt x="91" y="20"/>
                    <a:pt x="70" y="1"/>
                    <a:pt x="45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143461" y="3890123"/>
              <a:ext cx="6564" cy="6349"/>
            </a:xfrm>
            <a:custGeom>
              <a:avLst/>
              <a:gdLst/>
              <a:ahLst/>
              <a:cxnLst/>
              <a:rect l="l" t="t" r="r" b="b"/>
              <a:pathLst>
                <a:path w="92" h="89" extrusionOk="0">
                  <a:moveTo>
                    <a:pt x="46" y="1"/>
                  </a:moveTo>
                  <a:cubicBezTo>
                    <a:pt x="21" y="1"/>
                    <a:pt x="0" y="21"/>
                    <a:pt x="0" y="45"/>
                  </a:cubicBezTo>
                  <a:cubicBezTo>
                    <a:pt x="0" y="69"/>
                    <a:pt x="21" y="89"/>
                    <a:pt x="46" y="89"/>
                  </a:cubicBezTo>
                  <a:cubicBezTo>
                    <a:pt x="71" y="89"/>
                    <a:pt x="91" y="69"/>
                    <a:pt x="91" y="45"/>
                  </a:cubicBezTo>
                  <a:cubicBezTo>
                    <a:pt x="91" y="21"/>
                    <a:pt x="71" y="1"/>
                    <a:pt x="46" y="1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146529" y="3931357"/>
              <a:ext cx="6135" cy="6349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43" y="0"/>
                  </a:moveTo>
                  <a:cubicBezTo>
                    <a:pt x="19" y="0"/>
                    <a:pt x="1" y="20"/>
                    <a:pt x="1" y="44"/>
                  </a:cubicBezTo>
                  <a:cubicBezTo>
                    <a:pt x="1" y="69"/>
                    <a:pt x="19" y="88"/>
                    <a:pt x="43" y="88"/>
                  </a:cubicBezTo>
                  <a:cubicBezTo>
                    <a:pt x="67" y="88"/>
                    <a:pt x="86" y="69"/>
                    <a:pt x="86" y="44"/>
                  </a:cubicBezTo>
                  <a:cubicBezTo>
                    <a:pt x="86" y="20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5041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79182" y="3836974"/>
              <a:ext cx="41022" cy="40592"/>
            </a:xfrm>
            <a:custGeom>
              <a:avLst/>
              <a:gdLst/>
              <a:ahLst/>
              <a:cxnLst/>
              <a:rect l="l" t="t" r="r" b="b"/>
              <a:pathLst>
                <a:path w="575" h="569" extrusionOk="0">
                  <a:moveTo>
                    <a:pt x="522" y="44"/>
                  </a:moveTo>
                  <a:cubicBezTo>
                    <a:pt x="530" y="197"/>
                    <a:pt x="519" y="472"/>
                    <a:pt x="354" y="516"/>
                  </a:cubicBezTo>
                  <a:cubicBezTo>
                    <a:pt x="334" y="522"/>
                    <a:pt x="315" y="525"/>
                    <a:pt x="297" y="525"/>
                  </a:cubicBezTo>
                  <a:cubicBezTo>
                    <a:pt x="166" y="525"/>
                    <a:pt x="83" y="388"/>
                    <a:pt x="76" y="257"/>
                  </a:cubicBezTo>
                  <a:cubicBezTo>
                    <a:pt x="72" y="187"/>
                    <a:pt x="81" y="112"/>
                    <a:pt x="98" y="44"/>
                  </a:cubicBezTo>
                  <a:close/>
                  <a:moveTo>
                    <a:pt x="80" y="0"/>
                  </a:moveTo>
                  <a:cubicBezTo>
                    <a:pt x="73" y="0"/>
                    <a:pt x="68" y="4"/>
                    <a:pt x="65" y="9"/>
                  </a:cubicBezTo>
                  <a:lnTo>
                    <a:pt x="65" y="9"/>
                  </a:lnTo>
                  <a:cubicBezTo>
                    <a:pt x="63" y="11"/>
                    <a:pt x="62" y="14"/>
                    <a:pt x="61" y="17"/>
                  </a:cubicBezTo>
                  <a:cubicBezTo>
                    <a:pt x="0" y="227"/>
                    <a:pt x="29" y="569"/>
                    <a:pt x="298" y="569"/>
                  </a:cubicBezTo>
                  <a:cubicBezTo>
                    <a:pt x="307" y="569"/>
                    <a:pt x="317" y="568"/>
                    <a:pt x="327" y="567"/>
                  </a:cubicBezTo>
                  <a:cubicBezTo>
                    <a:pt x="557" y="550"/>
                    <a:pt x="574" y="200"/>
                    <a:pt x="563" y="22"/>
                  </a:cubicBezTo>
                  <a:cubicBezTo>
                    <a:pt x="562" y="11"/>
                    <a:pt x="554" y="0"/>
                    <a:pt x="541" y="0"/>
                  </a:cubicBezTo>
                  <a:lnTo>
                    <a:pt x="82" y="0"/>
                  </a:lnTo>
                  <a:cubicBezTo>
                    <a:pt x="81" y="0"/>
                    <a:pt x="81" y="0"/>
                    <a:pt x="80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169501" y="3830483"/>
              <a:ext cx="43662" cy="44088"/>
            </a:xfrm>
            <a:custGeom>
              <a:avLst/>
              <a:gdLst/>
              <a:ahLst/>
              <a:cxnLst/>
              <a:rect l="l" t="t" r="r" b="b"/>
              <a:pathLst>
                <a:path w="612" h="618" extrusionOk="0">
                  <a:moveTo>
                    <a:pt x="31" y="96"/>
                  </a:moveTo>
                  <a:cubicBezTo>
                    <a:pt x="32" y="96"/>
                    <a:pt x="35" y="97"/>
                    <a:pt x="38" y="98"/>
                  </a:cubicBezTo>
                  <a:cubicBezTo>
                    <a:pt x="40" y="99"/>
                    <a:pt x="42" y="100"/>
                    <a:pt x="44" y="100"/>
                  </a:cubicBezTo>
                  <a:cubicBezTo>
                    <a:pt x="45" y="100"/>
                    <a:pt x="45" y="100"/>
                    <a:pt x="45" y="100"/>
                  </a:cubicBezTo>
                  <a:lnTo>
                    <a:pt x="45" y="100"/>
                  </a:lnTo>
                  <a:cubicBezTo>
                    <a:pt x="44" y="106"/>
                    <a:pt x="41" y="109"/>
                    <a:pt x="38" y="109"/>
                  </a:cubicBezTo>
                  <a:cubicBezTo>
                    <a:pt x="31" y="109"/>
                    <a:pt x="23" y="96"/>
                    <a:pt x="31" y="96"/>
                  </a:cubicBezTo>
                  <a:close/>
                  <a:moveTo>
                    <a:pt x="484" y="48"/>
                  </a:moveTo>
                  <a:cubicBezTo>
                    <a:pt x="517" y="165"/>
                    <a:pt x="536" y="305"/>
                    <a:pt x="502" y="420"/>
                  </a:cubicBezTo>
                  <a:cubicBezTo>
                    <a:pt x="475" y="512"/>
                    <a:pt x="396" y="574"/>
                    <a:pt x="307" y="574"/>
                  </a:cubicBezTo>
                  <a:cubicBezTo>
                    <a:pt x="287" y="574"/>
                    <a:pt x="266" y="571"/>
                    <a:pt x="245" y="564"/>
                  </a:cubicBezTo>
                  <a:cubicBezTo>
                    <a:pt x="149" y="533"/>
                    <a:pt x="105" y="428"/>
                    <a:pt x="79" y="337"/>
                  </a:cubicBezTo>
                  <a:cubicBezTo>
                    <a:pt x="59" y="264"/>
                    <a:pt x="61" y="191"/>
                    <a:pt x="46" y="118"/>
                  </a:cubicBezTo>
                  <a:cubicBezTo>
                    <a:pt x="45" y="112"/>
                    <a:pt x="45" y="106"/>
                    <a:pt x="45" y="100"/>
                  </a:cubicBezTo>
                  <a:lnTo>
                    <a:pt x="45" y="100"/>
                  </a:lnTo>
                  <a:cubicBezTo>
                    <a:pt x="56" y="99"/>
                    <a:pt x="72" y="94"/>
                    <a:pt x="79" y="94"/>
                  </a:cubicBezTo>
                  <a:cubicBezTo>
                    <a:pt x="214" y="79"/>
                    <a:pt x="349" y="63"/>
                    <a:pt x="484" y="48"/>
                  </a:cubicBezTo>
                  <a:close/>
                  <a:moveTo>
                    <a:pt x="502" y="1"/>
                  </a:moveTo>
                  <a:cubicBezTo>
                    <a:pt x="502" y="1"/>
                    <a:pt x="501" y="1"/>
                    <a:pt x="500" y="1"/>
                  </a:cubicBezTo>
                  <a:cubicBezTo>
                    <a:pt x="342" y="20"/>
                    <a:pt x="182" y="37"/>
                    <a:pt x="24" y="56"/>
                  </a:cubicBezTo>
                  <a:cubicBezTo>
                    <a:pt x="12" y="57"/>
                    <a:pt x="2" y="65"/>
                    <a:pt x="2" y="78"/>
                  </a:cubicBezTo>
                  <a:cubicBezTo>
                    <a:pt x="0" y="280"/>
                    <a:pt x="62" y="618"/>
                    <a:pt x="305" y="618"/>
                  </a:cubicBezTo>
                  <a:cubicBezTo>
                    <a:pt x="315" y="618"/>
                    <a:pt x="327" y="617"/>
                    <a:pt x="338" y="616"/>
                  </a:cubicBezTo>
                  <a:cubicBezTo>
                    <a:pt x="612" y="582"/>
                    <a:pt x="582" y="218"/>
                    <a:pt x="520" y="19"/>
                  </a:cubicBezTo>
                  <a:cubicBezTo>
                    <a:pt x="520" y="17"/>
                    <a:pt x="520" y="16"/>
                    <a:pt x="519" y="15"/>
                  </a:cubicBezTo>
                  <a:lnTo>
                    <a:pt x="519" y="15"/>
                  </a:lnTo>
                  <a:cubicBezTo>
                    <a:pt x="517" y="7"/>
                    <a:pt x="512" y="1"/>
                    <a:pt x="502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106577" y="3717123"/>
              <a:ext cx="69702" cy="74122"/>
            </a:xfrm>
            <a:custGeom>
              <a:avLst/>
              <a:gdLst/>
              <a:ahLst/>
              <a:cxnLst/>
              <a:rect l="l" t="t" r="r" b="b"/>
              <a:pathLst>
                <a:path w="977" h="1039" extrusionOk="0">
                  <a:moveTo>
                    <a:pt x="104" y="0"/>
                  </a:moveTo>
                  <a:lnTo>
                    <a:pt x="104" y="0"/>
                  </a:lnTo>
                  <a:cubicBezTo>
                    <a:pt x="104" y="1"/>
                    <a:pt x="303" y="413"/>
                    <a:pt x="81" y="766"/>
                  </a:cubicBezTo>
                  <a:cubicBezTo>
                    <a:pt x="0" y="894"/>
                    <a:pt x="181" y="1038"/>
                    <a:pt x="502" y="1038"/>
                  </a:cubicBezTo>
                  <a:cubicBezTo>
                    <a:pt x="576" y="1038"/>
                    <a:pt x="658" y="1031"/>
                    <a:pt x="745" y="1013"/>
                  </a:cubicBezTo>
                  <a:cubicBezTo>
                    <a:pt x="854" y="993"/>
                    <a:pt x="976" y="895"/>
                    <a:pt x="908" y="815"/>
                  </a:cubicBezTo>
                  <a:cubicBezTo>
                    <a:pt x="809" y="700"/>
                    <a:pt x="737" y="578"/>
                    <a:pt x="734" y="464"/>
                  </a:cubicBezTo>
                  <a:cubicBezTo>
                    <a:pt x="732" y="359"/>
                    <a:pt x="670" y="250"/>
                    <a:pt x="706" y="195"/>
                  </a:cubicBezTo>
                  <a:cubicBezTo>
                    <a:pt x="742" y="143"/>
                    <a:pt x="104" y="1"/>
                    <a:pt x="104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110358" y="3716410"/>
              <a:ext cx="51295" cy="44588"/>
            </a:xfrm>
            <a:custGeom>
              <a:avLst/>
              <a:gdLst/>
              <a:ahLst/>
              <a:cxnLst/>
              <a:rect l="l" t="t" r="r" b="b"/>
              <a:pathLst>
                <a:path w="719" h="625" extrusionOk="0">
                  <a:moveTo>
                    <a:pt x="1" y="0"/>
                  </a:moveTo>
                  <a:cubicBezTo>
                    <a:pt x="1" y="0"/>
                    <a:pt x="105" y="111"/>
                    <a:pt x="122" y="277"/>
                  </a:cubicBezTo>
                  <a:cubicBezTo>
                    <a:pt x="324" y="462"/>
                    <a:pt x="546" y="556"/>
                    <a:pt x="718" y="624"/>
                  </a:cubicBezTo>
                  <a:cubicBezTo>
                    <a:pt x="697" y="578"/>
                    <a:pt x="682" y="516"/>
                    <a:pt x="681" y="475"/>
                  </a:cubicBezTo>
                  <a:cubicBezTo>
                    <a:pt x="680" y="370"/>
                    <a:pt x="617" y="261"/>
                    <a:pt x="653" y="207"/>
                  </a:cubicBezTo>
                  <a:cubicBezTo>
                    <a:pt x="687" y="15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98516" y="3648494"/>
              <a:ext cx="98096" cy="103158"/>
            </a:xfrm>
            <a:custGeom>
              <a:avLst/>
              <a:gdLst/>
              <a:ahLst/>
              <a:cxnLst/>
              <a:rect l="l" t="t" r="r" b="b"/>
              <a:pathLst>
                <a:path w="1375" h="1446" extrusionOk="0">
                  <a:moveTo>
                    <a:pt x="611" y="0"/>
                  </a:moveTo>
                  <a:cubicBezTo>
                    <a:pt x="394" y="0"/>
                    <a:pt x="184" y="144"/>
                    <a:pt x="141" y="252"/>
                  </a:cubicBezTo>
                  <a:cubicBezTo>
                    <a:pt x="1" y="586"/>
                    <a:pt x="85" y="895"/>
                    <a:pt x="119" y="948"/>
                  </a:cubicBezTo>
                  <a:cubicBezTo>
                    <a:pt x="313" y="1255"/>
                    <a:pt x="671" y="1445"/>
                    <a:pt x="906" y="1445"/>
                  </a:cubicBezTo>
                  <a:cubicBezTo>
                    <a:pt x="988" y="1445"/>
                    <a:pt x="1055" y="1422"/>
                    <a:pt x="1095" y="1373"/>
                  </a:cubicBezTo>
                  <a:cubicBezTo>
                    <a:pt x="1374" y="1027"/>
                    <a:pt x="1146" y="301"/>
                    <a:pt x="878" y="92"/>
                  </a:cubicBezTo>
                  <a:cubicBezTo>
                    <a:pt x="795" y="26"/>
                    <a:pt x="702" y="0"/>
                    <a:pt x="611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86958" y="3627877"/>
              <a:ext cx="96312" cy="105441"/>
            </a:xfrm>
            <a:custGeom>
              <a:avLst/>
              <a:gdLst/>
              <a:ahLst/>
              <a:cxnLst/>
              <a:rect l="l" t="t" r="r" b="b"/>
              <a:pathLst>
                <a:path w="1350" h="1478" extrusionOk="0">
                  <a:moveTo>
                    <a:pt x="821" y="0"/>
                  </a:moveTo>
                  <a:cubicBezTo>
                    <a:pt x="842" y="42"/>
                    <a:pt x="867" y="81"/>
                    <a:pt x="895" y="117"/>
                  </a:cubicBezTo>
                  <a:cubicBezTo>
                    <a:pt x="787" y="99"/>
                    <a:pt x="677" y="90"/>
                    <a:pt x="568" y="90"/>
                  </a:cubicBezTo>
                  <a:cubicBezTo>
                    <a:pt x="529" y="90"/>
                    <a:pt x="491" y="91"/>
                    <a:pt x="452" y="93"/>
                  </a:cubicBezTo>
                  <a:cubicBezTo>
                    <a:pt x="463" y="113"/>
                    <a:pt x="481" y="128"/>
                    <a:pt x="503" y="138"/>
                  </a:cubicBezTo>
                  <a:lnTo>
                    <a:pt x="503" y="138"/>
                  </a:lnTo>
                  <a:cubicBezTo>
                    <a:pt x="497" y="135"/>
                    <a:pt x="490" y="134"/>
                    <a:pt x="482" y="134"/>
                  </a:cubicBezTo>
                  <a:cubicBezTo>
                    <a:pt x="421" y="134"/>
                    <a:pt x="323" y="208"/>
                    <a:pt x="284" y="233"/>
                  </a:cubicBezTo>
                  <a:cubicBezTo>
                    <a:pt x="213" y="284"/>
                    <a:pt x="151" y="344"/>
                    <a:pt x="99" y="413"/>
                  </a:cubicBezTo>
                  <a:cubicBezTo>
                    <a:pt x="92" y="423"/>
                    <a:pt x="86" y="436"/>
                    <a:pt x="94" y="445"/>
                  </a:cubicBezTo>
                  <a:cubicBezTo>
                    <a:pt x="97" y="449"/>
                    <a:pt x="105" y="450"/>
                    <a:pt x="111" y="450"/>
                  </a:cubicBezTo>
                  <a:cubicBezTo>
                    <a:pt x="128" y="451"/>
                    <a:pt x="144" y="452"/>
                    <a:pt x="161" y="452"/>
                  </a:cubicBezTo>
                  <a:cubicBezTo>
                    <a:pt x="180" y="452"/>
                    <a:pt x="199" y="451"/>
                    <a:pt x="219" y="449"/>
                  </a:cubicBezTo>
                  <a:lnTo>
                    <a:pt x="219" y="449"/>
                  </a:lnTo>
                  <a:cubicBezTo>
                    <a:pt x="138" y="502"/>
                    <a:pt x="81" y="584"/>
                    <a:pt x="46" y="673"/>
                  </a:cubicBezTo>
                  <a:cubicBezTo>
                    <a:pt x="11" y="762"/>
                    <a:pt x="1" y="860"/>
                    <a:pt x="1" y="956"/>
                  </a:cubicBezTo>
                  <a:cubicBezTo>
                    <a:pt x="9" y="955"/>
                    <a:pt x="16" y="955"/>
                    <a:pt x="24" y="955"/>
                  </a:cubicBezTo>
                  <a:cubicBezTo>
                    <a:pt x="50" y="955"/>
                    <a:pt x="76" y="960"/>
                    <a:pt x="99" y="968"/>
                  </a:cubicBezTo>
                  <a:cubicBezTo>
                    <a:pt x="113" y="975"/>
                    <a:pt x="127" y="1065"/>
                    <a:pt x="132" y="1082"/>
                  </a:cubicBezTo>
                  <a:cubicBezTo>
                    <a:pt x="142" y="1127"/>
                    <a:pt x="165" y="1160"/>
                    <a:pt x="191" y="1197"/>
                  </a:cubicBezTo>
                  <a:cubicBezTo>
                    <a:pt x="241" y="1269"/>
                    <a:pt x="292" y="1341"/>
                    <a:pt x="343" y="1412"/>
                  </a:cubicBezTo>
                  <a:cubicBezTo>
                    <a:pt x="365" y="1443"/>
                    <a:pt x="406" y="1477"/>
                    <a:pt x="435" y="1477"/>
                  </a:cubicBezTo>
                  <a:cubicBezTo>
                    <a:pt x="454" y="1477"/>
                    <a:pt x="467" y="1461"/>
                    <a:pt x="463" y="1415"/>
                  </a:cubicBezTo>
                  <a:cubicBezTo>
                    <a:pt x="458" y="1355"/>
                    <a:pt x="418" y="1301"/>
                    <a:pt x="414" y="1242"/>
                  </a:cubicBezTo>
                  <a:cubicBezTo>
                    <a:pt x="413" y="1237"/>
                    <a:pt x="415" y="1235"/>
                    <a:pt x="419" y="1235"/>
                  </a:cubicBezTo>
                  <a:cubicBezTo>
                    <a:pt x="437" y="1235"/>
                    <a:pt x="495" y="1290"/>
                    <a:pt x="515" y="1290"/>
                  </a:cubicBezTo>
                  <a:cubicBezTo>
                    <a:pt x="519" y="1290"/>
                    <a:pt x="521" y="1288"/>
                    <a:pt x="521" y="1283"/>
                  </a:cubicBezTo>
                  <a:cubicBezTo>
                    <a:pt x="522" y="1243"/>
                    <a:pt x="470" y="1164"/>
                    <a:pt x="486" y="1129"/>
                  </a:cubicBezTo>
                  <a:cubicBezTo>
                    <a:pt x="500" y="1102"/>
                    <a:pt x="530" y="1065"/>
                    <a:pt x="522" y="1034"/>
                  </a:cubicBezTo>
                  <a:cubicBezTo>
                    <a:pt x="449" y="639"/>
                    <a:pt x="535" y="563"/>
                    <a:pt x="638" y="563"/>
                  </a:cubicBezTo>
                  <a:cubicBezTo>
                    <a:pt x="703" y="563"/>
                    <a:pt x="774" y="593"/>
                    <a:pt x="817" y="593"/>
                  </a:cubicBezTo>
                  <a:cubicBezTo>
                    <a:pt x="819" y="593"/>
                    <a:pt x="820" y="593"/>
                    <a:pt x="822" y="593"/>
                  </a:cubicBezTo>
                  <a:cubicBezTo>
                    <a:pt x="939" y="584"/>
                    <a:pt x="924" y="479"/>
                    <a:pt x="1012" y="479"/>
                  </a:cubicBezTo>
                  <a:cubicBezTo>
                    <a:pt x="1017" y="479"/>
                    <a:pt x="1023" y="479"/>
                    <a:pt x="1028" y="480"/>
                  </a:cubicBezTo>
                  <a:cubicBezTo>
                    <a:pt x="1278" y="511"/>
                    <a:pt x="1344" y="955"/>
                    <a:pt x="1349" y="955"/>
                  </a:cubicBezTo>
                  <a:cubicBezTo>
                    <a:pt x="1350" y="955"/>
                    <a:pt x="1350" y="954"/>
                    <a:pt x="1350" y="952"/>
                  </a:cubicBezTo>
                  <a:cubicBezTo>
                    <a:pt x="1350" y="875"/>
                    <a:pt x="1335" y="800"/>
                    <a:pt x="1316" y="726"/>
                  </a:cubicBezTo>
                  <a:cubicBezTo>
                    <a:pt x="1305" y="694"/>
                    <a:pt x="1297" y="657"/>
                    <a:pt x="1279" y="627"/>
                  </a:cubicBezTo>
                  <a:cubicBezTo>
                    <a:pt x="1267" y="606"/>
                    <a:pt x="1255" y="601"/>
                    <a:pt x="1259" y="570"/>
                  </a:cubicBezTo>
                  <a:cubicBezTo>
                    <a:pt x="1276" y="428"/>
                    <a:pt x="1251" y="298"/>
                    <a:pt x="1154" y="187"/>
                  </a:cubicBezTo>
                  <a:cubicBezTo>
                    <a:pt x="1069" y="91"/>
                    <a:pt x="947" y="30"/>
                    <a:pt x="82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100442" y="3703426"/>
              <a:ext cx="41521" cy="23114"/>
            </a:xfrm>
            <a:custGeom>
              <a:avLst/>
              <a:gdLst/>
              <a:ahLst/>
              <a:cxnLst/>
              <a:rect l="l" t="t" r="r" b="b"/>
              <a:pathLst>
                <a:path w="582" h="324" extrusionOk="0">
                  <a:moveTo>
                    <a:pt x="142" y="0"/>
                  </a:moveTo>
                  <a:cubicBezTo>
                    <a:pt x="127" y="0"/>
                    <a:pt x="112" y="3"/>
                    <a:pt x="99" y="9"/>
                  </a:cubicBezTo>
                  <a:cubicBezTo>
                    <a:pt x="0" y="57"/>
                    <a:pt x="124" y="324"/>
                    <a:pt x="321" y="324"/>
                  </a:cubicBezTo>
                  <a:cubicBezTo>
                    <a:pt x="335" y="324"/>
                    <a:pt x="348" y="323"/>
                    <a:pt x="362" y="320"/>
                  </a:cubicBezTo>
                  <a:cubicBezTo>
                    <a:pt x="581" y="279"/>
                    <a:pt x="457" y="183"/>
                    <a:pt x="399" y="135"/>
                  </a:cubicBezTo>
                  <a:cubicBezTo>
                    <a:pt x="399" y="135"/>
                    <a:pt x="251" y="0"/>
                    <a:pt x="142" y="0"/>
                  </a:cubicBezTo>
                  <a:close/>
                </a:path>
              </a:pathLst>
            </a:custGeom>
            <a:solidFill>
              <a:srgbClr val="F9B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5134044" y="3701357"/>
              <a:ext cx="12913" cy="7491"/>
            </a:xfrm>
            <a:custGeom>
              <a:avLst/>
              <a:gdLst/>
              <a:ahLst/>
              <a:cxnLst/>
              <a:rect l="l" t="t" r="r" b="b"/>
              <a:pathLst>
                <a:path w="181" h="105" extrusionOk="0">
                  <a:moveTo>
                    <a:pt x="158" y="0"/>
                  </a:moveTo>
                  <a:cubicBezTo>
                    <a:pt x="152" y="0"/>
                    <a:pt x="146" y="4"/>
                    <a:pt x="143" y="12"/>
                  </a:cubicBezTo>
                  <a:cubicBezTo>
                    <a:pt x="137" y="45"/>
                    <a:pt x="120" y="70"/>
                    <a:pt x="84" y="70"/>
                  </a:cubicBezTo>
                  <a:cubicBezTo>
                    <a:pt x="82" y="70"/>
                    <a:pt x="80" y="70"/>
                    <a:pt x="78" y="70"/>
                  </a:cubicBezTo>
                  <a:cubicBezTo>
                    <a:pt x="68" y="70"/>
                    <a:pt x="58" y="67"/>
                    <a:pt x="48" y="64"/>
                  </a:cubicBezTo>
                  <a:cubicBezTo>
                    <a:pt x="46" y="63"/>
                    <a:pt x="38" y="60"/>
                    <a:pt x="37" y="60"/>
                  </a:cubicBezTo>
                  <a:cubicBezTo>
                    <a:pt x="37" y="60"/>
                    <a:pt x="37" y="60"/>
                    <a:pt x="39" y="61"/>
                  </a:cubicBezTo>
                  <a:cubicBezTo>
                    <a:pt x="36" y="59"/>
                    <a:pt x="32" y="59"/>
                    <a:pt x="29" y="59"/>
                  </a:cubicBezTo>
                  <a:cubicBezTo>
                    <a:pt x="13" y="59"/>
                    <a:pt x="0" y="80"/>
                    <a:pt x="18" y="89"/>
                  </a:cubicBezTo>
                  <a:cubicBezTo>
                    <a:pt x="39" y="99"/>
                    <a:pt x="60" y="105"/>
                    <a:pt x="80" y="105"/>
                  </a:cubicBezTo>
                  <a:cubicBezTo>
                    <a:pt x="126" y="105"/>
                    <a:pt x="164" y="76"/>
                    <a:pt x="178" y="23"/>
                  </a:cubicBezTo>
                  <a:cubicBezTo>
                    <a:pt x="181" y="10"/>
                    <a:pt x="169" y="0"/>
                    <a:pt x="158" y="0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160298" y="3693153"/>
              <a:ext cx="13412" cy="6920"/>
            </a:xfrm>
            <a:custGeom>
              <a:avLst/>
              <a:gdLst/>
              <a:ahLst/>
              <a:cxnLst/>
              <a:rect l="l" t="t" r="r" b="b"/>
              <a:pathLst>
                <a:path w="188" h="97" extrusionOk="0">
                  <a:moveTo>
                    <a:pt x="165" y="1"/>
                  </a:moveTo>
                  <a:cubicBezTo>
                    <a:pt x="158" y="1"/>
                    <a:pt x="152" y="4"/>
                    <a:pt x="149" y="12"/>
                  </a:cubicBezTo>
                  <a:cubicBezTo>
                    <a:pt x="138" y="40"/>
                    <a:pt x="123" y="62"/>
                    <a:pt x="97" y="62"/>
                  </a:cubicBezTo>
                  <a:cubicBezTo>
                    <a:pt x="90" y="62"/>
                    <a:pt x="83" y="60"/>
                    <a:pt x="74" y="57"/>
                  </a:cubicBezTo>
                  <a:cubicBezTo>
                    <a:pt x="63" y="52"/>
                    <a:pt x="49" y="44"/>
                    <a:pt x="41" y="36"/>
                  </a:cubicBezTo>
                  <a:cubicBezTo>
                    <a:pt x="37" y="32"/>
                    <a:pt x="32" y="31"/>
                    <a:pt x="27" y="31"/>
                  </a:cubicBezTo>
                  <a:cubicBezTo>
                    <a:pt x="13" y="31"/>
                    <a:pt x="0" y="47"/>
                    <a:pt x="14" y="58"/>
                  </a:cubicBezTo>
                  <a:cubicBezTo>
                    <a:pt x="34" y="75"/>
                    <a:pt x="60" y="91"/>
                    <a:pt x="86" y="95"/>
                  </a:cubicBezTo>
                  <a:cubicBezTo>
                    <a:pt x="91" y="96"/>
                    <a:pt x="96" y="96"/>
                    <a:pt x="100" y="96"/>
                  </a:cubicBezTo>
                  <a:cubicBezTo>
                    <a:pt x="143" y="96"/>
                    <a:pt x="169" y="61"/>
                    <a:pt x="183" y="23"/>
                  </a:cubicBezTo>
                  <a:cubicBezTo>
                    <a:pt x="187" y="10"/>
                    <a:pt x="176" y="1"/>
                    <a:pt x="165" y="1"/>
                  </a:cubicBezTo>
                  <a:close/>
                </a:path>
              </a:pathLst>
            </a:custGeom>
            <a:solidFill>
              <a:srgbClr val="1D10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155376" y="3679313"/>
              <a:ext cx="14411" cy="9631"/>
            </a:xfrm>
            <a:custGeom>
              <a:avLst/>
              <a:gdLst/>
              <a:ahLst/>
              <a:cxnLst/>
              <a:rect l="l" t="t" r="r" b="b"/>
              <a:pathLst>
                <a:path w="202" h="135" extrusionOk="0">
                  <a:moveTo>
                    <a:pt x="145" y="1"/>
                  </a:moveTo>
                  <a:cubicBezTo>
                    <a:pt x="81" y="1"/>
                    <a:pt x="29" y="41"/>
                    <a:pt x="6" y="105"/>
                  </a:cubicBezTo>
                  <a:cubicBezTo>
                    <a:pt x="0" y="122"/>
                    <a:pt x="14" y="135"/>
                    <a:pt x="27" y="135"/>
                  </a:cubicBezTo>
                  <a:cubicBezTo>
                    <a:pt x="34" y="135"/>
                    <a:pt x="41" y="131"/>
                    <a:pt x="45" y="122"/>
                  </a:cubicBezTo>
                  <a:cubicBezTo>
                    <a:pt x="62" y="73"/>
                    <a:pt x="99" y="44"/>
                    <a:pt x="147" y="44"/>
                  </a:cubicBezTo>
                  <a:cubicBezTo>
                    <a:pt x="154" y="44"/>
                    <a:pt x="161" y="45"/>
                    <a:pt x="169" y="46"/>
                  </a:cubicBezTo>
                  <a:cubicBezTo>
                    <a:pt x="171" y="47"/>
                    <a:pt x="172" y="47"/>
                    <a:pt x="173" y="47"/>
                  </a:cubicBezTo>
                  <a:cubicBezTo>
                    <a:pt x="197" y="47"/>
                    <a:pt x="202" y="9"/>
                    <a:pt x="175" y="4"/>
                  </a:cubicBezTo>
                  <a:cubicBezTo>
                    <a:pt x="165" y="2"/>
                    <a:pt x="155" y="1"/>
                    <a:pt x="14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129978" y="3689443"/>
              <a:ext cx="16052" cy="7419"/>
            </a:xfrm>
            <a:custGeom>
              <a:avLst/>
              <a:gdLst/>
              <a:ahLst/>
              <a:cxnLst/>
              <a:rect l="l" t="t" r="r" b="b"/>
              <a:pathLst>
                <a:path w="225" h="104" extrusionOk="0">
                  <a:moveTo>
                    <a:pt x="135" y="1"/>
                  </a:moveTo>
                  <a:cubicBezTo>
                    <a:pt x="87" y="1"/>
                    <a:pt x="43" y="25"/>
                    <a:pt x="12" y="68"/>
                  </a:cubicBezTo>
                  <a:cubicBezTo>
                    <a:pt x="0" y="84"/>
                    <a:pt x="16" y="103"/>
                    <a:pt x="31" y="103"/>
                  </a:cubicBezTo>
                  <a:cubicBezTo>
                    <a:pt x="37" y="103"/>
                    <a:pt x="42" y="101"/>
                    <a:pt x="46" y="95"/>
                  </a:cubicBezTo>
                  <a:cubicBezTo>
                    <a:pt x="69" y="63"/>
                    <a:pt x="100" y="45"/>
                    <a:pt x="135" y="45"/>
                  </a:cubicBezTo>
                  <a:cubicBezTo>
                    <a:pt x="152" y="45"/>
                    <a:pt x="169" y="48"/>
                    <a:pt x="186" y="57"/>
                  </a:cubicBezTo>
                  <a:cubicBezTo>
                    <a:pt x="189" y="58"/>
                    <a:pt x="192" y="59"/>
                    <a:pt x="194" y="59"/>
                  </a:cubicBezTo>
                  <a:cubicBezTo>
                    <a:pt x="214" y="59"/>
                    <a:pt x="224" y="27"/>
                    <a:pt x="204" y="17"/>
                  </a:cubicBezTo>
                  <a:cubicBezTo>
                    <a:pt x="180" y="6"/>
                    <a:pt x="157" y="1"/>
                    <a:pt x="135" y="1"/>
                  </a:cubicBezTo>
                  <a:close/>
                </a:path>
              </a:pathLst>
            </a:custGeom>
            <a:solidFill>
              <a:srgbClr val="55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50810" y="3692725"/>
              <a:ext cx="19120" cy="26681"/>
            </a:xfrm>
            <a:custGeom>
              <a:avLst/>
              <a:gdLst/>
              <a:ahLst/>
              <a:cxnLst/>
              <a:rect l="l" t="t" r="r" b="b"/>
              <a:pathLst>
                <a:path w="268" h="374" extrusionOk="0">
                  <a:moveTo>
                    <a:pt x="25" y="0"/>
                  </a:moveTo>
                  <a:cubicBezTo>
                    <a:pt x="17" y="0"/>
                    <a:pt x="10" y="4"/>
                    <a:pt x="9" y="12"/>
                  </a:cubicBezTo>
                  <a:cubicBezTo>
                    <a:pt x="1" y="58"/>
                    <a:pt x="3" y="110"/>
                    <a:pt x="25" y="152"/>
                  </a:cubicBezTo>
                  <a:cubicBezTo>
                    <a:pt x="60" y="219"/>
                    <a:pt x="267" y="280"/>
                    <a:pt x="104" y="350"/>
                  </a:cubicBezTo>
                  <a:cubicBezTo>
                    <a:pt x="90" y="357"/>
                    <a:pt x="95" y="373"/>
                    <a:pt x="109" y="373"/>
                  </a:cubicBezTo>
                  <a:cubicBezTo>
                    <a:pt x="111" y="373"/>
                    <a:pt x="114" y="373"/>
                    <a:pt x="117" y="372"/>
                  </a:cubicBezTo>
                  <a:cubicBezTo>
                    <a:pt x="189" y="340"/>
                    <a:pt x="231" y="298"/>
                    <a:pt x="176" y="242"/>
                  </a:cubicBezTo>
                  <a:cubicBezTo>
                    <a:pt x="136" y="200"/>
                    <a:pt x="71" y="185"/>
                    <a:pt x="47" y="132"/>
                  </a:cubicBezTo>
                  <a:cubicBezTo>
                    <a:pt x="32" y="96"/>
                    <a:pt x="32" y="52"/>
                    <a:pt x="39" y="13"/>
                  </a:cubicBezTo>
                  <a:cubicBezTo>
                    <a:pt x="40" y="5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DA8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149668" y="3724614"/>
              <a:ext cx="17764" cy="10558"/>
            </a:xfrm>
            <a:custGeom>
              <a:avLst/>
              <a:gdLst/>
              <a:ahLst/>
              <a:cxnLst/>
              <a:rect l="l" t="t" r="r" b="b"/>
              <a:pathLst>
                <a:path w="249" h="148" extrusionOk="0">
                  <a:moveTo>
                    <a:pt x="247" y="0"/>
                  </a:moveTo>
                  <a:lnTo>
                    <a:pt x="0" y="13"/>
                  </a:lnTo>
                  <a:cubicBezTo>
                    <a:pt x="0" y="13"/>
                    <a:pt x="8" y="147"/>
                    <a:pt x="113" y="147"/>
                  </a:cubicBezTo>
                  <a:cubicBezTo>
                    <a:pt x="118" y="147"/>
                    <a:pt x="123" y="147"/>
                    <a:pt x="129" y="146"/>
                  </a:cubicBezTo>
                  <a:cubicBezTo>
                    <a:pt x="249" y="132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7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31904" y="3715768"/>
              <a:ext cx="11914" cy="11914"/>
            </a:xfrm>
            <a:custGeom>
              <a:avLst/>
              <a:gdLst/>
              <a:ahLst/>
              <a:cxnLst/>
              <a:rect l="l" t="t" r="r" b="b"/>
              <a:pathLst>
                <a:path w="167" h="167" extrusionOk="0">
                  <a:moveTo>
                    <a:pt x="83" y="1"/>
                  </a:moveTo>
                  <a:cubicBezTo>
                    <a:pt x="38" y="1"/>
                    <a:pt x="0" y="38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29" y="167"/>
                    <a:pt x="166" y="129"/>
                    <a:pt x="166" y="84"/>
                  </a:cubicBezTo>
                  <a:cubicBezTo>
                    <a:pt x="166" y="38"/>
                    <a:pt x="129" y="1"/>
                    <a:pt x="83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71356" y="3703212"/>
              <a:ext cx="12057" cy="12128"/>
            </a:xfrm>
            <a:custGeom>
              <a:avLst/>
              <a:gdLst/>
              <a:ahLst/>
              <a:cxnLst/>
              <a:rect l="l" t="t" r="r" b="b"/>
              <a:pathLst>
                <a:path w="169" h="170" extrusionOk="0">
                  <a:moveTo>
                    <a:pt x="85" y="1"/>
                  </a:moveTo>
                  <a:cubicBezTo>
                    <a:pt x="38" y="1"/>
                    <a:pt x="1" y="38"/>
                    <a:pt x="1" y="85"/>
                  </a:cubicBezTo>
                  <a:cubicBezTo>
                    <a:pt x="1" y="131"/>
                    <a:pt x="38" y="170"/>
                    <a:pt x="85" y="170"/>
                  </a:cubicBezTo>
                  <a:cubicBezTo>
                    <a:pt x="132" y="170"/>
                    <a:pt x="169" y="131"/>
                    <a:pt x="169" y="85"/>
                  </a:cubicBezTo>
                  <a:cubicBezTo>
                    <a:pt x="169" y="38"/>
                    <a:pt x="132" y="1"/>
                    <a:pt x="85" y="1"/>
                  </a:cubicBezTo>
                  <a:close/>
                </a:path>
              </a:pathLst>
            </a:custGeom>
            <a:solidFill>
              <a:srgbClr val="F1A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5" name="Google Shape;525;p35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35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35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28" name="Google Shape;528;p35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529" name="Google Shape;529;p3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2" name="Google Shape;532;p35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35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35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35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536" name="Google Shape;536;p3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/>
          <p:nvPr/>
        </p:nvSpPr>
        <p:spPr>
          <a:xfrm>
            <a:off x="5366625" y="2890925"/>
            <a:ext cx="3120600" cy="18375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36"/>
          <p:cNvSpPr txBox="1">
            <a:spLocks noGrp="1"/>
          </p:cNvSpPr>
          <p:nvPr>
            <p:ph type="title"/>
          </p:nvPr>
        </p:nvSpPr>
        <p:spPr>
          <a:xfrm>
            <a:off x="1136650" y="757275"/>
            <a:ext cx="3337800" cy="9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545" name="Google Shape;545;p36"/>
          <p:cNvSpPr txBox="1">
            <a:spLocks noGrp="1"/>
          </p:cNvSpPr>
          <p:nvPr>
            <p:ph type="subTitle" idx="1"/>
          </p:nvPr>
        </p:nvSpPr>
        <p:spPr>
          <a:xfrm>
            <a:off x="1136650" y="1784775"/>
            <a:ext cx="33378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High cost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Limited parking space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546" name="Google Shape;546;p36"/>
          <p:cNvGrpSpPr/>
          <p:nvPr/>
        </p:nvGrpSpPr>
        <p:grpSpPr>
          <a:xfrm>
            <a:off x="5939716" y="3085262"/>
            <a:ext cx="1974418" cy="1448817"/>
            <a:chOff x="5682445" y="2956300"/>
            <a:chExt cx="1974418" cy="1448817"/>
          </a:xfrm>
        </p:grpSpPr>
        <p:sp>
          <p:nvSpPr>
            <p:cNvPr id="547" name="Google Shape;547;p36"/>
            <p:cNvSpPr/>
            <p:nvPr/>
          </p:nvSpPr>
          <p:spPr>
            <a:xfrm>
              <a:off x="5682445" y="2956300"/>
              <a:ext cx="1100300" cy="1447121"/>
            </a:xfrm>
            <a:custGeom>
              <a:avLst/>
              <a:gdLst/>
              <a:ahLst/>
              <a:cxnLst/>
              <a:rect l="l" t="t" r="r" b="b"/>
              <a:pathLst>
                <a:path w="13626" h="17921" extrusionOk="0">
                  <a:moveTo>
                    <a:pt x="1049" y="0"/>
                  </a:moveTo>
                  <a:cubicBezTo>
                    <a:pt x="469" y="0"/>
                    <a:pt x="0" y="465"/>
                    <a:pt x="0" y="1039"/>
                  </a:cubicBezTo>
                  <a:lnTo>
                    <a:pt x="0" y="16883"/>
                  </a:lnTo>
                  <a:cubicBezTo>
                    <a:pt x="0" y="17457"/>
                    <a:pt x="470" y="17921"/>
                    <a:pt x="1049" y="17921"/>
                  </a:cubicBezTo>
                  <a:lnTo>
                    <a:pt x="12577" y="17921"/>
                  </a:lnTo>
                  <a:cubicBezTo>
                    <a:pt x="13155" y="17921"/>
                    <a:pt x="13625" y="17457"/>
                    <a:pt x="13625" y="16883"/>
                  </a:cubicBezTo>
                  <a:lnTo>
                    <a:pt x="13625" y="1039"/>
                  </a:lnTo>
                  <a:cubicBezTo>
                    <a:pt x="13625" y="465"/>
                    <a:pt x="13154" y="0"/>
                    <a:pt x="12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821497" y="3085500"/>
              <a:ext cx="864913" cy="1129693"/>
            </a:xfrm>
            <a:custGeom>
              <a:avLst/>
              <a:gdLst/>
              <a:ahLst/>
              <a:cxnLst/>
              <a:rect l="l" t="t" r="r" b="b"/>
              <a:pathLst>
                <a:path w="10711" h="13990" extrusionOk="0">
                  <a:moveTo>
                    <a:pt x="1008" y="0"/>
                  </a:moveTo>
                  <a:cubicBezTo>
                    <a:pt x="451" y="0"/>
                    <a:pt x="0" y="452"/>
                    <a:pt x="0" y="1010"/>
                  </a:cubicBezTo>
                  <a:lnTo>
                    <a:pt x="0" y="12980"/>
                  </a:lnTo>
                  <a:cubicBezTo>
                    <a:pt x="0" y="13537"/>
                    <a:pt x="451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778780" y="3085500"/>
              <a:ext cx="864994" cy="1129693"/>
            </a:xfrm>
            <a:custGeom>
              <a:avLst/>
              <a:gdLst/>
              <a:ahLst/>
              <a:cxnLst/>
              <a:rect l="l" t="t" r="r" b="b"/>
              <a:pathLst>
                <a:path w="10712" h="13990" extrusionOk="0">
                  <a:moveTo>
                    <a:pt x="1008" y="0"/>
                  </a:moveTo>
                  <a:cubicBezTo>
                    <a:pt x="452" y="0"/>
                    <a:pt x="1" y="452"/>
                    <a:pt x="1" y="1010"/>
                  </a:cubicBezTo>
                  <a:lnTo>
                    <a:pt x="1" y="12980"/>
                  </a:lnTo>
                  <a:cubicBezTo>
                    <a:pt x="1" y="13537"/>
                    <a:pt x="452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187294" y="4278258"/>
              <a:ext cx="111919" cy="51761"/>
            </a:xfrm>
            <a:custGeom>
              <a:avLst/>
              <a:gdLst/>
              <a:ahLst/>
              <a:cxnLst/>
              <a:rect l="l" t="t" r="r" b="b"/>
              <a:pathLst>
                <a:path w="1386" h="641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631"/>
                  </a:lnTo>
                  <a:cubicBezTo>
                    <a:pt x="0" y="636"/>
                    <a:pt x="3" y="641"/>
                    <a:pt x="9" y="641"/>
                  </a:cubicBezTo>
                  <a:lnTo>
                    <a:pt x="1376" y="641"/>
                  </a:lnTo>
                  <a:cubicBezTo>
                    <a:pt x="1381" y="641"/>
                    <a:pt x="1386" y="636"/>
                    <a:pt x="1386" y="631"/>
                  </a:cubicBezTo>
                  <a:lnTo>
                    <a:pt x="1386" y="10"/>
                  </a:lnTo>
                  <a:cubicBezTo>
                    <a:pt x="1386" y="5"/>
                    <a:pt x="1381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824404" y="3198469"/>
              <a:ext cx="250486" cy="57817"/>
            </a:xfrm>
            <a:custGeom>
              <a:avLst/>
              <a:gdLst/>
              <a:ahLst/>
              <a:cxnLst/>
              <a:rect l="l" t="t" r="r" b="b"/>
              <a:pathLst>
                <a:path w="3102" h="716" extrusionOk="0">
                  <a:moveTo>
                    <a:pt x="1" y="1"/>
                  </a:moveTo>
                  <a:lnTo>
                    <a:pt x="1" y="715"/>
                  </a:lnTo>
                  <a:lnTo>
                    <a:pt x="3102" y="715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5881656" y="3637587"/>
              <a:ext cx="327683" cy="57656"/>
            </a:xfrm>
            <a:custGeom>
              <a:avLst/>
              <a:gdLst/>
              <a:ahLst/>
              <a:cxnLst/>
              <a:rect l="l" t="t" r="r" b="b"/>
              <a:pathLst>
                <a:path w="4058" h="714" extrusionOk="0">
                  <a:moveTo>
                    <a:pt x="1" y="0"/>
                  </a:moveTo>
                  <a:lnTo>
                    <a:pt x="1" y="713"/>
                  </a:lnTo>
                  <a:lnTo>
                    <a:pt x="4058" y="71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450539" y="3161647"/>
              <a:ext cx="58544" cy="286905"/>
            </a:xfrm>
            <a:custGeom>
              <a:avLst/>
              <a:gdLst/>
              <a:ahLst/>
              <a:cxnLst/>
              <a:rect l="l" t="t" r="r" b="b"/>
              <a:pathLst>
                <a:path w="725" h="3553" extrusionOk="0">
                  <a:moveTo>
                    <a:pt x="0" y="1"/>
                  </a:moveTo>
                  <a:lnTo>
                    <a:pt x="0" y="3553"/>
                  </a:lnTo>
                  <a:lnTo>
                    <a:pt x="725" y="3553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162181" y="3519046"/>
              <a:ext cx="240635" cy="427490"/>
            </a:xfrm>
            <a:custGeom>
              <a:avLst/>
              <a:gdLst/>
              <a:ahLst/>
              <a:cxnLst/>
              <a:rect l="l" t="t" r="r" b="b"/>
              <a:pathLst>
                <a:path w="2980" h="5294" extrusionOk="0">
                  <a:moveTo>
                    <a:pt x="1076" y="1"/>
                  </a:moveTo>
                  <a:cubicBezTo>
                    <a:pt x="806" y="2"/>
                    <a:pt x="550" y="99"/>
                    <a:pt x="355" y="286"/>
                  </a:cubicBezTo>
                  <a:cubicBezTo>
                    <a:pt x="161" y="473"/>
                    <a:pt x="52" y="723"/>
                    <a:pt x="49" y="991"/>
                  </a:cubicBezTo>
                  <a:lnTo>
                    <a:pt x="0" y="5286"/>
                  </a:lnTo>
                  <a:lnTo>
                    <a:pt x="724" y="5294"/>
                  </a:lnTo>
                  <a:lnTo>
                    <a:pt x="773" y="998"/>
                  </a:lnTo>
                  <a:cubicBezTo>
                    <a:pt x="774" y="922"/>
                    <a:pt x="805" y="849"/>
                    <a:pt x="861" y="796"/>
                  </a:cubicBezTo>
                  <a:cubicBezTo>
                    <a:pt x="916" y="743"/>
                    <a:pt x="988" y="714"/>
                    <a:pt x="1065" y="714"/>
                  </a:cubicBezTo>
                  <a:lnTo>
                    <a:pt x="1069" y="714"/>
                  </a:lnTo>
                  <a:lnTo>
                    <a:pt x="2972" y="735"/>
                  </a:lnTo>
                  <a:lnTo>
                    <a:pt x="2979" y="2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356546" y="3419643"/>
              <a:ext cx="260338" cy="256462"/>
            </a:xfrm>
            <a:custGeom>
              <a:avLst/>
              <a:gdLst/>
              <a:ahLst/>
              <a:cxnLst/>
              <a:rect l="l" t="t" r="r" b="b"/>
              <a:pathLst>
                <a:path w="3224" h="3176" extrusionOk="0">
                  <a:moveTo>
                    <a:pt x="1612" y="715"/>
                  </a:moveTo>
                  <a:cubicBezTo>
                    <a:pt x="2100" y="715"/>
                    <a:pt x="2497" y="1105"/>
                    <a:pt x="2498" y="1588"/>
                  </a:cubicBezTo>
                  <a:cubicBezTo>
                    <a:pt x="2498" y="2070"/>
                    <a:pt x="2100" y="2462"/>
                    <a:pt x="1612" y="2462"/>
                  </a:cubicBezTo>
                  <a:cubicBezTo>
                    <a:pt x="1124" y="2462"/>
                    <a:pt x="726" y="2069"/>
                    <a:pt x="726" y="1588"/>
                  </a:cubicBezTo>
                  <a:cubicBezTo>
                    <a:pt x="726" y="1105"/>
                    <a:pt x="1124" y="715"/>
                    <a:pt x="1612" y="715"/>
                  </a:cubicBezTo>
                  <a:close/>
                  <a:moveTo>
                    <a:pt x="1612" y="0"/>
                  </a:moveTo>
                  <a:cubicBezTo>
                    <a:pt x="724" y="0"/>
                    <a:pt x="1" y="713"/>
                    <a:pt x="1" y="1588"/>
                  </a:cubicBezTo>
                  <a:cubicBezTo>
                    <a:pt x="1" y="2464"/>
                    <a:pt x="724" y="3176"/>
                    <a:pt x="1612" y="3176"/>
                  </a:cubicBezTo>
                  <a:cubicBezTo>
                    <a:pt x="2500" y="3176"/>
                    <a:pt x="3223" y="2463"/>
                    <a:pt x="3223" y="1588"/>
                  </a:cubicBezTo>
                  <a:cubicBezTo>
                    <a:pt x="3223" y="713"/>
                    <a:pt x="2500" y="0"/>
                    <a:pt x="1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881656" y="3215265"/>
              <a:ext cx="166991" cy="436292"/>
            </a:xfrm>
            <a:custGeom>
              <a:avLst/>
              <a:gdLst/>
              <a:ahLst/>
              <a:cxnLst/>
              <a:rect l="l" t="t" r="r" b="b"/>
              <a:pathLst>
                <a:path w="2068" h="5403" extrusionOk="0">
                  <a:moveTo>
                    <a:pt x="28" y="0"/>
                  </a:moveTo>
                  <a:lnTo>
                    <a:pt x="3" y="3698"/>
                  </a:lnTo>
                  <a:cubicBezTo>
                    <a:pt x="1" y="3918"/>
                    <a:pt x="85" y="4126"/>
                    <a:pt x="240" y="4283"/>
                  </a:cubicBezTo>
                  <a:cubicBezTo>
                    <a:pt x="397" y="4440"/>
                    <a:pt x="605" y="4530"/>
                    <a:pt x="828" y="4532"/>
                  </a:cubicBezTo>
                  <a:lnTo>
                    <a:pt x="1232" y="4537"/>
                  </a:lnTo>
                  <a:cubicBezTo>
                    <a:pt x="1269" y="4537"/>
                    <a:pt x="1295" y="4556"/>
                    <a:pt x="1309" y="4570"/>
                  </a:cubicBezTo>
                  <a:cubicBezTo>
                    <a:pt x="1324" y="4584"/>
                    <a:pt x="1341" y="4610"/>
                    <a:pt x="1341" y="4647"/>
                  </a:cubicBezTo>
                  <a:lnTo>
                    <a:pt x="1330" y="5392"/>
                  </a:lnTo>
                  <a:lnTo>
                    <a:pt x="2055" y="5402"/>
                  </a:lnTo>
                  <a:lnTo>
                    <a:pt x="2065" y="4658"/>
                  </a:lnTo>
                  <a:cubicBezTo>
                    <a:pt x="2067" y="4438"/>
                    <a:pt x="1983" y="4231"/>
                    <a:pt x="1828" y="4072"/>
                  </a:cubicBezTo>
                  <a:cubicBezTo>
                    <a:pt x="1671" y="3915"/>
                    <a:pt x="1463" y="3826"/>
                    <a:pt x="1240" y="3823"/>
                  </a:cubicBezTo>
                  <a:lnTo>
                    <a:pt x="837" y="3818"/>
                  </a:lnTo>
                  <a:cubicBezTo>
                    <a:pt x="799" y="3818"/>
                    <a:pt x="773" y="3800"/>
                    <a:pt x="759" y="3786"/>
                  </a:cubicBezTo>
                  <a:cubicBezTo>
                    <a:pt x="744" y="3771"/>
                    <a:pt x="728" y="3745"/>
                    <a:pt x="728" y="3706"/>
                  </a:cubicBezTo>
                  <a:lnTo>
                    <a:pt x="753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457403" y="3628786"/>
              <a:ext cx="58463" cy="325342"/>
            </a:xfrm>
            <a:custGeom>
              <a:avLst/>
              <a:gdLst/>
              <a:ahLst/>
              <a:cxnLst/>
              <a:rect l="l" t="t" r="r" b="b"/>
              <a:pathLst>
                <a:path w="724" h="4029" extrusionOk="0">
                  <a:moveTo>
                    <a:pt x="0" y="0"/>
                  </a:moveTo>
                  <a:lnTo>
                    <a:pt x="0" y="4028"/>
                  </a:lnTo>
                  <a:lnTo>
                    <a:pt x="724" y="402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66394" y="3780676"/>
              <a:ext cx="245157" cy="229330"/>
            </a:xfrm>
            <a:custGeom>
              <a:avLst/>
              <a:gdLst/>
              <a:ahLst/>
              <a:cxnLst/>
              <a:rect l="l" t="t" r="r" b="b"/>
              <a:pathLst>
                <a:path w="3036" h="2840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814"/>
                  </a:lnTo>
                  <a:cubicBezTo>
                    <a:pt x="0" y="2828"/>
                    <a:pt x="12" y="2840"/>
                    <a:pt x="26" y="2840"/>
                  </a:cubicBezTo>
                  <a:lnTo>
                    <a:pt x="3010" y="2840"/>
                  </a:lnTo>
                  <a:cubicBezTo>
                    <a:pt x="3024" y="2840"/>
                    <a:pt x="3036" y="2828"/>
                    <a:pt x="3036" y="2814"/>
                  </a:cubicBezTo>
                  <a:lnTo>
                    <a:pt x="3036" y="27"/>
                  </a:lnTo>
                  <a:cubicBezTo>
                    <a:pt x="3036" y="12"/>
                    <a:pt x="3024" y="1"/>
                    <a:pt x="3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954169" y="3819275"/>
              <a:ext cx="93024" cy="152133"/>
            </a:xfrm>
            <a:custGeom>
              <a:avLst/>
              <a:gdLst/>
              <a:ahLst/>
              <a:cxnLst/>
              <a:rect l="l" t="t" r="r" b="b"/>
              <a:pathLst>
                <a:path w="1152" h="1884" extrusionOk="0">
                  <a:moveTo>
                    <a:pt x="469" y="193"/>
                  </a:moveTo>
                  <a:cubicBezTo>
                    <a:pt x="736" y="193"/>
                    <a:pt x="910" y="312"/>
                    <a:pt x="910" y="558"/>
                  </a:cubicBezTo>
                  <a:cubicBezTo>
                    <a:pt x="910" y="816"/>
                    <a:pt x="734" y="957"/>
                    <a:pt x="443" y="957"/>
                  </a:cubicBezTo>
                  <a:cubicBezTo>
                    <a:pt x="363" y="957"/>
                    <a:pt x="296" y="952"/>
                    <a:pt x="243" y="938"/>
                  </a:cubicBezTo>
                  <a:lnTo>
                    <a:pt x="243" y="212"/>
                  </a:lnTo>
                  <a:cubicBezTo>
                    <a:pt x="285" y="200"/>
                    <a:pt x="365" y="193"/>
                    <a:pt x="469" y="193"/>
                  </a:cubicBezTo>
                  <a:close/>
                  <a:moveTo>
                    <a:pt x="464" y="1"/>
                  </a:moveTo>
                  <a:cubicBezTo>
                    <a:pt x="271" y="1"/>
                    <a:pt x="119" y="18"/>
                    <a:pt x="2" y="37"/>
                  </a:cubicBezTo>
                  <a:lnTo>
                    <a:pt x="1" y="37"/>
                  </a:lnTo>
                  <a:lnTo>
                    <a:pt x="1" y="1884"/>
                  </a:lnTo>
                  <a:lnTo>
                    <a:pt x="241" y="1884"/>
                  </a:lnTo>
                  <a:lnTo>
                    <a:pt x="241" y="1135"/>
                  </a:lnTo>
                  <a:cubicBezTo>
                    <a:pt x="297" y="1149"/>
                    <a:pt x="364" y="1152"/>
                    <a:pt x="436" y="1152"/>
                  </a:cubicBezTo>
                  <a:cubicBezTo>
                    <a:pt x="672" y="1152"/>
                    <a:pt x="880" y="1083"/>
                    <a:pt x="1008" y="947"/>
                  </a:cubicBezTo>
                  <a:cubicBezTo>
                    <a:pt x="1101" y="850"/>
                    <a:pt x="1152" y="716"/>
                    <a:pt x="1152" y="547"/>
                  </a:cubicBezTo>
                  <a:cubicBezTo>
                    <a:pt x="1152" y="380"/>
                    <a:pt x="1091" y="245"/>
                    <a:pt x="988" y="156"/>
                  </a:cubicBezTo>
                  <a:cubicBezTo>
                    <a:pt x="878" y="57"/>
                    <a:pt x="703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188263" y="3756128"/>
              <a:ext cx="1113381" cy="272289"/>
            </a:xfrm>
            <a:custGeom>
              <a:avLst/>
              <a:gdLst/>
              <a:ahLst/>
              <a:cxnLst/>
              <a:rect l="l" t="t" r="r" b="b"/>
              <a:pathLst>
                <a:path w="13788" h="3372" extrusionOk="0">
                  <a:moveTo>
                    <a:pt x="6567" y="1"/>
                  </a:moveTo>
                  <a:cubicBezTo>
                    <a:pt x="4276" y="1"/>
                    <a:pt x="1417" y="703"/>
                    <a:pt x="1" y="2997"/>
                  </a:cubicBezTo>
                  <a:lnTo>
                    <a:pt x="13787" y="3372"/>
                  </a:lnTo>
                  <a:cubicBezTo>
                    <a:pt x="13787" y="3372"/>
                    <a:pt x="11234" y="986"/>
                    <a:pt x="9043" y="317"/>
                  </a:cubicBezTo>
                  <a:cubicBezTo>
                    <a:pt x="8427" y="130"/>
                    <a:pt x="7549" y="1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861638" y="3799168"/>
              <a:ext cx="394545" cy="210757"/>
            </a:xfrm>
            <a:custGeom>
              <a:avLst/>
              <a:gdLst/>
              <a:ahLst/>
              <a:cxnLst/>
              <a:rect l="l" t="t" r="r" b="b"/>
              <a:pathLst>
                <a:path w="4886" h="2610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885" y="2610"/>
                  </a:lnTo>
                  <a:cubicBezTo>
                    <a:pt x="4885" y="2610"/>
                    <a:pt x="2954" y="848"/>
                    <a:pt x="1068" y="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861638" y="3799168"/>
              <a:ext cx="364344" cy="208739"/>
            </a:xfrm>
            <a:custGeom>
              <a:avLst/>
              <a:gdLst/>
              <a:ahLst/>
              <a:cxnLst/>
              <a:rect l="l" t="t" r="r" b="b"/>
              <a:pathLst>
                <a:path w="4512" h="25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511" y="2585"/>
                  </a:lnTo>
                  <a:cubicBezTo>
                    <a:pt x="4004" y="2146"/>
                    <a:pt x="2358" y="780"/>
                    <a:pt x="697" y="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421873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401766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467416" y="4235703"/>
              <a:ext cx="85676" cy="93670"/>
            </a:xfrm>
            <a:custGeom>
              <a:avLst/>
              <a:gdLst/>
              <a:ahLst/>
              <a:cxnLst/>
              <a:rect l="l" t="t" r="r" b="b"/>
              <a:pathLst>
                <a:path w="1061" h="1160" extrusionOk="0">
                  <a:moveTo>
                    <a:pt x="530" y="0"/>
                  </a:moveTo>
                  <a:cubicBezTo>
                    <a:pt x="238" y="0"/>
                    <a:pt x="1" y="260"/>
                    <a:pt x="1" y="580"/>
                  </a:cubicBezTo>
                  <a:cubicBezTo>
                    <a:pt x="1" y="900"/>
                    <a:pt x="238" y="1159"/>
                    <a:pt x="530" y="1159"/>
                  </a:cubicBezTo>
                  <a:cubicBezTo>
                    <a:pt x="823" y="1159"/>
                    <a:pt x="1060" y="900"/>
                    <a:pt x="1060" y="580"/>
                  </a:cubicBezTo>
                  <a:cubicBezTo>
                    <a:pt x="1060" y="260"/>
                    <a:pt x="823" y="0"/>
                    <a:pt x="53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7230988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7210881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7275724" y="4244989"/>
              <a:ext cx="87210" cy="95285"/>
            </a:xfrm>
            <a:custGeom>
              <a:avLst/>
              <a:gdLst/>
              <a:ahLst/>
              <a:cxnLst/>
              <a:rect l="l" t="t" r="r" b="b"/>
              <a:pathLst>
                <a:path w="1080" h="1180" extrusionOk="0">
                  <a:moveTo>
                    <a:pt x="540" y="0"/>
                  </a:moveTo>
                  <a:cubicBezTo>
                    <a:pt x="243" y="0"/>
                    <a:pt x="1" y="264"/>
                    <a:pt x="1" y="589"/>
                  </a:cubicBezTo>
                  <a:cubicBezTo>
                    <a:pt x="1" y="915"/>
                    <a:pt x="243" y="1179"/>
                    <a:pt x="540" y="1179"/>
                  </a:cubicBezTo>
                  <a:cubicBezTo>
                    <a:pt x="838" y="1179"/>
                    <a:pt x="1079" y="915"/>
                    <a:pt x="1079" y="589"/>
                  </a:cubicBezTo>
                  <a:cubicBezTo>
                    <a:pt x="1079" y="264"/>
                    <a:pt x="838" y="0"/>
                    <a:pt x="54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93221" y="3989980"/>
              <a:ext cx="1563643" cy="316621"/>
            </a:xfrm>
            <a:custGeom>
              <a:avLst/>
              <a:gdLst/>
              <a:ahLst/>
              <a:cxnLst/>
              <a:rect l="l" t="t" r="r" b="b"/>
              <a:pathLst>
                <a:path w="19364" h="3921" extrusionOk="0">
                  <a:moveTo>
                    <a:pt x="1470" y="1"/>
                  </a:moveTo>
                  <a:cubicBezTo>
                    <a:pt x="1075" y="1"/>
                    <a:pt x="593" y="223"/>
                    <a:pt x="420" y="599"/>
                  </a:cubicBezTo>
                  <a:cubicBezTo>
                    <a:pt x="215" y="1048"/>
                    <a:pt x="1" y="2187"/>
                    <a:pt x="187" y="3522"/>
                  </a:cubicBezTo>
                  <a:lnTo>
                    <a:pt x="16973" y="3918"/>
                  </a:lnTo>
                  <a:lnTo>
                    <a:pt x="18643" y="3918"/>
                  </a:lnTo>
                  <a:lnTo>
                    <a:pt x="18643" y="3920"/>
                  </a:lnTo>
                  <a:cubicBezTo>
                    <a:pt x="18643" y="3920"/>
                    <a:pt x="19364" y="706"/>
                    <a:pt x="16132" y="454"/>
                  </a:cubicBezTo>
                  <a:cubicBezTo>
                    <a:pt x="14027" y="291"/>
                    <a:pt x="3353" y="44"/>
                    <a:pt x="1494" y="1"/>
                  </a:cubicBezTo>
                  <a:cubicBezTo>
                    <a:pt x="1486" y="1"/>
                    <a:pt x="1478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53330" y="3745469"/>
              <a:ext cx="1062670" cy="274954"/>
            </a:xfrm>
            <a:custGeom>
              <a:avLst/>
              <a:gdLst/>
              <a:ahLst/>
              <a:cxnLst/>
              <a:rect l="l" t="t" r="r" b="b"/>
              <a:pathLst>
                <a:path w="13160" h="3405" extrusionOk="0">
                  <a:moveTo>
                    <a:pt x="6839" y="1"/>
                  </a:moveTo>
                  <a:cubicBezTo>
                    <a:pt x="4558" y="1"/>
                    <a:pt x="2203" y="749"/>
                    <a:pt x="0" y="3128"/>
                  </a:cubicBezTo>
                  <a:lnTo>
                    <a:pt x="13160" y="3404"/>
                  </a:lnTo>
                  <a:cubicBezTo>
                    <a:pt x="13160" y="3404"/>
                    <a:pt x="10754" y="449"/>
                    <a:pt x="8567" y="132"/>
                  </a:cubicBezTo>
                  <a:cubicBezTo>
                    <a:pt x="7998" y="49"/>
                    <a:pt x="7421" y="1"/>
                    <a:pt x="6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882382" y="3991111"/>
              <a:ext cx="1631635" cy="315490"/>
            </a:xfrm>
            <a:custGeom>
              <a:avLst/>
              <a:gdLst/>
              <a:ahLst/>
              <a:cxnLst/>
              <a:rect l="l" t="t" r="r" b="b"/>
              <a:pathLst>
                <a:path w="20206" h="3907" extrusionOk="0">
                  <a:moveTo>
                    <a:pt x="2187" y="0"/>
                  </a:moveTo>
                  <a:cubicBezTo>
                    <a:pt x="1881" y="0"/>
                    <a:pt x="624" y="240"/>
                    <a:pt x="264" y="1041"/>
                  </a:cubicBezTo>
                  <a:cubicBezTo>
                    <a:pt x="60" y="1494"/>
                    <a:pt x="0" y="2437"/>
                    <a:pt x="192" y="3772"/>
                  </a:cubicBezTo>
                  <a:lnTo>
                    <a:pt x="19246" y="3906"/>
                  </a:lnTo>
                  <a:cubicBezTo>
                    <a:pt x="19246" y="3906"/>
                    <a:pt x="20206" y="612"/>
                    <a:pt x="16863" y="362"/>
                  </a:cubicBezTo>
                  <a:cubicBezTo>
                    <a:pt x="14872" y="213"/>
                    <a:pt x="5286" y="58"/>
                    <a:pt x="2196" y="1"/>
                  </a:cubicBezTo>
                  <a:cubicBezTo>
                    <a:pt x="2193" y="0"/>
                    <a:pt x="2190" y="0"/>
                    <a:pt x="2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621003" y="3779869"/>
              <a:ext cx="402862" cy="211242"/>
            </a:xfrm>
            <a:custGeom>
              <a:avLst/>
              <a:gdLst/>
              <a:ahLst/>
              <a:cxnLst/>
              <a:rect l="l" t="t" r="r" b="b"/>
              <a:pathLst>
                <a:path w="4989" h="2616" extrusionOk="0">
                  <a:moveTo>
                    <a:pt x="211" y="0"/>
                  </a:moveTo>
                  <a:cubicBezTo>
                    <a:pt x="141" y="0"/>
                    <a:pt x="71" y="1"/>
                    <a:pt x="0" y="4"/>
                  </a:cubicBezTo>
                  <a:lnTo>
                    <a:pt x="0" y="2403"/>
                  </a:lnTo>
                  <a:lnTo>
                    <a:pt x="4988" y="2615"/>
                  </a:lnTo>
                  <a:cubicBezTo>
                    <a:pt x="4886" y="2474"/>
                    <a:pt x="3497" y="0"/>
                    <a:pt x="21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638687" y="3779869"/>
              <a:ext cx="385177" cy="211242"/>
            </a:xfrm>
            <a:custGeom>
              <a:avLst/>
              <a:gdLst/>
              <a:ahLst/>
              <a:cxnLst/>
              <a:rect l="l" t="t" r="r" b="b"/>
              <a:pathLst>
                <a:path w="4770" h="2616" extrusionOk="0">
                  <a:moveTo>
                    <a:pt x="202" y="0"/>
                  </a:moveTo>
                  <a:cubicBezTo>
                    <a:pt x="136" y="0"/>
                    <a:pt x="69" y="1"/>
                    <a:pt x="1" y="4"/>
                  </a:cubicBezTo>
                  <a:lnTo>
                    <a:pt x="1" y="2403"/>
                  </a:lnTo>
                  <a:lnTo>
                    <a:pt x="4769" y="2615"/>
                  </a:lnTo>
                  <a:cubicBezTo>
                    <a:pt x="4672" y="2474"/>
                    <a:pt x="3344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135372" y="3777769"/>
              <a:ext cx="443641" cy="194204"/>
            </a:xfrm>
            <a:custGeom>
              <a:avLst/>
              <a:gdLst/>
              <a:ahLst/>
              <a:cxnLst/>
              <a:rect l="l" t="t" r="r" b="b"/>
              <a:pathLst>
                <a:path w="5494" h="2405" extrusionOk="0">
                  <a:moveTo>
                    <a:pt x="5240" y="0"/>
                  </a:moveTo>
                  <a:cubicBezTo>
                    <a:pt x="1636" y="0"/>
                    <a:pt x="113" y="2204"/>
                    <a:pt x="0" y="2345"/>
                  </a:cubicBezTo>
                  <a:lnTo>
                    <a:pt x="5494" y="2404"/>
                  </a:lnTo>
                  <a:lnTo>
                    <a:pt x="5494" y="4"/>
                  </a:lnTo>
                  <a:cubicBezTo>
                    <a:pt x="5408" y="1"/>
                    <a:pt x="5323" y="0"/>
                    <a:pt x="5240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69691" y="3777769"/>
              <a:ext cx="409322" cy="194204"/>
            </a:xfrm>
            <a:custGeom>
              <a:avLst/>
              <a:gdLst/>
              <a:ahLst/>
              <a:cxnLst/>
              <a:rect l="l" t="t" r="r" b="b"/>
              <a:pathLst>
                <a:path w="5069" h="2405" extrusionOk="0">
                  <a:moveTo>
                    <a:pt x="4834" y="0"/>
                  </a:moveTo>
                  <a:cubicBezTo>
                    <a:pt x="1509" y="0"/>
                    <a:pt x="104" y="2204"/>
                    <a:pt x="1" y="2345"/>
                  </a:cubicBezTo>
                  <a:lnTo>
                    <a:pt x="5069" y="2404"/>
                  </a:lnTo>
                  <a:lnTo>
                    <a:pt x="5069" y="4"/>
                  </a:lnTo>
                  <a:cubicBezTo>
                    <a:pt x="4989" y="1"/>
                    <a:pt x="4911" y="0"/>
                    <a:pt x="4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064231" y="3989657"/>
              <a:ext cx="41263" cy="306204"/>
            </a:xfrm>
            <a:custGeom>
              <a:avLst/>
              <a:gdLst/>
              <a:ahLst/>
              <a:cxnLst/>
              <a:rect l="l" t="t" r="r" b="b"/>
              <a:pathLst>
                <a:path w="511" h="3792" extrusionOk="0">
                  <a:moveTo>
                    <a:pt x="474" y="1"/>
                  </a:moveTo>
                  <a:cubicBezTo>
                    <a:pt x="425" y="23"/>
                    <a:pt x="0" y="326"/>
                    <a:pt x="62" y="3792"/>
                  </a:cubicBezTo>
                  <a:lnTo>
                    <a:pt x="141" y="3790"/>
                  </a:lnTo>
                  <a:cubicBezTo>
                    <a:pt x="80" y="385"/>
                    <a:pt x="493" y="81"/>
                    <a:pt x="510" y="70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591771" y="3778012"/>
              <a:ext cx="12032" cy="521483"/>
            </a:xfrm>
            <a:custGeom>
              <a:avLst/>
              <a:gdLst/>
              <a:ahLst/>
              <a:cxnLst/>
              <a:rect l="l" t="t" r="r" b="b"/>
              <a:pathLst>
                <a:path w="149" h="6458" extrusionOk="0">
                  <a:moveTo>
                    <a:pt x="70" y="1"/>
                  </a:moveTo>
                  <a:lnTo>
                    <a:pt x="0" y="6456"/>
                  </a:lnTo>
                  <a:lnTo>
                    <a:pt x="79" y="6457"/>
                  </a:lnTo>
                  <a:lnTo>
                    <a:pt x="148" y="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620760" y="4050381"/>
              <a:ext cx="124193" cy="16796"/>
            </a:xfrm>
            <a:custGeom>
              <a:avLst/>
              <a:gdLst/>
              <a:ahLst/>
              <a:cxnLst/>
              <a:rect l="l" t="t" r="r" b="b"/>
              <a:pathLst>
                <a:path w="1538" h="208" extrusionOk="0">
                  <a:moveTo>
                    <a:pt x="5" y="1"/>
                  </a:moveTo>
                  <a:cubicBezTo>
                    <a:pt x="4" y="1"/>
                    <a:pt x="3" y="2"/>
                    <a:pt x="3" y="3"/>
                  </a:cubicBezTo>
                  <a:lnTo>
                    <a:pt x="3" y="205"/>
                  </a:lnTo>
                  <a:cubicBezTo>
                    <a:pt x="1" y="207"/>
                    <a:pt x="3" y="208"/>
                    <a:pt x="5" y="208"/>
                  </a:cubicBezTo>
                  <a:lnTo>
                    <a:pt x="1534" y="208"/>
                  </a:lnTo>
                  <a:cubicBezTo>
                    <a:pt x="1535" y="208"/>
                    <a:pt x="1538" y="207"/>
                    <a:pt x="1538" y="205"/>
                  </a:cubicBezTo>
                  <a:lnTo>
                    <a:pt x="1538" y="3"/>
                  </a:lnTo>
                  <a:cubicBezTo>
                    <a:pt x="1538" y="2"/>
                    <a:pt x="1535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135372" y="4050381"/>
              <a:ext cx="124113" cy="16796"/>
            </a:xfrm>
            <a:custGeom>
              <a:avLst/>
              <a:gdLst/>
              <a:ahLst/>
              <a:cxnLst/>
              <a:rect l="l" t="t" r="r" b="b"/>
              <a:pathLst>
                <a:path w="1537" h="208" extrusionOk="0">
                  <a:moveTo>
                    <a:pt x="4" y="1"/>
                  </a:moveTo>
                  <a:cubicBezTo>
                    <a:pt x="3" y="1"/>
                    <a:pt x="2" y="2"/>
                    <a:pt x="2" y="3"/>
                  </a:cubicBezTo>
                  <a:lnTo>
                    <a:pt x="2" y="205"/>
                  </a:lnTo>
                  <a:cubicBezTo>
                    <a:pt x="0" y="207"/>
                    <a:pt x="3" y="208"/>
                    <a:pt x="4" y="208"/>
                  </a:cubicBezTo>
                  <a:lnTo>
                    <a:pt x="1533" y="208"/>
                  </a:lnTo>
                  <a:cubicBezTo>
                    <a:pt x="1535" y="208"/>
                    <a:pt x="1536" y="207"/>
                    <a:pt x="1536" y="205"/>
                  </a:cubicBezTo>
                  <a:lnTo>
                    <a:pt x="1536" y="3"/>
                  </a:lnTo>
                  <a:cubicBezTo>
                    <a:pt x="1536" y="2"/>
                    <a:pt x="1534" y="1"/>
                    <a:pt x="1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877376" y="4258070"/>
              <a:ext cx="1579632" cy="48450"/>
            </a:xfrm>
            <a:custGeom>
              <a:avLst/>
              <a:gdLst/>
              <a:ahLst/>
              <a:cxnLst/>
              <a:rect l="l" t="t" r="r" b="b"/>
              <a:pathLst>
                <a:path w="19562" h="600" extrusionOk="0">
                  <a:moveTo>
                    <a:pt x="0" y="1"/>
                  </a:moveTo>
                  <a:lnTo>
                    <a:pt x="0" y="599"/>
                  </a:lnTo>
                  <a:lnTo>
                    <a:pt x="19562" y="599"/>
                  </a:lnTo>
                  <a:lnTo>
                    <a:pt x="19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456927" y="4258151"/>
              <a:ext cx="158512" cy="48531"/>
            </a:xfrm>
            <a:custGeom>
              <a:avLst/>
              <a:gdLst/>
              <a:ahLst/>
              <a:cxnLst/>
              <a:rect l="l" t="t" r="r" b="b"/>
              <a:pathLst>
                <a:path w="1963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962" y="600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934636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83" y="0"/>
                  </a:moveTo>
                  <a:cubicBezTo>
                    <a:pt x="845" y="0"/>
                    <a:pt x="4" y="742"/>
                    <a:pt x="4" y="1779"/>
                  </a:cubicBezTo>
                  <a:cubicBezTo>
                    <a:pt x="4" y="1818"/>
                    <a:pt x="1" y="1989"/>
                    <a:pt x="3" y="2025"/>
                  </a:cubicBezTo>
                  <a:lnTo>
                    <a:pt x="3746" y="2025"/>
                  </a:lnTo>
                  <a:cubicBezTo>
                    <a:pt x="3753" y="1961"/>
                    <a:pt x="3763" y="1845"/>
                    <a:pt x="3763" y="1779"/>
                  </a:cubicBezTo>
                  <a:cubicBezTo>
                    <a:pt x="3763" y="742"/>
                    <a:pt x="2921" y="0"/>
                    <a:pt x="1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958457" y="4153095"/>
              <a:ext cx="279879" cy="153586"/>
            </a:xfrm>
            <a:custGeom>
              <a:avLst/>
              <a:gdLst/>
              <a:ahLst/>
              <a:cxnLst/>
              <a:rect l="l" t="t" r="r" b="b"/>
              <a:pathLst>
                <a:path w="3466" h="1902" extrusionOk="0">
                  <a:moveTo>
                    <a:pt x="1734" y="1"/>
                  </a:moveTo>
                  <a:cubicBezTo>
                    <a:pt x="778" y="1"/>
                    <a:pt x="3" y="698"/>
                    <a:pt x="3" y="1670"/>
                  </a:cubicBezTo>
                  <a:cubicBezTo>
                    <a:pt x="3" y="1705"/>
                    <a:pt x="0" y="1865"/>
                    <a:pt x="1" y="1901"/>
                  </a:cubicBezTo>
                  <a:lnTo>
                    <a:pt x="3452" y="1901"/>
                  </a:lnTo>
                  <a:cubicBezTo>
                    <a:pt x="3457" y="1841"/>
                    <a:pt x="3466" y="1731"/>
                    <a:pt x="3466" y="1670"/>
                  </a:cubicBezTo>
                  <a:cubicBezTo>
                    <a:pt x="3466" y="696"/>
                    <a:pt x="269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988254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968147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37673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2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2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125844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79" y="0"/>
                  </a:moveTo>
                  <a:cubicBezTo>
                    <a:pt x="841" y="0"/>
                    <a:pt x="0" y="742"/>
                    <a:pt x="0" y="1779"/>
                  </a:cubicBezTo>
                  <a:cubicBezTo>
                    <a:pt x="0" y="1818"/>
                    <a:pt x="0" y="1989"/>
                    <a:pt x="2" y="2025"/>
                  </a:cubicBezTo>
                  <a:lnTo>
                    <a:pt x="3756" y="2025"/>
                  </a:lnTo>
                  <a:cubicBezTo>
                    <a:pt x="3763" y="1961"/>
                    <a:pt x="3759" y="1845"/>
                    <a:pt x="3759" y="1779"/>
                  </a:cubicBezTo>
                  <a:cubicBezTo>
                    <a:pt x="3759" y="742"/>
                    <a:pt x="2918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147727" y="4151803"/>
              <a:ext cx="281979" cy="154798"/>
            </a:xfrm>
            <a:custGeom>
              <a:avLst/>
              <a:gdLst/>
              <a:ahLst/>
              <a:cxnLst/>
              <a:rect l="l" t="t" r="r" b="b"/>
              <a:pathLst>
                <a:path w="3492" h="1917" extrusionOk="0">
                  <a:moveTo>
                    <a:pt x="1745" y="0"/>
                  </a:moveTo>
                  <a:cubicBezTo>
                    <a:pt x="782" y="0"/>
                    <a:pt x="1" y="703"/>
                    <a:pt x="1" y="1684"/>
                  </a:cubicBezTo>
                  <a:cubicBezTo>
                    <a:pt x="1" y="1720"/>
                    <a:pt x="1" y="1881"/>
                    <a:pt x="4" y="1916"/>
                  </a:cubicBezTo>
                  <a:lnTo>
                    <a:pt x="3485" y="1916"/>
                  </a:lnTo>
                  <a:cubicBezTo>
                    <a:pt x="3492" y="1856"/>
                    <a:pt x="3488" y="1745"/>
                    <a:pt x="3488" y="1684"/>
                  </a:cubicBezTo>
                  <a:cubicBezTo>
                    <a:pt x="3488" y="703"/>
                    <a:pt x="2707" y="0"/>
                    <a:pt x="1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179139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6159032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4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4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228558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3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3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907746" y="4103434"/>
              <a:ext cx="361114" cy="155121"/>
            </a:xfrm>
            <a:custGeom>
              <a:avLst/>
              <a:gdLst/>
              <a:ahLst/>
              <a:cxnLst/>
              <a:rect l="l" t="t" r="r" b="b"/>
              <a:pathLst>
                <a:path w="4472" h="1921" extrusionOk="0">
                  <a:moveTo>
                    <a:pt x="2108" y="1"/>
                  </a:moveTo>
                  <a:cubicBezTo>
                    <a:pt x="1192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7" y="81"/>
                    <a:pt x="2108" y="81"/>
                  </a:cubicBezTo>
                  <a:lnTo>
                    <a:pt x="2112" y="81"/>
                  </a:lnTo>
                  <a:cubicBezTo>
                    <a:pt x="4192" y="81"/>
                    <a:pt x="4385" y="1844"/>
                    <a:pt x="4393" y="1920"/>
                  </a:cubicBezTo>
                  <a:lnTo>
                    <a:pt x="4472" y="1912"/>
                  </a:lnTo>
                  <a:cubicBezTo>
                    <a:pt x="4471" y="1893"/>
                    <a:pt x="4267" y="1"/>
                    <a:pt x="2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6100730" y="4103434"/>
              <a:ext cx="359176" cy="155121"/>
            </a:xfrm>
            <a:custGeom>
              <a:avLst/>
              <a:gdLst/>
              <a:ahLst/>
              <a:cxnLst/>
              <a:rect l="l" t="t" r="r" b="b"/>
              <a:pathLst>
                <a:path w="4448" h="1921" extrusionOk="0">
                  <a:moveTo>
                    <a:pt x="2097" y="1"/>
                  </a:moveTo>
                  <a:cubicBezTo>
                    <a:pt x="1186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0" y="81"/>
                    <a:pt x="2097" y="81"/>
                  </a:cubicBezTo>
                  <a:lnTo>
                    <a:pt x="2100" y="81"/>
                  </a:lnTo>
                  <a:cubicBezTo>
                    <a:pt x="4170" y="81"/>
                    <a:pt x="4365" y="1901"/>
                    <a:pt x="4367" y="1920"/>
                  </a:cubicBezTo>
                  <a:lnTo>
                    <a:pt x="4447" y="1912"/>
                  </a:lnTo>
                  <a:cubicBezTo>
                    <a:pt x="4445" y="1893"/>
                    <a:pt x="4242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410092" y="4194359"/>
              <a:ext cx="98676" cy="55152"/>
            </a:xfrm>
            <a:custGeom>
              <a:avLst/>
              <a:gdLst/>
              <a:ahLst/>
              <a:cxnLst/>
              <a:rect l="l" t="t" r="r" b="b"/>
              <a:pathLst>
                <a:path w="1222" h="683" extrusionOk="0">
                  <a:moveTo>
                    <a:pt x="10" y="1"/>
                  </a:moveTo>
                  <a:cubicBezTo>
                    <a:pt x="5" y="1"/>
                    <a:pt x="0" y="5"/>
                    <a:pt x="0" y="11"/>
                  </a:cubicBezTo>
                  <a:lnTo>
                    <a:pt x="0" y="672"/>
                  </a:lnTo>
                  <a:cubicBezTo>
                    <a:pt x="0" y="679"/>
                    <a:pt x="3" y="682"/>
                    <a:pt x="10" y="682"/>
                  </a:cubicBezTo>
                  <a:lnTo>
                    <a:pt x="1211" y="682"/>
                  </a:lnTo>
                  <a:cubicBezTo>
                    <a:pt x="1216" y="682"/>
                    <a:pt x="1221" y="679"/>
                    <a:pt x="1221" y="672"/>
                  </a:cubicBezTo>
                  <a:lnTo>
                    <a:pt x="1221" y="11"/>
                  </a:lnTo>
                  <a:cubicBezTo>
                    <a:pt x="1221" y="6"/>
                    <a:pt x="1218" y="1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530732" y="4190725"/>
              <a:ext cx="98757" cy="55152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0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672"/>
                  </a:lnTo>
                  <a:cubicBezTo>
                    <a:pt x="0" y="678"/>
                    <a:pt x="5" y="683"/>
                    <a:pt x="10" y="683"/>
                  </a:cubicBezTo>
                  <a:lnTo>
                    <a:pt x="1212" y="683"/>
                  </a:lnTo>
                  <a:cubicBezTo>
                    <a:pt x="1217" y="683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5877134" y="4051754"/>
              <a:ext cx="98838" cy="55152"/>
            </a:xfrm>
            <a:custGeom>
              <a:avLst/>
              <a:gdLst/>
              <a:ahLst/>
              <a:cxnLst/>
              <a:rect l="l" t="t" r="r" b="b"/>
              <a:pathLst>
                <a:path w="1224" h="68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672"/>
                  </a:lnTo>
                  <a:cubicBezTo>
                    <a:pt x="1" y="677"/>
                    <a:pt x="6" y="682"/>
                    <a:pt x="11" y="682"/>
                  </a:cubicBezTo>
                  <a:lnTo>
                    <a:pt x="1213" y="682"/>
                  </a:lnTo>
                  <a:cubicBezTo>
                    <a:pt x="1218" y="682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9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988254" y="3240217"/>
              <a:ext cx="358449" cy="358369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7089433" y="3328880"/>
              <a:ext cx="156171" cy="156171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7004807" y="3494660"/>
              <a:ext cx="325342" cy="352474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4" name="Google Shape;604;p36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36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36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7" name="Google Shape;607;p36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08" name="Google Shape;608;p36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1" name="Google Shape;611;p36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36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36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4" name="Google Shape;614;p36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15" name="Google Shape;615;p36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36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36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8" name="Google Shape;618;p36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9" name="Google Shape;619;p36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/>
          <p:nvPr/>
        </p:nvSpPr>
        <p:spPr>
          <a:xfrm>
            <a:off x="1136662" y="1219725"/>
            <a:ext cx="30312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5" name="Google Shape;625;p37"/>
          <p:cNvSpPr txBox="1">
            <a:spLocks noGrp="1"/>
          </p:cNvSpPr>
          <p:nvPr>
            <p:ph type="subTitle" idx="1"/>
          </p:nvPr>
        </p:nvSpPr>
        <p:spPr>
          <a:xfrm>
            <a:off x="4461175" y="2379500"/>
            <a:ext cx="39402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Close A.I. Car park Finder aimed to help user find a reserved parking lot near the destination before driving. The idea is about sharing, user can rent other users’ parking space when it’s free.</a:t>
            </a:r>
            <a:endParaRPr dirty="0"/>
          </a:p>
        </p:txBody>
      </p:sp>
      <p:sp>
        <p:nvSpPr>
          <p:cNvPr id="626" name="Google Shape;626;p37"/>
          <p:cNvSpPr txBox="1">
            <a:spLocks noGrp="1"/>
          </p:cNvSpPr>
          <p:nvPr>
            <p:ph type="title"/>
          </p:nvPr>
        </p:nvSpPr>
        <p:spPr>
          <a:xfrm>
            <a:off x="4461175" y="1374700"/>
            <a:ext cx="39402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company</a:t>
            </a:r>
            <a:endParaRPr lang="en-GB"/>
          </a:p>
        </p:txBody>
      </p:sp>
      <p:grpSp>
        <p:nvGrpSpPr>
          <p:cNvPr id="627" name="Google Shape;627;p37"/>
          <p:cNvGrpSpPr/>
          <p:nvPr/>
        </p:nvGrpSpPr>
        <p:grpSpPr>
          <a:xfrm>
            <a:off x="1569982" y="1427965"/>
            <a:ext cx="2164547" cy="1315114"/>
            <a:chOff x="6011600" y="3557425"/>
            <a:chExt cx="696175" cy="422975"/>
          </a:xfrm>
        </p:grpSpPr>
        <p:sp>
          <p:nvSpPr>
            <p:cNvPr id="628" name="Google Shape;628;p37"/>
            <p:cNvSpPr/>
            <p:nvPr/>
          </p:nvSpPr>
          <p:spPr>
            <a:xfrm>
              <a:off x="6011600" y="3557425"/>
              <a:ext cx="546575" cy="368575"/>
            </a:xfrm>
            <a:custGeom>
              <a:avLst/>
              <a:gdLst/>
              <a:ahLst/>
              <a:cxnLst/>
              <a:rect l="l" t="t" r="r" b="b"/>
              <a:pathLst>
                <a:path w="21863" h="14743" extrusionOk="0">
                  <a:moveTo>
                    <a:pt x="747" y="0"/>
                  </a:moveTo>
                  <a:cubicBezTo>
                    <a:pt x="336" y="0"/>
                    <a:pt x="0" y="339"/>
                    <a:pt x="0" y="754"/>
                  </a:cubicBezTo>
                  <a:lnTo>
                    <a:pt x="0" y="14743"/>
                  </a:lnTo>
                  <a:lnTo>
                    <a:pt x="21863" y="14743"/>
                  </a:lnTo>
                  <a:lnTo>
                    <a:pt x="21863" y="754"/>
                  </a:lnTo>
                  <a:cubicBezTo>
                    <a:pt x="21863" y="339"/>
                    <a:pt x="21528" y="0"/>
                    <a:pt x="21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089100" y="3661950"/>
              <a:ext cx="391550" cy="264025"/>
            </a:xfrm>
            <a:custGeom>
              <a:avLst/>
              <a:gdLst/>
              <a:ahLst/>
              <a:cxnLst/>
              <a:rect l="l" t="t" r="r" b="b"/>
              <a:pathLst>
                <a:path w="15662" h="10561" extrusionOk="0">
                  <a:moveTo>
                    <a:pt x="536" y="1"/>
                  </a:moveTo>
                  <a:cubicBezTo>
                    <a:pt x="242" y="1"/>
                    <a:pt x="1" y="243"/>
                    <a:pt x="1" y="540"/>
                  </a:cubicBezTo>
                  <a:lnTo>
                    <a:pt x="1" y="10561"/>
                  </a:lnTo>
                  <a:lnTo>
                    <a:pt x="15662" y="10561"/>
                  </a:lnTo>
                  <a:lnTo>
                    <a:pt x="15662" y="540"/>
                  </a:lnTo>
                  <a:cubicBezTo>
                    <a:pt x="15662" y="244"/>
                    <a:pt x="15421" y="1"/>
                    <a:pt x="15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030250" y="3557425"/>
              <a:ext cx="509275" cy="104550"/>
            </a:xfrm>
            <a:custGeom>
              <a:avLst/>
              <a:gdLst/>
              <a:ahLst/>
              <a:cxnLst/>
              <a:rect l="l" t="t" r="r" b="b"/>
              <a:pathLst>
                <a:path w="20371" h="4182" extrusionOk="0">
                  <a:moveTo>
                    <a:pt x="1" y="0"/>
                  </a:moveTo>
                  <a:lnTo>
                    <a:pt x="2890" y="4182"/>
                  </a:lnTo>
                  <a:lnTo>
                    <a:pt x="17481" y="4182"/>
                  </a:lnTo>
                  <a:lnTo>
                    <a:pt x="20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47895" y="3695172"/>
              <a:ext cx="42601" cy="230825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1"/>
                  </a:moveTo>
                  <a:lnTo>
                    <a:pt x="0" y="9233"/>
                  </a:lnTo>
                  <a:lnTo>
                    <a:pt x="1167" y="9233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657225" y="3706500"/>
              <a:ext cx="22125" cy="219475"/>
            </a:xfrm>
            <a:custGeom>
              <a:avLst/>
              <a:gdLst/>
              <a:ahLst/>
              <a:cxnLst/>
              <a:rect l="l" t="t" r="r" b="b"/>
              <a:pathLst>
                <a:path w="885" h="8779" extrusionOk="0">
                  <a:moveTo>
                    <a:pt x="1" y="1"/>
                  </a:moveTo>
                  <a:lnTo>
                    <a:pt x="1" y="8779"/>
                  </a:lnTo>
                  <a:lnTo>
                    <a:pt x="885" y="877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397550" y="3712025"/>
              <a:ext cx="275275" cy="17700"/>
            </a:xfrm>
            <a:custGeom>
              <a:avLst/>
              <a:gdLst/>
              <a:ahLst/>
              <a:cxnLst/>
              <a:rect l="l" t="t" r="r" b="b"/>
              <a:pathLst>
                <a:path w="11011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011" y="708"/>
                  </a:lnTo>
                  <a:lnTo>
                    <a:pt x="11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55550" y="37097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9"/>
                    <a:pt x="216" y="965"/>
                    <a:pt x="482" y="965"/>
                  </a:cubicBezTo>
                  <a:cubicBezTo>
                    <a:pt x="748" y="965"/>
                    <a:pt x="964" y="749"/>
                    <a:pt x="964" y="483"/>
                  </a:cubicBezTo>
                  <a:cubicBezTo>
                    <a:pt x="964" y="216"/>
                    <a:pt x="748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595075" y="3717675"/>
              <a:ext cx="35800" cy="5950"/>
            </a:xfrm>
            <a:custGeom>
              <a:avLst/>
              <a:gdLst/>
              <a:ahLst/>
              <a:cxnLst/>
              <a:rect l="l" t="t" r="r" b="b"/>
              <a:pathLst>
                <a:path w="1432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549650" y="3717675"/>
              <a:ext cx="35800" cy="5950"/>
            </a:xfrm>
            <a:custGeom>
              <a:avLst/>
              <a:gdLst/>
              <a:ahLst/>
              <a:cxnLst/>
              <a:rect l="l" t="t" r="r" b="b"/>
              <a:pathLst>
                <a:path w="143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432" y="237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504200" y="3717675"/>
              <a:ext cx="35775" cy="5950"/>
            </a:xfrm>
            <a:custGeom>
              <a:avLst/>
              <a:gdLst/>
              <a:ahLst/>
              <a:cxnLst/>
              <a:rect l="l" t="t" r="r" b="b"/>
              <a:pathLst>
                <a:path w="1431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458750" y="3717675"/>
              <a:ext cx="35800" cy="5950"/>
            </a:xfrm>
            <a:custGeom>
              <a:avLst/>
              <a:gdLst/>
              <a:ahLst/>
              <a:cxnLst/>
              <a:rect l="l" t="t" r="r" b="b"/>
              <a:pathLst>
                <a:path w="143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413350" y="3717675"/>
              <a:ext cx="35775" cy="5950"/>
            </a:xfrm>
            <a:custGeom>
              <a:avLst/>
              <a:gdLst/>
              <a:ahLst/>
              <a:cxnLst/>
              <a:rect l="l" t="t" r="r" b="b"/>
              <a:pathLst>
                <a:path w="1431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631100" y="3899525"/>
              <a:ext cx="76675" cy="26450"/>
            </a:xfrm>
            <a:custGeom>
              <a:avLst/>
              <a:gdLst/>
              <a:ahLst/>
              <a:cxnLst/>
              <a:rect l="l" t="t" r="r" b="b"/>
              <a:pathLst>
                <a:path w="3067" h="1058" extrusionOk="0">
                  <a:moveTo>
                    <a:pt x="0" y="0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625350" y="3899525"/>
              <a:ext cx="76675" cy="26450"/>
            </a:xfrm>
            <a:custGeom>
              <a:avLst/>
              <a:gdLst/>
              <a:ahLst/>
              <a:cxnLst/>
              <a:rect l="l" t="t" r="r" b="b"/>
              <a:pathLst>
                <a:path w="3067" h="1058" extrusionOk="0">
                  <a:moveTo>
                    <a:pt x="0" y="0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79025" y="3899550"/>
              <a:ext cx="23000" cy="16825"/>
            </a:xfrm>
            <a:custGeom>
              <a:avLst/>
              <a:gdLst/>
              <a:ahLst/>
              <a:cxnLst/>
              <a:rect l="l" t="t" r="r" b="b"/>
              <a:pathLst>
                <a:path w="920" h="673" extrusionOk="0">
                  <a:moveTo>
                    <a:pt x="0" y="0"/>
                  </a:moveTo>
                  <a:lnTo>
                    <a:pt x="919" y="673"/>
                  </a:lnTo>
                  <a:lnTo>
                    <a:pt x="919" y="37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654400" y="3899550"/>
              <a:ext cx="46175" cy="26450"/>
            </a:xfrm>
            <a:custGeom>
              <a:avLst/>
              <a:gdLst/>
              <a:ahLst/>
              <a:cxnLst/>
              <a:rect l="l" t="t" r="r" b="b"/>
              <a:pathLst>
                <a:path w="1847" h="1058" extrusionOk="0">
                  <a:moveTo>
                    <a:pt x="1" y="0"/>
                  </a:moveTo>
                  <a:lnTo>
                    <a:pt x="1444" y="1058"/>
                  </a:lnTo>
                  <a:lnTo>
                    <a:pt x="1846" y="105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632525" y="3899550"/>
              <a:ext cx="46150" cy="26450"/>
            </a:xfrm>
            <a:custGeom>
              <a:avLst/>
              <a:gdLst/>
              <a:ahLst/>
              <a:cxnLst/>
              <a:rect l="l" t="t" r="r" b="b"/>
              <a:pathLst>
                <a:path w="1846" h="1058" extrusionOk="0">
                  <a:moveTo>
                    <a:pt x="0" y="0"/>
                  </a:moveTo>
                  <a:lnTo>
                    <a:pt x="1445" y="1058"/>
                  </a:lnTo>
                  <a:lnTo>
                    <a:pt x="1846" y="1058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625300" y="3904950"/>
              <a:ext cx="28750" cy="21050"/>
            </a:xfrm>
            <a:custGeom>
              <a:avLst/>
              <a:gdLst/>
              <a:ahLst/>
              <a:cxnLst/>
              <a:rect l="l" t="t" r="r" b="b"/>
              <a:pathLst>
                <a:path w="1150" h="842" extrusionOk="0">
                  <a:moveTo>
                    <a:pt x="0" y="1"/>
                  </a:moveTo>
                  <a:lnTo>
                    <a:pt x="0" y="295"/>
                  </a:lnTo>
                  <a:lnTo>
                    <a:pt x="749" y="842"/>
                  </a:lnTo>
                  <a:lnTo>
                    <a:pt x="1150" y="8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132275" y="3899875"/>
              <a:ext cx="42625" cy="80525"/>
            </a:xfrm>
            <a:custGeom>
              <a:avLst/>
              <a:gdLst/>
              <a:ahLst/>
              <a:cxnLst/>
              <a:rect l="l" t="t" r="r" b="b"/>
              <a:pathLst>
                <a:path w="1705" h="3221" extrusionOk="0">
                  <a:moveTo>
                    <a:pt x="26" y="1"/>
                  </a:moveTo>
                  <a:cubicBezTo>
                    <a:pt x="13" y="1"/>
                    <a:pt x="1" y="11"/>
                    <a:pt x="1" y="24"/>
                  </a:cubicBezTo>
                  <a:lnTo>
                    <a:pt x="1" y="3196"/>
                  </a:lnTo>
                  <a:cubicBezTo>
                    <a:pt x="1" y="3210"/>
                    <a:pt x="11" y="3221"/>
                    <a:pt x="26" y="3221"/>
                  </a:cubicBezTo>
                  <a:lnTo>
                    <a:pt x="1679" y="3221"/>
                  </a:lnTo>
                  <a:cubicBezTo>
                    <a:pt x="1693" y="3221"/>
                    <a:pt x="1704" y="3210"/>
                    <a:pt x="1704" y="3196"/>
                  </a:cubicBezTo>
                  <a:lnTo>
                    <a:pt x="1704" y="24"/>
                  </a:lnTo>
                  <a:cubicBezTo>
                    <a:pt x="1704" y="12"/>
                    <a:pt x="1694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389875" y="3899875"/>
              <a:ext cx="42600" cy="80525"/>
            </a:xfrm>
            <a:custGeom>
              <a:avLst/>
              <a:gdLst/>
              <a:ahLst/>
              <a:cxnLst/>
              <a:rect l="l" t="t" r="r" b="b"/>
              <a:pathLst>
                <a:path w="1704" h="3221" extrusionOk="0">
                  <a:moveTo>
                    <a:pt x="26" y="1"/>
                  </a:moveTo>
                  <a:cubicBezTo>
                    <a:pt x="12" y="1"/>
                    <a:pt x="1" y="11"/>
                    <a:pt x="1" y="24"/>
                  </a:cubicBezTo>
                  <a:lnTo>
                    <a:pt x="1" y="3196"/>
                  </a:lnTo>
                  <a:cubicBezTo>
                    <a:pt x="1" y="3210"/>
                    <a:pt x="11" y="3221"/>
                    <a:pt x="26" y="3221"/>
                  </a:cubicBezTo>
                  <a:lnTo>
                    <a:pt x="1679" y="3221"/>
                  </a:lnTo>
                  <a:cubicBezTo>
                    <a:pt x="1692" y="3221"/>
                    <a:pt x="1703" y="3210"/>
                    <a:pt x="1703" y="3196"/>
                  </a:cubicBezTo>
                  <a:lnTo>
                    <a:pt x="1703" y="24"/>
                  </a:lnTo>
                  <a:cubicBezTo>
                    <a:pt x="1703" y="12"/>
                    <a:pt x="1693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143500" y="3742725"/>
              <a:ext cx="284050" cy="96550"/>
            </a:xfrm>
            <a:custGeom>
              <a:avLst/>
              <a:gdLst/>
              <a:ahLst/>
              <a:cxnLst/>
              <a:rect l="l" t="t" r="r" b="b"/>
              <a:pathLst>
                <a:path w="11362" h="3862" extrusionOk="0">
                  <a:moveTo>
                    <a:pt x="2822" y="0"/>
                  </a:moveTo>
                  <a:cubicBezTo>
                    <a:pt x="1902" y="0"/>
                    <a:pt x="1091" y="543"/>
                    <a:pt x="832" y="1328"/>
                  </a:cubicBezTo>
                  <a:lnTo>
                    <a:pt x="1" y="3861"/>
                  </a:lnTo>
                  <a:lnTo>
                    <a:pt x="11361" y="3861"/>
                  </a:lnTo>
                  <a:lnTo>
                    <a:pt x="10531" y="1328"/>
                  </a:lnTo>
                  <a:cubicBezTo>
                    <a:pt x="10272" y="540"/>
                    <a:pt x="9462" y="0"/>
                    <a:pt x="8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160100" y="3758900"/>
              <a:ext cx="250850" cy="91550"/>
            </a:xfrm>
            <a:custGeom>
              <a:avLst/>
              <a:gdLst/>
              <a:ahLst/>
              <a:cxnLst/>
              <a:rect l="l" t="t" r="r" b="b"/>
              <a:pathLst>
                <a:path w="10034" h="3662" extrusionOk="0">
                  <a:moveTo>
                    <a:pt x="1905" y="0"/>
                  </a:moveTo>
                  <a:cubicBezTo>
                    <a:pt x="1441" y="0"/>
                    <a:pt x="1030" y="295"/>
                    <a:pt x="899" y="721"/>
                  </a:cubicBezTo>
                  <a:lnTo>
                    <a:pt x="0" y="3661"/>
                  </a:lnTo>
                  <a:lnTo>
                    <a:pt x="10034" y="3661"/>
                  </a:lnTo>
                  <a:lnTo>
                    <a:pt x="9136" y="721"/>
                  </a:lnTo>
                  <a:cubicBezTo>
                    <a:pt x="9005" y="293"/>
                    <a:pt x="8596" y="0"/>
                    <a:pt x="8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114100" y="3834075"/>
              <a:ext cx="342400" cy="103425"/>
            </a:xfrm>
            <a:custGeom>
              <a:avLst/>
              <a:gdLst/>
              <a:ahLst/>
              <a:cxnLst/>
              <a:rect l="l" t="t" r="r" b="b"/>
              <a:pathLst>
                <a:path w="13696" h="4137" extrusionOk="0">
                  <a:moveTo>
                    <a:pt x="1661" y="0"/>
                  </a:moveTo>
                  <a:cubicBezTo>
                    <a:pt x="832" y="0"/>
                    <a:pt x="158" y="668"/>
                    <a:pt x="158" y="1490"/>
                  </a:cubicBezTo>
                  <a:lnTo>
                    <a:pt x="0" y="4137"/>
                  </a:lnTo>
                  <a:lnTo>
                    <a:pt x="13695" y="4137"/>
                  </a:lnTo>
                  <a:lnTo>
                    <a:pt x="13536" y="1490"/>
                  </a:lnTo>
                  <a:cubicBezTo>
                    <a:pt x="13536" y="668"/>
                    <a:pt x="12863" y="0"/>
                    <a:pt x="12032" y="0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114100" y="3834075"/>
              <a:ext cx="342400" cy="103425"/>
            </a:xfrm>
            <a:custGeom>
              <a:avLst/>
              <a:gdLst/>
              <a:ahLst/>
              <a:cxnLst/>
              <a:rect l="l" t="t" r="r" b="b"/>
              <a:pathLst>
                <a:path w="13696" h="4137" extrusionOk="0">
                  <a:moveTo>
                    <a:pt x="1661" y="0"/>
                  </a:moveTo>
                  <a:cubicBezTo>
                    <a:pt x="832" y="0"/>
                    <a:pt x="158" y="668"/>
                    <a:pt x="158" y="1490"/>
                  </a:cubicBezTo>
                  <a:lnTo>
                    <a:pt x="0" y="4137"/>
                  </a:lnTo>
                  <a:lnTo>
                    <a:pt x="13695" y="4137"/>
                  </a:lnTo>
                  <a:lnTo>
                    <a:pt x="13536" y="1490"/>
                  </a:lnTo>
                  <a:cubicBezTo>
                    <a:pt x="13536" y="668"/>
                    <a:pt x="12863" y="0"/>
                    <a:pt x="1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204575" y="3907700"/>
              <a:ext cx="168450" cy="27525"/>
            </a:xfrm>
            <a:custGeom>
              <a:avLst/>
              <a:gdLst/>
              <a:ahLst/>
              <a:cxnLst/>
              <a:rect l="l" t="t" r="r" b="b"/>
              <a:pathLst>
                <a:path w="6738" h="1101" extrusionOk="0">
                  <a:moveTo>
                    <a:pt x="1762" y="1"/>
                  </a:moveTo>
                  <a:cubicBezTo>
                    <a:pt x="1253" y="1"/>
                    <a:pt x="769" y="219"/>
                    <a:pt x="436" y="602"/>
                  </a:cubicBezTo>
                  <a:lnTo>
                    <a:pt x="1" y="1101"/>
                  </a:lnTo>
                  <a:lnTo>
                    <a:pt x="6738" y="1101"/>
                  </a:lnTo>
                  <a:lnTo>
                    <a:pt x="6092" y="486"/>
                  </a:lnTo>
                  <a:cubicBezTo>
                    <a:pt x="5765" y="175"/>
                    <a:pt x="5330" y="1"/>
                    <a:pt x="4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122275" y="3834075"/>
              <a:ext cx="325875" cy="53450"/>
            </a:xfrm>
            <a:custGeom>
              <a:avLst/>
              <a:gdLst/>
              <a:ahLst/>
              <a:cxnLst/>
              <a:rect l="l" t="t" r="r" b="b"/>
              <a:pathLst>
                <a:path w="13035" h="2138" extrusionOk="0">
                  <a:moveTo>
                    <a:pt x="1334" y="0"/>
                  </a:moveTo>
                  <a:cubicBezTo>
                    <a:pt x="753" y="0"/>
                    <a:pt x="251" y="327"/>
                    <a:pt x="1" y="805"/>
                  </a:cubicBezTo>
                  <a:cubicBezTo>
                    <a:pt x="193" y="766"/>
                    <a:pt x="687" y="683"/>
                    <a:pt x="1246" y="683"/>
                  </a:cubicBezTo>
                  <a:cubicBezTo>
                    <a:pt x="1937" y="683"/>
                    <a:pt x="2726" y="809"/>
                    <a:pt x="3168" y="1297"/>
                  </a:cubicBezTo>
                  <a:cubicBezTo>
                    <a:pt x="3667" y="1849"/>
                    <a:pt x="5108" y="2137"/>
                    <a:pt x="6553" y="2137"/>
                  </a:cubicBezTo>
                  <a:cubicBezTo>
                    <a:pt x="7957" y="2137"/>
                    <a:pt x="9365" y="1865"/>
                    <a:pt x="9917" y="1297"/>
                  </a:cubicBezTo>
                  <a:cubicBezTo>
                    <a:pt x="10383" y="817"/>
                    <a:pt x="11193" y="695"/>
                    <a:pt x="11887" y="695"/>
                  </a:cubicBezTo>
                  <a:cubicBezTo>
                    <a:pt x="12387" y="695"/>
                    <a:pt x="12826" y="758"/>
                    <a:pt x="13035" y="797"/>
                  </a:cubicBezTo>
                  <a:cubicBezTo>
                    <a:pt x="12784" y="323"/>
                    <a:pt x="12283" y="0"/>
                    <a:pt x="11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131875" y="3860350"/>
              <a:ext cx="65150" cy="36025"/>
            </a:xfrm>
            <a:custGeom>
              <a:avLst/>
              <a:gdLst/>
              <a:ahLst/>
              <a:cxnLst/>
              <a:rect l="l" t="t" r="r" b="b"/>
              <a:pathLst>
                <a:path w="2606" h="1441" extrusionOk="0">
                  <a:moveTo>
                    <a:pt x="845" y="0"/>
                  </a:moveTo>
                  <a:cubicBezTo>
                    <a:pt x="568" y="0"/>
                    <a:pt x="437" y="241"/>
                    <a:pt x="437" y="241"/>
                  </a:cubicBezTo>
                  <a:cubicBezTo>
                    <a:pt x="0" y="1066"/>
                    <a:pt x="1027" y="1322"/>
                    <a:pt x="1515" y="1412"/>
                  </a:cubicBezTo>
                  <a:cubicBezTo>
                    <a:pt x="1619" y="1431"/>
                    <a:pt x="1728" y="1441"/>
                    <a:pt x="1834" y="1441"/>
                  </a:cubicBezTo>
                  <a:cubicBezTo>
                    <a:pt x="2225" y="1441"/>
                    <a:pt x="2584" y="1301"/>
                    <a:pt x="2593" y="941"/>
                  </a:cubicBezTo>
                  <a:cubicBezTo>
                    <a:pt x="2606" y="483"/>
                    <a:pt x="1388" y="138"/>
                    <a:pt x="1002" y="24"/>
                  </a:cubicBezTo>
                  <a:cubicBezTo>
                    <a:pt x="945" y="7"/>
                    <a:pt x="893" y="0"/>
                    <a:pt x="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370650" y="3860350"/>
              <a:ext cx="65150" cy="36025"/>
            </a:xfrm>
            <a:custGeom>
              <a:avLst/>
              <a:gdLst/>
              <a:ahLst/>
              <a:cxnLst/>
              <a:rect l="l" t="t" r="r" b="b"/>
              <a:pathLst>
                <a:path w="2606" h="1441" extrusionOk="0">
                  <a:moveTo>
                    <a:pt x="1761" y="0"/>
                  </a:moveTo>
                  <a:cubicBezTo>
                    <a:pt x="1713" y="0"/>
                    <a:pt x="1661" y="7"/>
                    <a:pt x="1604" y="24"/>
                  </a:cubicBezTo>
                  <a:cubicBezTo>
                    <a:pt x="1219" y="138"/>
                    <a:pt x="0" y="483"/>
                    <a:pt x="13" y="941"/>
                  </a:cubicBezTo>
                  <a:cubicBezTo>
                    <a:pt x="23" y="1301"/>
                    <a:pt x="382" y="1441"/>
                    <a:pt x="773" y="1441"/>
                  </a:cubicBezTo>
                  <a:cubicBezTo>
                    <a:pt x="879" y="1441"/>
                    <a:pt x="987" y="1431"/>
                    <a:pt x="1091" y="1412"/>
                  </a:cubicBezTo>
                  <a:cubicBezTo>
                    <a:pt x="1580" y="1321"/>
                    <a:pt x="2606" y="1066"/>
                    <a:pt x="2169" y="241"/>
                  </a:cubicBezTo>
                  <a:cubicBezTo>
                    <a:pt x="2169" y="241"/>
                    <a:pt x="2038" y="0"/>
                    <a:pt x="1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107925" y="3913950"/>
              <a:ext cx="354450" cy="31375"/>
            </a:xfrm>
            <a:custGeom>
              <a:avLst/>
              <a:gdLst/>
              <a:ahLst/>
              <a:cxnLst/>
              <a:rect l="l" t="t" r="r" b="b"/>
              <a:pathLst>
                <a:path w="14178" h="1255" extrusionOk="0">
                  <a:moveTo>
                    <a:pt x="476" y="1"/>
                  </a:moveTo>
                  <a:cubicBezTo>
                    <a:pt x="214" y="1"/>
                    <a:pt x="0" y="213"/>
                    <a:pt x="0" y="472"/>
                  </a:cubicBezTo>
                  <a:lnTo>
                    <a:pt x="0" y="782"/>
                  </a:lnTo>
                  <a:cubicBezTo>
                    <a:pt x="0" y="1042"/>
                    <a:pt x="214" y="1254"/>
                    <a:pt x="476" y="1254"/>
                  </a:cubicBezTo>
                  <a:lnTo>
                    <a:pt x="13702" y="1254"/>
                  </a:lnTo>
                  <a:cubicBezTo>
                    <a:pt x="13964" y="1254"/>
                    <a:pt x="14178" y="1042"/>
                    <a:pt x="14177" y="782"/>
                  </a:cubicBezTo>
                  <a:lnTo>
                    <a:pt x="14177" y="472"/>
                  </a:lnTo>
                  <a:cubicBezTo>
                    <a:pt x="14177" y="213"/>
                    <a:pt x="13963" y="1"/>
                    <a:pt x="13701" y="1"/>
                  </a:cubicBezTo>
                  <a:lnTo>
                    <a:pt x="11347" y="1"/>
                  </a:lnTo>
                  <a:lnTo>
                    <a:pt x="9823" y="630"/>
                  </a:lnTo>
                  <a:lnTo>
                    <a:pt x="4458" y="630"/>
                  </a:lnTo>
                  <a:lnTo>
                    <a:pt x="3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121175" y="3922775"/>
              <a:ext cx="64850" cy="13750"/>
            </a:xfrm>
            <a:custGeom>
              <a:avLst/>
              <a:gdLst/>
              <a:ahLst/>
              <a:cxnLst/>
              <a:rect l="l" t="t" r="r" b="b"/>
              <a:pathLst>
                <a:path w="2594" h="550" extrusionOk="0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lnTo>
                    <a:pt x="0" y="542"/>
                  </a:lnTo>
                  <a:cubicBezTo>
                    <a:pt x="0" y="546"/>
                    <a:pt x="4" y="550"/>
                    <a:pt x="8" y="550"/>
                  </a:cubicBezTo>
                  <a:lnTo>
                    <a:pt x="2584" y="550"/>
                  </a:lnTo>
                  <a:cubicBezTo>
                    <a:pt x="2589" y="550"/>
                    <a:pt x="2593" y="546"/>
                    <a:pt x="2591" y="542"/>
                  </a:cubicBezTo>
                  <a:lnTo>
                    <a:pt x="2591" y="8"/>
                  </a:lnTo>
                  <a:cubicBezTo>
                    <a:pt x="2591" y="4"/>
                    <a:pt x="2587" y="0"/>
                    <a:pt x="2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386700" y="3922775"/>
              <a:ext cx="64800" cy="13750"/>
            </a:xfrm>
            <a:custGeom>
              <a:avLst/>
              <a:gdLst/>
              <a:ahLst/>
              <a:cxnLst/>
              <a:rect l="l" t="t" r="r" b="b"/>
              <a:pathLst>
                <a:path w="2592" h="550" extrusionOk="0">
                  <a:moveTo>
                    <a:pt x="9" y="0"/>
                  </a:moveTo>
                  <a:cubicBezTo>
                    <a:pt x="4" y="0"/>
                    <a:pt x="0" y="4"/>
                    <a:pt x="0" y="8"/>
                  </a:cubicBezTo>
                  <a:lnTo>
                    <a:pt x="0" y="542"/>
                  </a:lnTo>
                  <a:cubicBezTo>
                    <a:pt x="0" y="546"/>
                    <a:pt x="4" y="550"/>
                    <a:pt x="9" y="550"/>
                  </a:cubicBezTo>
                  <a:lnTo>
                    <a:pt x="2584" y="550"/>
                  </a:lnTo>
                  <a:cubicBezTo>
                    <a:pt x="2587" y="550"/>
                    <a:pt x="2591" y="546"/>
                    <a:pt x="2591" y="542"/>
                  </a:cubicBezTo>
                  <a:lnTo>
                    <a:pt x="2591" y="8"/>
                  </a:lnTo>
                  <a:cubicBezTo>
                    <a:pt x="2591" y="4"/>
                    <a:pt x="2587" y="0"/>
                    <a:pt x="2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116500" y="3898675"/>
              <a:ext cx="337550" cy="7100"/>
            </a:xfrm>
            <a:custGeom>
              <a:avLst/>
              <a:gdLst/>
              <a:ahLst/>
              <a:cxnLst/>
              <a:rect l="l" t="t" r="r" b="b"/>
              <a:pathLst>
                <a:path w="13502" h="284" extrusionOk="0">
                  <a:moveTo>
                    <a:pt x="4872" y="1"/>
                  </a:moveTo>
                  <a:cubicBezTo>
                    <a:pt x="4692" y="1"/>
                    <a:pt x="4513" y="20"/>
                    <a:pt x="4333" y="53"/>
                  </a:cubicBezTo>
                  <a:lnTo>
                    <a:pt x="4210" y="77"/>
                  </a:lnTo>
                  <a:cubicBezTo>
                    <a:pt x="3925" y="130"/>
                    <a:pt x="3633" y="158"/>
                    <a:pt x="3344" y="158"/>
                  </a:cubicBezTo>
                  <a:lnTo>
                    <a:pt x="0" y="158"/>
                  </a:lnTo>
                  <a:lnTo>
                    <a:pt x="0" y="284"/>
                  </a:lnTo>
                  <a:lnTo>
                    <a:pt x="3344" y="284"/>
                  </a:lnTo>
                  <a:cubicBezTo>
                    <a:pt x="3642" y="284"/>
                    <a:pt x="3940" y="255"/>
                    <a:pt x="4234" y="200"/>
                  </a:cubicBezTo>
                  <a:lnTo>
                    <a:pt x="4357" y="176"/>
                  </a:lnTo>
                  <a:cubicBezTo>
                    <a:pt x="4527" y="144"/>
                    <a:pt x="4700" y="127"/>
                    <a:pt x="4871" y="127"/>
                  </a:cubicBezTo>
                  <a:lnTo>
                    <a:pt x="8743" y="127"/>
                  </a:lnTo>
                  <a:cubicBezTo>
                    <a:pt x="8930" y="127"/>
                    <a:pt x="9117" y="147"/>
                    <a:pt x="9302" y="184"/>
                  </a:cubicBezTo>
                  <a:cubicBezTo>
                    <a:pt x="9618" y="251"/>
                    <a:pt x="9941" y="284"/>
                    <a:pt x="10266" y="284"/>
                  </a:cubicBezTo>
                  <a:lnTo>
                    <a:pt x="13502" y="284"/>
                  </a:lnTo>
                  <a:lnTo>
                    <a:pt x="13502" y="158"/>
                  </a:lnTo>
                  <a:lnTo>
                    <a:pt x="10267" y="158"/>
                  </a:lnTo>
                  <a:cubicBezTo>
                    <a:pt x="9952" y="158"/>
                    <a:pt x="9636" y="125"/>
                    <a:pt x="9329" y="61"/>
                  </a:cubicBezTo>
                  <a:cubicBezTo>
                    <a:pt x="9136" y="22"/>
                    <a:pt x="8940" y="1"/>
                    <a:pt x="8744" y="1"/>
                  </a:cubicBezTo>
                  <a:close/>
                </a:path>
              </a:pathLst>
            </a:custGeom>
            <a:solidFill>
              <a:srgbClr val="216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416950" y="3802675"/>
              <a:ext cx="52150" cy="29450"/>
            </a:xfrm>
            <a:custGeom>
              <a:avLst/>
              <a:gdLst/>
              <a:ahLst/>
              <a:cxnLst/>
              <a:rect l="l" t="t" r="r" b="b"/>
              <a:pathLst>
                <a:path w="2086" h="1178" extrusionOk="0">
                  <a:moveTo>
                    <a:pt x="1233" y="1"/>
                  </a:moveTo>
                  <a:cubicBezTo>
                    <a:pt x="599" y="1"/>
                    <a:pt x="797" y="141"/>
                    <a:pt x="496" y="327"/>
                  </a:cubicBezTo>
                  <a:cubicBezTo>
                    <a:pt x="390" y="392"/>
                    <a:pt x="300" y="413"/>
                    <a:pt x="227" y="413"/>
                  </a:cubicBezTo>
                  <a:cubicBezTo>
                    <a:pt x="80" y="413"/>
                    <a:pt x="0" y="327"/>
                    <a:pt x="0" y="327"/>
                  </a:cubicBezTo>
                  <a:lnTo>
                    <a:pt x="0" y="327"/>
                  </a:lnTo>
                  <a:lnTo>
                    <a:pt x="195" y="744"/>
                  </a:lnTo>
                  <a:cubicBezTo>
                    <a:pt x="214" y="730"/>
                    <a:pt x="238" y="724"/>
                    <a:pt x="265" y="724"/>
                  </a:cubicBezTo>
                  <a:cubicBezTo>
                    <a:pt x="386" y="724"/>
                    <a:pt x="565" y="844"/>
                    <a:pt x="616" y="923"/>
                  </a:cubicBezTo>
                  <a:cubicBezTo>
                    <a:pt x="745" y="1117"/>
                    <a:pt x="952" y="1138"/>
                    <a:pt x="1072" y="1154"/>
                  </a:cubicBezTo>
                  <a:cubicBezTo>
                    <a:pt x="1185" y="1170"/>
                    <a:pt x="1284" y="1178"/>
                    <a:pt x="1372" y="1178"/>
                  </a:cubicBezTo>
                  <a:cubicBezTo>
                    <a:pt x="1887" y="1178"/>
                    <a:pt x="1996" y="927"/>
                    <a:pt x="2020" y="702"/>
                  </a:cubicBezTo>
                  <a:cubicBezTo>
                    <a:pt x="2044" y="490"/>
                    <a:pt x="2085" y="17"/>
                    <a:pt x="1331" y="2"/>
                  </a:cubicBezTo>
                  <a:cubicBezTo>
                    <a:pt x="1297" y="1"/>
                    <a:pt x="1264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102725" y="3802675"/>
              <a:ext cx="52175" cy="29450"/>
            </a:xfrm>
            <a:custGeom>
              <a:avLst/>
              <a:gdLst/>
              <a:ahLst/>
              <a:cxnLst/>
              <a:rect l="l" t="t" r="r" b="b"/>
              <a:pathLst>
                <a:path w="2087" h="1178" extrusionOk="0">
                  <a:moveTo>
                    <a:pt x="853" y="1"/>
                  </a:moveTo>
                  <a:cubicBezTo>
                    <a:pt x="822" y="1"/>
                    <a:pt x="789" y="1"/>
                    <a:pt x="755" y="2"/>
                  </a:cubicBezTo>
                  <a:cubicBezTo>
                    <a:pt x="1" y="17"/>
                    <a:pt x="42" y="490"/>
                    <a:pt x="66" y="702"/>
                  </a:cubicBezTo>
                  <a:cubicBezTo>
                    <a:pt x="90" y="927"/>
                    <a:pt x="199" y="1178"/>
                    <a:pt x="714" y="1178"/>
                  </a:cubicBezTo>
                  <a:cubicBezTo>
                    <a:pt x="802" y="1178"/>
                    <a:pt x="901" y="1170"/>
                    <a:pt x="1014" y="1154"/>
                  </a:cubicBezTo>
                  <a:cubicBezTo>
                    <a:pt x="1134" y="1138"/>
                    <a:pt x="1342" y="1117"/>
                    <a:pt x="1470" y="923"/>
                  </a:cubicBezTo>
                  <a:cubicBezTo>
                    <a:pt x="1521" y="844"/>
                    <a:pt x="1700" y="724"/>
                    <a:pt x="1821" y="724"/>
                  </a:cubicBezTo>
                  <a:cubicBezTo>
                    <a:pt x="1848" y="724"/>
                    <a:pt x="1872" y="730"/>
                    <a:pt x="1891" y="744"/>
                  </a:cubicBezTo>
                  <a:lnTo>
                    <a:pt x="2087" y="327"/>
                  </a:lnTo>
                  <a:lnTo>
                    <a:pt x="2087" y="327"/>
                  </a:lnTo>
                  <a:cubicBezTo>
                    <a:pt x="2087" y="327"/>
                    <a:pt x="2007" y="413"/>
                    <a:pt x="1860" y="413"/>
                  </a:cubicBezTo>
                  <a:cubicBezTo>
                    <a:pt x="1786" y="413"/>
                    <a:pt x="1696" y="392"/>
                    <a:pt x="1590" y="327"/>
                  </a:cubicBezTo>
                  <a:cubicBezTo>
                    <a:pt x="1289" y="141"/>
                    <a:pt x="1487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2" name="Google Shape;662;p37"/>
          <p:cNvSpPr/>
          <p:nvPr/>
        </p:nvSpPr>
        <p:spPr>
          <a:xfrm>
            <a:off x="2311225" y="2977950"/>
            <a:ext cx="734950" cy="2110809"/>
          </a:xfrm>
          <a:custGeom>
            <a:avLst/>
            <a:gdLst/>
            <a:ahLst/>
            <a:cxnLst/>
            <a:rect l="l" t="t" r="r" b="b"/>
            <a:pathLst>
              <a:path w="29398" h="80673" extrusionOk="0">
                <a:moveTo>
                  <a:pt x="26287" y="0"/>
                </a:moveTo>
                <a:cubicBezTo>
                  <a:pt x="21911" y="1949"/>
                  <a:pt x="-485" y="6643"/>
                  <a:pt x="32" y="11695"/>
                </a:cubicBezTo>
                <a:cubicBezTo>
                  <a:pt x="549" y="16747"/>
                  <a:pt x="29271" y="21839"/>
                  <a:pt x="29390" y="30312"/>
                </a:cubicBezTo>
                <a:cubicBezTo>
                  <a:pt x="29509" y="38785"/>
                  <a:pt x="788" y="54140"/>
                  <a:pt x="748" y="62533"/>
                </a:cubicBezTo>
                <a:cubicBezTo>
                  <a:pt x="708" y="70927"/>
                  <a:pt x="24417" y="77650"/>
                  <a:pt x="29151" y="8067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3" name="Google Shape;663;p37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4" name="Google Shape;664;p37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5" name="Google Shape;665;p37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6" name="Google Shape;666;p37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67" name="Google Shape;667;p37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0" name="Google Shape;670;p37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37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37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3" name="Google Shape;673;p37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74" name="Google Shape;674;p37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7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37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37"/>
          <p:cNvSpPr/>
          <p:nvPr/>
        </p:nvSpPr>
        <p:spPr>
          <a:xfrm>
            <a:off x="4475300" y="48175"/>
            <a:ext cx="4511285" cy="2033537"/>
          </a:xfrm>
          <a:custGeom>
            <a:avLst/>
            <a:gdLst/>
            <a:ahLst/>
            <a:cxnLst/>
            <a:rect l="l" t="t" r="r" b="b"/>
            <a:pathLst>
              <a:path w="336412" h="92444" extrusionOk="0">
                <a:moveTo>
                  <a:pt x="0" y="0"/>
                </a:moveTo>
                <a:cubicBezTo>
                  <a:pt x="7646" y="4750"/>
                  <a:pt x="25196" y="24444"/>
                  <a:pt x="45874" y="28498"/>
                </a:cubicBezTo>
                <a:cubicBezTo>
                  <a:pt x="66552" y="32553"/>
                  <a:pt x="98583" y="20852"/>
                  <a:pt x="124069" y="24327"/>
                </a:cubicBezTo>
                <a:cubicBezTo>
                  <a:pt x="149555" y="27802"/>
                  <a:pt x="171739" y="46048"/>
                  <a:pt x="198789" y="49350"/>
                </a:cubicBezTo>
                <a:cubicBezTo>
                  <a:pt x="225839" y="52652"/>
                  <a:pt x="263431" y="36955"/>
                  <a:pt x="286368" y="44137"/>
                </a:cubicBezTo>
                <a:cubicBezTo>
                  <a:pt x="309305" y="51319"/>
                  <a:pt x="328071" y="84393"/>
                  <a:pt x="336412" y="9244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78" name="Google Shape;678;p37"/>
          <p:cNvSpPr/>
          <p:nvPr/>
        </p:nvSpPr>
        <p:spPr>
          <a:xfrm>
            <a:off x="6338950" y="2972725"/>
            <a:ext cx="2805196" cy="2082325"/>
          </a:xfrm>
          <a:custGeom>
            <a:avLst/>
            <a:gdLst/>
            <a:ahLst/>
            <a:cxnLst/>
            <a:rect l="l" t="t" r="r" b="b"/>
            <a:pathLst>
              <a:path w="146409" h="83293" extrusionOk="0">
                <a:moveTo>
                  <a:pt x="0" y="83293"/>
                </a:moveTo>
                <a:cubicBezTo>
                  <a:pt x="5329" y="77790"/>
                  <a:pt x="13691" y="57934"/>
                  <a:pt x="31973" y="50277"/>
                </a:cubicBezTo>
                <a:cubicBezTo>
                  <a:pt x="50256" y="42621"/>
                  <a:pt x="90622" y="45734"/>
                  <a:pt x="109695" y="37354"/>
                </a:cubicBezTo>
                <a:cubicBezTo>
                  <a:pt x="128768" y="28975"/>
                  <a:pt x="140290" y="6226"/>
                  <a:pt x="14640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0"/>
          <p:cNvSpPr txBox="1">
            <a:spLocks noGrp="1"/>
          </p:cNvSpPr>
          <p:nvPr>
            <p:ph type="subTitle" idx="1"/>
          </p:nvPr>
        </p:nvSpPr>
        <p:spPr>
          <a:xfrm>
            <a:off x="1440513" y="3238863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Cost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Congestion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Restrictions</a:t>
            </a:r>
            <a:endParaRPr dirty="0"/>
          </a:p>
        </p:txBody>
      </p:sp>
      <p:sp>
        <p:nvSpPr>
          <p:cNvPr id="791" name="Google Shape;791;p40"/>
          <p:cNvSpPr txBox="1">
            <a:spLocks noGrp="1"/>
          </p:cNvSpPr>
          <p:nvPr>
            <p:ph type="subTitle" idx="2"/>
          </p:nvPr>
        </p:nvSpPr>
        <p:spPr>
          <a:xfrm>
            <a:off x="5231100" y="3238863"/>
            <a:ext cx="29076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Low Cost</a:t>
            </a:r>
            <a:endParaRPr lang="en-GB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Diversity of Choices</a:t>
            </a:r>
            <a:endParaRPr lang="en-GB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Potential for Personalized Services</a:t>
            </a:r>
            <a:endParaRPr sz="1200" dirty="0"/>
          </a:p>
        </p:txBody>
      </p:sp>
      <p:sp>
        <p:nvSpPr>
          <p:cNvPr id="792" name="Google Shape;792;p40"/>
          <p:cNvSpPr txBox="1">
            <a:spLocks noGrp="1"/>
          </p:cNvSpPr>
          <p:nvPr>
            <p:ph type="title"/>
          </p:nvPr>
        </p:nvSpPr>
        <p:spPr>
          <a:xfrm>
            <a:off x="1155063" y="939563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Them</a:t>
            </a:r>
            <a:endParaRPr lang="en-GB"/>
          </a:p>
        </p:txBody>
      </p:sp>
      <p:sp>
        <p:nvSpPr>
          <p:cNvPr id="793" name="Google Shape;793;p40"/>
          <p:cNvSpPr txBox="1">
            <a:spLocks noGrp="1"/>
          </p:cNvSpPr>
          <p:nvPr>
            <p:ph type="title" idx="3"/>
          </p:nvPr>
        </p:nvSpPr>
        <p:spPr>
          <a:xfrm>
            <a:off x="4945650" y="939563"/>
            <a:ext cx="3478500" cy="63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</a:t>
            </a:r>
            <a:endParaRPr lang="en-GB"/>
          </a:p>
        </p:txBody>
      </p:sp>
      <p:cxnSp>
        <p:nvCxnSpPr>
          <p:cNvPr id="794" name="Google Shape;794;p40"/>
          <p:cNvCxnSpPr>
            <a:stCxn id="790" idx="0"/>
            <a:endCxn id="795" idx="2"/>
          </p:cNvCxnSpPr>
          <p:nvPr/>
        </p:nvCxnSpPr>
        <p:spPr>
          <a:xfrm rot="5400000" flipH="1">
            <a:off x="2125563" y="2470113"/>
            <a:ext cx="458100" cy="10794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40"/>
          <p:cNvCxnSpPr>
            <a:stCxn id="790" idx="0"/>
            <a:endCxn id="797" idx="2"/>
          </p:cNvCxnSpPr>
          <p:nvPr/>
        </p:nvCxnSpPr>
        <p:spPr>
          <a:xfrm rot="-5400000">
            <a:off x="3205113" y="2469963"/>
            <a:ext cx="458100" cy="10797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40"/>
          <p:cNvCxnSpPr>
            <a:stCxn id="792" idx="2"/>
            <a:endCxn id="795" idx="0"/>
          </p:cNvCxnSpPr>
          <p:nvPr/>
        </p:nvCxnSpPr>
        <p:spPr>
          <a:xfrm rot="5400000">
            <a:off x="2125563" y="1263413"/>
            <a:ext cx="458100" cy="10794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40"/>
          <p:cNvCxnSpPr>
            <a:stCxn id="792" idx="2"/>
            <a:endCxn id="797" idx="0"/>
          </p:cNvCxnSpPr>
          <p:nvPr/>
        </p:nvCxnSpPr>
        <p:spPr>
          <a:xfrm rot="-5400000" flipH="1">
            <a:off x="3205113" y="1263263"/>
            <a:ext cx="458100" cy="10797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40"/>
          <p:cNvCxnSpPr>
            <a:stCxn id="792" idx="2"/>
            <a:endCxn id="801" idx="0"/>
          </p:cNvCxnSpPr>
          <p:nvPr/>
        </p:nvCxnSpPr>
        <p:spPr>
          <a:xfrm>
            <a:off x="2894313" y="1574063"/>
            <a:ext cx="0" cy="4581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40"/>
          <p:cNvCxnSpPr>
            <a:endCxn id="801" idx="2"/>
          </p:cNvCxnSpPr>
          <p:nvPr/>
        </p:nvCxnSpPr>
        <p:spPr>
          <a:xfrm rot="10800000">
            <a:off x="2894313" y="2780713"/>
            <a:ext cx="0" cy="3756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40"/>
          <p:cNvCxnSpPr>
            <a:stCxn id="791" idx="0"/>
            <a:endCxn id="804" idx="2"/>
          </p:cNvCxnSpPr>
          <p:nvPr/>
        </p:nvCxnSpPr>
        <p:spPr>
          <a:xfrm rot="10800000">
            <a:off x="6684900" y="2780763"/>
            <a:ext cx="0" cy="4581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40"/>
          <p:cNvCxnSpPr>
            <a:stCxn id="793" idx="2"/>
            <a:endCxn id="804" idx="0"/>
          </p:cNvCxnSpPr>
          <p:nvPr/>
        </p:nvCxnSpPr>
        <p:spPr>
          <a:xfrm>
            <a:off x="6684900" y="1574063"/>
            <a:ext cx="0" cy="4581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40"/>
          <p:cNvCxnSpPr>
            <a:stCxn id="793" idx="2"/>
            <a:endCxn id="807" idx="0"/>
          </p:cNvCxnSpPr>
          <p:nvPr/>
        </p:nvCxnSpPr>
        <p:spPr>
          <a:xfrm rot="5400000">
            <a:off x="5916150" y="1263413"/>
            <a:ext cx="458100" cy="10794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40"/>
          <p:cNvCxnSpPr>
            <a:stCxn id="793" idx="2"/>
            <a:endCxn id="809" idx="0"/>
          </p:cNvCxnSpPr>
          <p:nvPr/>
        </p:nvCxnSpPr>
        <p:spPr>
          <a:xfrm rot="-5400000" flipH="1">
            <a:off x="6995700" y="1263263"/>
            <a:ext cx="458100" cy="10797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40"/>
          <p:cNvCxnSpPr>
            <a:stCxn id="791" idx="0"/>
            <a:endCxn id="807" idx="2"/>
          </p:cNvCxnSpPr>
          <p:nvPr/>
        </p:nvCxnSpPr>
        <p:spPr>
          <a:xfrm rot="5400000" flipH="1">
            <a:off x="5916150" y="2470113"/>
            <a:ext cx="458100" cy="10794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40"/>
          <p:cNvCxnSpPr>
            <a:stCxn id="791" idx="0"/>
            <a:endCxn id="809" idx="2"/>
          </p:cNvCxnSpPr>
          <p:nvPr/>
        </p:nvCxnSpPr>
        <p:spPr>
          <a:xfrm rot="-5400000">
            <a:off x="6995700" y="2469963"/>
            <a:ext cx="458100" cy="1079700"/>
          </a:xfrm>
          <a:prstGeom prst="bentConnector3">
            <a:avLst>
              <a:gd name="adj1" fmla="val 50005"/>
            </a:avLst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1" name="Google Shape;801;p40"/>
          <p:cNvSpPr/>
          <p:nvPr/>
        </p:nvSpPr>
        <p:spPr>
          <a:xfrm>
            <a:off x="2520063" y="2032213"/>
            <a:ext cx="748500" cy="74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5" name="Google Shape;795;p40"/>
          <p:cNvSpPr/>
          <p:nvPr/>
        </p:nvSpPr>
        <p:spPr>
          <a:xfrm>
            <a:off x="1440513" y="2032213"/>
            <a:ext cx="748500" cy="74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7" name="Google Shape;797;p40"/>
          <p:cNvSpPr/>
          <p:nvPr/>
        </p:nvSpPr>
        <p:spPr>
          <a:xfrm>
            <a:off x="3599613" y="2032213"/>
            <a:ext cx="748500" cy="74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40"/>
          <p:cNvSpPr/>
          <p:nvPr/>
        </p:nvSpPr>
        <p:spPr>
          <a:xfrm>
            <a:off x="6310650" y="2032213"/>
            <a:ext cx="748500" cy="74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7" name="Google Shape;807;p40"/>
          <p:cNvSpPr/>
          <p:nvPr/>
        </p:nvSpPr>
        <p:spPr>
          <a:xfrm>
            <a:off x="5231100" y="2032213"/>
            <a:ext cx="748500" cy="74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9" name="Google Shape;809;p40"/>
          <p:cNvSpPr/>
          <p:nvPr/>
        </p:nvSpPr>
        <p:spPr>
          <a:xfrm>
            <a:off x="7390200" y="2032213"/>
            <a:ext cx="748500" cy="748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2" name="Google Shape;812;p40"/>
          <p:cNvGrpSpPr/>
          <p:nvPr/>
        </p:nvGrpSpPr>
        <p:grpSpPr>
          <a:xfrm>
            <a:off x="1586888" y="2283813"/>
            <a:ext cx="455750" cy="410575"/>
            <a:chOff x="6510450" y="1714700"/>
            <a:chExt cx="455750" cy="410575"/>
          </a:xfrm>
        </p:grpSpPr>
        <p:sp>
          <p:nvSpPr>
            <p:cNvPr id="813" name="Google Shape;813;p40"/>
            <p:cNvSpPr/>
            <p:nvPr/>
          </p:nvSpPr>
          <p:spPr>
            <a:xfrm>
              <a:off x="6510450" y="1714700"/>
              <a:ext cx="455750" cy="410575"/>
            </a:xfrm>
            <a:custGeom>
              <a:avLst/>
              <a:gdLst/>
              <a:ahLst/>
              <a:cxnLst/>
              <a:rect l="l" t="t" r="r" b="b"/>
              <a:pathLst>
                <a:path w="18230" h="16423" extrusionOk="0">
                  <a:moveTo>
                    <a:pt x="12628" y="1971"/>
                  </a:moveTo>
                  <a:cubicBezTo>
                    <a:pt x="14040" y="1971"/>
                    <a:pt x="15190" y="3120"/>
                    <a:pt x="15190" y="4533"/>
                  </a:cubicBezTo>
                  <a:lnTo>
                    <a:pt x="15190" y="5189"/>
                  </a:lnTo>
                  <a:lnTo>
                    <a:pt x="12972" y="5189"/>
                  </a:lnTo>
                  <a:cubicBezTo>
                    <a:pt x="12828" y="5189"/>
                    <a:pt x="12711" y="5304"/>
                    <a:pt x="12711" y="5448"/>
                  </a:cubicBezTo>
                  <a:cubicBezTo>
                    <a:pt x="12711" y="5593"/>
                    <a:pt x="12827" y="5709"/>
                    <a:pt x="12972" y="5709"/>
                  </a:cubicBezTo>
                  <a:lnTo>
                    <a:pt x="15190" y="5709"/>
                  </a:lnTo>
                  <a:lnTo>
                    <a:pt x="15190" y="9277"/>
                  </a:lnTo>
                  <a:lnTo>
                    <a:pt x="3040" y="9277"/>
                  </a:lnTo>
                  <a:lnTo>
                    <a:pt x="3040" y="5709"/>
                  </a:lnTo>
                  <a:lnTo>
                    <a:pt x="11285" y="5709"/>
                  </a:lnTo>
                  <a:cubicBezTo>
                    <a:pt x="11428" y="5709"/>
                    <a:pt x="11546" y="5593"/>
                    <a:pt x="11546" y="5448"/>
                  </a:cubicBezTo>
                  <a:cubicBezTo>
                    <a:pt x="11546" y="5305"/>
                    <a:pt x="11429" y="5189"/>
                    <a:pt x="11285" y="5189"/>
                  </a:cubicBezTo>
                  <a:lnTo>
                    <a:pt x="3041" y="5189"/>
                  </a:lnTo>
                  <a:lnTo>
                    <a:pt x="3041" y="4533"/>
                  </a:lnTo>
                  <a:cubicBezTo>
                    <a:pt x="3041" y="3120"/>
                    <a:pt x="4190" y="1971"/>
                    <a:pt x="5604" y="1971"/>
                  </a:cubicBezTo>
                  <a:close/>
                  <a:moveTo>
                    <a:pt x="15191" y="9796"/>
                  </a:moveTo>
                  <a:lnTo>
                    <a:pt x="15191" y="13943"/>
                  </a:lnTo>
                  <a:lnTo>
                    <a:pt x="3041" y="13943"/>
                  </a:lnTo>
                  <a:lnTo>
                    <a:pt x="3041" y="9796"/>
                  </a:lnTo>
                  <a:close/>
                  <a:moveTo>
                    <a:pt x="17672" y="14462"/>
                  </a:moveTo>
                  <a:cubicBezTo>
                    <a:pt x="17693" y="14462"/>
                    <a:pt x="17712" y="14479"/>
                    <a:pt x="17712" y="14502"/>
                  </a:cubicBezTo>
                  <a:lnTo>
                    <a:pt x="17712" y="15864"/>
                  </a:lnTo>
                  <a:cubicBezTo>
                    <a:pt x="17712" y="15885"/>
                    <a:pt x="17693" y="15904"/>
                    <a:pt x="17672" y="15904"/>
                  </a:cubicBezTo>
                  <a:lnTo>
                    <a:pt x="561" y="15904"/>
                  </a:lnTo>
                  <a:cubicBezTo>
                    <a:pt x="539" y="15904"/>
                    <a:pt x="521" y="15885"/>
                    <a:pt x="521" y="15864"/>
                  </a:cubicBezTo>
                  <a:lnTo>
                    <a:pt x="521" y="14502"/>
                  </a:lnTo>
                  <a:cubicBezTo>
                    <a:pt x="521" y="14479"/>
                    <a:pt x="539" y="14462"/>
                    <a:pt x="561" y="14462"/>
                  </a:cubicBezTo>
                  <a:close/>
                  <a:moveTo>
                    <a:pt x="5605" y="1"/>
                  </a:moveTo>
                  <a:cubicBezTo>
                    <a:pt x="3104" y="1"/>
                    <a:pt x="1070" y="2035"/>
                    <a:pt x="1070" y="4534"/>
                  </a:cubicBezTo>
                  <a:lnTo>
                    <a:pt x="1070" y="11199"/>
                  </a:lnTo>
                  <a:cubicBezTo>
                    <a:pt x="1070" y="11342"/>
                    <a:pt x="1187" y="11459"/>
                    <a:pt x="1331" y="11459"/>
                  </a:cubicBezTo>
                  <a:cubicBezTo>
                    <a:pt x="1475" y="11459"/>
                    <a:pt x="1590" y="11343"/>
                    <a:pt x="1590" y="11199"/>
                  </a:cubicBezTo>
                  <a:lnTo>
                    <a:pt x="1590" y="4535"/>
                  </a:lnTo>
                  <a:cubicBezTo>
                    <a:pt x="1590" y="2321"/>
                    <a:pt x="3392" y="520"/>
                    <a:pt x="5606" y="520"/>
                  </a:cubicBezTo>
                  <a:lnTo>
                    <a:pt x="12631" y="520"/>
                  </a:lnTo>
                  <a:cubicBezTo>
                    <a:pt x="14844" y="520"/>
                    <a:pt x="16646" y="2321"/>
                    <a:pt x="16646" y="4535"/>
                  </a:cubicBezTo>
                  <a:lnTo>
                    <a:pt x="16646" y="13943"/>
                  </a:lnTo>
                  <a:lnTo>
                    <a:pt x="15711" y="13943"/>
                  </a:lnTo>
                  <a:lnTo>
                    <a:pt x="15711" y="4534"/>
                  </a:lnTo>
                  <a:cubicBezTo>
                    <a:pt x="15711" y="2835"/>
                    <a:pt x="14330" y="1453"/>
                    <a:pt x="12629" y="1453"/>
                  </a:cubicBezTo>
                  <a:lnTo>
                    <a:pt x="5605" y="1453"/>
                  </a:lnTo>
                  <a:cubicBezTo>
                    <a:pt x="3906" y="1453"/>
                    <a:pt x="2522" y="2834"/>
                    <a:pt x="2522" y="4534"/>
                  </a:cubicBezTo>
                  <a:lnTo>
                    <a:pt x="2522" y="13943"/>
                  </a:lnTo>
                  <a:lnTo>
                    <a:pt x="1588" y="13943"/>
                  </a:lnTo>
                  <a:lnTo>
                    <a:pt x="1588" y="12886"/>
                  </a:lnTo>
                  <a:cubicBezTo>
                    <a:pt x="1588" y="12743"/>
                    <a:pt x="1472" y="12626"/>
                    <a:pt x="1328" y="12626"/>
                  </a:cubicBezTo>
                  <a:cubicBezTo>
                    <a:pt x="1184" y="12626"/>
                    <a:pt x="1068" y="12742"/>
                    <a:pt x="1068" y="12886"/>
                  </a:cubicBezTo>
                  <a:lnTo>
                    <a:pt x="1068" y="13943"/>
                  </a:lnTo>
                  <a:lnTo>
                    <a:pt x="560" y="13943"/>
                  </a:lnTo>
                  <a:cubicBezTo>
                    <a:pt x="252" y="13943"/>
                    <a:pt x="1" y="14194"/>
                    <a:pt x="1" y="14502"/>
                  </a:cubicBezTo>
                  <a:lnTo>
                    <a:pt x="1" y="15864"/>
                  </a:lnTo>
                  <a:cubicBezTo>
                    <a:pt x="1" y="16172"/>
                    <a:pt x="252" y="16423"/>
                    <a:pt x="560" y="16423"/>
                  </a:cubicBezTo>
                  <a:lnTo>
                    <a:pt x="17671" y="16423"/>
                  </a:lnTo>
                  <a:cubicBezTo>
                    <a:pt x="17978" y="16423"/>
                    <a:pt x="18229" y="16172"/>
                    <a:pt x="18229" y="15864"/>
                  </a:cubicBezTo>
                  <a:lnTo>
                    <a:pt x="18229" y="14502"/>
                  </a:lnTo>
                  <a:cubicBezTo>
                    <a:pt x="18230" y="14193"/>
                    <a:pt x="17980" y="13943"/>
                    <a:pt x="17672" y="13943"/>
                  </a:cubicBezTo>
                  <a:lnTo>
                    <a:pt x="17163" y="13943"/>
                  </a:lnTo>
                  <a:lnTo>
                    <a:pt x="17163" y="4534"/>
                  </a:lnTo>
                  <a:cubicBezTo>
                    <a:pt x="17163" y="2034"/>
                    <a:pt x="15129" y="1"/>
                    <a:pt x="12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6597450" y="1883100"/>
              <a:ext cx="27400" cy="41200"/>
            </a:xfrm>
            <a:custGeom>
              <a:avLst/>
              <a:gdLst/>
              <a:ahLst/>
              <a:cxnLst/>
              <a:rect l="l" t="t" r="r" b="b"/>
              <a:pathLst>
                <a:path w="1096" h="1648" extrusionOk="0">
                  <a:moveTo>
                    <a:pt x="148" y="0"/>
                  </a:moveTo>
                  <a:cubicBezTo>
                    <a:pt x="73" y="0"/>
                    <a:pt x="1" y="30"/>
                    <a:pt x="1" y="93"/>
                  </a:cubicBezTo>
                  <a:lnTo>
                    <a:pt x="1" y="1555"/>
                  </a:lnTo>
                  <a:cubicBezTo>
                    <a:pt x="1" y="1616"/>
                    <a:pt x="73" y="1648"/>
                    <a:pt x="148" y="1648"/>
                  </a:cubicBezTo>
                  <a:cubicBezTo>
                    <a:pt x="220" y="1648"/>
                    <a:pt x="294" y="1616"/>
                    <a:pt x="294" y="1555"/>
                  </a:cubicBezTo>
                  <a:lnTo>
                    <a:pt x="294" y="649"/>
                  </a:lnTo>
                  <a:lnTo>
                    <a:pt x="778" y="1555"/>
                  </a:lnTo>
                  <a:cubicBezTo>
                    <a:pt x="817" y="1625"/>
                    <a:pt x="878" y="1648"/>
                    <a:pt x="947" y="1648"/>
                  </a:cubicBezTo>
                  <a:cubicBezTo>
                    <a:pt x="1019" y="1648"/>
                    <a:pt x="1094" y="1616"/>
                    <a:pt x="1094" y="1555"/>
                  </a:cubicBezTo>
                  <a:lnTo>
                    <a:pt x="1094" y="91"/>
                  </a:lnTo>
                  <a:cubicBezTo>
                    <a:pt x="1095" y="28"/>
                    <a:pt x="1020" y="0"/>
                    <a:pt x="948" y="0"/>
                  </a:cubicBezTo>
                  <a:cubicBezTo>
                    <a:pt x="874" y="0"/>
                    <a:pt x="802" y="28"/>
                    <a:pt x="802" y="91"/>
                  </a:cubicBezTo>
                  <a:lnTo>
                    <a:pt x="802" y="997"/>
                  </a:lnTo>
                  <a:lnTo>
                    <a:pt x="366" y="157"/>
                  </a:lnTo>
                  <a:cubicBezTo>
                    <a:pt x="297" y="24"/>
                    <a:pt x="253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6632200" y="1883100"/>
              <a:ext cx="26500" cy="41575"/>
            </a:xfrm>
            <a:custGeom>
              <a:avLst/>
              <a:gdLst/>
              <a:ahLst/>
              <a:cxnLst/>
              <a:rect l="l" t="t" r="r" b="b"/>
              <a:pathLst>
                <a:path w="1060" h="1663" extrusionOk="0">
                  <a:moveTo>
                    <a:pt x="529" y="257"/>
                  </a:moveTo>
                  <a:cubicBezTo>
                    <a:pt x="675" y="257"/>
                    <a:pt x="766" y="338"/>
                    <a:pt x="766" y="515"/>
                  </a:cubicBezTo>
                  <a:lnTo>
                    <a:pt x="766" y="1145"/>
                  </a:lnTo>
                  <a:cubicBezTo>
                    <a:pt x="766" y="1322"/>
                    <a:pt x="675" y="1404"/>
                    <a:pt x="529" y="1404"/>
                  </a:cubicBezTo>
                  <a:cubicBezTo>
                    <a:pt x="380" y="1404"/>
                    <a:pt x="294" y="1322"/>
                    <a:pt x="294" y="1145"/>
                  </a:cubicBezTo>
                  <a:lnTo>
                    <a:pt x="294" y="515"/>
                  </a:lnTo>
                  <a:cubicBezTo>
                    <a:pt x="294" y="338"/>
                    <a:pt x="381" y="257"/>
                    <a:pt x="529" y="257"/>
                  </a:cubicBezTo>
                  <a:close/>
                  <a:moveTo>
                    <a:pt x="529" y="0"/>
                  </a:moveTo>
                  <a:cubicBezTo>
                    <a:pt x="231" y="0"/>
                    <a:pt x="1" y="141"/>
                    <a:pt x="1" y="517"/>
                  </a:cubicBezTo>
                  <a:lnTo>
                    <a:pt x="1" y="1146"/>
                  </a:lnTo>
                  <a:cubicBezTo>
                    <a:pt x="1" y="1522"/>
                    <a:pt x="231" y="1662"/>
                    <a:pt x="529" y="1662"/>
                  </a:cubicBezTo>
                  <a:cubicBezTo>
                    <a:pt x="826" y="1662"/>
                    <a:pt x="1058" y="1522"/>
                    <a:pt x="1058" y="1146"/>
                  </a:cubicBezTo>
                  <a:lnTo>
                    <a:pt x="1058" y="517"/>
                  </a:lnTo>
                  <a:cubicBezTo>
                    <a:pt x="1059" y="139"/>
                    <a:pt x="827" y="0"/>
                    <a:pt x="5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6678400" y="1883100"/>
              <a:ext cx="26925" cy="41200"/>
            </a:xfrm>
            <a:custGeom>
              <a:avLst/>
              <a:gdLst/>
              <a:ahLst/>
              <a:cxnLst/>
              <a:rect l="l" t="t" r="r" b="b"/>
              <a:pathLst>
                <a:path w="1077" h="1648" extrusionOk="0">
                  <a:moveTo>
                    <a:pt x="547" y="257"/>
                  </a:moveTo>
                  <a:cubicBezTo>
                    <a:pt x="694" y="257"/>
                    <a:pt x="783" y="340"/>
                    <a:pt x="783" y="515"/>
                  </a:cubicBezTo>
                  <a:lnTo>
                    <a:pt x="783" y="544"/>
                  </a:lnTo>
                  <a:cubicBezTo>
                    <a:pt x="783" y="720"/>
                    <a:pt x="694" y="802"/>
                    <a:pt x="547" y="802"/>
                  </a:cubicBezTo>
                  <a:lnTo>
                    <a:pt x="294" y="802"/>
                  </a:lnTo>
                  <a:lnTo>
                    <a:pt x="294" y="257"/>
                  </a:lnTo>
                  <a:close/>
                  <a:moveTo>
                    <a:pt x="112" y="0"/>
                  </a:moveTo>
                  <a:cubicBezTo>
                    <a:pt x="44" y="0"/>
                    <a:pt x="1" y="44"/>
                    <a:pt x="1" y="91"/>
                  </a:cubicBezTo>
                  <a:lnTo>
                    <a:pt x="1" y="1555"/>
                  </a:lnTo>
                  <a:cubicBezTo>
                    <a:pt x="1" y="1616"/>
                    <a:pt x="73" y="1648"/>
                    <a:pt x="148" y="1648"/>
                  </a:cubicBezTo>
                  <a:cubicBezTo>
                    <a:pt x="220" y="1648"/>
                    <a:pt x="294" y="1616"/>
                    <a:pt x="294" y="1555"/>
                  </a:cubicBezTo>
                  <a:lnTo>
                    <a:pt x="294" y="1033"/>
                  </a:lnTo>
                  <a:lnTo>
                    <a:pt x="547" y="1033"/>
                  </a:lnTo>
                  <a:cubicBezTo>
                    <a:pt x="844" y="1033"/>
                    <a:pt x="1076" y="891"/>
                    <a:pt x="1076" y="520"/>
                  </a:cubicBezTo>
                  <a:lnTo>
                    <a:pt x="1076" y="507"/>
                  </a:lnTo>
                  <a:cubicBezTo>
                    <a:pt x="1077" y="137"/>
                    <a:pt x="852" y="0"/>
                    <a:pt x="5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6705875" y="1882800"/>
              <a:ext cx="31450" cy="41550"/>
            </a:xfrm>
            <a:custGeom>
              <a:avLst/>
              <a:gdLst/>
              <a:ahLst/>
              <a:cxnLst/>
              <a:rect l="l" t="t" r="r" b="b"/>
              <a:pathLst>
                <a:path w="1258" h="1662" extrusionOk="0">
                  <a:moveTo>
                    <a:pt x="626" y="380"/>
                  </a:moveTo>
                  <a:lnTo>
                    <a:pt x="822" y="1072"/>
                  </a:lnTo>
                  <a:lnTo>
                    <a:pt x="431" y="1072"/>
                  </a:lnTo>
                  <a:lnTo>
                    <a:pt x="626" y="380"/>
                  </a:lnTo>
                  <a:close/>
                  <a:moveTo>
                    <a:pt x="626" y="0"/>
                  </a:moveTo>
                  <a:cubicBezTo>
                    <a:pt x="543" y="0"/>
                    <a:pt x="460" y="32"/>
                    <a:pt x="440" y="99"/>
                  </a:cubicBezTo>
                  <a:lnTo>
                    <a:pt x="6" y="1516"/>
                  </a:lnTo>
                  <a:cubicBezTo>
                    <a:pt x="2" y="1525"/>
                    <a:pt x="0" y="1534"/>
                    <a:pt x="0" y="1539"/>
                  </a:cubicBezTo>
                  <a:cubicBezTo>
                    <a:pt x="0" y="1611"/>
                    <a:pt x="105" y="1662"/>
                    <a:pt x="186" y="1662"/>
                  </a:cubicBezTo>
                  <a:cubicBezTo>
                    <a:pt x="234" y="1662"/>
                    <a:pt x="273" y="1645"/>
                    <a:pt x="285" y="1602"/>
                  </a:cubicBezTo>
                  <a:lnTo>
                    <a:pt x="371" y="1303"/>
                  </a:lnTo>
                  <a:lnTo>
                    <a:pt x="887" y="1303"/>
                  </a:lnTo>
                  <a:lnTo>
                    <a:pt x="973" y="1602"/>
                  </a:lnTo>
                  <a:cubicBezTo>
                    <a:pt x="985" y="1644"/>
                    <a:pt x="1023" y="1662"/>
                    <a:pt x="1072" y="1662"/>
                  </a:cubicBezTo>
                  <a:cubicBezTo>
                    <a:pt x="1150" y="1662"/>
                    <a:pt x="1258" y="1610"/>
                    <a:pt x="1258" y="1539"/>
                  </a:cubicBezTo>
                  <a:cubicBezTo>
                    <a:pt x="1254" y="1531"/>
                    <a:pt x="1253" y="1525"/>
                    <a:pt x="1251" y="1516"/>
                  </a:cubicBezTo>
                  <a:lnTo>
                    <a:pt x="816" y="99"/>
                  </a:lnTo>
                  <a:cubicBezTo>
                    <a:pt x="795" y="31"/>
                    <a:pt x="712" y="0"/>
                    <a:pt x="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6742225" y="1883100"/>
              <a:ext cx="27200" cy="41475"/>
            </a:xfrm>
            <a:custGeom>
              <a:avLst/>
              <a:gdLst/>
              <a:ahLst/>
              <a:cxnLst/>
              <a:rect l="l" t="t" r="r" b="b"/>
              <a:pathLst>
                <a:path w="1088" h="1659" extrusionOk="0">
                  <a:moveTo>
                    <a:pt x="542" y="257"/>
                  </a:moveTo>
                  <a:cubicBezTo>
                    <a:pt x="689" y="257"/>
                    <a:pt x="783" y="320"/>
                    <a:pt x="783" y="498"/>
                  </a:cubicBezTo>
                  <a:cubicBezTo>
                    <a:pt x="784" y="677"/>
                    <a:pt x="689" y="737"/>
                    <a:pt x="542" y="737"/>
                  </a:cubicBezTo>
                  <a:lnTo>
                    <a:pt x="294" y="737"/>
                  </a:lnTo>
                  <a:lnTo>
                    <a:pt x="294" y="257"/>
                  </a:lnTo>
                  <a:close/>
                  <a:moveTo>
                    <a:pt x="96" y="0"/>
                  </a:moveTo>
                  <a:cubicBezTo>
                    <a:pt x="39" y="0"/>
                    <a:pt x="0" y="44"/>
                    <a:pt x="0" y="91"/>
                  </a:cubicBezTo>
                  <a:lnTo>
                    <a:pt x="0" y="1555"/>
                  </a:lnTo>
                  <a:cubicBezTo>
                    <a:pt x="0" y="1616"/>
                    <a:pt x="75" y="1648"/>
                    <a:pt x="147" y="1648"/>
                  </a:cubicBezTo>
                  <a:cubicBezTo>
                    <a:pt x="222" y="1648"/>
                    <a:pt x="294" y="1616"/>
                    <a:pt x="294" y="1555"/>
                  </a:cubicBezTo>
                  <a:lnTo>
                    <a:pt x="294" y="967"/>
                  </a:lnTo>
                  <a:lnTo>
                    <a:pt x="483" y="967"/>
                  </a:lnTo>
                  <a:lnTo>
                    <a:pt x="803" y="1589"/>
                  </a:lnTo>
                  <a:cubicBezTo>
                    <a:pt x="827" y="1634"/>
                    <a:pt x="864" y="1658"/>
                    <a:pt x="905" y="1658"/>
                  </a:cubicBezTo>
                  <a:cubicBezTo>
                    <a:pt x="992" y="1658"/>
                    <a:pt x="1087" y="1580"/>
                    <a:pt x="1087" y="1506"/>
                  </a:cubicBezTo>
                  <a:cubicBezTo>
                    <a:pt x="1087" y="1496"/>
                    <a:pt x="1085" y="1481"/>
                    <a:pt x="1076" y="1470"/>
                  </a:cubicBezTo>
                  <a:lnTo>
                    <a:pt x="782" y="922"/>
                  </a:lnTo>
                  <a:cubicBezTo>
                    <a:pt x="951" y="870"/>
                    <a:pt x="1076" y="730"/>
                    <a:pt x="1076" y="472"/>
                  </a:cubicBezTo>
                  <a:cubicBezTo>
                    <a:pt x="1076" y="114"/>
                    <a:pt x="837" y="0"/>
                    <a:pt x="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6775500" y="1883100"/>
              <a:ext cx="27950" cy="41525"/>
            </a:xfrm>
            <a:custGeom>
              <a:avLst/>
              <a:gdLst/>
              <a:ahLst/>
              <a:cxnLst/>
              <a:rect l="l" t="t" r="r" b="b"/>
              <a:pathLst>
                <a:path w="1118" h="1661" extrusionOk="0">
                  <a:moveTo>
                    <a:pt x="147" y="0"/>
                  </a:moveTo>
                  <a:cubicBezTo>
                    <a:pt x="73" y="0"/>
                    <a:pt x="0" y="28"/>
                    <a:pt x="0" y="91"/>
                  </a:cubicBezTo>
                  <a:lnTo>
                    <a:pt x="0" y="1555"/>
                  </a:lnTo>
                  <a:cubicBezTo>
                    <a:pt x="0" y="1616"/>
                    <a:pt x="73" y="1648"/>
                    <a:pt x="147" y="1648"/>
                  </a:cubicBezTo>
                  <a:cubicBezTo>
                    <a:pt x="219" y="1648"/>
                    <a:pt x="294" y="1616"/>
                    <a:pt x="294" y="1555"/>
                  </a:cubicBezTo>
                  <a:lnTo>
                    <a:pt x="294" y="1114"/>
                  </a:lnTo>
                  <a:lnTo>
                    <a:pt x="415" y="961"/>
                  </a:lnTo>
                  <a:lnTo>
                    <a:pt x="839" y="1604"/>
                  </a:lnTo>
                  <a:cubicBezTo>
                    <a:pt x="863" y="1645"/>
                    <a:pt x="902" y="1660"/>
                    <a:pt x="941" y="1660"/>
                  </a:cubicBezTo>
                  <a:cubicBezTo>
                    <a:pt x="1027" y="1660"/>
                    <a:pt x="1118" y="1585"/>
                    <a:pt x="1118" y="1513"/>
                  </a:cubicBezTo>
                  <a:cubicBezTo>
                    <a:pt x="1116" y="1495"/>
                    <a:pt x="1110" y="1477"/>
                    <a:pt x="1100" y="1460"/>
                  </a:cubicBezTo>
                  <a:lnTo>
                    <a:pt x="609" y="713"/>
                  </a:lnTo>
                  <a:lnTo>
                    <a:pt x="1012" y="208"/>
                  </a:lnTo>
                  <a:cubicBezTo>
                    <a:pt x="1027" y="188"/>
                    <a:pt x="1029" y="167"/>
                    <a:pt x="1029" y="152"/>
                  </a:cubicBezTo>
                  <a:cubicBezTo>
                    <a:pt x="1029" y="77"/>
                    <a:pt x="934" y="0"/>
                    <a:pt x="861" y="0"/>
                  </a:cubicBezTo>
                  <a:cubicBezTo>
                    <a:pt x="828" y="0"/>
                    <a:pt x="803" y="13"/>
                    <a:pt x="780" y="44"/>
                  </a:cubicBezTo>
                  <a:lnTo>
                    <a:pt x="294" y="706"/>
                  </a:lnTo>
                  <a:lnTo>
                    <a:pt x="294" y="91"/>
                  </a:lnTo>
                  <a:cubicBezTo>
                    <a:pt x="294" y="28"/>
                    <a:pt x="219" y="0"/>
                    <a:pt x="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807725" y="1883100"/>
              <a:ext cx="7350" cy="41200"/>
            </a:xfrm>
            <a:custGeom>
              <a:avLst/>
              <a:gdLst/>
              <a:ahLst/>
              <a:cxnLst/>
              <a:rect l="l" t="t" r="r" b="b"/>
              <a:pathLst>
                <a:path w="294" h="1648" extrusionOk="0">
                  <a:moveTo>
                    <a:pt x="148" y="0"/>
                  </a:moveTo>
                  <a:cubicBezTo>
                    <a:pt x="73" y="0"/>
                    <a:pt x="1" y="28"/>
                    <a:pt x="1" y="91"/>
                  </a:cubicBezTo>
                  <a:lnTo>
                    <a:pt x="1" y="1555"/>
                  </a:lnTo>
                  <a:cubicBezTo>
                    <a:pt x="1" y="1616"/>
                    <a:pt x="73" y="1648"/>
                    <a:pt x="148" y="1648"/>
                  </a:cubicBezTo>
                  <a:cubicBezTo>
                    <a:pt x="220" y="1648"/>
                    <a:pt x="294" y="1616"/>
                    <a:pt x="294" y="1555"/>
                  </a:cubicBezTo>
                  <a:lnTo>
                    <a:pt x="294" y="91"/>
                  </a:lnTo>
                  <a:cubicBezTo>
                    <a:pt x="293" y="28"/>
                    <a:pt x="220" y="0"/>
                    <a:pt x="1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822925" y="1883100"/>
              <a:ext cx="27375" cy="41200"/>
            </a:xfrm>
            <a:custGeom>
              <a:avLst/>
              <a:gdLst/>
              <a:ahLst/>
              <a:cxnLst/>
              <a:rect l="l" t="t" r="r" b="b"/>
              <a:pathLst>
                <a:path w="1095" h="1648" extrusionOk="0">
                  <a:moveTo>
                    <a:pt x="147" y="0"/>
                  </a:moveTo>
                  <a:cubicBezTo>
                    <a:pt x="72" y="0"/>
                    <a:pt x="0" y="30"/>
                    <a:pt x="0" y="93"/>
                  </a:cubicBezTo>
                  <a:lnTo>
                    <a:pt x="0" y="1555"/>
                  </a:lnTo>
                  <a:cubicBezTo>
                    <a:pt x="0" y="1616"/>
                    <a:pt x="72" y="1648"/>
                    <a:pt x="147" y="1648"/>
                  </a:cubicBezTo>
                  <a:cubicBezTo>
                    <a:pt x="219" y="1648"/>
                    <a:pt x="293" y="1616"/>
                    <a:pt x="293" y="1555"/>
                  </a:cubicBezTo>
                  <a:lnTo>
                    <a:pt x="293" y="649"/>
                  </a:lnTo>
                  <a:lnTo>
                    <a:pt x="777" y="1555"/>
                  </a:lnTo>
                  <a:cubicBezTo>
                    <a:pt x="816" y="1625"/>
                    <a:pt x="876" y="1648"/>
                    <a:pt x="946" y="1648"/>
                  </a:cubicBezTo>
                  <a:cubicBezTo>
                    <a:pt x="1018" y="1648"/>
                    <a:pt x="1092" y="1616"/>
                    <a:pt x="1092" y="1555"/>
                  </a:cubicBezTo>
                  <a:lnTo>
                    <a:pt x="1092" y="91"/>
                  </a:lnTo>
                  <a:cubicBezTo>
                    <a:pt x="1094" y="28"/>
                    <a:pt x="1019" y="0"/>
                    <a:pt x="947" y="0"/>
                  </a:cubicBezTo>
                  <a:cubicBezTo>
                    <a:pt x="873" y="0"/>
                    <a:pt x="801" y="28"/>
                    <a:pt x="801" y="91"/>
                  </a:cubicBezTo>
                  <a:lnTo>
                    <a:pt x="801" y="997"/>
                  </a:lnTo>
                  <a:lnTo>
                    <a:pt x="366" y="157"/>
                  </a:lnTo>
                  <a:cubicBezTo>
                    <a:pt x="297" y="24"/>
                    <a:pt x="252" y="0"/>
                    <a:pt x="1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2" name="Google Shape;822;p40"/>
            <p:cNvSpPr/>
            <p:nvPr/>
          </p:nvSpPr>
          <p:spPr>
            <a:xfrm>
              <a:off x="6857700" y="1883050"/>
              <a:ext cx="26450" cy="41575"/>
            </a:xfrm>
            <a:custGeom>
              <a:avLst/>
              <a:gdLst/>
              <a:ahLst/>
              <a:cxnLst/>
              <a:rect l="l" t="t" r="r" b="b"/>
              <a:pathLst>
                <a:path w="1058" h="1663" extrusionOk="0">
                  <a:moveTo>
                    <a:pt x="519" y="0"/>
                  </a:moveTo>
                  <a:cubicBezTo>
                    <a:pt x="234" y="0"/>
                    <a:pt x="0" y="140"/>
                    <a:pt x="0" y="516"/>
                  </a:cubicBezTo>
                  <a:lnTo>
                    <a:pt x="0" y="1145"/>
                  </a:lnTo>
                  <a:cubicBezTo>
                    <a:pt x="0" y="1521"/>
                    <a:pt x="231" y="1662"/>
                    <a:pt x="528" y="1662"/>
                  </a:cubicBezTo>
                  <a:cubicBezTo>
                    <a:pt x="826" y="1662"/>
                    <a:pt x="1057" y="1521"/>
                    <a:pt x="1057" y="1145"/>
                  </a:cubicBezTo>
                  <a:lnTo>
                    <a:pt x="1057" y="878"/>
                  </a:lnTo>
                  <a:cubicBezTo>
                    <a:pt x="1057" y="829"/>
                    <a:pt x="1023" y="784"/>
                    <a:pt x="965" y="784"/>
                  </a:cubicBezTo>
                  <a:lnTo>
                    <a:pt x="581" y="784"/>
                  </a:lnTo>
                  <a:cubicBezTo>
                    <a:pt x="522" y="784"/>
                    <a:pt x="491" y="844"/>
                    <a:pt x="491" y="898"/>
                  </a:cubicBezTo>
                  <a:cubicBezTo>
                    <a:pt x="491" y="958"/>
                    <a:pt x="523" y="1014"/>
                    <a:pt x="581" y="1014"/>
                  </a:cubicBezTo>
                  <a:lnTo>
                    <a:pt x="764" y="1014"/>
                  </a:lnTo>
                  <a:lnTo>
                    <a:pt x="764" y="1145"/>
                  </a:lnTo>
                  <a:cubicBezTo>
                    <a:pt x="764" y="1322"/>
                    <a:pt x="673" y="1405"/>
                    <a:pt x="527" y="1405"/>
                  </a:cubicBezTo>
                  <a:cubicBezTo>
                    <a:pt x="378" y="1405"/>
                    <a:pt x="292" y="1320"/>
                    <a:pt x="292" y="1145"/>
                  </a:cubicBezTo>
                  <a:lnTo>
                    <a:pt x="292" y="516"/>
                  </a:lnTo>
                  <a:cubicBezTo>
                    <a:pt x="292" y="340"/>
                    <a:pt x="379" y="258"/>
                    <a:pt x="529" y="258"/>
                  </a:cubicBezTo>
                  <a:cubicBezTo>
                    <a:pt x="721" y="258"/>
                    <a:pt x="757" y="375"/>
                    <a:pt x="764" y="480"/>
                  </a:cubicBezTo>
                  <a:cubicBezTo>
                    <a:pt x="766" y="550"/>
                    <a:pt x="832" y="573"/>
                    <a:pt x="910" y="573"/>
                  </a:cubicBezTo>
                  <a:cubicBezTo>
                    <a:pt x="1007" y="573"/>
                    <a:pt x="1057" y="546"/>
                    <a:pt x="1057" y="433"/>
                  </a:cubicBezTo>
                  <a:cubicBezTo>
                    <a:pt x="1057" y="162"/>
                    <a:pt x="829" y="0"/>
                    <a:pt x="5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823" name="Google Shape;823;p40"/>
          <p:cNvGrpSpPr/>
          <p:nvPr/>
        </p:nvGrpSpPr>
        <p:grpSpPr>
          <a:xfrm>
            <a:off x="7655688" y="2178638"/>
            <a:ext cx="217525" cy="455650"/>
            <a:chOff x="5246050" y="1695700"/>
            <a:chExt cx="217525" cy="455650"/>
          </a:xfrm>
        </p:grpSpPr>
        <p:sp>
          <p:nvSpPr>
            <p:cNvPr id="824" name="Google Shape;824;p40"/>
            <p:cNvSpPr/>
            <p:nvPr/>
          </p:nvSpPr>
          <p:spPr>
            <a:xfrm>
              <a:off x="5338875" y="1811775"/>
              <a:ext cx="28675" cy="36400"/>
            </a:xfrm>
            <a:custGeom>
              <a:avLst/>
              <a:gdLst/>
              <a:ahLst/>
              <a:cxnLst/>
              <a:rect l="l" t="t" r="r" b="b"/>
              <a:pathLst>
                <a:path w="1147" h="1456" extrusionOk="0">
                  <a:moveTo>
                    <a:pt x="197" y="0"/>
                  </a:moveTo>
                  <a:cubicBezTo>
                    <a:pt x="113" y="0"/>
                    <a:pt x="0" y="53"/>
                    <a:pt x="0" y="127"/>
                  </a:cubicBezTo>
                  <a:cubicBezTo>
                    <a:pt x="0" y="133"/>
                    <a:pt x="4" y="140"/>
                    <a:pt x="5" y="149"/>
                  </a:cubicBezTo>
                  <a:lnTo>
                    <a:pt x="374" y="1352"/>
                  </a:lnTo>
                  <a:cubicBezTo>
                    <a:pt x="396" y="1421"/>
                    <a:pt x="484" y="1455"/>
                    <a:pt x="575" y="1455"/>
                  </a:cubicBezTo>
                  <a:cubicBezTo>
                    <a:pt x="665" y="1455"/>
                    <a:pt x="753" y="1421"/>
                    <a:pt x="776" y="1352"/>
                  </a:cubicBezTo>
                  <a:lnTo>
                    <a:pt x="1142" y="149"/>
                  </a:lnTo>
                  <a:cubicBezTo>
                    <a:pt x="1144" y="140"/>
                    <a:pt x="1146" y="133"/>
                    <a:pt x="1146" y="127"/>
                  </a:cubicBezTo>
                  <a:cubicBezTo>
                    <a:pt x="1146" y="53"/>
                    <a:pt x="1034" y="0"/>
                    <a:pt x="949" y="0"/>
                  </a:cubicBezTo>
                  <a:cubicBezTo>
                    <a:pt x="900" y="0"/>
                    <a:pt x="860" y="16"/>
                    <a:pt x="849" y="57"/>
                  </a:cubicBezTo>
                  <a:lnTo>
                    <a:pt x="575" y="1069"/>
                  </a:lnTo>
                  <a:lnTo>
                    <a:pt x="298" y="57"/>
                  </a:lnTo>
                  <a:cubicBezTo>
                    <a:pt x="287" y="16"/>
                    <a:pt x="247" y="0"/>
                    <a:pt x="1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5338875" y="1870625"/>
              <a:ext cx="28675" cy="36375"/>
            </a:xfrm>
            <a:custGeom>
              <a:avLst/>
              <a:gdLst/>
              <a:ahLst/>
              <a:cxnLst/>
              <a:rect l="l" t="t" r="r" b="b"/>
              <a:pathLst>
                <a:path w="1147" h="1455" extrusionOk="0">
                  <a:moveTo>
                    <a:pt x="572" y="385"/>
                  </a:moveTo>
                  <a:lnTo>
                    <a:pt x="716" y="914"/>
                  </a:lnTo>
                  <a:lnTo>
                    <a:pt x="428" y="914"/>
                  </a:lnTo>
                  <a:lnTo>
                    <a:pt x="572" y="385"/>
                  </a:lnTo>
                  <a:close/>
                  <a:moveTo>
                    <a:pt x="572" y="0"/>
                  </a:moveTo>
                  <a:cubicBezTo>
                    <a:pt x="482" y="0"/>
                    <a:pt x="393" y="34"/>
                    <a:pt x="371" y="103"/>
                  </a:cubicBezTo>
                  <a:lnTo>
                    <a:pt x="5" y="1307"/>
                  </a:lnTo>
                  <a:cubicBezTo>
                    <a:pt x="2" y="1315"/>
                    <a:pt x="0" y="1322"/>
                    <a:pt x="0" y="1328"/>
                  </a:cubicBezTo>
                  <a:cubicBezTo>
                    <a:pt x="0" y="1402"/>
                    <a:pt x="113" y="1455"/>
                    <a:pt x="197" y="1455"/>
                  </a:cubicBezTo>
                  <a:cubicBezTo>
                    <a:pt x="247" y="1455"/>
                    <a:pt x="286" y="1439"/>
                    <a:pt x="298" y="1398"/>
                  </a:cubicBezTo>
                  <a:lnTo>
                    <a:pt x="365" y="1151"/>
                  </a:lnTo>
                  <a:lnTo>
                    <a:pt x="780" y="1151"/>
                  </a:lnTo>
                  <a:lnTo>
                    <a:pt x="848" y="1398"/>
                  </a:lnTo>
                  <a:cubicBezTo>
                    <a:pt x="859" y="1439"/>
                    <a:pt x="899" y="1455"/>
                    <a:pt x="948" y="1455"/>
                  </a:cubicBezTo>
                  <a:cubicBezTo>
                    <a:pt x="1032" y="1455"/>
                    <a:pt x="1144" y="1402"/>
                    <a:pt x="1144" y="1328"/>
                  </a:cubicBezTo>
                  <a:cubicBezTo>
                    <a:pt x="1146" y="1323"/>
                    <a:pt x="1143" y="1315"/>
                    <a:pt x="1142" y="1307"/>
                  </a:cubicBezTo>
                  <a:lnTo>
                    <a:pt x="773" y="103"/>
                  </a:lnTo>
                  <a:cubicBezTo>
                    <a:pt x="751" y="34"/>
                    <a:pt x="663" y="0"/>
                    <a:pt x="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5341325" y="1930125"/>
              <a:ext cx="21200" cy="36075"/>
            </a:xfrm>
            <a:custGeom>
              <a:avLst/>
              <a:gdLst/>
              <a:ahLst/>
              <a:cxnLst/>
              <a:rect l="l" t="t" r="r" b="b"/>
              <a:pathLst>
                <a:path w="848" h="1443" extrusionOk="0">
                  <a:moveTo>
                    <a:pt x="155" y="1"/>
                  </a:moveTo>
                  <a:cubicBezTo>
                    <a:pt x="78" y="1"/>
                    <a:pt x="0" y="27"/>
                    <a:pt x="0" y="93"/>
                  </a:cubicBezTo>
                  <a:lnTo>
                    <a:pt x="0" y="1347"/>
                  </a:lnTo>
                  <a:cubicBezTo>
                    <a:pt x="0" y="1411"/>
                    <a:pt x="67" y="1443"/>
                    <a:pt x="134" y="1443"/>
                  </a:cubicBezTo>
                  <a:lnTo>
                    <a:pt x="757" y="1443"/>
                  </a:lnTo>
                  <a:cubicBezTo>
                    <a:pt x="817" y="1443"/>
                    <a:pt x="846" y="1376"/>
                    <a:pt x="846" y="1309"/>
                  </a:cubicBezTo>
                  <a:cubicBezTo>
                    <a:pt x="848" y="1241"/>
                    <a:pt x="818" y="1174"/>
                    <a:pt x="758" y="1174"/>
                  </a:cubicBezTo>
                  <a:lnTo>
                    <a:pt x="309" y="1174"/>
                  </a:lnTo>
                  <a:lnTo>
                    <a:pt x="309" y="93"/>
                  </a:lnTo>
                  <a:cubicBezTo>
                    <a:pt x="309" y="27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5341325" y="1989275"/>
              <a:ext cx="23275" cy="36125"/>
            </a:xfrm>
            <a:custGeom>
              <a:avLst/>
              <a:gdLst/>
              <a:ahLst/>
              <a:cxnLst/>
              <a:rect l="l" t="t" r="r" b="b"/>
              <a:pathLst>
                <a:path w="931" h="1445" extrusionOk="0">
                  <a:moveTo>
                    <a:pt x="134" y="1"/>
                  </a:moveTo>
                  <a:cubicBezTo>
                    <a:pt x="67" y="1"/>
                    <a:pt x="0" y="33"/>
                    <a:pt x="0" y="96"/>
                  </a:cubicBezTo>
                  <a:lnTo>
                    <a:pt x="0" y="1348"/>
                  </a:lnTo>
                  <a:cubicBezTo>
                    <a:pt x="0" y="1411"/>
                    <a:pt x="67" y="1444"/>
                    <a:pt x="134" y="1444"/>
                  </a:cubicBezTo>
                  <a:lnTo>
                    <a:pt x="837" y="1444"/>
                  </a:lnTo>
                  <a:cubicBezTo>
                    <a:pt x="902" y="1444"/>
                    <a:pt x="930" y="1374"/>
                    <a:pt x="930" y="1311"/>
                  </a:cubicBezTo>
                  <a:cubicBezTo>
                    <a:pt x="930" y="1238"/>
                    <a:pt x="896" y="1174"/>
                    <a:pt x="837" y="1174"/>
                  </a:cubicBezTo>
                  <a:lnTo>
                    <a:pt x="308" y="1174"/>
                  </a:lnTo>
                  <a:lnTo>
                    <a:pt x="308" y="839"/>
                  </a:lnTo>
                  <a:lnTo>
                    <a:pt x="604" y="839"/>
                  </a:lnTo>
                  <a:cubicBezTo>
                    <a:pt x="670" y="839"/>
                    <a:pt x="696" y="776"/>
                    <a:pt x="696" y="723"/>
                  </a:cubicBezTo>
                  <a:cubicBezTo>
                    <a:pt x="696" y="659"/>
                    <a:pt x="663" y="603"/>
                    <a:pt x="604" y="603"/>
                  </a:cubicBezTo>
                  <a:lnTo>
                    <a:pt x="308" y="603"/>
                  </a:lnTo>
                  <a:lnTo>
                    <a:pt x="308" y="270"/>
                  </a:lnTo>
                  <a:lnTo>
                    <a:pt x="837" y="270"/>
                  </a:lnTo>
                  <a:cubicBezTo>
                    <a:pt x="896" y="270"/>
                    <a:pt x="930" y="206"/>
                    <a:pt x="930" y="133"/>
                  </a:cubicBezTo>
                  <a:cubicBezTo>
                    <a:pt x="930" y="71"/>
                    <a:pt x="902" y="1"/>
                    <a:pt x="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8" name="Google Shape;828;p40"/>
            <p:cNvSpPr/>
            <p:nvPr/>
          </p:nvSpPr>
          <p:spPr>
            <a:xfrm>
              <a:off x="5339050" y="2048450"/>
              <a:ext cx="26050" cy="36100"/>
            </a:xfrm>
            <a:custGeom>
              <a:avLst/>
              <a:gdLst/>
              <a:ahLst/>
              <a:cxnLst/>
              <a:rect l="l" t="t" r="r" b="b"/>
              <a:pathLst>
                <a:path w="1042" h="1444" extrusionOk="0">
                  <a:moveTo>
                    <a:pt x="93" y="1"/>
                  </a:moveTo>
                  <a:cubicBezTo>
                    <a:pt x="28" y="1"/>
                    <a:pt x="1" y="72"/>
                    <a:pt x="1" y="137"/>
                  </a:cubicBezTo>
                  <a:cubicBezTo>
                    <a:pt x="1" y="212"/>
                    <a:pt x="35" y="278"/>
                    <a:pt x="93" y="278"/>
                  </a:cubicBezTo>
                  <a:lnTo>
                    <a:pt x="367" y="278"/>
                  </a:lnTo>
                  <a:lnTo>
                    <a:pt x="367" y="1348"/>
                  </a:lnTo>
                  <a:cubicBezTo>
                    <a:pt x="367" y="1411"/>
                    <a:pt x="444" y="1443"/>
                    <a:pt x="522" y="1443"/>
                  </a:cubicBezTo>
                  <a:cubicBezTo>
                    <a:pt x="599" y="1443"/>
                    <a:pt x="676" y="1411"/>
                    <a:pt x="676" y="1348"/>
                  </a:cubicBezTo>
                  <a:lnTo>
                    <a:pt x="676" y="278"/>
                  </a:lnTo>
                  <a:lnTo>
                    <a:pt x="949" y="278"/>
                  </a:lnTo>
                  <a:cubicBezTo>
                    <a:pt x="1008" y="278"/>
                    <a:pt x="1042" y="212"/>
                    <a:pt x="1042" y="137"/>
                  </a:cubicBezTo>
                  <a:cubicBezTo>
                    <a:pt x="1039" y="73"/>
                    <a:pt x="1011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29" name="Google Shape;829;p40"/>
            <p:cNvSpPr/>
            <p:nvPr/>
          </p:nvSpPr>
          <p:spPr>
            <a:xfrm>
              <a:off x="5281950" y="1695700"/>
              <a:ext cx="135175" cy="352375"/>
            </a:xfrm>
            <a:custGeom>
              <a:avLst/>
              <a:gdLst/>
              <a:ahLst/>
              <a:cxnLst/>
              <a:rect l="l" t="t" r="r" b="b"/>
              <a:pathLst>
                <a:path w="5407" h="14095" extrusionOk="0">
                  <a:moveTo>
                    <a:pt x="2918" y="1"/>
                  </a:moveTo>
                  <a:cubicBezTo>
                    <a:pt x="2194" y="1"/>
                    <a:pt x="1468" y="184"/>
                    <a:pt x="815" y="552"/>
                  </a:cubicBezTo>
                  <a:lnTo>
                    <a:pt x="675" y="631"/>
                  </a:lnTo>
                  <a:cubicBezTo>
                    <a:pt x="598" y="674"/>
                    <a:pt x="548" y="756"/>
                    <a:pt x="544" y="844"/>
                  </a:cubicBezTo>
                  <a:lnTo>
                    <a:pt x="6" y="13826"/>
                  </a:lnTo>
                  <a:cubicBezTo>
                    <a:pt x="0" y="13967"/>
                    <a:pt x="110" y="14089"/>
                    <a:pt x="253" y="14094"/>
                  </a:cubicBezTo>
                  <a:lnTo>
                    <a:pt x="264" y="14094"/>
                  </a:lnTo>
                  <a:cubicBezTo>
                    <a:pt x="402" y="14094"/>
                    <a:pt x="515" y="13986"/>
                    <a:pt x="521" y="13847"/>
                  </a:cubicBezTo>
                  <a:lnTo>
                    <a:pt x="1053" y="1009"/>
                  </a:lnTo>
                  <a:lnTo>
                    <a:pt x="1069" y="1000"/>
                  </a:lnTo>
                  <a:cubicBezTo>
                    <a:pt x="1644" y="676"/>
                    <a:pt x="2282" y="515"/>
                    <a:pt x="2920" y="515"/>
                  </a:cubicBezTo>
                  <a:cubicBezTo>
                    <a:pt x="3562" y="515"/>
                    <a:pt x="4204" y="679"/>
                    <a:pt x="4779" y="1005"/>
                  </a:cubicBezTo>
                  <a:lnTo>
                    <a:pt x="4886" y="3586"/>
                  </a:lnTo>
                  <a:cubicBezTo>
                    <a:pt x="4893" y="3723"/>
                    <a:pt x="5006" y="3833"/>
                    <a:pt x="5143" y="3833"/>
                  </a:cubicBezTo>
                  <a:cubicBezTo>
                    <a:pt x="5147" y="3833"/>
                    <a:pt x="5150" y="3833"/>
                    <a:pt x="5154" y="3833"/>
                  </a:cubicBezTo>
                  <a:cubicBezTo>
                    <a:pt x="5295" y="3826"/>
                    <a:pt x="5406" y="3706"/>
                    <a:pt x="5401" y="3565"/>
                  </a:cubicBezTo>
                  <a:lnTo>
                    <a:pt x="5288" y="844"/>
                  </a:lnTo>
                  <a:cubicBezTo>
                    <a:pt x="5284" y="758"/>
                    <a:pt x="5239" y="680"/>
                    <a:pt x="5166" y="636"/>
                  </a:cubicBezTo>
                  <a:cubicBezTo>
                    <a:pt x="4478" y="213"/>
                    <a:pt x="3698" y="1"/>
                    <a:pt x="29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5319075" y="1717175"/>
              <a:ext cx="71550" cy="35600"/>
            </a:xfrm>
            <a:custGeom>
              <a:avLst/>
              <a:gdLst/>
              <a:ahLst/>
              <a:cxnLst/>
              <a:rect l="l" t="t" r="r" b="b"/>
              <a:pathLst>
                <a:path w="2862" h="1424" extrusionOk="0">
                  <a:moveTo>
                    <a:pt x="2151" y="516"/>
                  </a:moveTo>
                  <a:cubicBezTo>
                    <a:pt x="2259" y="516"/>
                    <a:pt x="2347" y="606"/>
                    <a:pt x="2347" y="714"/>
                  </a:cubicBezTo>
                  <a:cubicBezTo>
                    <a:pt x="2347" y="822"/>
                    <a:pt x="2259" y="911"/>
                    <a:pt x="2151" y="911"/>
                  </a:cubicBezTo>
                  <a:lnTo>
                    <a:pt x="712" y="911"/>
                  </a:lnTo>
                  <a:cubicBezTo>
                    <a:pt x="604" y="911"/>
                    <a:pt x="516" y="821"/>
                    <a:pt x="516" y="714"/>
                  </a:cubicBezTo>
                  <a:cubicBezTo>
                    <a:pt x="516" y="605"/>
                    <a:pt x="604" y="516"/>
                    <a:pt x="712" y="516"/>
                  </a:cubicBezTo>
                  <a:close/>
                  <a:moveTo>
                    <a:pt x="712" y="1"/>
                  </a:moveTo>
                  <a:cubicBezTo>
                    <a:pt x="320" y="1"/>
                    <a:pt x="1" y="320"/>
                    <a:pt x="1" y="712"/>
                  </a:cubicBezTo>
                  <a:cubicBezTo>
                    <a:pt x="1" y="1104"/>
                    <a:pt x="320" y="1424"/>
                    <a:pt x="712" y="1424"/>
                  </a:cubicBezTo>
                  <a:lnTo>
                    <a:pt x="2151" y="1424"/>
                  </a:lnTo>
                  <a:cubicBezTo>
                    <a:pt x="2543" y="1424"/>
                    <a:pt x="2862" y="1104"/>
                    <a:pt x="2862" y="712"/>
                  </a:cubicBezTo>
                  <a:cubicBezTo>
                    <a:pt x="2862" y="321"/>
                    <a:pt x="2543" y="1"/>
                    <a:pt x="21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5246050" y="1759300"/>
              <a:ext cx="217525" cy="392050"/>
            </a:xfrm>
            <a:custGeom>
              <a:avLst/>
              <a:gdLst/>
              <a:ahLst/>
              <a:cxnLst/>
              <a:rect l="l" t="t" r="r" b="b"/>
              <a:pathLst>
                <a:path w="8701" h="15682" extrusionOk="0">
                  <a:moveTo>
                    <a:pt x="5312" y="516"/>
                  </a:moveTo>
                  <a:lnTo>
                    <a:pt x="5815" y="13940"/>
                  </a:lnTo>
                  <a:lnTo>
                    <a:pt x="2890" y="13940"/>
                  </a:lnTo>
                  <a:lnTo>
                    <a:pt x="3393" y="516"/>
                  </a:lnTo>
                  <a:close/>
                  <a:moveTo>
                    <a:pt x="7214" y="14456"/>
                  </a:moveTo>
                  <a:cubicBezTo>
                    <a:pt x="7661" y="14456"/>
                    <a:pt x="8038" y="14758"/>
                    <a:pt x="8151" y="15169"/>
                  </a:cubicBezTo>
                  <a:lnTo>
                    <a:pt x="553" y="15169"/>
                  </a:lnTo>
                  <a:cubicBezTo>
                    <a:pt x="666" y="14758"/>
                    <a:pt x="1043" y="14456"/>
                    <a:pt x="1490" y="14456"/>
                  </a:cubicBezTo>
                  <a:close/>
                  <a:moveTo>
                    <a:pt x="3298" y="0"/>
                  </a:moveTo>
                  <a:cubicBezTo>
                    <a:pt x="3075" y="0"/>
                    <a:pt x="2891" y="175"/>
                    <a:pt x="2880" y="401"/>
                  </a:cubicBezTo>
                  <a:lnTo>
                    <a:pt x="2371" y="13939"/>
                  </a:lnTo>
                  <a:lnTo>
                    <a:pt x="1845" y="13939"/>
                  </a:lnTo>
                  <a:lnTo>
                    <a:pt x="1885" y="12976"/>
                  </a:lnTo>
                  <a:cubicBezTo>
                    <a:pt x="1891" y="12834"/>
                    <a:pt x="1781" y="12714"/>
                    <a:pt x="1638" y="12708"/>
                  </a:cubicBezTo>
                  <a:cubicBezTo>
                    <a:pt x="1633" y="12708"/>
                    <a:pt x="1629" y="12708"/>
                    <a:pt x="1625" y="12708"/>
                  </a:cubicBezTo>
                  <a:cubicBezTo>
                    <a:pt x="1488" y="12708"/>
                    <a:pt x="1375" y="12817"/>
                    <a:pt x="1370" y="12956"/>
                  </a:cubicBezTo>
                  <a:lnTo>
                    <a:pt x="1329" y="13947"/>
                  </a:lnTo>
                  <a:cubicBezTo>
                    <a:pt x="584" y="14027"/>
                    <a:pt x="1" y="14660"/>
                    <a:pt x="1" y="15425"/>
                  </a:cubicBezTo>
                  <a:cubicBezTo>
                    <a:pt x="1" y="15568"/>
                    <a:pt x="116" y="15682"/>
                    <a:pt x="258" y="15682"/>
                  </a:cubicBezTo>
                  <a:lnTo>
                    <a:pt x="8440" y="15682"/>
                  </a:lnTo>
                  <a:cubicBezTo>
                    <a:pt x="8583" y="15682"/>
                    <a:pt x="8698" y="15567"/>
                    <a:pt x="8698" y="15425"/>
                  </a:cubicBezTo>
                  <a:cubicBezTo>
                    <a:pt x="8701" y="14661"/>
                    <a:pt x="8119" y="14027"/>
                    <a:pt x="7373" y="13949"/>
                  </a:cubicBezTo>
                  <a:lnTo>
                    <a:pt x="6906" y="2700"/>
                  </a:lnTo>
                  <a:cubicBezTo>
                    <a:pt x="6900" y="2562"/>
                    <a:pt x="6788" y="2452"/>
                    <a:pt x="6652" y="2452"/>
                  </a:cubicBezTo>
                  <a:cubicBezTo>
                    <a:pt x="6647" y="2452"/>
                    <a:pt x="6643" y="2452"/>
                    <a:pt x="6639" y="2453"/>
                  </a:cubicBezTo>
                  <a:cubicBezTo>
                    <a:pt x="6498" y="2459"/>
                    <a:pt x="6386" y="2578"/>
                    <a:pt x="6391" y="2720"/>
                  </a:cubicBezTo>
                  <a:lnTo>
                    <a:pt x="6857" y="13940"/>
                  </a:lnTo>
                  <a:lnTo>
                    <a:pt x="6330" y="13940"/>
                  </a:lnTo>
                  <a:lnTo>
                    <a:pt x="5822" y="399"/>
                  </a:lnTo>
                  <a:cubicBezTo>
                    <a:pt x="5810" y="175"/>
                    <a:pt x="5628" y="0"/>
                    <a:pt x="54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832" name="Google Shape;832;p40"/>
          <p:cNvGrpSpPr/>
          <p:nvPr/>
        </p:nvGrpSpPr>
        <p:grpSpPr>
          <a:xfrm>
            <a:off x="5377488" y="2204700"/>
            <a:ext cx="455725" cy="403525"/>
            <a:chOff x="4632600" y="1721775"/>
            <a:chExt cx="455725" cy="403525"/>
          </a:xfrm>
        </p:grpSpPr>
        <p:sp>
          <p:nvSpPr>
            <p:cNvPr id="833" name="Google Shape;833;p40"/>
            <p:cNvSpPr/>
            <p:nvPr/>
          </p:nvSpPr>
          <p:spPr>
            <a:xfrm>
              <a:off x="4940400" y="1791475"/>
              <a:ext cx="77075" cy="55275"/>
            </a:xfrm>
            <a:custGeom>
              <a:avLst/>
              <a:gdLst/>
              <a:ahLst/>
              <a:cxnLst/>
              <a:rect l="l" t="t" r="r" b="b"/>
              <a:pathLst>
                <a:path w="3083" h="2211" extrusionOk="0">
                  <a:moveTo>
                    <a:pt x="1988" y="597"/>
                  </a:moveTo>
                  <a:lnTo>
                    <a:pt x="2294" y="901"/>
                  </a:lnTo>
                  <a:cubicBezTo>
                    <a:pt x="2473" y="1076"/>
                    <a:pt x="2483" y="1286"/>
                    <a:pt x="2272" y="1500"/>
                  </a:cubicBezTo>
                  <a:lnTo>
                    <a:pt x="2240" y="1533"/>
                  </a:lnTo>
                  <a:cubicBezTo>
                    <a:pt x="2131" y="1643"/>
                    <a:pt x="2022" y="1695"/>
                    <a:pt x="1918" y="1695"/>
                  </a:cubicBezTo>
                  <a:cubicBezTo>
                    <a:pt x="1820" y="1695"/>
                    <a:pt x="1726" y="1649"/>
                    <a:pt x="1639" y="1564"/>
                  </a:cubicBezTo>
                  <a:lnTo>
                    <a:pt x="1334" y="1260"/>
                  </a:lnTo>
                  <a:lnTo>
                    <a:pt x="1988" y="597"/>
                  </a:lnTo>
                  <a:close/>
                  <a:moveTo>
                    <a:pt x="1934" y="1"/>
                  </a:moveTo>
                  <a:cubicBezTo>
                    <a:pt x="1895" y="1"/>
                    <a:pt x="1860" y="15"/>
                    <a:pt x="1834" y="41"/>
                  </a:cubicBezTo>
                  <a:lnTo>
                    <a:pt x="73" y="1822"/>
                  </a:lnTo>
                  <a:cubicBezTo>
                    <a:pt x="0" y="1897"/>
                    <a:pt x="51" y="2022"/>
                    <a:pt x="140" y="2111"/>
                  </a:cubicBezTo>
                  <a:cubicBezTo>
                    <a:pt x="199" y="2168"/>
                    <a:pt x="275" y="2210"/>
                    <a:pt x="342" y="2210"/>
                  </a:cubicBezTo>
                  <a:cubicBezTo>
                    <a:pt x="375" y="2210"/>
                    <a:pt x="405" y="2200"/>
                    <a:pt x="430" y="2176"/>
                  </a:cubicBezTo>
                  <a:lnTo>
                    <a:pt x="1058" y="1539"/>
                  </a:lnTo>
                  <a:lnTo>
                    <a:pt x="1364" y="1843"/>
                  </a:lnTo>
                  <a:cubicBezTo>
                    <a:pt x="1559" y="2035"/>
                    <a:pt x="1779" y="2155"/>
                    <a:pt x="2010" y="2155"/>
                  </a:cubicBezTo>
                  <a:cubicBezTo>
                    <a:pt x="2210" y="2155"/>
                    <a:pt x="2417" y="2066"/>
                    <a:pt x="2623" y="1857"/>
                  </a:cubicBezTo>
                  <a:lnTo>
                    <a:pt x="2640" y="1841"/>
                  </a:lnTo>
                  <a:cubicBezTo>
                    <a:pt x="3083" y="1392"/>
                    <a:pt x="2975" y="954"/>
                    <a:pt x="2627" y="610"/>
                  </a:cubicBezTo>
                  <a:lnTo>
                    <a:pt x="2076" y="65"/>
                  </a:lnTo>
                  <a:cubicBezTo>
                    <a:pt x="2031" y="21"/>
                    <a:pt x="1980" y="1"/>
                    <a:pt x="19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4921600" y="1779675"/>
              <a:ext cx="8375" cy="8350"/>
            </a:xfrm>
            <a:custGeom>
              <a:avLst/>
              <a:gdLst/>
              <a:ahLst/>
              <a:cxnLst/>
              <a:rect l="l" t="t" r="r" b="b"/>
              <a:pathLst>
                <a:path w="335" h="334" extrusionOk="0">
                  <a:moveTo>
                    <a:pt x="334" y="0"/>
                  </a:moveTo>
                  <a:lnTo>
                    <a:pt x="1" y="3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4929950" y="1778825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3" y="1"/>
                  </a:moveTo>
                  <a:lnTo>
                    <a:pt x="0" y="3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4912250" y="1793575"/>
              <a:ext cx="3850" cy="3800"/>
            </a:xfrm>
            <a:custGeom>
              <a:avLst/>
              <a:gdLst/>
              <a:ahLst/>
              <a:cxnLst/>
              <a:rect l="l" t="t" r="r" b="b"/>
              <a:pathLst>
                <a:path w="154" h="152" extrusionOk="0">
                  <a:moveTo>
                    <a:pt x="153" y="0"/>
                  </a:moveTo>
                  <a:lnTo>
                    <a:pt x="1" y="152"/>
                  </a:lnTo>
                  <a:cubicBezTo>
                    <a:pt x="50" y="103"/>
                    <a:pt x="102" y="53"/>
                    <a:pt x="1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4919600" y="1788000"/>
              <a:ext cx="2050" cy="2050"/>
            </a:xfrm>
            <a:custGeom>
              <a:avLst/>
              <a:gdLst/>
              <a:ahLst/>
              <a:cxnLst/>
              <a:rect l="l" t="t" r="r" b="b"/>
              <a:pathLst>
                <a:path w="82" h="82" extrusionOk="0">
                  <a:moveTo>
                    <a:pt x="82" y="0"/>
                  </a:moveTo>
                  <a:lnTo>
                    <a:pt x="0" y="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4917025" y="1790025"/>
              <a:ext cx="2600" cy="2600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103" y="0"/>
                  </a:moveTo>
                  <a:lnTo>
                    <a:pt x="0" y="10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0"/>
            <p:cNvSpPr/>
            <p:nvPr/>
          </p:nvSpPr>
          <p:spPr>
            <a:xfrm>
              <a:off x="4916075" y="179260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8" y="0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0" name="Google Shape;840;p40"/>
            <p:cNvSpPr/>
            <p:nvPr/>
          </p:nvSpPr>
          <p:spPr>
            <a:xfrm>
              <a:off x="4935675" y="176685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282" y="1"/>
                  </a:moveTo>
                  <a:lnTo>
                    <a:pt x="1" y="2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4971600" y="1737800"/>
              <a:ext cx="100" cy="100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4974100" y="1735300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0"/>
                  </a:moveTo>
                  <a:lnTo>
                    <a:pt x="0" y="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4971675" y="1735650"/>
              <a:ext cx="2150" cy="2225"/>
            </a:xfrm>
            <a:custGeom>
              <a:avLst/>
              <a:gdLst/>
              <a:ahLst/>
              <a:cxnLst/>
              <a:rect l="l" t="t" r="r" b="b"/>
              <a:pathLst>
                <a:path w="86" h="89" extrusionOk="0">
                  <a:moveTo>
                    <a:pt x="86" y="1"/>
                  </a:moveTo>
                  <a:lnTo>
                    <a:pt x="62" y="25"/>
                  </a:lnTo>
                  <a:lnTo>
                    <a:pt x="62" y="25"/>
                  </a:lnTo>
                  <a:cubicBezTo>
                    <a:pt x="72" y="15"/>
                    <a:pt x="80" y="7"/>
                    <a:pt x="86" y="1"/>
                  </a:cubicBezTo>
                  <a:close/>
                  <a:moveTo>
                    <a:pt x="62" y="25"/>
                  </a:moveTo>
                  <a:lnTo>
                    <a:pt x="62" y="25"/>
                  </a:lnTo>
                  <a:cubicBezTo>
                    <a:pt x="46" y="41"/>
                    <a:pt x="25" y="62"/>
                    <a:pt x="0" y="88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4942700" y="1766400"/>
              <a:ext cx="475" cy="475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0"/>
                  </a:moveTo>
                  <a:lnTo>
                    <a:pt x="1" y="1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5" name="Google Shape;845;p40"/>
            <p:cNvSpPr/>
            <p:nvPr/>
          </p:nvSpPr>
          <p:spPr>
            <a:xfrm>
              <a:off x="4943200" y="1737900"/>
              <a:ext cx="28425" cy="28525"/>
            </a:xfrm>
            <a:custGeom>
              <a:avLst/>
              <a:gdLst/>
              <a:ahLst/>
              <a:cxnLst/>
              <a:rect l="l" t="t" r="r" b="b"/>
              <a:pathLst>
                <a:path w="1137" h="1141" extrusionOk="0">
                  <a:moveTo>
                    <a:pt x="1136" y="0"/>
                  </a:moveTo>
                  <a:cubicBezTo>
                    <a:pt x="939" y="196"/>
                    <a:pt x="491" y="647"/>
                    <a:pt x="0" y="1140"/>
                  </a:cubicBezTo>
                  <a:lnTo>
                    <a:pt x="11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4930775" y="1773875"/>
              <a:ext cx="4925" cy="4975"/>
            </a:xfrm>
            <a:custGeom>
              <a:avLst/>
              <a:gdLst/>
              <a:ahLst/>
              <a:cxnLst/>
              <a:rect l="l" t="t" r="r" b="b"/>
              <a:pathLst>
                <a:path w="197" h="199" extrusionOk="0">
                  <a:moveTo>
                    <a:pt x="197" y="1"/>
                  </a:moveTo>
                  <a:lnTo>
                    <a:pt x="0" y="199"/>
                  </a:lnTo>
                  <a:cubicBezTo>
                    <a:pt x="66" y="133"/>
                    <a:pt x="132" y="68"/>
                    <a:pt x="1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4897600" y="1809950"/>
              <a:ext cx="2175" cy="2200"/>
            </a:xfrm>
            <a:custGeom>
              <a:avLst/>
              <a:gdLst/>
              <a:ahLst/>
              <a:cxnLst/>
              <a:rect l="l" t="t" r="r" b="b"/>
              <a:pathLst>
                <a:path w="87" h="88" extrusionOk="0">
                  <a:moveTo>
                    <a:pt x="87" y="0"/>
                  </a:moveTo>
                  <a:lnTo>
                    <a:pt x="87" y="0"/>
                  </a:lnTo>
                  <a:cubicBezTo>
                    <a:pt x="45" y="41"/>
                    <a:pt x="15" y="71"/>
                    <a:pt x="0" y="88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4899750" y="1809875"/>
              <a:ext cx="75" cy="100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3" y="0"/>
                  </a:moveTo>
                  <a:cubicBezTo>
                    <a:pt x="2" y="0"/>
                    <a:pt x="1" y="2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4897300" y="1812125"/>
              <a:ext cx="275" cy="3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4911675" y="1797350"/>
              <a:ext cx="650" cy="675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26" y="1"/>
                  </a:move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632600" y="1721775"/>
              <a:ext cx="455725" cy="403525"/>
            </a:xfrm>
            <a:custGeom>
              <a:avLst/>
              <a:gdLst/>
              <a:ahLst/>
              <a:cxnLst/>
              <a:rect l="l" t="t" r="r" b="b"/>
              <a:pathLst>
                <a:path w="18229" h="16141" extrusionOk="0">
                  <a:moveTo>
                    <a:pt x="7716" y="7405"/>
                  </a:moveTo>
                  <a:cubicBezTo>
                    <a:pt x="7724" y="7409"/>
                    <a:pt x="7733" y="7412"/>
                    <a:pt x="7741" y="7415"/>
                  </a:cubicBezTo>
                  <a:lnTo>
                    <a:pt x="8422" y="7648"/>
                  </a:lnTo>
                  <a:lnTo>
                    <a:pt x="8663" y="8326"/>
                  </a:lnTo>
                  <a:cubicBezTo>
                    <a:pt x="8683" y="8382"/>
                    <a:pt x="8721" y="8428"/>
                    <a:pt x="8770" y="8459"/>
                  </a:cubicBezTo>
                  <a:lnTo>
                    <a:pt x="8440" y="8790"/>
                  </a:lnTo>
                  <a:cubicBezTo>
                    <a:pt x="8366" y="8863"/>
                    <a:pt x="8268" y="8903"/>
                    <a:pt x="8163" y="8903"/>
                  </a:cubicBezTo>
                  <a:lnTo>
                    <a:pt x="8154" y="8903"/>
                  </a:lnTo>
                  <a:cubicBezTo>
                    <a:pt x="7999" y="8903"/>
                    <a:pt x="7778" y="8730"/>
                    <a:pt x="7716" y="8568"/>
                  </a:cubicBezTo>
                  <a:lnTo>
                    <a:pt x="7716" y="7405"/>
                  </a:lnTo>
                  <a:close/>
                  <a:moveTo>
                    <a:pt x="11882" y="8056"/>
                  </a:moveTo>
                  <a:cubicBezTo>
                    <a:pt x="12000" y="8056"/>
                    <a:pt x="12119" y="8089"/>
                    <a:pt x="12222" y="8156"/>
                  </a:cubicBezTo>
                  <a:lnTo>
                    <a:pt x="11259" y="9118"/>
                  </a:lnTo>
                  <a:lnTo>
                    <a:pt x="11048" y="8907"/>
                  </a:lnTo>
                  <a:cubicBezTo>
                    <a:pt x="10973" y="8831"/>
                    <a:pt x="10973" y="8707"/>
                    <a:pt x="11048" y="8631"/>
                  </a:cubicBezTo>
                  <a:lnTo>
                    <a:pt x="11441" y="8239"/>
                  </a:lnTo>
                  <a:cubicBezTo>
                    <a:pt x="11563" y="8116"/>
                    <a:pt x="11722" y="8056"/>
                    <a:pt x="11882" y="8056"/>
                  </a:cubicBezTo>
                  <a:close/>
                  <a:moveTo>
                    <a:pt x="3977" y="14206"/>
                  </a:moveTo>
                  <a:cubicBezTo>
                    <a:pt x="4093" y="14206"/>
                    <a:pt x="4189" y="14302"/>
                    <a:pt x="4189" y="14418"/>
                  </a:cubicBezTo>
                  <a:cubicBezTo>
                    <a:pt x="4189" y="14536"/>
                    <a:pt x="4093" y="14632"/>
                    <a:pt x="3977" y="14632"/>
                  </a:cubicBezTo>
                  <a:cubicBezTo>
                    <a:pt x="3859" y="14632"/>
                    <a:pt x="3764" y="14536"/>
                    <a:pt x="3764" y="14418"/>
                  </a:cubicBezTo>
                  <a:cubicBezTo>
                    <a:pt x="3764" y="14302"/>
                    <a:pt x="3859" y="14206"/>
                    <a:pt x="3977" y="14206"/>
                  </a:cubicBezTo>
                  <a:close/>
                  <a:moveTo>
                    <a:pt x="1562" y="11000"/>
                  </a:moveTo>
                  <a:cubicBezTo>
                    <a:pt x="1581" y="11000"/>
                    <a:pt x="1599" y="11007"/>
                    <a:pt x="1614" y="11021"/>
                  </a:cubicBezTo>
                  <a:lnTo>
                    <a:pt x="1852" y="11260"/>
                  </a:lnTo>
                  <a:lnTo>
                    <a:pt x="4461" y="13868"/>
                  </a:lnTo>
                  <a:cubicBezTo>
                    <a:pt x="4332" y="13753"/>
                    <a:pt x="4162" y="13684"/>
                    <a:pt x="3977" y="13684"/>
                  </a:cubicBezTo>
                  <a:cubicBezTo>
                    <a:pt x="3572" y="13684"/>
                    <a:pt x="3243" y="14014"/>
                    <a:pt x="3243" y="14417"/>
                  </a:cubicBezTo>
                  <a:cubicBezTo>
                    <a:pt x="3243" y="14822"/>
                    <a:pt x="3572" y="15152"/>
                    <a:pt x="3977" y="15152"/>
                  </a:cubicBezTo>
                  <a:cubicBezTo>
                    <a:pt x="4380" y="15152"/>
                    <a:pt x="4710" y="14822"/>
                    <a:pt x="4710" y="14417"/>
                  </a:cubicBezTo>
                  <a:cubicBezTo>
                    <a:pt x="4710" y="14232"/>
                    <a:pt x="4641" y="14063"/>
                    <a:pt x="4525" y="13934"/>
                  </a:cubicBezTo>
                  <a:lnTo>
                    <a:pt x="4525" y="13934"/>
                  </a:lnTo>
                  <a:lnTo>
                    <a:pt x="4881" y="14289"/>
                  </a:lnTo>
                  <a:lnTo>
                    <a:pt x="5121" y="14529"/>
                  </a:lnTo>
                  <a:cubicBezTo>
                    <a:pt x="5138" y="14546"/>
                    <a:pt x="5141" y="14566"/>
                    <a:pt x="5141" y="14580"/>
                  </a:cubicBezTo>
                  <a:cubicBezTo>
                    <a:pt x="5141" y="14595"/>
                    <a:pt x="5137" y="14615"/>
                    <a:pt x="5121" y="14632"/>
                  </a:cubicBezTo>
                  <a:lnTo>
                    <a:pt x="4153" y="15599"/>
                  </a:lnTo>
                  <a:cubicBezTo>
                    <a:pt x="4138" y="15613"/>
                    <a:pt x="4120" y="15620"/>
                    <a:pt x="4101" y="15620"/>
                  </a:cubicBezTo>
                  <a:cubicBezTo>
                    <a:pt x="4083" y="15620"/>
                    <a:pt x="4065" y="15613"/>
                    <a:pt x="4051" y="15599"/>
                  </a:cubicBezTo>
                  <a:lnTo>
                    <a:pt x="544" y="12092"/>
                  </a:lnTo>
                  <a:cubicBezTo>
                    <a:pt x="525" y="12074"/>
                    <a:pt x="523" y="12054"/>
                    <a:pt x="523" y="12040"/>
                  </a:cubicBezTo>
                  <a:cubicBezTo>
                    <a:pt x="523" y="12027"/>
                    <a:pt x="526" y="12007"/>
                    <a:pt x="544" y="11989"/>
                  </a:cubicBezTo>
                  <a:lnTo>
                    <a:pt x="1512" y="11021"/>
                  </a:lnTo>
                  <a:cubicBezTo>
                    <a:pt x="1526" y="11007"/>
                    <a:pt x="1544" y="11000"/>
                    <a:pt x="1562" y="11000"/>
                  </a:cubicBezTo>
                  <a:close/>
                  <a:moveTo>
                    <a:pt x="13665" y="1"/>
                  </a:moveTo>
                  <a:cubicBezTo>
                    <a:pt x="13543" y="1"/>
                    <a:pt x="13421" y="47"/>
                    <a:pt x="13328" y="140"/>
                  </a:cubicBezTo>
                  <a:lnTo>
                    <a:pt x="10306" y="3172"/>
                  </a:lnTo>
                  <a:cubicBezTo>
                    <a:pt x="9496" y="3081"/>
                    <a:pt x="8634" y="2979"/>
                    <a:pt x="8379" y="2948"/>
                  </a:cubicBezTo>
                  <a:cubicBezTo>
                    <a:pt x="8322" y="2941"/>
                    <a:pt x="8264" y="2937"/>
                    <a:pt x="8207" y="2937"/>
                  </a:cubicBezTo>
                  <a:cubicBezTo>
                    <a:pt x="7864" y="2937"/>
                    <a:pt x="7527" y="3057"/>
                    <a:pt x="7262" y="3276"/>
                  </a:cubicBezTo>
                  <a:lnTo>
                    <a:pt x="4912" y="5221"/>
                  </a:lnTo>
                  <a:cubicBezTo>
                    <a:pt x="4530" y="5536"/>
                    <a:pt x="4260" y="5955"/>
                    <a:pt x="4127" y="6434"/>
                  </a:cubicBezTo>
                  <a:cubicBezTo>
                    <a:pt x="4087" y="6580"/>
                    <a:pt x="4040" y="6743"/>
                    <a:pt x="3990" y="6918"/>
                  </a:cubicBezTo>
                  <a:cubicBezTo>
                    <a:pt x="3951" y="7057"/>
                    <a:pt x="4031" y="7201"/>
                    <a:pt x="4169" y="7240"/>
                  </a:cubicBezTo>
                  <a:cubicBezTo>
                    <a:pt x="4193" y="7247"/>
                    <a:pt x="4217" y="7250"/>
                    <a:pt x="4241" y="7250"/>
                  </a:cubicBezTo>
                  <a:cubicBezTo>
                    <a:pt x="4355" y="7250"/>
                    <a:pt x="4459" y="7175"/>
                    <a:pt x="4491" y="7061"/>
                  </a:cubicBezTo>
                  <a:cubicBezTo>
                    <a:pt x="4541" y="6885"/>
                    <a:pt x="4587" y="6719"/>
                    <a:pt x="4627" y="6573"/>
                  </a:cubicBezTo>
                  <a:cubicBezTo>
                    <a:pt x="4730" y="6199"/>
                    <a:pt x="4942" y="5871"/>
                    <a:pt x="5243" y="5624"/>
                  </a:cubicBezTo>
                  <a:lnTo>
                    <a:pt x="7593" y="3680"/>
                  </a:lnTo>
                  <a:cubicBezTo>
                    <a:pt x="7764" y="3538"/>
                    <a:pt x="7982" y="3461"/>
                    <a:pt x="8204" y="3461"/>
                  </a:cubicBezTo>
                  <a:cubicBezTo>
                    <a:pt x="8241" y="3461"/>
                    <a:pt x="8279" y="3463"/>
                    <a:pt x="8316" y="3468"/>
                  </a:cubicBezTo>
                  <a:cubicBezTo>
                    <a:pt x="8528" y="3493"/>
                    <a:pt x="9162" y="3568"/>
                    <a:pt x="9835" y="3646"/>
                  </a:cubicBezTo>
                  <a:lnTo>
                    <a:pt x="8448" y="5036"/>
                  </a:lnTo>
                  <a:lnTo>
                    <a:pt x="8417" y="5067"/>
                  </a:lnTo>
                  <a:lnTo>
                    <a:pt x="8343" y="5078"/>
                  </a:lnTo>
                  <a:cubicBezTo>
                    <a:pt x="8297" y="5085"/>
                    <a:pt x="8253" y="5105"/>
                    <a:pt x="8217" y="5135"/>
                  </a:cubicBezTo>
                  <a:lnTo>
                    <a:pt x="7292" y="5896"/>
                  </a:lnTo>
                  <a:cubicBezTo>
                    <a:pt x="7231" y="5945"/>
                    <a:pt x="7196" y="6020"/>
                    <a:pt x="7196" y="6097"/>
                  </a:cubicBezTo>
                  <a:lnTo>
                    <a:pt x="7196" y="8610"/>
                  </a:lnTo>
                  <a:cubicBezTo>
                    <a:pt x="7196" y="8634"/>
                    <a:pt x="7199" y="8656"/>
                    <a:pt x="7205" y="8677"/>
                  </a:cubicBezTo>
                  <a:cubicBezTo>
                    <a:pt x="7313" y="9077"/>
                    <a:pt x="7756" y="9427"/>
                    <a:pt x="8155" y="9427"/>
                  </a:cubicBezTo>
                  <a:lnTo>
                    <a:pt x="8164" y="9427"/>
                  </a:lnTo>
                  <a:cubicBezTo>
                    <a:pt x="8409" y="9427"/>
                    <a:pt x="8638" y="9332"/>
                    <a:pt x="8809" y="9160"/>
                  </a:cubicBezTo>
                  <a:lnTo>
                    <a:pt x="9429" y="8539"/>
                  </a:lnTo>
                  <a:lnTo>
                    <a:pt x="9905" y="8064"/>
                  </a:lnTo>
                  <a:cubicBezTo>
                    <a:pt x="10409" y="7560"/>
                    <a:pt x="11328" y="7175"/>
                    <a:pt x="12000" y="7175"/>
                  </a:cubicBezTo>
                  <a:cubicBezTo>
                    <a:pt x="12029" y="7175"/>
                    <a:pt x="12058" y="7176"/>
                    <a:pt x="12086" y="7177"/>
                  </a:cubicBezTo>
                  <a:lnTo>
                    <a:pt x="12087" y="7177"/>
                  </a:lnTo>
                  <a:cubicBezTo>
                    <a:pt x="12122" y="7178"/>
                    <a:pt x="12155" y="7182"/>
                    <a:pt x="12188" y="7185"/>
                  </a:cubicBezTo>
                  <a:cubicBezTo>
                    <a:pt x="12204" y="7189"/>
                    <a:pt x="12221" y="7191"/>
                    <a:pt x="12236" y="7194"/>
                  </a:cubicBezTo>
                  <a:lnTo>
                    <a:pt x="12237" y="7194"/>
                  </a:lnTo>
                  <a:cubicBezTo>
                    <a:pt x="12376" y="7219"/>
                    <a:pt x="12479" y="7270"/>
                    <a:pt x="12536" y="7339"/>
                  </a:cubicBezTo>
                  <a:cubicBezTo>
                    <a:pt x="12543" y="7347"/>
                    <a:pt x="12548" y="7353"/>
                    <a:pt x="12555" y="7359"/>
                  </a:cubicBezTo>
                  <a:cubicBezTo>
                    <a:pt x="12657" y="7461"/>
                    <a:pt x="12657" y="7545"/>
                    <a:pt x="12646" y="7606"/>
                  </a:cubicBezTo>
                  <a:cubicBezTo>
                    <a:pt x="12636" y="7656"/>
                    <a:pt x="12612" y="7710"/>
                    <a:pt x="12577" y="7767"/>
                  </a:cubicBezTo>
                  <a:cubicBezTo>
                    <a:pt x="12373" y="7612"/>
                    <a:pt x="12128" y="7535"/>
                    <a:pt x="11884" y="7535"/>
                  </a:cubicBezTo>
                  <a:cubicBezTo>
                    <a:pt x="11590" y="7535"/>
                    <a:pt x="11297" y="7646"/>
                    <a:pt x="11074" y="7869"/>
                  </a:cubicBezTo>
                  <a:lnTo>
                    <a:pt x="10681" y="8261"/>
                  </a:lnTo>
                  <a:cubicBezTo>
                    <a:pt x="10402" y="8541"/>
                    <a:pt x="10402" y="8996"/>
                    <a:pt x="10681" y="9275"/>
                  </a:cubicBezTo>
                  <a:lnTo>
                    <a:pt x="10892" y="9486"/>
                  </a:lnTo>
                  <a:lnTo>
                    <a:pt x="9825" y="10554"/>
                  </a:lnTo>
                  <a:cubicBezTo>
                    <a:pt x="9817" y="10562"/>
                    <a:pt x="9810" y="10568"/>
                    <a:pt x="9804" y="10577"/>
                  </a:cubicBezTo>
                  <a:lnTo>
                    <a:pt x="8914" y="11703"/>
                  </a:lnTo>
                  <a:cubicBezTo>
                    <a:pt x="8581" y="12122"/>
                    <a:pt x="8137" y="12436"/>
                    <a:pt x="7633" y="12610"/>
                  </a:cubicBezTo>
                  <a:lnTo>
                    <a:pt x="5877" y="13201"/>
                  </a:lnTo>
                  <a:cubicBezTo>
                    <a:pt x="5622" y="13276"/>
                    <a:pt x="5389" y="13415"/>
                    <a:pt x="5202" y="13603"/>
                  </a:cubicBezTo>
                  <a:lnTo>
                    <a:pt x="5065" y="13739"/>
                  </a:lnTo>
                  <a:lnTo>
                    <a:pt x="2403" y="11076"/>
                  </a:lnTo>
                  <a:lnTo>
                    <a:pt x="3447" y="10033"/>
                  </a:lnTo>
                  <a:cubicBezTo>
                    <a:pt x="3465" y="10015"/>
                    <a:pt x="3482" y="9993"/>
                    <a:pt x="3494" y="9970"/>
                  </a:cubicBezTo>
                  <a:cubicBezTo>
                    <a:pt x="3630" y="9710"/>
                    <a:pt x="3797" y="9282"/>
                    <a:pt x="3993" y="8693"/>
                  </a:cubicBezTo>
                  <a:cubicBezTo>
                    <a:pt x="4038" y="8557"/>
                    <a:pt x="3964" y="8409"/>
                    <a:pt x="3828" y="8363"/>
                  </a:cubicBezTo>
                  <a:cubicBezTo>
                    <a:pt x="3801" y="8355"/>
                    <a:pt x="3774" y="8350"/>
                    <a:pt x="3747" y="8350"/>
                  </a:cubicBezTo>
                  <a:cubicBezTo>
                    <a:pt x="3637" y="8350"/>
                    <a:pt x="3535" y="8419"/>
                    <a:pt x="3499" y="8528"/>
                  </a:cubicBezTo>
                  <a:cubicBezTo>
                    <a:pt x="3321" y="9062"/>
                    <a:pt x="3170" y="9454"/>
                    <a:pt x="3050" y="9694"/>
                  </a:cubicBezTo>
                  <a:lnTo>
                    <a:pt x="2036" y="10708"/>
                  </a:lnTo>
                  <a:lnTo>
                    <a:pt x="1981" y="10653"/>
                  </a:lnTo>
                  <a:cubicBezTo>
                    <a:pt x="1865" y="10537"/>
                    <a:pt x="1714" y="10479"/>
                    <a:pt x="1562" y="10479"/>
                  </a:cubicBezTo>
                  <a:cubicBezTo>
                    <a:pt x="1410" y="10479"/>
                    <a:pt x="1258" y="10537"/>
                    <a:pt x="1142" y="10653"/>
                  </a:cubicBezTo>
                  <a:lnTo>
                    <a:pt x="174" y="11621"/>
                  </a:lnTo>
                  <a:cubicBezTo>
                    <a:pt x="62" y="11733"/>
                    <a:pt x="0" y="11883"/>
                    <a:pt x="0" y="12041"/>
                  </a:cubicBezTo>
                  <a:cubicBezTo>
                    <a:pt x="0" y="12199"/>
                    <a:pt x="62" y="12348"/>
                    <a:pt x="174" y="12460"/>
                  </a:cubicBezTo>
                  <a:lnTo>
                    <a:pt x="3681" y="15967"/>
                  </a:lnTo>
                  <a:cubicBezTo>
                    <a:pt x="3797" y="16083"/>
                    <a:pt x="3949" y="16141"/>
                    <a:pt x="4101" y="16141"/>
                  </a:cubicBezTo>
                  <a:cubicBezTo>
                    <a:pt x="4253" y="16141"/>
                    <a:pt x="4405" y="16083"/>
                    <a:pt x="4520" y="15967"/>
                  </a:cubicBezTo>
                  <a:lnTo>
                    <a:pt x="5488" y="14999"/>
                  </a:lnTo>
                  <a:cubicBezTo>
                    <a:pt x="5600" y="14888"/>
                    <a:pt x="5662" y="14739"/>
                    <a:pt x="5662" y="14580"/>
                  </a:cubicBezTo>
                  <a:cubicBezTo>
                    <a:pt x="5662" y="14422"/>
                    <a:pt x="5600" y="14272"/>
                    <a:pt x="5488" y="14160"/>
                  </a:cubicBezTo>
                  <a:lnTo>
                    <a:pt x="5434" y="14105"/>
                  </a:lnTo>
                  <a:lnTo>
                    <a:pt x="5569" y="13969"/>
                  </a:lnTo>
                  <a:cubicBezTo>
                    <a:pt x="5697" y="13841"/>
                    <a:pt x="5856" y="13748"/>
                    <a:pt x="6028" y="13699"/>
                  </a:cubicBezTo>
                  <a:cubicBezTo>
                    <a:pt x="6032" y="13697"/>
                    <a:pt x="6034" y="13696"/>
                    <a:pt x="6038" y="13695"/>
                  </a:cubicBezTo>
                  <a:lnTo>
                    <a:pt x="7799" y="13102"/>
                  </a:lnTo>
                  <a:cubicBezTo>
                    <a:pt x="8400" y="12896"/>
                    <a:pt x="8926" y="12522"/>
                    <a:pt x="9320" y="12024"/>
                  </a:cubicBezTo>
                  <a:lnTo>
                    <a:pt x="10202" y="10910"/>
                  </a:lnTo>
                  <a:lnTo>
                    <a:pt x="10780" y="10330"/>
                  </a:lnTo>
                  <a:lnTo>
                    <a:pt x="10830" y="10467"/>
                  </a:lnTo>
                  <a:cubicBezTo>
                    <a:pt x="10855" y="10538"/>
                    <a:pt x="10909" y="10595"/>
                    <a:pt x="10980" y="10622"/>
                  </a:cubicBezTo>
                  <a:lnTo>
                    <a:pt x="11666" y="10891"/>
                  </a:lnTo>
                  <a:cubicBezTo>
                    <a:pt x="11722" y="10914"/>
                    <a:pt x="11781" y="10924"/>
                    <a:pt x="11839" y="10924"/>
                  </a:cubicBezTo>
                  <a:cubicBezTo>
                    <a:pt x="11962" y="10924"/>
                    <a:pt x="12083" y="10875"/>
                    <a:pt x="12174" y="10785"/>
                  </a:cubicBezTo>
                  <a:lnTo>
                    <a:pt x="15912" y="7037"/>
                  </a:lnTo>
                  <a:cubicBezTo>
                    <a:pt x="16014" y="6935"/>
                    <a:pt x="16014" y="6771"/>
                    <a:pt x="15912" y="6669"/>
                  </a:cubicBezTo>
                  <a:cubicBezTo>
                    <a:pt x="15861" y="6618"/>
                    <a:pt x="15794" y="6592"/>
                    <a:pt x="15728" y="6592"/>
                  </a:cubicBezTo>
                  <a:cubicBezTo>
                    <a:pt x="15661" y="6592"/>
                    <a:pt x="15595" y="6618"/>
                    <a:pt x="15544" y="6669"/>
                  </a:cubicBezTo>
                  <a:lnTo>
                    <a:pt x="11828" y="10395"/>
                  </a:lnTo>
                  <a:lnTo>
                    <a:pt x="11281" y="10181"/>
                  </a:lnTo>
                  <a:lnTo>
                    <a:pt x="11190" y="9922"/>
                  </a:lnTo>
                  <a:lnTo>
                    <a:pt x="12784" y="8327"/>
                  </a:lnTo>
                  <a:lnTo>
                    <a:pt x="12794" y="8317"/>
                  </a:lnTo>
                  <a:cubicBezTo>
                    <a:pt x="12993" y="8119"/>
                    <a:pt x="13115" y="7912"/>
                    <a:pt x="13154" y="7703"/>
                  </a:cubicBezTo>
                  <a:cubicBezTo>
                    <a:pt x="13189" y="7526"/>
                    <a:pt x="13164" y="7357"/>
                    <a:pt x="13081" y="7203"/>
                  </a:cubicBezTo>
                  <a:lnTo>
                    <a:pt x="13081" y="7203"/>
                  </a:lnTo>
                  <a:lnTo>
                    <a:pt x="13443" y="7559"/>
                  </a:lnTo>
                  <a:cubicBezTo>
                    <a:pt x="13493" y="7610"/>
                    <a:pt x="13560" y="7635"/>
                    <a:pt x="13626" y="7635"/>
                  </a:cubicBezTo>
                  <a:cubicBezTo>
                    <a:pt x="13693" y="7635"/>
                    <a:pt x="13761" y="7609"/>
                    <a:pt x="13811" y="7557"/>
                  </a:cubicBezTo>
                  <a:cubicBezTo>
                    <a:pt x="13911" y="7455"/>
                    <a:pt x="13911" y="7291"/>
                    <a:pt x="13810" y="7190"/>
                  </a:cubicBezTo>
                  <a:lnTo>
                    <a:pt x="13808" y="7189"/>
                  </a:lnTo>
                  <a:lnTo>
                    <a:pt x="10984" y="4396"/>
                  </a:lnTo>
                  <a:cubicBezTo>
                    <a:pt x="10933" y="4346"/>
                    <a:pt x="10867" y="4320"/>
                    <a:pt x="10801" y="4320"/>
                  </a:cubicBezTo>
                  <a:cubicBezTo>
                    <a:pt x="10733" y="4320"/>
                    <a:pt x="10666" y="4346"/>
                    <a:pt x="10615" y="4398"/>
                  </a:cubicBezTo>
                  <a:cubicBezTo>
                    <a:pt x="10516" y="4500"/>
                    <a:pt x="10516" y="4665"/>
                    <a:pt x="10617" y="4765"/>
                  </a:cubicBezTo>
                  <a:lnTo>
                    <a:pt x="10619" y="4767"/>
                  </a:lnTo>
                  <a:lnTo>
                    <a:pt x="12664" y="6790"/>
                  </a:lnTo>
                  <a:cubicBezTo>
                    <a:pt x="12519" y="6715"/>
                    <a:pt x="12341" y="6669"/>
                    <a:pt x="12138" y="6656"/>
                  </a:cubicBezTo>
                  <a:cubicBezTo>
                    <a:pt x="12129" y="6656"/>
                    <a:pt x="12122" y="6654"/>
                    <a:pt x="12113" y="6654"/>
                  </a:cubicBezTo>
                  <a:lnTo>
                    <a:pt x="12102" y="6654"/>
                  </a:lnTo>
                  <a:cubicBezTo>
                    <a:pt x="12070" y="6653"/>
                    <a:pt x="12038" y="6652"/>
                    <a:pt x="12005" y="6652"/>
                  </a:cubicBezTo>
                  <a:cubicBezTo>
                    <a:pt x="11733" y="6652"/>
                    <a:pt x="11433" y="6701"/>
                    <a:pt x="11131" y="6790"/>
                  </a:cubicBezTo>
                  <a:lnTo>
                    <a:pt x="9862" y="5534"/>
                  </a:lnTo>
                  <a:cubicBezTo>
                    <a:pt x="9811" y="5483"/>
                    <a:pt x="9744" y="5458"/>
                    <a:pt x="9678" y="5458"/>
                  </a:cubicBezTo>
                  <a:cubicBezTo>
                    <a:pt x="9611" y="5458"/>
                    <a:pt x="9544" y="5484"/>
                    <a:pt x="9493" y="5536"/>
                  </a:cubicBezTo>
                  <a:cubicBezTo>
                    <a:pt x="9393" y="5638"/>
                    <a:pt x="9393" y="5803"/>
                    <a:pt x="9494" y="5903"/>
                  </a:cubicBezTo>
                  <a:lnTo>
                    <a:pt x="9496" y="5905"/>
                  </a:lnTo>
                  <a:lnTo>
                    <a:pt x="10594" y="6991"/>
                  </a:lnTo>
                  <a:cubicBezTo>
                    <a:pt x="10189" y="7172"/>
                    <a:pt x="9812" y="7416"/>
                    <a:pt x="9535" y="7693"/>
                  </a:cubicBezTo>
                  <a:lnTo>
                    <a:pt x="9174" y="8054"/>
                  </a:lnTo>
                  <a:lnTo>
                    <a:pt x="9112" y="8034"/>
                  </a:lnTo>
                  <a:lnTo>
                    <a:pt x="8871" y="7356"/>
                  </a:lnTo>
                  <a:cubicBezTo>
                    <a:pt x="8845" y="7281"/>
                    <a:pt x="8786" y="7223"/>
                    <a:pt x="8711" y="7197"/>
                  </a:cubicBezTo>
                  <a:lnTo>
                    <a:pt x="8024" y="6961"/>
                  </a:lnTo>
                  <a:lnTo>
                    <a:pt x="7804" y="6417"/>
                  </a:lnTo>
                  <a:lnTo>
                    <a:pt x="13651" y="554"/>
                  </a:lnTo>
                  <a:lnTo>
                    <a:pt x="13659" y="546"/>
                  </a:lnTo>
                  <a:lnTo>
                    <a:pt x="13663" y="541"/>
                  </a:lnTo>
                  <a:lnTo>
                    <a:pt x="17687" y="4520"/>
                  </a:lnTo>
                  <a:lnTo>
                    <a:pt x="16746" y="5463"/>
                  </a:lnTo>
                  <a:cubicBezTo>
                    <a:pt x="16644" y="5565"/>
                    <a:pt x="16644" y="5730"/>
                    <a:pt x="16746" y="5831"/>
                  </a:cubicBezTo>
                  <a:cubicBezTo>
                    <a:pt x="16797" y="5881"/>
                    <a:pt x="16863" y="5907"/>
                    <a:pt x="16930" y="5907"/>
                  </a:cubicBezTo>
                  <a:cubicBezTo>
                    <a:pt x="16996" y="5907"/>
                    <a:pt x="17063" y="5881"/>
                    <a:pt x="17113" y="5831"/>
                  </a:cubicBezTo>
                  <a:lnTo>
                    <a:pt x="18088" y="4853"/>
                  </a:lnTo>
                  <a:cubicBezTo>
                    <a:pt x="18178" y="4764"/>
                    <a:pt x="18227" y="4644"/>
                    <a:pt x="18227" y="4518"/>
                  </a:cubicBezTo>
                  <a:cubicBezTo>
                    <a:pt x="18228" y="4391"/>
                    <a:pt x="18178" y="4271"/>
                    <a:pt x="18088" y="4182"/>
                  </a:cubicBezTo>
                  <a:lnTo>
                    <a:pt x="13998" y="137"/>
                  </a:lnTo>
                  <a:cubicBezTo>
                    <a:pt x="13906" y="46"/>
                    <a:pt x="13785" y="1"/>
                    <a:pt x="13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4899825" y="1808175"/>
              <a:ext cx="1725" cy="1725"/>
            </a:xfrm>
            <a:custGeom>
              <a:avLst/>
              <a:gdLst/>
              <a:ahLst/>
              <a:cxnLst/>
              <a:rect l="l" t="t" r="r" b="b"/>
              <a:pathLst>
                <a:path w="69" h="69" extrusionOk="0">
                  <a:moveTo>
                    <a:pt x="69" y="0"/>
                  </a:moveTo>
                  <a:lnTo>
                    <a:pt x="1" y="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4897200" y="1812400"/>
              <a:ext cx="125" cy="1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0"/>
                  </a:moveTo>
                  <a:lnTo>
                    <a:pt x="1" y="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4907500" y="1799775"/>
              <a:ext cx="2425" cy="2400"/>
            </a:xfrm>
            <a:custGeom>
              <a:avLst/>
              <a:gdLst/>
              <a:ahLst/>
              <a:cxnLst/>
              <a:rect l="l" t="t" r="r" b="b"/>
              <a:pathLst>
                <a:path w="97" h="96" extrusionOk="0">
                  <a:moveTo>
                    <a:pt x="96" y="1"/>
                  </a:moveTo>
                  <a:lnTo>
                    <a:pt x="0" y="9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4901500" y="1805450"/>
              <a:ext cx="2750" cy="2750"/>
            </a:xfrm>
            <a:custGeom>
              <a:avLst/>
              <a:gdLst/>
              <a:ahLst/>
              <a:cxnLst/>
              <a:rect l="l" t="t" r="r" b="b"/>
              <a:pathLst>
                <a:path w="110" h="110" extrusionOk="0">
                  <a:moveTo>
                    <a:pt x="110" y="0"/>
                  </a:moveTo>
                  <a:lnTo>
                    <a:pt x="1" y="1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4909900" y="179800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1" y="1"/>
                  </a:moveTo>
                  <a:lnTo>
                    <a:pt x="0" y="7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4905950" y="180215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62" y="0"/>
                  </a:moveTo>
                  <a:lnTo>
                    <a:pt x="1" y="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4904250" y="1803700"/>
              <a:ext cx="1725" cy="1775"/>
            </a:xfrm>
            <a:custGeom>
              <a:avLst/>
              <a:gdLst/>
              <a:ahLst/>
              <a:cxnLst/>
              <a:rect l="l" t="t" r="r" b="b"/>
              <a:pathLst>
                <a:path w="69" h="71" extrusionOk="0">
                  <a:moveTo>
                    <a:pt x="69" y="0"/>
                  </a:moveTo>
                  <a:lnTo>
                    <a:pt x="1" y="70"/>
                  </a:lnTo>
                  <a:cubicBezTo>
                    <a:pt x="22" y="49"/>
                    <a:pt x="45" y="25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859" name="Google Shape;859;p40"/>
          <p:cNvGrpSpPr/>
          <p:nvPr/>
        </p:nvGrpSpPr>
        <p:grpSpPr>
          <a:xfrm>
            <a:off x="3746700" y="2178638"/>
            <a:ext cx="454325" cy="455650"/>
            <a:chOff x="4551375" y="2994350"/>
            <a:chExt cx="454325" cy="455650"/>
          </a:xfrm>
        </p:grpSpPr>
        <p:sp>
          <p:nvSpPr>
            <p:cNvPr id="860" name="Google Shape;860;p40"/>
            <p:cNvSpPr/>
            <p:nvPr/>
          </p:nvSpPr>
          <p:spPr>
            <a:xfrm>
              <a:off x="4656025" y="3030925"/>
              <a:ext cx="313800" cy="313650"/>
            </a:xfrm>
            <a:custGeom>
              <a:avLst/>
              <a:gdLst/>
              <a:ahLst/>
              <a:cxnLst/>
              <a:rect l="l" t="t" r="r" b="b"/>
              <a:pathLst>
                <a:path w="12552" h="12546" extrusionOk="0">
                  <a:moveTo>
                    <a:pt x="4901" y="520"/>
                  </a:moveTo>
                  <a:cubicBezTo>
                    <a:pt x="8833" y="520"/>
                    <a:pt x="12031" y="3718"/>
                    <a:pt x="12031" y="7650"/>
                  </a:cubicBezTo>
                  <a:cubicBezTo>
                    <a:pt x="12031" y="9176"/>
                    <a:pt x="11536" y="10672"/>
                    <a:pt x="10630" y="11895"/>
                  </a:cubicBezTo>
                  <a:lnTo>
                    <a:pt x="657" y="1922"/>
                  </a:lnTo>
                  <a:cubicBezTo>
                    <a:pt x="1879" y="1016"/>
                    <a:pt x="3375" y="520"/>
                    <a:pt x="4901" y="520"/>
                  </a:cubicBezTo>
                  <a:close/>
                  <a:moveTo>
                    <a:pt x="4901" y="1"/>
                  </a:moveTo>
                  <a:cubicBezTo>
                    <a:pt x="3160" y="1"/>
                    <a:pt x="1455" y="601"/>
                    <a:pt x="101" y="1694"/>
                  </a:cubicBezTo>
                  <a:cubicBezTo>
                    <a:pt x="43" y="1741"/>
                    <a:pt x="8" y="1809"/>
                    <a:pt x="4" y="1882"/>
                  </a:cubicBezTo>
                  <a:cubicBezTo>
                    <a:pt x="0" y="1956"/>
                    <a:pt x="28" y="2028"/>
                    <a:pt x="81" y="2079"/>
                  </a:cubicBezTo>
                  <a:lnTo>
                    <a:pt x="10470" y="12469"/>
                  </a:lnTo>
                  <a:cubicBezTo>
                    <a:pt x="10520" y="12517"/>
                    <a:pt x="10585" y="12545"/>
                    <a:pt x="10655" y="12545"/>
                  </a:cubicBezTo>
                  <a:lnTo>
                    <a:pt x="10669" y="12545"/>
                  </a:lnTo>
                  <a:cubicBezTo>
                    <a:pt x="10742" y="12541"/>
                    <a:pt x="10810" y="12506"/>
                    <a:pt x="10856" y="12448"/>
                  </a:cubicBezTo>
                  <a:cubicBezTo>
                    <a:pt x="11949" y="11095"/>
                    <a:pt x="12550" y="9391"/>
                    <a:pt x="12550" y="7647"/>
                  </a:cubicBezTo>
                  <a:cubicBezTo>
                    <a:pt x="12551" y="5607"/>
                    <a:pt x="11756" y="3687"/>
                    <a:pt x="10311" y="2241"/>
                  </a:cubicBezTo>
                  <a:cubicBezTo>
                    <a:pt x="8865" y="795"/>
                    <a:pt x="6945" y="1"/>
                    <a:pt x="49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4551375" y="2994350"/>
              <a:ext cx="454325" cy="213050"/>
            </a:xfrm>
            <a:custGeom>
              <a:avLst/>
              <a:gdLst/>
              <a:ahLst/>
              <a:cxnLst/>
              <a:rect l="l" t="t" r="r" b="b"/>
              <a:pathLst>
                <a:path w="18173" h="8522" extrusionOk="0">
                  <a:moveTo>
                    <a:pt x="9087" y="0"/>
                  </a:moveTo>
                  <a:cubicBezTo>
                    <a:pt x="6806" y="0"/>
                    <a:pt x="4623" y="847"/>
                    <a:pt x="2939" y="2386"/>
                  </a:cubicBezTo>
                  <a:cubicBezTo>
                    <a:pt x="1269" y="3913"/>
                    <a:pt x="231" y="5991"/>
                    <a:pt x="15" y="8237"/>
                  </a:cubicBezTo>
                  <a:cubicBezTo>
                    <a:pt x="1" y="8379"/>
                    <a:pt x="107" y="8506"/>
                    <a:pt x="250" y="8520"/>
                  </a:cubicBezTo>
                  <a:cubicBezTo>
                    <a:pt x="258" y="8521"/>
                    <a:pt x="267" y="8521"/>
                    <a:pt x="274" y="8521"/>
                  </a:cubicBezTo>
                  <a:cubicBezTo>
                    <a:pt x="407" y="8521"/>
                    <a:pt x="520" y="8421"/>
                    <a:pt x="533" y="8286"/>
                  </a:cubicBezTo>
                  <a:cubicBezTo>
                    <a:pt x="735" y="6169"/>
                    <a:pt x="1714" y="4208"/>
                    <a:pt x="3291" y="2767"/>
                  </a:cubicBezTo>
                  <a:cubicBezTo>
                    <a:pt x="4877" y="1316"/>
                    <a:pt x="6936" y="517"/>
                    <a:pt x="9087" y="517"/>
                  </a:cubicBezTo>
                  <a:cubicBezTo>
                    <a:pt x="11237" y="517"/>
                    <a:pt x="13293" y="1314"/>
                    <a:pt x="14879" y="2762"/>
                  </a:cubicBezTo>
                  <a:cubicBezTo>
                    <a:pt x="16454" y="4199"/>
                    <a:pt x="17435" y="6155"/>
                    <a:pt x="17641" y="8270"/>
                  </a:cubicBezTo>
                  <a:cubicBezTo>
                    <a:pt x="17655" y="8404"/>
                    <a:pt x="17766" y="8504"/>
                    <a:pt x="17898" y="8504"/>
                  </a:cubicBezTo>
                  <a:cubicBezTo>
                    <a:pt x="17906" y="8504"/>
                    <a:pt x="17915" y="8504"/>
                    <a:pt x="17924" y="8503"/>
                  </a:cubicBezTo>
                  <a:cubicBezTo>
                    <a:pt x="18068" y="8491"/>
                    <a:pt x="18172" y="8363"/>
                    <a:pt x="18158" y="8222"/>
                  </a:cubicBezTo>
                  <a:cubicBezTo>
                    <a:pt x="17941" y="5979"/>
                    <a:pt x="16901" y="3905"/>
                    <a:pt x="15229" y="2380"/>
                  </a:cubicBezTo>
                  <a:cubicBezTo>
                    <a:pt x="13547" y="845"/>
                    <a:pt x="11366" y="0"/>
                    <a:pt x="9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4551475" y="3237075"/>
              <a:ext cx="454225" cy="212925"/>
            </a:xfrm>
            <a:custGeom>
              <a:avLst/>
              <a:gdLst/>
              <a:ahLst/>
              <a:cxnLst/>
              <a:rect l="l" t="t" r="r" b="b"/>
              <a:pathLst>
                <a:path w="18169" h="8517" extrusionOk="0">
                  <a:moveTo>
                    <a:pt x="272" y="1"/>
                  </a:moveTo>
                  <a:cubicBezTo>
                    <a:pt x="264" y="1"/>
                    <a:pt x="255" y="1"/>
                    <a:pt x="247" y="2"/>
                  </a:cubicBezTo>
                  <a:cubicBezTo>
                    <a:pt x="104" y="16"/>
                    <a:pt x="0" y="142"/>
                    <a:pt x="12" y="285"/>
                  </a:cubicBezTo>
                  <a:cubicBezTo>
                    <a:pt x="228" y="2529"/>
                    <a:pt x="1267" y="4606"/>
                    <a:pt x="2940" y="6133"/>
                  </a:cubicBezTo>
                  <a:cubicBezTo>
                    <a:pt x="4622" y="7669"/>
                    <a:pt x="6805" y="8516"/>
                    <a:pt x="9085" y="8516"/>
                  </a:cubicBezTo>
                  <a:cubicBezTo>
                    <a:pt x="11364" y="8516"/>
                    <a:pt x="13546" y="7671"/>
                    <a:pt x="15229" y="6134"/>
                  </a:cubicBezTo>
                  <a:cubicBezTo>
                    <a:pt x="16900" y="4607"/>
                    <a:pt x="17940" y="2532"/>
                    <a:pt x="18157" y="290"/>
                  </a:cubicBezTo>
                  <a:cubicBezTo>
                    <a:pt x="18168" y="148"/>
                    <a:pt x="18064" y="21"/>
                    <a:pt x="17921" y="8"/>
                  </a:cubicBezTo>
                  <a:cubicBezTo>
                    <a:pt x="17912" y="7"/>
                    <a:pt x="17904" y="7"/>
                    <a:pt x="17895" y="7"/>
                  </a:cubicBezTo>
                  <a:cubicBezTo>
                    <a:pt x="17763" y="7"/>
                    <a:pt x="17651" y="108"/>
                    <a:pt x="17638" y="241"/>
                  </a:cubicBezTo>
                  <a:cubicBezTo>
                    <a:pt x="17433" y="2355"/>
                    <a:pt x="16453" y="4313"/>
                    <a:pt x="14878" y="5752"/>
                  </a:cubicBezTo>
                  <a:cubicBezTo>
                    <a:pt x="13292" y="7200"/>
                    <a:pt x="11234" y="7998"/>
                    <a:pt x="9085" y="7998"/>
                  </a:cubicBezTo>
                  <a:cubicBezTo>
                    <a:pt x="6934" y="7998"/>
                    <a:pt x="4876" y="7200"/>
                    <a:pt x="3290" y="5751"/>
                  </a:cubicBezTo>
                  <a:cubicBezTo>
                    <a:pt x="1713" y="4311"/>
                    <a:pt x="733" y="2351"/>
                    <a:pt x="530" y="235"/>
                  </a:cubicBezTo>
                  <a:cubicBezTo>
                    <a:pt x="517" y="101"/>
                    <a:pt x="404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4587375" y="3099750"/>
              <a:ext cx="313725" cy="313700"/>
            </a:xfrm>
            <a:custGeom>
              <a:avLst/>
              <a:gdLst/>
              <a:ahLst/>
              <a:cxnLst/>
              <a:rect l="l" t="t" r="r" b="b"/>
              <a:pathLst>
                <a:path w="12549" h="12548" extrusionOk="0">
                  <a:moveTo>
                    <a:pt x="1918" y="651"/>
                  </a:moveTo>
                  <a:lnTo>
                    <a:pt x="11892" y="10624"/>
                  </a:lnTo>
                  <a:cubicBezTo>
                    <a:pt x="10670" y="11530"/>
                    <a:pt x="9175" y="12026"/>
                    <a:pt x="7647" y="12026"/>
                  </a:cubicBezTo>
                  <a:cubicBezTo>
                    <a:pt x="3716" y="12026"/>
                    <a:pt x="517" y="8827"/>
                    <a:pt x="517" y="4896"/>
                  </a:cubicBezTo>
                  <a:cubicBezTo>
                    <a:pt x="517" y="3370"/>
                    <a:pt x="1013" y="1873"/>
                    <a:pt x="1918" y="651"/>
                  </a:cubicBezTo>
                  <a:close/>
                  <a:moveTo>
                    <a:pt x="1896" y="0"/>
                  </a:moveTo>
                  <a:cubicBezTo>
                    <a:pt x="1891" y="0"/>
                    <a:pt x="1886" y="0"/>
                    <a:pt x="1881" y="1"/>
                  </a:cubicBezTo>
                  <a:cubicBezTo>
                    <a:pt x="1808" y="4"/>
                    <a:pt x="1740" y="39"/>
                    <a:pt x="1694" y="96"/>
                  </a:cubicBezTo>
                  <a:cubicBezTo>
                    <a:pt x="602" y="1450"/>
                    <a:pt x="0" y="3154"/>
                    <a:pt x="0" y="4897"/>
                  </a:cubicBezTo>
                  <a:cubicBezTo>
                    <a:pt x="0" y="6941"/>
                    <a:pt x="795" y="8861"/>
                    <a:pt x="2241" y="10307"/>
                  </a:cubicBezTo>
                  <a:cubicBezTo>
                    <a:pt x="3686" y="11752"/>
                    <a:pt x="5606" y="12547"/>
                    <a:pt x="7650" y="12547"/>
                  </a:cubicBezTo>
                  <a:cubicBezTo>
                    <a:pt x="9391" y="12547"/>
                    <a:pt x="11096" y="11946"/>
                    <a:pt x="12450" y="10854"/>
                  </a:cubicBezTo>
                  <a:cubicBezTo>
                    <a:pt x="12509" y="10807"/>
                    <a:pt x="12543" y="10739"/>
                    <a:pt x="12547" y="10665"/>
                  </a:cubicBezTo>
                  <a:cubicBezTo>
                    <a:pt x="12548" y="10590"/>
                    <a:pt x="12521" y="10518"/>
                    <a:pt x="12469" y="10467"/>
                  </a:cubicBezTo>
                  <a:lnTo>
                    <a:pt x="2079" y="76"/>
                  </a:lnTo>
                  <a:cubicBezTo>
                    <a:pt x="2031" y="28"/>
                    <a:pt x="1965" y="0"/>
                    <a:pt x="1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4701375" y="3198550"/>
              <a:ext cx="62225" cy="168575"/>
            </a:xfrm>
            <a:custGeom>
              <a:avLst/>
              <a:gdLst/>
              <a:ahLst/>
              <a:cxnLst/>
              <a:rect l="l" t="t" r="r" b="b"/>
              <a:pathLst>
                <a:path w="2489" h="6743" extrusionOk="0">
                  <a:moveTo>
                    <a:pt x="260" y="0"/>
                  </a:moveTo>
                  <a:cubicBezTo>
                    <a:pt x="117" y="0"/>
                    <a:pt x="0" y="117"/>
                    <a:pt x="0" y="261"/>
                  </a:cubicBezTo>
                  <a:lnTo>
                    <a:pt x="0" y="5862"/>
                  </a:lnTo>
                  <a:cubicBezTo>
                    <a:pt x="0" y="6381"/>
                    <a:pt x="512" y="6742"/>
                    <a:pt x="1244" y="6742"/>
                  </a:cubicBezTo>
                  <a:cubicBezTo>
                    <a:pt x="1542" y="6742"/>
                    <a:pt x="1828" y="6674"/>
                    <a:pt x="2046" y="6552"/>
                  </a:cubicBezTo>
                  <a:cubicBezTo>
                    <a:pt x="2332" y="6391"/>
                    <a:pt x="2489" y="6146"/>
                    <a:pt x="2489" y="5862"/>
                  </a:cubicBezTo>
                  <a:lnTo>
                    <a:pt x="2489" y="2347"/>
                  </a:lnTo>
                  <a:cubicBezTo>
                    <a:pt x="2489" y="2203"/>
                    <a:pt x="2372" y="2087"/>
                    <a:pt x="2229" y="2087"/>
                  </a:cubicBezTo>
                  <a:cubicBezTo>
                    <a:pt x="2086" y="2087"/>
                    <a:pt x="1969" y="2203"/>
                    <a:pt x="1969" y="2347"/>
                  </a:cubicBezTo>
                  <a:lnTo>
                    <a:pt x="1969" y="5862"/>
                  </a:lnTo>
                  <a:cubicBezTo>
                    <a:pt x="1969" y="6084"/>
                    <a:pt x="1592" y="6223"/>
                    <a:pt x="1244" y="6223"/>
                  </a:cubicBezTo>
                  <a:cubicBezTo>
                    <a:pt x="888" y="6223"/>
                    <a:pt x="520" y="6088"/>
                    <a:pt x="520" y="5862"/>
                  </a:cubicBezTo>
                  <a:lnTo>
                    <a:pt x="520" y="261"/>
                  </a:lnTo>
                  <a:cubicBezTo>
                    <a:pt x="520" y="118"/>
                    <a:pt x="404" y="0"/>
                    <a:pt x="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4701175" y="3077225"/>
              <a:ext cx="193875" cy="173200"/>
            </a:xfrm>
            <a:custGeom>
              <a:avLst/>
              <a:gdLst/>
              <a:ahLst/>
              <a:cxnLst/>
              <a:rect l="l" t="t" r="r" b="b"/>
              <a:pathLst>
                <a:path w="7755" h="6928" extrusionOk="0">
                  <a:moveTo>
                    <a:pt x="1009" y="1"/>
                  </a:moveTo>
                  <a:cubicBezTo>
                    <a:pt x="465" y="1"/>
                    <a:pt x="45" y="341"/>
                    <a:pt x="10" y="807"/>
                  </a:cubicBezTo>
                  <a:cubicBezTo>
                    <a:pt x="0" y="950"/>
                    <a:pt x="107" y="1075"/>
                    <a:pt x="249" y="1085"/>
                  </a:cubicBezTo>
                  <a:cubicBezTo>
                    <a:pt x="256" y="1085"/>
                    <a:pt x="262" y="1086"/>
                    <a:pt x="269" y="1086"/>
                  </a:cubicBezTo>
                  <a:cubicBezTo>
                    <a:pt x="403" y="1086"/>
                    <a:pt x="518" y="983"/>
                    <a:pt x="528" y="846"/>
                  </a:cubicBezTo>
                  <a:cubicBezTo>
                    <a:pt x="540" y="683"/>
                    <a:pt x="710" y="519"/>
                    <a:pt x="1009" y="519"/>
                  </a:cubicBezTo>
                  <a:lnTo>
                    <a:pt x="4055" y="519"/>
                  </a:lnTo>
                  <a:cubicBezTo>
                    <a:pt x="5504" y="519"/>
                    <a:pt x="7234" y="1066"/>
                    <a:pt x="7234" y="3668"/>
                  </a:cubicBezTo>
                  <a:lnTo>
                    <a:pt x="7234" y="3760"/>
                  </a:lnTo>
                  <a:cubicBezTo>
                    <a:pt x="7234" y="5028"/>
                    <a:pt x="6811" y="5933"/>
                    <a:pt x="5975" y="6447"/>
                  </a:cubicBezTo>
                  <a:cubicBezTo>
                    <a:pt x="5852" y="6521"/>
                    <a:pt x="5813" y="6683"/>
                    <a:pt x="5889" y="6804"/>
                  </a:cubicBezTo>
                  <a:cubicBezTo>
                    <a:pt x="5938" y="6885"/>
                    <a:pt x="6023" y="6928"/>
                    <a:pt x="6111" y="6928"/>
                  </a:cubicBezTo>
                  <a:cubicBezTo>
                    <a:pt x="6157" y="6928"/>
                    <a:pt x="6205" y="6916"/>
                    <a:pt x="6246" y="6890"/>
                  </a:cubicBezTo>
                  <a:cubicBezTo>
                    <a:pt x="7232" y="6283"/>
                    <a:pt x="7753" y="5201"/>
                    <a:pt x="7753" y="3760"/>
                  </a:cubicBezTo>
                  <a:lnTo>
                    <a:pt x="7753" y="3668"/>
                  </a:lnTo>
                  <a:cubicBezTo>
                    <a:pt x="7754" y="2421"/>
                    <a:pt x="7389" y="1468"/>
                    <a:pt x="6667" y="837"/>
                  </a:cubicBezTo>
                  <a:cubicBezTo>
                    <a:pt x="6033" y="281"/>
                    <a:pt x="5153" y="1"/>
                    <a:pt x="4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750600" y="3120400"/>
              <a:ext cx="95200" cy="98750"/>
            </a:xfrm>
            <a:custGeom>
              <a:avLst/>
              <a:gdLst/>
              <a:ahLst/>
              <a:cxnLst/>
              <a:rect l="l" t="t" r="r" b="b"/>
              <a:pathLst>
                <a:path w="3808" h="3950" extrusionOk="0">
                  <a:moveTo>
                    <a:pt x="260" y="0"/>
                  </a:moveTo>
                  <a:cubicBezTo>
                    <a:pt x="117" y="0"/>
                    <a:pt x="0" y="117"/>
                    <a:pt x="0" y="261"/>
                  </a:cubicBezTo>
                  <a:lnTo>
                    <a:pt x="0" y="1067"/>
                  </a:lnTo>
                  <a:cubicBezTo>
                    <a:pt x="0" y="1210"/>
                    <a:pt x="116" y="1328"/>
                    <a:pt x="260" y="1328"/>
                  </a:cubicBezTo>
                  <a:cubicBezTo>
                    <a:pt x="403" y="1328"/>
                    <a:pt x="520" y="1211"/>
                    <a:pt x="520" y="1067"/>
                  </a:cubicBezTo>
                  <a:lnTo>
                    <a:pt x="520" y="519"/>
                  </a:lnTo>
                  <a:lnTo>
                    <a:pt x="1957" y="519"/>
                  </a:lnTo>
                  <a:cubicBezTo>
                    <a:pt x="2841" y="519"/>
                    <a:pt x="3289" y="1019"/>
                    <a:pt x="3289" y="2002"/>
                  </a:cubicBezTo>
                  <a:lnTo>
                    <a:pt x="3289" y="2183"/>
                  </a:lnTo>
                  <a:cubicBezTo>
                    <a:pt x="3289" y="2811"/>
                    <a:pt x="3105" y="3245"/>
                    <a:pt x="2747" y="3471"/>
                  </a:cubicBezTo>
                  <a:cubicBezTo>
                    <a:pt x="2625" y="3547"/>
                    <a:pt x="2589" y="3708"/>
                    <a:pt x="2666" y="3830"/>
                  </a:cubicBezTo>
                  <a:cubicBezTo>
                    <a:pt x="2714" y="3908"/>
                    <a:pt x="2799" y="3950"/>
                    <a:pt x="2886" y="3950"/>
                  </a:cubicBezTo>
                  <a:cubicBezTo>
                    <a:pt x="2933" y="3950"/>
                    <a:pt x="2981" y="3938"/>
                    <a:pt x="3023" y="3911"/>
                  </a:cubicBezTo>
                  <a:cubicBezTo>
                    <a:pt x="3672" y="3501"/>
                    <a:pt x="3807" y="2745"/>
                    <a:pt x="3807" y="2183"/>
                  </a:cubicBezTo>
                  <a:lnTo>
                    <a:pt x="3807" y="2002"/>
                  </a:lnTo>
                  <a:cubicBezTo>
                    <a:pt x="3806" y="730"/>
                    <a:pt x="3133" y="0"/>
                    <a:pt x="19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2666425" y="2178588"/>
            <a:ext cx="455775" cy="455750"/>
            <a:chOff x="4025125" y="2994750"/>
            <a:chExt cx="455775" cy="455750"/>
          </a:xfrm>
        </p:grpSpPr>
        <p:sp>
          <p:nvSpPr>
            <p:cNvPr id="868" name="Google Shape;868;p40"/>
            <p:cNvSpPr/>
            <p:nvPr/>
          </p:nvSpPr>
          <p:spPr>
            <a:xfrm>
              <a:off x="4110675" y="3238150"/>
              <a:ext cx="57025" cy="45950"/>
            </a:xfrm>
            <a:custGeom>
              <a:avLst/>
              <a:gdLst/>
              <a:ahLst/>
              <a:cxnLst/>
              <a:rect l="l" t="t" r="r" b="b"/>
              <a:pathLst>
                <a:path w="2281" h="1838" extrusionOk="0">
                  <a:moveTo>
                    <a:pt x="552" y="551"/>
                  </a:moveTo>
                  <a:lnTo>
                    <a:pt x="1559" y="814"/>
                  </a:lnTo>
                  <a:lnTo>
                    <a:pt x="1695" y="1287"/>
                  </a:lnTo>
                  <a:lnTo>
                    <a:pt x="617" y="1019"/>
                  </a:lnTo>
                  <a:lnTo>
                    <a:pt x="552" y="551"/>
                  </a:lnTo>
                  <a:close/>
                  <a:moveTo>
                    <a:pt x="447" y="0"/>
                  </a:moveTo>
                  <a:cubicBezTo>
                    <a:pt x="343" y="0"/>
                    <a:pt x="241" y="37"/>
                    <a:pt x="161" y="109"/>
                  </a:cubicBezTo>
                  <a:cubicBezTo>
                    <a:pt x="53" y="205"/>
                    <a:pt x="0" y="347"/>
                    <a:pt x="20" y="490"/>
                  </a:cubicBezTo>
                  <a:lnTo>
                    <a:pt x="109" y="1147"/>
                  </a:lnTo>
                  <a:cubicBezTo>
                    <a:pt x="134" y="1323"/>
                    <a:pt x="262" y="1464"/>
                    <a:pt x="434" y="1508"/>
                  </a:cubicBezTo>
                  <a:lnTo>
                    <a:pt x="1719" y="1824"/>
                  </a:lnTo>
                  <a:cubicBezTo>
                    <a:pt x="1753" y="1834"/>
                    <a:pt x="1789" y="1838"/>
                    <a:pt x="1824" y="1838"/>
                  </a:cubicBezTo>
                  <a:cubicBezTo>
                    <a:pt x="1939" y="1838"/>
                    <a:pt x="2050" y="1791"/>
                    <a:pt x="2133" y="1705"/>
                  </a:cubicBezTo>
                  <a:cubicBezTo>
                    <a:pt x="2242" y="1593"/>
                    <a:pt x="2281" y="1436"/>
                    <a:pt x="2236" y="1286"/>
                  </a:cubicBezTo>
                  <a:lnTo>
                    <a:pt x="2044" y="620"/>
                  </a:lnTo>
                  <a:cubicBezTo>
                    <a:pt x="2002" y="474"/>
                    <a:pt x="1884" y="361"/>
                    <a:pt x="1739" y="323"/>
                  </a:cubicBezTo>
                  <a:lnTo>
                    <a:pt x="557" y="14"/>
                  </a:lnTo>
                  <a:cubicBezTo>
                    <a:pt x="521" y="5"/>
                    <a:pt x="484" y="0"/>
                    <a:pt x="4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4025125" y="3237325"/>
              <a:ext cx="455750" cy="213175"/>
            </a:xfrm>
            <a:custGeom>
              <a:avLst/>
              <a:gdLst/>
              <a:ahLst/>
              <a:cxnLst/>
              <a:rect l="l" t="t" r="r" b="b"/>
              <a:pathLst>
                <a:path w="18230" h="8527" extrusionOk="0">
                  <a:moveTo>
                    <a:pt x="261" y="1"/>
                  </a:moveTo>
                  <a:cubicBezTo>
                    <a:pt x="118" y="1"/>
                    <a:pt x="1" y="116"/>
                    <a:pt x="1" y="260"/>
                  </a:cubicBezTo>
                  <a:lnTo>
                    <a:pt x="1" y="5904"/>
                  </a:lnTo>
                  <a:cubicBezTo>
                    <a:pt x="1" y="7349"/>
                    <a:pt x="1178" y="8526"/>
                    <a:pt x="2623" y="8526"/>
                  </a:cubicBezTo>
                  <a:lnTo>
                    <a:pt x="15608" y="8526"/>
                  </a:lnTo>
                  <a:cubicBezTo>
                    <a:pt x="17054" y="8526"/>
                    <a:pt x="18230" y="7349"/>
                    <a:pt x="18230" y="5904"/>
                  </a:cubicBezTo>
                  <a:lnTo>
                    <a:pt x="18230" y="263"/>
                  </a:lnTo>
                  <a:cubicBezTo>
                    <a:pt x="18230" y="119"/>
                    <a:pt x="18113" y="3"/>
                    <a:pt x="17970" y="3"/>
                  </a:cubicBezTo>
                  <a:cubicBezTo>
                    <a:pt x="17827" y="3"/>
                    <a:pt x="17710" y="119"/>
                    <a:pt x="17710" y="263"/>
                  </a:cubicBezTo>
                  <a:lnTo>
                    <a:pt x="17710" y="5904"/>
                  </a:lnTo>
                  <a:cubicBezTo>
                    <a:pt x="17710" y="7064"/>
                    <a:pt x="16767" y="8007"/>
                    <a:pt x="15607" y="8007"/>
                  </a:cubicBezTo>
                  <a:lnTo>
                    <a:pt x="2624" y="8007"/>
                  </a:lnTo>
                  <a:cubicBezTo>
                    <a:pt x="1465" y="8007"/>
                    <a:pt x="521" y="7063"/>
                    <a:pt x="521" y="5904"/>
                  </a:cubicBezTo>
                  <a:lnTo>
                    <a:pt x="521" y="260"/>
                  </a:lnTo>
                  <a:cubicBezTo>
                    <a:pt x="521" y="117"/>
                    <a:pt x="405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4025175" y="2994750"/>
              <a:ext cx="455725" cy="213150"/>
            </a:xfrm>
            <a:custGeom>
              <a:avLst/>
              <a:gdLst/>
              <a:ahLst/>
              <a:cxnLst/>
              <a:rect l="l" t="t" r="r" b="b"/>
              <a:pathLst>
                <a:path w="18229" h="8526" extrusionOk="0">
                  <a:moveTo>
                    <a:pt x="2622" y="1"/>
                  </a:moveTo>
                  <a:cubicBezTo>
                    <a:pt x="1177" y="1"/>
                    <a:pt x="1" y="1177"/>
                    <a:pt x="1" y="2622"/>
                  </a:cubicBezTo>
                  <a:lnTo>
                    <a:pt x="1" y="8262"/>
                  </a:lnTo>
                  <a:cubicBezTo>
                    <a:pt x="1" y="8405"/>
                    <a:pt x="116" y="8522"/>
                    <a:pt x="260" y="8522"/>
                  </a:cubicBezTo>
                  <a:cubicBezTo>
                    <a:pt x="403" y="8522"/>
                    <a:pt x="521" y="8407"/>
                    <a:pt x="521" y="8262"/>
                  </a:cubicBezTo>
                  <a:lnTo>
                    <a:pt x="521" y="2622"/>
                  </a:lnTo>
                  <a:cubicBezTo>
                    <a:pt x="521" y="1463"/>
                    <a:pt x="1464" y="520"/>
                    <a:pt x="2623" y="520"/>
                  </a:cubicBezTo>
                  <a:lnTo>
                    <a:pt x="15606" y="520"/>
                  </a:lnTo>
                  <a:cubicBezTo>
                    <a:pt x="16766" y="520"/>
                    <a:pt x="17710" y="1463"/>
                    <a:pt x="17710" y="2622"/>
                  </a:cubicBezTo>
                  <a:lnTo>
                    <a:pt x="17710" y="8265"/>
                  </a:lnTo>
                  <a:cubicBezTo>
                    <a:pt x="17710" y="8408"/>
                    <a:pt x="17825" y="8525"/>
                    <a:pt x="17969" y="8525"/>
                  </a:cubicBezTo>
                  <a:cubicBezTo>
                    <a:pt x="18113" y="8525"/>
                    <a:pt x="18229" y="8409"/>
                    <a:pt x="18229" y="8265"/>
                  </a:cubicBezTo>
                  <a:lnTo>
                    <a:pt x="18229" y="2622"/>
                  </a:lnTo>
                  <a:cubicBezTo>
                    <a:pt x="18228" y="1177"/>
                    <a:pt x="17052" y="1"/>
                    <a:pt x="15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4057350" y="3053075"/>
              <a:ext cx="365725" cy="365175"/>
            </a:xfrm>
            <a:custGeom>
              <a:avLst/>
              <a:gdLst/>
              <a:ahLst/>
              <a:cxnLst/>
              <a:rect l="l" t="t" r="r" b="b"/>
              <a:pathLst>
                <a:path w="14629" h="14607" extrusionOk="0">
                  <a:moveTo>
                    <a:pt x="3248" y="3618"/>
                  </a:moveTo>
                  <a:lnTo>
                    <a:pt x="4944" y="5310"/>
                  </a:lnTo>
                  <a:lnTo>
                    <a:pt x="3097" y="5310"/>
                  </a:lnTo>
                  <a:cubicBezTo>
                    <a:pt x="3069" y="5310"/>
                    <a:pt x="3040" y="5312"/>
                    <a:pt x="3012" y="5313"/>
                  </a:cubicBezTo>
                  <a:cubicBezTo>
                    <a:pt x="3000" y="5313"/>
                    <a:pt x="2988" y="5314"/>
                    <a:pt x="2976" y="5315"/>
                  </a:cubicBezTo>
                  <a:lnTo>
                    <a:pt x="2929" y="5319"/>
                  </a:lnTo>
                  <a:cubicBezTo>
                    <a:pt x="2914" y="5320"/>
                    <a:pt x="2899" y="5323"/>
                    <a:pt x="2882" y="5324"/>
                  </a:cubicBezTo>
                  <a:cubicBezTo>
                    <a:pt x="2871" y="5325"/>
                    <a:pt x="2861" y="5327"/>
                    <a:pt x="2850" y="5328"/>
                  </a:cubicBezTo>
                  <a:cubicBezTo>
                    <a:pt x="2832" y="5330"/>
                    <a:pt x="2813" y="5333"/>
                    <a:pt x="2794" y="5335"/>
                  </a:cubicBezTo>
                  <a:lnTo>
                    <a:pt x="2775" y="5340"/>
                  </a:lnTo>
                  <a:lnTo>
                    <a:pt x="2697" y="5355"/>
                  </a:lnTo>
                  <a:lnTo>
                    <a:pt x="3248" y="3618"/>
                  </a:lnTo>
                  <a:close/>
                  <a:moveTo>
                    <a:pt x="2019" y="5148"/>
                  </a:moveTo>
                  <a:cubicBezTo>
                    <a:pt x="2051" y="5148"/>
                    <a:pt x="2077" y="5174"/>
                    <a:pt x="2077" y="5206"/>
                  </a:cubicBezTo>
                  <a:lnTo>
                    <a:pt x="2077" y="5596"/>
                  </a:lnTo>
                  <a:cubicBezTo>
                    <a:pt x="2077" y="5600"/>
                    <a:pt x="2077" y="5602"/>
                    <a:pt x="2075" y="5606"/>
                  </a:cubicBezTo>
                  <a:lnTo>
                    <a:pt x="2071" y="5621"/>
                  </a:lnTo>
                  <a:cubicBezTo>
                    <a:pt x="2062" y="5639"/>
                    <a:pt x="2042" y="5654"/>
                    <a:pt x="2018" y="5654"/>
                  </a:cubicBezTo>
                  <a:lnTo>
                    <a:pt x="1243" y="5654"/>
                  </a:lnTo>
                  <a:cubicBezTo>
                    <a:pt x="1211" y="5654"/>
                    <a:pt x="1185" y="5628"/>
                    <a:pt x="1185" y="5596"/>
                  </a:cubicBezTo>
                  <a:lnTo>
                    <a:pt x="1185" y="5206"/>
                  </a:lnTo>
                  <a:cubicBezTo>
                    <a:pt x="1185" y="5174"/>
                    <a:pt x="1211" y="5148"/>
                    <a:pt x="1243" y="5148"/>
                  </a:cubicBezTo>
                  <a:close/>
                  <a:moveTo>
                    <a:pt x="5464" y="5829"/>
                  </a:moveTo>
                  <a:lnTo>
                    <a:pt x="6585" y="6951"/>
                  </a:lnTo>
                  <a:lnTo>
                    <a:pt x="4353" y="6951"/>
                  </a:lnTo>
                  <a:cubicBezTo>
                    <a:pt x="3608" y="6951"/>
                    <a:pt x="2909" y="6588"/>
                    <a:pt x="2478" y="5989"/>
                  </a:cubicBezTo>
                  <a:cubicBezTo>
                    <a:pt x="2603" y="5920"/>
                    <a:pt x="2741" y="5871"/>
                    <a:pt x="2887" y="5847"/>
                  </a:cubicBezTo>
                  <a:cubicBezTo>
                    <a:pt x="2896" y="5845"/>
                    <a:pt x="2904" y="5844"/>
                    <a:pt x="2913" y="5843"/>
                  </a:cubicBezTo>
                  <a:cubicBezTo>
                    <a:pt x="2926" y="5842"/>
                    <a:pt x="2940" y="5839"/>
                    <a:pt x="2953" y="5838"/>
                  </a:cubicBezTo>
                  <a:cubicBezTo>
                    <a:pt x="2966" y="5837"/>
                    <a:pt x="2979" y="5835"/>
                    <a:pt x="2994" y="5834"/>
                  </a:cubicBezTo>
                  <a:cubicBezTo>
                    <a:pt x="3004" y="5833"/>
                    <a:pt x="3014" y="5833"/>
                    <a:pt x="3024" y="5832"/>
                  </a:cubicBezTo>
                  <a:cubicBezTo>
                    <a:pt x="3048" y="5830"/>
                    <a:pt x="3072" y="5829"/>
                    <a:pt x="3097" y="5829"/>
                  </a:cubicBezTo>
                  <a:close/>
                  <a:moveTo>
                    <a:pt x="2083" y="6329"/>
                  </a:moveTo>
                  <a:cubicBezTo>
                    <a:pt x="2613" y="7041"/>
                    <a:pt x="3455" y="7471"/>
                    <a:pt x="4353" y="7471"/>
                  </a:cubicBezTo>
                  <a:lnTo>
                    <a:pt x="7105" y="7471"/>
                  </a:lnTo>
                  <a:lnTo>
                    <a:pt x="7474" y="7840"/>
                  </a:lnTo>
                  <a:lnTo>
                    <a:pt x="4748" y="7840"/>
                  </a:lnTo>
                  <a:cubicBezTo>
                    <a:pt x="4605" y="7840"/>
                    <a:pt x="4488" y="7956"/>
                    <a:pt x="4488" y="8100"/>
                  </a:cubicBezTo>
                  <a:cubicBezTo>
                    <a:pt x="4488" y="8244"/>
                    <a:pt x="4604" y="8360"/>
                    <a:pt x="4748" y="8360"/>
                  </a:cubicBezTo>
                  <a:lnTo>
                    <a:pt x="7993" y="8360"/>
                  </a:lnTo>
                  <a:lnTo>
                    <a:pt x="8291" y="8659"/>
                  </a:lnTo>
                  <a:lnTo>
                    <a:pt x="4931" y="8659"/>
                  </a:lnTo>
                  <a:cubicBezTo>
                    <a:pt x="4788" y="8659"/>
                    <a:pt x="4671" y="8774"/>
                    <a:pt x="4671" y="8918"/>
                  </a:cubicBezTo>
                  <a:cubicBezTo>
                    <a:pt x="4671" y="9063"/>
                    <a:pt x="4786" y="9179"/>
                    <a:pt x="4931" y="9179"/>
                  </a:cubicBezTo>
                  <a:lnTo>
                    <a:pt x="8810" y="9179"/>
                  </a:lnTo>
                  <a:lnTo>
                    <a:pt x="9264" y="9633"/>
                  </a:lnTo>
                  <a:lnTo>
                    <a:pt x="2261" y="9633"/>
                  </a:lnTo>
                  <a:cubicBezTo>
                    <a:pt x="2015" y="9633"/>
                    <a:pt x="1814" y="9432"/>
                    <a:pt x="1814" y="9186"/>
                  </a:cubicBezTo>
                  <a:lnTo>
                    <a:pt x="1814" y="7112"/>
                  </a:lnTo>
                  <a:cubicBezTo>
                    <a:pt x="1814" y="6818"/>
                    <a:pt x="1914" y="6546"/>
                    <a:pt x="2083" y="6329"/>
                  </a:cubicBezTo>
                  <a:close/>
                  <a:moveTo>
                    <a:pt x="3890" y="10151"/>
                  </a:moveTo>
                  <a:lnTo>
                    <a:pt x="3890" y="10969"/>
                  </a:lnTo>
                  <a:cubicBezTo>
                    <a:pt x="3890" y="11131"/>
                    <a:pt x="3759" y="11263"/>
                    <a:pt x="3596" y="11263"/>
                  </a:cubicBezTo>
                  <a:lnTo>
                    <a:pt x="2777" y="11263"/>
                  </a:lnTo>
                  <a:cubicBezTo>
                    <a:pt x="2614" y="11263"/>
                    <a:pt x="2483" y="11131"/>
                    <a:pt x="2483" y="10969"/>
                  </a:cubicBezTo>
                  <a:lnTo>
                    <a:pt x="2483" y="10151"/>
                  </a:lnTo>
                  <a:close/>
                  <a:moveTo>
                    <a:pt x="522" y="888"/>
                  </a:moveTo>
                  <a:lnTo>
                    <a:pt x="2838" y="3204"/>
                  </a:lnTo>
                  <a:lnTo>
                    <a:pt x="2351" y="4736"/>
                  </a:lnTo>
                  <a:cubicBezTo>
                    <a:pt x="2258" y="4669"/>
                    <a:pt x="2143" y="4629"/>
                    <a:pt x="2019" y="4629"/>
                  </a:cubicBezTo>
                  <a:lnTo>
                    <a:pt x="1243" y="4629"/>
                  </a:lnTo>
                  <a:cubicBezTo>
                    <a:pt x="924" y="4629"/>
                    <a:pt x="666" y="4888"/>
                    <a:pt x="666" y="5206"/>
                  </a:cubicBezTo>
                  <a:lnTo>
                    <a:pt x="666" y="5596"/>
                  </a:lnTo>
                  <a:cubicBezTo>
                    <a:pt x="666" y="5914"/>
                    <a:pt x="924" y="6172"/>
                    <a:pt x="1243" y="6172"/>
                  </a:cubicBezTo>
                  <a:lnTo>
                    <a:pt x="1559" y="6172"/>
                  </a:lnTo>
                  <a:cubicBezTo>
                    <a:pt x="1392" y="6446"/>
                    <a:pt x="1295" y="6767"/>
                    <a:pt x="1295" y="7110"/>
                  </a:cubicBezTo>
                  <a:lnTo>
                    <a:pt x="1295" y="9184"/>
                  </a:lnTo>
                  <a:cubicBezTo>
                    <a:pt x="1295" y="9612"/>
                    <a:pt x="1577" y="9978"/>
                    <a:pt x="1964" y="10102"/>
                  </a:cubicBezTo>
                  <a:lnTo>
                    <a:pt x="1964" y="10967"/>
                  </a:lnTo>
                  <a:cubicBezTo>
                    <a:pt x="1964" y="11415"/>
                    <a:pt x="2329" y="11781"/>
                    <a:pt x="2778" y="11781"/>
                  </a:cubicBezTo>
                  <a:lnTo>
                    <a:pt x="3597" y="11781"/>
                  </a:lnTo>
                  <a:cubicBezTo>
                    <a:pt x="4045" y="11781"/>
                    <a:pt x="4411" y="11417"/>
                    <a:pt x="4411" y="10967"/>
                  </a:cubicBezTo>
                  <a:lnTo>
                    <a:pt x="4411" y="10149"/>
                  </a:lnTo>
                  <a:lnTo>
                    <a:pt x="9787" y="10149"/>
                  </a:lnTo>
                  <a:lnTo>
                    <a:pt x="13723" y="14086"/>
                  </a:lnTo>
                  <a:lnTo>
                    <a:pt x="1252" y="14087"/>
                  </a:lnTo>
                  <a:cubicBezTo>
                    <a:pt x="848" y="14087"/>
                    <a:pt x="522" y="13761"/>
                    <a:pt x="522" y="13358"/>
                  </a:cubicBezTo>
                  <a:lnTo>
                    <a:pt x="522" y="888"/>
                  </a:lnTo>
                  <a:close/>
                  <a:moveTo>
                    <a:pt x="261" y="1"/>
                  </a:moveTo>
                  <a:cubicBezTo>
                    <a:pt x="227" y="1"/>
                    <a:pt x="194" y="7"/>
                    <a:pt x="161" y="21"/>
                  </a:cubicBezTo>
                  <a:cubicBezTo>
                    <a:pt x="65" y="61"/>
                    <a:pt x="1" y="155"/>
                    <a:pt x="1" y="259"/>
                  </a:cubicBezTo>
                  <a:lnTo>
                    <a:pt x="1" y="13358"/>
                  </a:lnTo>
                  <a:cubicBezTo>
                    <a:pt x="1" y="14046"/>
                    <a:pt x="562" y="14607"/>
                    <a:pt x="1250" y="14607"/>
                  </a:cubicBezTo>
                  <a:lnTo>
                    <a:pt x="14348" y="14607"/>
                  </a:lnTo>
                  <a:cubicBezTo>
                    <a:pt x="14453" y="14607"/>
                    <a:pt x="14547" y="14544"/>
                    <a:pt x="14587" y="14446"/>
                  </a:cubicBezTo>
                  <a:cubicBezTo>
                    <a:pt x="14628" y="14350"/>
                    <a:pt x="14607" y="14238"/>
                    <a:pt x="14532" y="14163"/>
                  </a:cubicBezTo>
                  <a:lnTo>
                    <a:pt x="445" y="77"/>
                  </a:lnTo>
                  <a:cubicBezTo>
                    <a:pt x="394" y="27"/>
                    <a:pt x="328" y="1"/>
                    <a:pt x="2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4083000" y="3026950"/>
              <a:ext cx="365700" cy="365225"/>
            </a:xfrm>
            <a:custGeom>
              <a:avLst/>
              <a:gdLst/>
              <a:ahLst/>
              <a:cxnLst/>
              <a:rect l="l" t="t" r="r" b="b"/>
              <a:pathLst>
                <a:path w="14628" h="14609" extrusionOk="0">
                  <a:moveTo>
                    <a:pt x="10478" y="3346"/>
                  </a:moveTo>
                  <a:cubicBezTo>
                    <a:pt x="10761" y="3346"/>
                    <a:pt x="11009" y="3527"/>
                    <a:pt x="11095" y="3798"/>
                  </a:cubicBezTo>
                  <a:lnTo>
                    <a:pt x="11922" y="6400"/>
                  </a:lnTo>
                  <a:cubicBezTo>
                    <a:pt x="11896" y="6394"/>
                    <a:pt x="11871" y="6389"/>
                    <a:pt x="11845" y="6385"/>
                  </a:cubicBezTo>
                  <a:cubicBezTo>
                    <a:pt x="11838" y="6383"/>
                    <a:pt x="11831" y="6382"/>
                    <a:pt x="11826" y="6380"/>
                  </a:cubicBezTo>
                  <a:cubicBezTo>
                    <a:pt x="11809" y="6378"/>
                    <a:pt x="11789" y="6374"/>
                    <a:pt x="11771" y="6372"/>
                  </a:cubicBezTo>
                  <a:cubicBezTo>
                    <a:pt x="11760" y="6370"/>
                    <a:pt x="11750" y="6369"/>
                    <a:pt x="11739" y="6368"/>
                  </a:cubicBezTo>
                  <a:cubicBezTo>
                    <a:pt x="11723" y="6367"/>
                    <a:pt x="11708" y="6364"/>
                    <a:pt x="11691" y="6363"/>
                  </a:cubicBezTo>
                  <a:lnTo>
                    <a:pt x="11645" y="6359"/>
                  </a:lnTo>
                  <a:cubicBezTo>
                    <a:pt x="11634" y="6358"/>
                    <a:pt x="11620" y="6358"/>
                    <a:pt x="11609" y="6357"/>
                  </a:cubicBezTo>
                  <a:cubicBezTo>
                    <a:pt x="11580" y="6355"/>
                    <a:pt x="11552" y="6354"/>
                    <a:pt x="11524" y="6354"/>
                  </a:cubicBezTo>
                  <a:lnTo>
                    <a:pt x="6740" y="6354"/>
                  </a:lnTo>
                  <a:lnTo>
                    <a:pt x="3732" y="3346"/>
                  </a:lnTo>
                  <a:close/>
                  <a:moveTo>
                    <a:pt x="13386" y="6193"/>
                  </a:moveTo>
                  <a:cubicBezTo>
                    <a:pt x="13418" y="6193"/>
                    <a:pt x="13444" y="6219"/>
                    <a:pt x="13444" y="6251"/>
                  </a:cubicBezTo>
                  <a:lnTo>
                    <a:pt x="13444" y="6641"/>
                  </a:lnTo>
                  <a:cubicBezTo>
                    <a:pt x="13444" y="6673"/>
                    <a:pt x="13418" y="6699"/>
                    <a:pt x="13386" y="6699"/>
                  </a:cubicBezTo>
                  <a:lnTo>
                    <a:pt x="12610" y="6699"/>
                  </a:lnTo>
                  <a:cubicBezTo>
                    <a:pt x="12578" y="6699"/>
                    <a:pt x="12552" y="6673"/>
                    <a:pt x="12552" y="6641"/>
                  </a:cubicBezTo>
                  <a:lnTo>
                    <a:pt x="12552" y="6251"/>
                  </a:lnTo>
                  <a:cubicBezTo>
                    <a:pt x="12552" y="6219"/>
                    <a:pt x="12578" y="6193"/>
                    <a:pt x="12610" y="6193"/>
                  </a:cubicBezTo>
                  <a:close/>
                  <a:moveTo>
                    <a:pt x="11526" y="6874"/>
                  </a:moveTo>
                  <a:cubicBezTo>
                    <a:pt x="11549" y="6874"/>
                    <a:pt x="11574" y="6875"/>
                    <a:pt x="11599" y="6877"/>
                  </a:cubicBezTo>
                  <a:cubicBezTo>
                    <a:pt x="11609" y="6877"/>
                    <a:pt x="11619" y="6878"/>
                    <a:pt x="11629" y="6879"/>
                  </a:cubicBezTo>
                  <a:cubicBezTo>
                    <a:pt x="11642" y="6880"/>
                    <a:pt x="11655" y="6881"/>
                    <a:pt x="11669" y="6883"/>
                  </a:cubicBezTo>
                  <a:cubicBezTo>
                    <a:pt x="11682" y="6884"/>
                    <a:pt x="11697" y="6885"/>
                    <a:pt x="11709" y="6888"/>
                  </a:cubicBezTo>
                  <a:cubicBezTo>
                    <a:pt x="11718" y="6889"/>
                    <a:pt x="11726" y="6890"/>
                    <a:pt x="11735" y="6891"/>
                  </a:cubicBezTo>
                  <a:cubicBezTo>
                    <a:pt x="11882" y="6916"/>
                    <a:pt x="12020" y="6965"/>
                    <a:pt x="12144" y="7034"/>
                  </a:cubicBezTo>
                  <a:cubicBezTo>
                    <a:pt x="11713" y="7633"/>
                    <a:pt x="11014" y="7996"/>
                    <a:pt x="10270" y="7996"/>
                  </a:cubicBezTo>
                  <a:lnTo>
                    <a:pt x="8382" y="7996"/>
                  </a:lnTo>
                  <a:lnTo>
                    <a:pt x="7260" y="6874"/>
                  </a:lnTo>
                  <a:close/>
                  <a:moveTo>
                    <a:pt x="11934" y="8998"/>
                  </a:moveTo>
                  <a:lnTo>
                    <a:pt x="11871" y="9466"/>
                  </a:lnTo>
                  <a:lnTo>
                    <a:pt x="10792" y="9734"/>
                  </a:lnTo>
                  <a:lnTo>
                    <a:pt x="10928" y="9261"/>
                  </a:lnTo>
                  <a:lnTo>
                    <a:pt x="11934" y="8998"/>
                  </a:lnTo>
                  <a:close/>
                  <a:moveTo>
                    <a:pt x="12537" y="7374"/>
                  </a:moveTo>
                  <a:cubicBezTo>
                    <a:pt x="12706" y="7591"/>
                    <a:pt x="12805" y="7863"/>
                    <a:pt x="12805" y="8157"/>
                  </a:cubicBezTo>
                  <a:lnTo>
                    <a:pt x="12805" y="10231"/>
                  </a:lnTo>
                  <a:cubicBezTo>
                    <a:pt x="12805" y="10477"/>
                    <a:pt x="12605" y="10678"/>
                    <a:pt x="12360" y="10678"/>
                  </a:cubicBezTo>
                  <a:lnTo>
                    <a:pt x="11062" y="10677"/>
                  </a:lnTo>
                  <a:lnTo>
                    <a:pt x="10672" y="10287"/>
                  </a:lnTo>
                  <a:cubicBezTo>
                    <a:pt x="10704" y="10287"/>
                    <a:pt x="10738" y="10283"/>
                    <a:pt x="10770" y="10274"/>
                  </a:cubicBezTo>
                  <a:lnTo>
                    <a:pt x="12054" y="9957"/>
                  </a:lnTo>
                  <a:cubicBezTo>
                    <a:pt x="12227" y="9915"/>
                    <a:pt x="12354" y="9773"/>
                    <a:pt x="12378" y="9596"/>
                  </a:cubicBezTo>
                  <a:lnTo>
                    <a:pt x="12469" y="8939"/>
                  </a:lnTo>
                  <a:cubicBezTo>
                    <a:pt x="12488" y="8796"/>
                    <a:pt x="12435" y="8654"/>
                    <a:pt x="12327" y="8558"/>
                  </a:cubicBezTo>
                  <a:cubicBezTo>
                    <a:pt x="12246" y="8488"/>
                    <a:pt x="12144" y="8450"/>
                    <a:pt x="12039" y="8450"/>
                  </a:cubicBezTo>
                  <a:cubicBezTo>
                    <a:pt x="12003" y="8450"/>
                    <a:pt x="11966" y="8454"/>
                    <a:pt x="11930" y="8463"/>
                  </a:cubicBezTo>
                  <a:lnTo>
                    <a:pt x="10749" y="8772"/>
                  </a:lnTo>
                  <a:cubicBezTo>
                    <a:pt x="10602" y="8810"/>
                    <a:pt x="10486" y="8924"/>
                    <a:pt x="10445" y="9069"/>
                  </a:cubicBezTo>
                  <a:lnTo>
                    <a:pt x="10251" y="9735"/>
                  </a:lnTo>
                  <a:cubicBezTo>
                    <a:pt x="10240" y="9772"/>
                    <a:pt x="10235" y="9810"/>
                    <a:pt x="10234" y="9849"/>
                  </a:cubicBezTo>
                  <a:lnTo>
                    <a:pt x="9789" y="9405"/>
                  </a:lnTo>
                  <a:lnTo>
                    <a:pt x="9871" y="9405"/>
                  </a:lnTo>
                  <a:cubicBezTo>
                    <a:pt x="10014" y="9405"/>
                    <a:pt x="10132" y="9289"/>
                    <a:pt x="10132" y="9145"/>
                  </a:cubicBezTo>
                  <a:cubicBezTo>
                    <a:pt x="10132" y="9002"/>
                    <a:pt x="10015" y="8885"/>
                    <a:pt x="9871" y="8885"/>
                  </a:cubicBezTo>
                  <a:lnTo>
                    <a:pt x="9269" y="8885"/>
                  </a:lnTo>
                  <a:lnTo>
                    <a:pt x="8900" y="8516"/>
                  </a:lnTo>
                  <a:lnTo>
                    <a:pt x="10266" y="8516"/>
                  </a:lnTo>
                  <a:cubicBezTo>
                    <a:pt x="11165" y="8516"/>
                    <a:pt x="12008" y="8084"/>
                    <a:pt x="12537" y="7374"/>
                  </a:cubicBezTo>
                  <a:close/>
                  <a:moveTo>
                    <a:pt x="12138" y="11196"/>
                  </a:moveTo>
                  <a:lnTo>
                    <a:pt x="12138" y="11752"/>
                  </a:lnTo>
                  <a:lnTo>
                    <a:pt x="11582" y="11196"/>
                  </a:lnTo>
                  <a:close/>
                  <a:moveTo>
                    <a:pt x="13380" y="521"/>
                  </a:moveTo>
                  <a:cubicBezTo>
                    <a:pt x="13783" y="521"/>
                    <a:pt x="14109" y="847"/>
                    <a:pt x="14109" y="1251"/>
                  </a:cubicBezTo>
                  <a:lnTo>
                    <a:pt x="14109" y="13720"/>
                  </a:lnTo>
                  <a:lnTo>
                    <a:pt x="14107" y="13720"/>
                  </a:lnTo>
                  <a:lnTo>
                    <a:pt x="12625" y="12239"/>
                  </a:lnTo>
                  <a:cubicBezTo>
                    <a:pt x="12646" y="12167"/>
                    <a:pt x="12658" y="12093"/>
                    <a:pt x="12658" y="12013"/>
                  </a:cubicBezTo>
                  <a:lnTo>
                    <a:pt x="12658" y="11150"/>
                  </a:lnTo>
                  <a:cubicBezTo>
                    <a:pt x="13045" y="11023"/>
                    <a:pt x="13327" y="10658"/>
                    <a:pt x="13327" y="10230"/>
                  </a:cubicBezTo>
                  <a:lnTo>
                    <a:pt x="13327" y="8156"/>
                  </a:lnTo>
                  <a:cubicBezTo>
                    <a:pt x="13327" y="7814"/>
                    <a:pt x="13231" y="7491"/>
                    <a:pt x="13063" y="7218"/>
                  </a:cubicBezTo>
                  <a:lnTo>
                    <a:pt x="13387" y="7218"/>
                  </a:lnTo>
                  <a:cubicBezTo>
                    <a:pt x="13705" y="7218"/>
                    <a:pt x="13964" y="6960"/>
                    <a:pt x="13964" y="6642"/>
                  </a:cubicBezTo>
                  <a:lnTo>
                    <a:pt x="13964" y="6251"/>
                  </a:lnTo>
                  <a:cubicBezTo>
                    <a:pt x="13964" y="5933"/>
                    <a:pt x="13705" y="5674"/>
                    <a:pt x="13387" y="5674"/>
                  </a:cubicBezTo>
                  <a:lnTo>
                    <a:pt x="12611" y="5674"/>
                  </a:lnTo>
                  <a:cubicBezTo>
                    <a:pt x="12485" y="5674"/>
                    <a:pt x="12368" y="5715"/>
                    <a:pt x="12273" y="5785"/>
                  </a:cubicBezTo>
                  <a:lnTo>
                    <a:pt x="11592" y="3641"/>
                  </a:lnTo>
                  <a:cubicBezTo>
                    <a:pt x="11437" y="3155"/>
                    <a:pt x="10991" y="2826"/>
                    <a:pt x="10481" y="2826"/>
                  </a:cubicBezTo>
                  <a:lnTo>
                    <a:pt x="3214" y="2826"/>
                  </a:lnTo>
                  <a:lnTo>
                    <a:pt x="908" y="521"/>
                  </a:lnTo>
                  <a:close/>
                  <a:moveTo>
                    <a:pt x="279" y="1"/>
                  </a:moveTo>
                  <a:cubicBezTo>
                    <a:pt x="174" y="1"/>
                    <a:pt x="80" y="64"/>
                    <a:pt x="40" y="162"/>
                  </a:cubicBezTo>
                  <a:cubicBezTo>
                    <a:pt x="0" y="259"/>
                    <a:pt x="22" y="371"/>
                    <a:pt x="97" y="445"/>
                  </a:cubicBezTo>
                  <a:lnTo>
                    <a:pt x="14184" y="14533"/>
                  </a:lnTo>
                  <a:cubicBezTo>
                    <a:pt x="14235" y="14583"/>
                    <a:pt x="14299" y="14609"/>
                    <a:pt x="14368" y="14609"/>
                  </a:cubicBezTo>
                  <a:cubicBezTo>
                    <a:pt x="14401" y="14609"/>
                    <a:pt x="14435" y="14602"/>
                    <a:pt x="14467" y="14589"/>
                  </a:cubicBezTo>
                  <a:cubicBezTo>
                    <a:pt x="14564" y="14549"/>
                    <a:pt x="14628" y="14455"/>
                    <a:pt x="14628" y="14350"/>
                  </a:cubicBezTo>
                  <a:lnTo>
                    <a:pt x="14628" y="1251"/>
                  </a:lnTo>
                  <a:cubicBezTo>
                    <a:pt x="14627" y="562"/>
                    <a:pt x="14066" y="1"/>
                    <a:pt x="13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6457000" y="2178613"/>
            <a:ext cx="455800" cy="455700"/>
            <a:chOff x="3168300" y="1696100"/>
            <a:chExt cx="455800" cy="455700"/>
          </a:xfrm>
        </p:grpSpPr>
        <p:sp>
          <p:nvSpPr>
            <p:cNvPr id="874" name="Google Shape;874;p40"/>
            <p:cNvSpPr/>
            <p:nvPr/>
          </p:nvSpPr>
          <p:spPr>
            <a:xfrm>
              <a:off x="3168300" y="1938325"/>
              <a:ext cx="455750" cy="213475"/>
            </a:xfrm>
            <a:custGeom>
              <a:avLst/>
              <a:gdLst/>
              <a:ahLst/>
              <a:cxnLst/>
              <a:rect l="l" t="t" r="r" b="b"/>
              <a:pathLst>
                <a:path w="18230" h="8539" extrusionOk="0">
                  <a:moveTo>
                    <a:pt x="260" y="1"/>
                  </a:moveTo>
                  <a:cubicBezTo>
                    <a:pt x="116" y="1"/>
                    <a:pt x="0" y="117"/>
                    <a:pt x="0" y="261"/>
                  </a:cubicBezTo>
                  <a:lnTo>
                    <a:pt x="0" y="5917"/>
                  </a:lnTo>
                  <a:cubicBezTo>
                    <a:pt x="0" y="7362"/>
                    <a:pt x="1176" y="8538"/>
                    <a:pt x="2622" y="8538"/>
                  </a:cubicBezTo>
                  <a:lnTo>
                    <a:pt x="15606" y="8538"/>
                  </a:lnTo>
                  <a:cubicBezTo>
                    <a:pt x="17052" y="8538"/>
                    <a:pt x="18227" y="7362"/>
                    <a:pt x="18227" y="5917"/>
                  </a:cubicBezTo>
                  <a:lnTo>
                    <a:pt x="18227" y="270"/>
                  </a:lnTo>
                  <a:cubicBezTo>
                    <a:pt x="18230" y="126"/>
                    <a:pt x="18113" y="9"/>
                    <a:pt x="17969" y="9"/>
                  </a:cubicBezTo>
                  <a:cubicBezTo>
                    <a:pt x="17826" y="9"/>
                    <a:pt x="17710" y="126"/>
                    <a:pt x="17710" y="270"/>
                  </a:cubicBezTo>
                  <a:lnTo>
                    <a:pt x="17710" y="5917"/>
                  </a:lnTo>
                  <a:cubicBezTo>
                    <a:pt x="17710" y="7076"/>
                    <a:pt x="16765" y="8020"/>
                    <a:pt x="15606" y="8020"/>
                  </a:cubicBezTo>
                  <a:lnTo>
                    <a:pt x="2623" y="8020"/>
                  </a:lnTo>
                  <a:cubicBezTo>
                    <a:pt x="1464" y="8020"/>
                    <a:pt x="520" y="7076"/>
                    <a:pt x="520" y="5917"/>
                  </a:cubicBezTo>
                  <a:lnTo>
                    <a:pt x="520" y="261"/>
                  </a:lnTo>
                  <a:cubicBezTo>
                    <a:pt x="520" y="118"/>
                    <a:pt x="404" y="1"/>
                    <a:pt x="2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3168325" y="1696100"/>
              <a:ext cx="455775" cy="213250"/>
            </a:xfrm>
            <a:custGeom>
              <a:avLst/>
              <a:gdLst/>
              <a:ahLst/>
              <a:cxnLst/>
              <a:rect l="l" t="t" r="r" b="b"/>
              <a:pathLst>
                <a:path w="18231" h="8530" extrusionOk="0">
                  <a:moveTo>
                    <a:pt x="2622" y="0"/>
                  </a:moveTo>
                  <a:cubicBezTo>
                    <a:pt x="1176" y="0"/>
                    <a:pt x="1" y="1177"/>
                    <a:pt x="1" y="2623"/>
                  </a:cubicBezTo>
                  <a:lnTo>
                    <a:pt x="1" y="8270"/>
                  </a:lnTo>
                  <a:cubicBezTo>
                    <a:pt x="1" y="8412"/>
                    <a:pt x="116" y="8530"/>
                    <a:pt x="260" y="8530"/>
                  </a:cubicBezTo>
                  <a:cubicBezTo>
                    <a:pt x="403" y="8530"/>
                    <a:pt x="520" y="8414"/>
                    <a:pt x="520" y="8270"/>
                  </a:cubicBezTo>
                  <a:lnTo>
                    <a:pt x="520" y="2623"/>
                  </a:lnTo>
                  <a:cubicBezTo>
                    <a:pt x="520" y="1462"/>
                    <a:pt x="1464" y="519"/>
                    <a:pt x="2623" y="519"/>
                  </a:cubicBezTo>
                  <a:lnTo>
                    <a:pt x="15608" y="519"/>
                  </a:lnTo>
                  <a:cubicBezTo>
                    <a:pt x="16768" y="519"/>
                    <a:pt x="17711" y="1462"/>
                    <a:pt x="17711" y="2623"/>
                  </a:cubicBezTo>
                  <a:lnTo>
                    <a:pt x="17711" y="8270"/>
                  </a:lnTo>
                  <a:cubicBezTo>
                    <a:pt x="17711" y="8412"/>
                    <a:pt x="17826" y="8530"/>
                    <a:pt x="17970" y="8530"/>
                  </a:cubicBezTo>
                  <a:cubicBezTo>
                    <a:pt x="18113" y="8530"/>
                    <a:pt x="18231" y="8414"/>
                    <a:pt x="18231" y="8270"/>
                  </a:cubicBezTo>
                  <a:lnTo>
                    <a:pt x="18231" y="2623"/>
                  </a:lnTo>
                  <a:cubicBezTo>
                    <a:pt x="18229" y="1176"/>
                    <a:pt x="17052" y="0"/>
                    <a:pt x="156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3200525" y="1728325"/>
              <a:ext cx="391300" cy="391300"/>
            </a:xfrm>
            <a:custGeom>
              <a:avLst/>
              <a:gdLst/>
              <a:ahLst/>
              <a:cxnLst/>
              <a:rect l="l" t="t" r="r" b="b"/>
              <a:pathLst>
                <a:path w="15652" h="15652" extrusionOk="0">
                  <a:moveTo>
                    <a:pt x="14402" y="519"/>
                  </a:moveTo>
                  <a:cubicBezTo>
                    <a:pt x="14805" y="519"/>
                    <a:pt x="15132" y="847"/>
                    <a:pt x="15132" y="1249"/>
                  </a:cubicBezTo>
                  <a:lnTo>
                    <a:pt x="15132" y="14400"/>
                  </a:lnTo>
                  <a:cubicBezTo>
                    <a:pt x="15132" y="14803"/>
                    <a:pt x="14805" y="15129"/>
                    <a:pt x="14403" y="15129"/>
                  </a:cubicBezTo>
                  <a:lnTo>
                    <a:pt x="1250" y="15129"/>
                  </a:lnTo>
                  <a:cubicBezTo>
                    <a:pt x="848" y="15129"/>
                    <a:pt x="520" y="14803"/>
                    <a:pt x="520" y="14400"/>
                  </a:cubicBezTo>
                  <a:lnTo>
                    <a:pt x="520" y="1249"/>
                  </a:lnTo>
                  <a:cubicBezTo>
                    <a:pt x="520" y="847"/>
                    <a:pt x="848" y="519"/>
                    <a:pt x="1250" y="519"/>
                  </a:cubicBezTo>
                  <a:close/>
                  <a:moveTo>
                    <a:pt x="1250" y="0"/>
                  </a:moveTo>
                  <a:cubicBezTo>
                    <a:pt x="562" y="0"/>
                    <a:pt x="1" y="562"/>
                    <a:pt x="1" y="1249"/>
                  </a:cubicBezTo>
                  <a:lnTo>
                    <a:pt x="1" y="14401"/>
                  </a:lnTo>
                  <a:cubicBezTo>
                    <a:pt x="1" y="15090"/>
                    <a:pt x="562" y="15651"/>
                    <a:pt x="1250" y="15651"/>
                  </a:cubicBezTo>
                  <a:lnTo>
                    <a:pt x="14402" y="15651"/>
                  </a:lnTo>
                  <a:cubicBezTo>
                    <a:pt x="15090" y="15651"/>
                    <a:pt x="15651" y="15090"/>
                    <a:pt x="15651" y="14401"/>
                  </a:cubicBezTo>
                  <a:lnTo>
                    <a:pt x="15651" y="1249"/>
                  </a:lnTo>
                  <a:cubicBezTo>
                    <a:pt x="15651" y="560"/>
                    <a:pt x="15090" y="0"/>
                    <a:pt x="14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3236925" y="1869525"/>
              <a:ext cx="242100" cy="230100"/>
            </a:xfrm>
            <a:custGeom>
              <a:avLst/>
              <a:gdLst/>
              <a:ahLst/>
              <a:cxnLst/>
              <a:rect l="l" t="t" r="r" b="b"/>
              <a:pathLst>
                <a:path w="9684" h="9204" extrusionOk="0">
                  <a:moveTo>
                    <a:pt x="2286" y="521"/>
                  </a:moveTo>
                  <a:cubicBezTo>
                    <a:pt x="2358" y="521"/>
                    <a:pt x="2426" y="552"/>
                    <a:pt x="2473" y="607"/>
                  </a:cubicBezTo>
                  <a:cubicBezTo>
                    <a:pt x="2518" y="659"/>
                    <a:pt x="2538" y="721"/>
                    <a:pt x="2533" y="787"/>
                  </a:cubicBezTo>
                  <a:cubicBezTo>
                    <a:pt x="2528" y="854"/>
                    <a:pt x="2498" y="912"/>
                    <a:pt x="2448" y="955"/>
                  </a:cubicBezTo>
                  <a:cubicBezTo>
                    <a:pt x="1537" y="1738"/>
                    <a:pt x="1014" y="2875"/>
                    <a:pt x="1014" y="4077"/>
                  </a:cubicBezTo>
                  <a:cubicBezTo>
                    <a:pt x="1014" y="6344"/>
                    <a:pt x="2859" y="8190"/>
                    <a:pt x="5127" y="8190"/>
                  </a:cubicBezTo>
                  <a:cubicBezTo>
                    <a:pt x="6580" y="8190"/>
                    <a:pt x="7941" y="7410"/>
                    <a:pt x="8677" y="6154"/>
                  </a:cubicBezTo>
                  <a:cubicBezTo>
                    <a:pt x="8721" y="6078"/>
                    <a:pt x="8803" y="6031"/>
                    <a:pt x="8891" y="6031"/>
                  </a:cubicBezTo>
                  <a:cubicBezTo>
                    <a:pt x="8934" y="6031"/>
                    <a:pt x="8977" y="6044"/>
                    <a:pt x="9016" y="6065"/>
                  </a:cubicBezTo>
                  <a:cubicBezTo>
                    <a:pt x="9073" y="6098"/>
                    <a:pt x="9113" y="6152"/>
                    <a:pt x="9130" y="6216"/>
                  </a:cubicBezTo>
                  <a:cubicBezTo>
                    <a:pt x="9145" y="6282"/>
                    <a:pt x="9136" y="6347"/>
                    <a:pt x="9103" y="6405"/>
                  </a:cubicBezTo>
                  <a:cubicBezTo>
                    <a:pt x="8278" y="7811"/>
                    <a:pt x="6755" y="8685"/>
                    <a:pt x="5127" y="8685"/>
                  </a:cubicBezTo>
                  <a:cubicBezTo>
                    <a:pt x="2586" y="8685"/>
                    <a:pt x="519" y="6617"/>
                    <a:pt x="519" y="4077"/>
                  </a:cubicBezTo>
                  <a:cubicBezTo>
                    <a:pt x="519" y="2731"/>
                    <a:pt x="1104" y="1458"/>
                    <a:pt x="2125" y="579"/>
                  </a:cubicBezTo>
                  <a:cubicBezTo>
                    <a:pt x="2170" y="541"/>
                    <a:pt x="2226" y="521"/>
                    <a:pt x="2286" y="521"/>
                  </a:cubicBezTo>
                  <a:close/>
                  <a:moveTo>
                    <a:pt x="2287" y="1"/>
                  </a:moveTo>
                  <a:cubicBezTo>
                    <a:pt x="2105" y="1"/>
                    <a:pt x="1927" y="66"/>
                    <a:pt x="1788" y="186"/>
                  </a:cubicBezTo>
                  <a:cubicBezTo>
                    <a:pt x="651" y="1161"/>
                    <a:pt x="0" y="2580"/>
                    <a:pt x="0" y="4077"/>
                  </a:cubicBezTo>
                  <a:cubicBezTo>
                    <a:pt x="0" y="6904"/>
                    <a:pt x="2301" y="9203"/>
                    <a:pt x="5128" y="9203"/>
                  </a:cubicBezTo>
                  <a:cubicBezTo>
                    <a:pt x="6940" y="9203"/>
                    <a:pt x="8635" y="8233"/>
                    <a:pt x="9552" y="6668"/>
                  </a:cubicBezTo>
                  <a:cubicBezTo>
                    <a:pt x="9654" y="6491"/>
                    <a:pt x="9684" y="6286"/>
                    <a:pt x="9632" y="6087"/>
                  </a:cubicBezTo>
                  <a:cubicBezTo>
                    <a:pt x="9581" y="5889"/>
                    <a:pt x="9454" y="5722"/>
                    <a:pt x="9278" y="5618"/>
                  </a:cubicBezTo>
                  <a:cubicBezTo>
                    <a:pt x="9161" y="5548"/>
                    <a:pt x="9027" y="5513"/>
                    <a:pt x="8891" y="5513"/>
                  </a:cubicBezTo>
                  <a:cubicBezTo>
                    <a:pt x="8619" y="5513"/>
                    <a:pt x="8366" y="5659"/>
                    <a:pt x="8229" y="5891"/>
                  </a:cubicBezTo>
                  <a:cubicBezTo>
                    <a:pt x="7585" y="6989"/>
                    <a:pt x="6396" y="7670"/>
                    <a:pt x="5126" y="7670"/>
                  </a:cubicBezTo>
                  <a:cubicBezTo>
                    <a:pt x="3144" y="7670"/>
                    <a:pt x="1532" y="6057"/>
                    <a:pt x="1532" y="4077"/>
                  </a:cubicBezTo>
                  <a:cubicBezTo>
                    <a:pt x="1532" y="3028"/>
                    <a:pt x="1990" y="2034"/>
                    <a:pt x="2786" y="1350"/>
                  </a:cubicBezTo>
                  <a:cubicBezTo>
                    <a:pt x="2942" y="1216"/>
                    <a:pt x="3036" y="1030"/>
                    <a:pt x="3051" y="826"/>
                  </a:cubicBezTo>
                  <a:cubicBezTo>
                    <a:pt x="3067" y="621"/>
                    <a:pt x="3003" y="423"/>
                    <a:pt x="2869" y="269"/>
                  </a:cubicBezTo>
                  <a:cubicBezTo>
                    <a:pt x="2724" y="99"/>
                    <a:pt x="2511" y="1"/>
                    <a:pt x="2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3296400" y="1750600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520"/>
                  </a:moveTo>
                  <a:cubicBezTo>
                    <a:pt x="1759" y="520"/>
                    <a:pt x="2117" y="877"/>
                    <a:pt x="2117" y="1318"/>
                  </a:cubicBezTo>
                  <a:cubicBezTo>
                    <a:pt x="2117" y="1757"/>
                    <a:pt x="1759" y="2116"/>
                    <a:pt x="1319" y="2116"/>
                  </a:cubicBezTo>
                  <a:cubicBezTo>
                    <a:pt x="879" y="2116"/>
                    <a:pt x="521" y="1758"/>
                    <a:pt x="521" y="1318"/>
                  </a:cubicBezTo>
                  <a:cubicBezTo>
                    <a:pt x="521" y="877"/>
                    <a:pt x="879" y="520"/>
                    <a:pt x="1319" y="520"/>
                  </a:cubicBezTo>
                  <a:close/>
                  <a:moveTo>
                    <a:pt x="1319" y="0"/>
                  </a:moveTo>
                  <a:cubicBezTo>
                    <a:pt x="593" y="0"/>
                    <a:pt x="1" y="590"/>
                    <a:pt x="1" y="1318"/>
                  </a:cubicBezTo>
                  <a:cubicBezTo>
                    <a:pt x="1" y="2045"/>
                    <a:pt x="592" y="2636"/>
                    <a:pt x="1319" y="2636"/>
                  </a:cubicBezTo>
                  <a:cubicBezTo>
                    <a:pt x="2045" y="2636"/>
                    <a:pt x="2637" y="2045"/>
                    <a:pt x="2637" y="1318"/>
                  </a:cubicBezTo>
                  <a:cubicBezTo>
                    <a:pt x="2636" y="590"/>
                    <a:pt x="2045" y="0"/>
                    <a:pt x="13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3315575" y="1822300"/>
              <a:ext cx="248350" cy="209975"/>
            </a:xfrm>
            <a:custGeom>
              <a:avLst/>
              <a:gdLst/>
              <a:ahLst/>
              <a:cxnLst/>
              <a:rect l="l" t="t" r="r" b="b"/>
              <a:pathLst>
                <a:path w="9934" h="8399" extrusionOk="0">
                  <a:moveTo>
                    <a:pt x="951" y="521"/>
                  </a:moveTo>
                  <a:cubicBezTo>
                    <a:pt x="1029" y="521"/>
                    <a:pt x="1106" y="547"/>
                    <a:pt x="1169" y="595"/>
                  </a:cubicBezTo>
                  <a:cubicBezTo>
                    <a:pt x="1250" y="654"/>
                    <a:pt x="1301" y="741"/>
                    <a:pt x="1315" y="839"/>
                  </a:cubicBezTo>
                  <a:lnTo>
                    <a:pt x="1442" y="1716"/>
                  </a:lnTo>
                  <a:cubicBezTo>
                    <a:pt x="1461" y="1844"/>
                    <a:pt x="1570" y="1938"/>
                    <a:pt x="1700" y="1938"/>
                  </a:cubicBezTo>
                  <a:lnTo>
                    <a:pt x="4294" y="1938"/>
                  </a:lnTo>
                  <a:cubicBezTo>
                    <a:pt x="4336" y="1938"/>
                    <a:pt x="4377" y="1956"/>
                    <a:pt x="4405" y="1985"/>
                  </a:cubicBezTo>
                  <a:cubicBezTo>
                    <a:pt x="4434" y="2014"/>
                    <a:pt x="4450" y="2055"/>
                    <a:pt x="4450" y="2097"/>
                  </a:cubicBezTo>
                  <a:cubicBezTo>
                    <a:pt x="4449" y="2179"/>
                    <a:pt x="4370" y="2250"/>
                    <a:pt x="4280" y="2250"/>
                  </a:cubicBezTo>
                  <a:lnTo>
                    <a:pt x="1819" y="2250"/>
                  </a:lnTo>
                  <a:cubicBezTo>
                    <a:pt x="1744" y="2250"/>
                    <a:pt x="1673" y="2282"/>
                    <a:pt x="1622" y="2340"/>
                  </a:cubicBezTo>
                  <a:cubicBezTo>
                    <a:pt x="1574" y="2396"/>
                    <a:pt x="1550" y="2473"/>
                    <a:pt x="1562" y="2548"/>
                  </a:cubicBezTo>
                  <a:lnTo>
                    <a:pt x="1734" y="3725"/>
                  </a:lnTo>
                  <a:cubicBezTo>
                    <a:pt x="1767" y="3956"/>
                    <a:pt x="1968" y="4130"/>
                    <a:pt x="2202" y="4130"/>
                  </a:cubicBezTo>
                  <a:lnTo>
                    <a:pt x="5909" y="4130"/>
                  </a:lnTo>
                  <a:cubicBezTo>
                    <a:pt x="5989" y="4130"/>
                    <a:pt x="6065" y="4178"/>
                    <a:pt x="6100" y="4252"/>
                  </a:cubicBezTo>
                  <a:lnTo>
                    <a:pt x="7552" y="7307"/>
                  </a:lnTo>
                  <a:cubicBezTo>
                    <a:pt x="7594" y="7397"/>
                    <a:pt x="7686" y="7455"/>
                    <a:pt x="7786" y="7455"/>
                  </a:cubicBezTo>
                  <a:lnTo>
                    <a:pt x="9178" y="7455"/>
                  </a:lnTo>
                  <a:cubicBezTo>
                    <a:pt x="9298" y="7455"/>
                    <a:pt x="9400" y="7546"/>
                    <a:pt x="9405" y="7658"/>
                  </a:cubicBezTo>
                  <a:cubicBezTo>
                    <a:pt x="9407" y="7716"/>
                    <a:pt x="9387" y="7771"/>
                    <a:pt x="9345" y="7814"/>
                  </a:cubicBezTo>
                  <a:cubicBezTo>
                    <a:pt x="9304" y="7856"/>
                    <a:pt x="9251" y="7879"/>
                    <a:pt x="9193" y="7879"/>
                  </a:cubicBezTo>
                  <a:lnTo>
                    <a:pt x="7489" y="7879"/>
                  </a:lnTo>
                  <a:cubicBezTo>
                    <a:pt x="7408" y="7879"/>
                    <a:pt x="7332" y="7832"/>
                    <a:pt x="7297" y="7759"/>
                  </a:cubicBezTo>
                  <a:lnTo>
                    <a:pt x="5844" y="4703"/>
                  </a:lnTo>
                  <a:cubicBezTo>
                    <a:pt x="5802" y="4613"/>
                    <a:pt x="5710" y="4555"/>
                    <a:pt x="5610" y="4555"/>
                  </a:cubicBezTo>
                  <a:lnTo>
                    <a:pt x="1570" y="4555"/>
                  </a:lnTo>
                  <a:cubicBezTo>
                    <a:pt x="1443" y="4555"/>
                    <a:pt x="1108" y="4510"/>
                    <a:pt x="1080" y="4304"/>
                  </a:cubicBezTo>
                  <a:lnTo>
                    <a:pt x="586" y="944"/>
                  </a:lnTo>
                  <a:cubicBezTo>
                    <a:pt x="556" y="743"/>
                    <a:pt x="695" y="555"/>
                    <a:pt x="896" y="526"/>
                  </a:cubicBezTo>
                  <a:cubicBezTo>
                    <a:pt x="913" y="523"/>
                    <a:pt x="933" y="521"/>
                    <a:pt x="951" y="521"/>
                  </a:cubicBezTo>
                  <a:close/>
                  <a:moveTo>
                    <a:pt x="952" y="1"/>
                  </a:moveTo>
                  <a:cubicBezTo>
                    <a:pt x="908" y="1"/>
                    <a:pt x="864" y="4"/>
                    <a:pt x="819" y="11"/>
                  </a:cubicBezTo>
                  <a:cubicBezTo>
                    <a:pt x="335" y="83"/>
                    <a:pt x="1" y="534"/>
                    <a:pt x="72" y="1018"/>
                  </a:cubicBezTo>
                  <a:lnTo>
                    <a:pt x="566" y="4377"/>
                  </a:lnTo>
                  <a:cubicBezTo>
                    <a:pt x="633" y="4858"/>
                    <a:pt x="1118" y="5073"/>
                    <a:pt x="1571" y="5073"/>
                  </a:cubicBezTo>
                  <a:lnTo>
                    <a:pt x="5447" y="5073"/>
                  </a:lnTo>
                  <a:lnTo>
                    <a:pt x="6828" y="7981"/>
                  </a:lnTo>
                  <a:cubicBezTo>
                    <a:pt x="6950" y="8234"/>
                    <a:pt x="7208" y="8399"/>
                    <a:pt x="7490" y="8399"/>
                  </a:cubicBezTo>
                  <a:lnTo>
                    <a:pt x="9194" y="8399"/>
                  </a:lnTo>
                  <a:cubicBezTo>
                    <a:pt x="9392" y="8399"/>
                    <a:pt x="9585" y="8317"/>
                    <a:pt x="9722" y="8172"/>
                  </a:cubicBezTo>
                  <a:cubicBezTo>
                    <a:pt x="9862" y="8027"/>
                    <a:pt x="9933" y="7836"/>
                    <a:pt x="9925" y="7633"/>
                  </a:cubicBezTo>
                  <a:cubicBezTo>
                    <a:pt x="9906" y="7243"/>
                    <a:pt x="9579" y="6935"/>
                    <a:pt x="9178" y="6935"/>
                  </a:cubicBezTo>
                  <a:lnTo>
                    <a:pt x="7950" y="6935"/>
                  </a:lnTo>
                  <a:lnTo>
                    <a:pt x="6570" y="4027"/>
                  </a:lnTo>
                  <a:cubicBezTo>
                    <a:pt x="6449" y="3774"/>
                    <a:pt x="6190" y="3609"/>
                    <a:pt x="5909" y="3609"/>
                  </a:cubicBezTo>
                  <a:lnTo>
                    <a:pt x="2241" y="3609"/>
                  </a:lnTo>
                  <a:lnTo>
                    <a:pt x="2120" y="2767"/>
                  </a:lnTo>
                  <a:lnTo>
                    <a:pt x="4280" y="2767"/>
                  </a:lnTo>
                  <a:cubicBezTo>
                    <a:pt x="4654" y="2767"/>
                    <a:pt x="4962" y="2470"/>
                    <a:pt x="4969" y="2104"/>
                  </a:cubicBezTo>
                  <a:cubicBezTo>
                    <a:pt x="4973" y="1922"/>
                    <a:pt x="4903" y="1749"/>
                    <a:pt x="4776" y="1619"/>
                  </a:cubicBezTo>
                  <a:cubicBezTo>
                    <a:pt x="4648" y="1489"/>
                    <a:pt x="4478" y="1417"/>
                    <a:pt x="4294" y="1417"/>
                  </a:cubicBezTo>
                  <a:lnTo>
                    <a:pt x="1924" y="1417"/>
                  </a:lnTo>
                  <a:lnTo>
                    <a:pt x="1828" y="762"/>
                  </a:lnTo>
                  <a:cubicBezTo>
                    <a:pt x="1795" y="527"/>
                    <a:pt x="1670" y="320"/>
                    <a:pt x="1479" y="177"/>
                  </a:cubicBezTo>
                  <a:cubicBezTo>
                    <a:pt x="1325" y="61"/>
                    <a:pt x="1141" y="1"/>
                    <a:pt x="9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</a:endParaRPr>
            </a:p>
          </p:txBody>
        </p:sp>
      </p:grpSp>
      <p:sp>
        <p:nvSpPr>
          <p:cNvPr id="880" name="Google Shape;880;p40"/>
          <p:cNvSpPr/>
          <p:nvPr/>
        </p:nvSpPr>
        <p:spPr>
          <a:xfrm>
            <a:off x="23900" y="3948852"/>
            <a:ext cx="9166525" cy="843393"/>
          </a:xfrm>
          <a:custGeom>
            <a:avLst/>
            <a:gdLst/>
            <a:ahLst/>
            <a:cxnLst/>
            <a:rect l="l" t="t" r="r" b="b"/>
            <a:pathLst>
              <a:path w="366661" h="42558" extrusionOk="0">
                <a:moveTo>
                  <a:pt x="0" y="17762"/>
                </a:moveTo>
                <a:cubicBezTo>
                  <a:pt x="5881" y="16491"/>
                  <a:pt x="15457" y="6002"/>
                  <a:pt x="35284" y="10134"/>
                </a:cubicBezTo>
                <a:cubicBezTo>
                  <a:pt x="55111" y="14266"/>
                  <a:pt x="94844" y="42596"/>
                  <a:pt x="118962" y="42556"/>
                </a:cubicBezTo>
                <a:cubicBezTo>
                  <a:pt x="143080" y="42516"/>
                  <a:pt x="158934" y="9975"/>
                  <a:pt x="179993" y="9895"/>
                </a:cubicBezTo>
                <a:cubicBezTo>
                  <a:pt x="201052" y="9816"/>
                  <a:pt x="219131" y="43271"/>
                  <a:pt x="245315" y="42079"/>
                </a:cubicBezTo>
                <a:cubicBezTo>
                  <a:pt x="271499" y="40887"/>
                  <a:pt x="316875" y="9180"/>
                  <a:pt x="337099" y="2743"/>
                </a:cubicBezTo>
                <a:cubicBezTo>
                  <a:pt x="357323" y="-3694"/>
                  <a:pt x="361734" y="3339"/>
                  <a:pt x="366661" y="345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81" name="Google Shape;881;p40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2" name="Google Shape;882;p40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3" name="Google Shape;883;p40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84" name="Google Shape;884;p40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885" name="Google Shape;885;p40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8" name="Google Shape;888;p40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40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0" name="Google Shape;890;p40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1" name="Google Shape;891;p40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892" name="Google Shape;892;p40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40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40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/>
          <p:nvPr/>
        </p:nvSpPr>
        <p:spPr>
          <a:xfrm>
            <a:off x="1180600" y="1334840"/>
            <a:ext cx="6782700" cy="3190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2" name="Google Shape;1042;p43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Parking lot rating</a:t>
            </a:r>
            <a:endParaRPr>
              <a:solidFill>
                <a:schemeClr val="accent6"/>
              </a:solidFill>
            </a:endParaRPr>
          </a:p>
        </p:txBody>
      </p:sp>
      <p:graphicFrame>
        <p:nvGraphicFramePr>
          <p:cNvPr id="1043" name="Google Shape;1043;p43"/>
          <p:cNvGraphicFramePr/>
          <p:nvPr/>
        </p:nvGraphicFramePr>
        <p:xfrm>
          <a:off x="1180600" y="1334515"/>
          <a:ext cx="6782800" cy="3190875"/>
        </p:xfrm>
        <a:graphic>
          <a:graphicData uri="http://schemas.openxmlformats.org/drawingml/2006/table">
            <a:tbl>
              <a:tblPr>
                <a:noFill/>
                <a:tableStyleId>{C7A74156-1D57-43A6-AA56-0B6D05E7DF56}</a:tableStyleId>
              </a:tblPr>
              <a:tblGrid>
                <a:gridCol w="1695700"/>
                <a:gridCol w="1695700"/>
                <a:gridCol w="1695700"/>
                <a:gridCol w="1695700"/>
              </a:tblGrid>
              <a:tr h="6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Parking lot</a:t>
                      </a:r>
                      <a:endParaRPr sz="1800"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Details</a:t>
                      </a:r>
                      <a:endParaRPr sz="1800"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Review</a:t>
                      </a:r>
                      <a:endParaRPr sz="1800"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Rating</a:t>
                      </a:r>
                      <a:endParaRPr sz="1800"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Parking lot A</a:t>
                      </a:r>
                      <a:endParaRPr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Mercury, Venus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“Mercury is a small planet”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Parking lot B</a:t>
                      </a:r>
                      <a:endParaRPr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Earth, Mars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“Venus has a beautiful name”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Parking lot C</a:t>
                      </a:r>
                      <a:endParaRPr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Jupiter, Saturn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“Earth is a planet that has life”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 b="1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Parking lot D</a:t>
                      </a:r>
                      <a:endParaRPr b="1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Neptune, Pluto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“Mars is actually a cold place”</a:t>
                      </a: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044" name="Google Shape;1044;p43"/>
          <p:cNvGrpSpPr/>
          <p:nvPr/>
        </p:nvGrpSpPr>
        <p:grpSpPr>
          <a:xfrm>
            <a:off x="6569528" y="2139676"/>
            <a:ext cx="174164" cy="294909"/>
            <a:chOff x="4493825" y="763600"/>
            <a:chExt cx="110975" cy="187900"/>
          </a:xfrm>
        </p:grpSpPr>
        <p:sp>
          <p:nvSpPr>
            <p:cNvPr id="1045" name="Google Shape;1045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8" name="Google Shape;1048;p43"/>
          <p:cNvGrpSpPr/>
          <p:nvPr/>
        </p:nvGrpSpPr>
        <p:grpSpPr>
          <a:xfrm>
            <a:off x="6780618" y="2139676"/>
            <a:ext cx="174164" cy="294909"/>
            <a:chOff x="4493825" y="763600"/>
            <a:chExt cx="110975" cy="187900"/>
          </a:xfrm>
        </p:grpSpPr>
        <p:sp>
          <p:nvSpPr>
            <p:cNvPr id="1049" name="Google Shape;1049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2" name="Google Shape;1052;p43"/>
          <p:cNvGrpSpPr/>
          <p:nvPr/>
        </p:nvGrpSpPr>
        <p:grpSpPr>
          <a:xfrm>
            <a:off x="6569378" y="2769870"/>
            <a:ext cx="174020" cy="294665"/>
            <a:chOff x="4493825" y="763600"/>
            <a:chExt cx="110975" cy="187900"/>
          </a:xfrm>
        </p:grpSpPr>
        <p:sp>
          <p:nvSpPr>
            <p:cNvPr id="1053" name="Google Shape;1053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6" name="Google Shape;1056;p43"/>
          <p:cNvGrpSpPr/>
          <p:nvPr/>
        </p:nvGrpSpPr>
        <p:grpSpPr>
          <a:xfrm>
            <a:off x="6786901" y="2769823"/>
            <a:ext cx="174020" cy="294665"/>
            <a:chOff x="4493825" y="763600"/>
            <a:chExt cx="110975" cy="187900"/>
          </a:xfrm>
        </p:grpSpPr>
        <p:sp>
          <p:nvSpPr>
            <p:cNvPr id="1057" name="Google Shape;1057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0" name="Google Shape;1060;p43"/>
          <p:cNvGrpSpPr/>
          <p:nvPr/>
        </p:nvGrpSpPr>
        <p:grpSpPr>
          <a:xfrm>
            <a:off x="7004423" y="2769870"/>
            <a:ext cx="174020" cy="294665"/>
            <a:chOff x="4493825" y="763600"/>
            <a:chExt cx="110975" cy="187900"/>
          </a:xfrm>
        </p:grpSpPr>
        <p:sp>
          <p:nvSpPr>
            <p:cNvPr id="1061" name="Google Shape;1061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4" name="Google Shape;1064;p43"/>
          <p:cNvGrpSpPr/>
          <p:nvPr/>
        </p:nvGrpSpPr>
        <p:grpSpPr>
          <a:xfrm>
            <a:off x="7221946" y="2769870"/>
            <a:ext cx="174020" cy="294665"/>
            <a:chOff x="4493825" y="763600"/>
            <a:chExt cx="110975" cy="187900"/>
          </a:xfrm>
        </p:grpSpPr>
        <p:sp>
          <p:nvSpPr>
            <p:cNvPr id="1065" name="Google Shape;1065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68" name="Google Shape;1068;p43"/>
          <p:cNvGrpSpPr/>
          <p:nvPr/>
        </p:nvGrpSpPr>
        <p:grpSpPr>
          <a:xfrm>
            <a:off x="7439468" y="2769748"/>
            <a:ext cx="174164" cy="294909"/>
            <a:chOff x="4493825" y="763600"/>
            <a:chExt cx="110975" cy="187900"/>
          </a:xfrm>
        </p:grpSpPr>
        <p:sp>
          <p:nvSpPr>
            <p:cNvPr id="1069" name="Google Shape;1069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2" name="Google Shape;1072;p43"/>
          <p:cNvGrpSpPr/>
          <p:nvPr/>
        </p:nvGrpSpPr>
        <p:grpSpPr>
          <a:xfrm>
            <a:off x="6569466" y="3393570"/>
            <a:ext cx="174020" cy="294665"/>
            <a:chOff x="4493825" y="763600"/>
            <a:chExt cx="110975" cy="187900"/>
          </a:xfrm>
        </p:grpSpPr>
        <p:sp>
          <p:nvSpPr>
            <p:cNvPr id="1073" name="Google Shape;1073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6" name="Google Shape;1076;p43"/>
          <p:cNvGrpSpPr/>
          <p:nvPr/>
        </p:nvGrpSpPr>
        <p:grpSpPr>
          <a:xfrm>
            <a:off x="6786988" y="3393523"/>
            <a:ext cx="174020" cy="294665"/>
            <a:chOff x="4493825" y="763600"/>
            <a:chExt cx="110975" cy="187900"/>
          </a:xfrm>
        </p:grpSpPr>
        <p:sp>
          <p:nvSpPr>
            <p:cNvPr id="1077" name="Google Shape;1077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0" name="Google Shape;1080;p43"/>
          <p:cNvGrpSpPr/>
          <p:nvPr/>
        </p:nvGrpSpPr>
        <p:grpSpPr>
          <a:xfrm>
            <a:off x="7004511" y="3393570"/>
            <a:ext cx="174020" cy="294665"/>
            <a:chOff x="4493825" y="763600"/>
            <a:chExt cx="110975" cy="187900"/>
          </a:xfrm>
        </p:grpSpPr>
        <p:sp>
          <p:nvSpPr>
            <p:cNvPr id="1081" name="Google Shape;1081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4" name="Google Shape;1084;p43"/>
          <p:cNvGrpSpPr/>
          <p:nvPr/>
        </p:nvGrpSpPr>
        <p:grpSpPr>
          <a:xfrm>
            <a:off x="7222033" y="3393570"/>
            <a:ext cx="174020" cy="294665"/>
            <a:chOff x="4493825" y="763600"/>
            <a:chExt cx="110975" cy="187900"/>
          </a:xfrm>
        </p:grpSpPr>
        <p:sp>
          <p:nvSpPr>
            <p:cNvPr id="1085" name="Google Shape;1085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8" name="Google Shape;1088;p43"/>
          <p:cNvGrpSpPr/>
          <p:nvPr/>
        </p:nvGrpSpPr>
        <p:grpSpPr>
          <a:xfrm>
            <a:off x="6569466" y="4017333"/>
            <a:ext cx="174020" cy="294665"/>
            <a:chOff x="4493825" y="763600"/>
            <a:chExt cx="110975" cy="187900"/>
          </a:xfrm>
        </p:grpSpPr>
        <p:sp>
          <p:nvSpPr>
            <p:cNvPr id="1089" name="Google Shape;1089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2" name="Google Shape;1092;p43"/>
          <p:cNvGrpSpPr/>
          <p:nvPr/>
        </p:nvGrpSpPr>
        <p:grpSpPr>
          <a:xfrm>
            <a:off x="6786988" y="4017286"/>
            <a:ext cx="174020" cy="294665"/>
            <a:chOff x="4493825" y="763600"/>
            <a:chExt cx="110975" cy="187900"/>
          </a:xfrm>
        </p:grpSpPr>
        <p:sp>
          <p:nvSpPr>
            <p:cNvPr id="1093" name="Google Shape;1093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6" name="Google Shape;1096;p43"/>
          <p:cNvGrpSpPr/>
          <p:nvPr/>
        </p:nvGrpSpPr>
        <p:grpSpPr>
          <a:xfrm>
            <a:off x="7004511" y="4017333"/>
            <a:ext cx="174020" cy="294665"/>
            <a:chOff x="4493825" y="763600"/>
            <a:chExt cx="110975" cy="187900"/>
          </a:xfrm>
        </p:grpSpPr>
        <p:sp>
          <p:nvSpPr>
            <p:cNvPr id="1097" name="Google Shape;1097;p43"/>
            <p:cNvSpPr/>
            <p:nvPr/>
          </p:nvSpPr>
          <p:spPr>
            <a:xfrm>
              <a:off x="4493825" y="763600"/>
              <a:ext cx="110975" cy="110950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4525150" y="791050"/>
              <a:ext cx="48350" cy="48350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4498950" y="842375"/>
              <a:ext cx="100725" cy="109125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0" name="Google Shape;1100;p43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1" name="Google Shape;1101;p43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2" name="Google Shape;1102;p43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03" name="Google Shape;1103;p43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104" name="Google Shape;1104;p43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43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43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7" name="Google Shape;1107;p43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8" name="Google Shape;1108;p43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9" name="Google Shape;1109;p43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0" name="Google Shape;1110;p43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111" name="Google Shape;1111;p43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Google Shape;1112;p43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Google Shape;1113;p43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4"/>
          <p:cNvSpPr/>
          <p:nvPr/>
        </p:nvSpPr>
        <p:spPr>
          <a:xfrm>
            <a:off x="1255900" y="3413275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9" name="Google Shape;1119;p44"/>
          <p:cNvSpPr/>
          <p:nvPr/>
        </p:nvSpPr>
        <p:spPr>
          <a:xfrm>
            <a:off x="3710850" y="3413275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1" name="Google Shape;1121;p44"/>
          <p:cNvSpPr/>
          <p:nvPr/>
        </p:nvSpPr>
        <p:spPr>
          <a:xfrm>
            <a:off x="3843150" y="1433575"/>
            <a:ext cx="1802700" cy="1715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3" name="Google Shape;1123;p44"/>
          <p:cNvSpPr/>
          <p:nvPr/>
        </p:nvSpPr>
        <p:spPr>
          <a:xfrm>
            <a:off x="1364350" y="1443425"/>
            <a:ext cx="1802700" cy="1715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5" name="Google Shape;1125;p44"/>
          <p:cNvSpPr txBox="1">
            <a:spLocks noGrp="1"/>
          </p:cNvSpPr>
          <p:nvPr>
            <p:ph type="title"/>
          </p:nvPr>
        </p:nvSpPr>
        <p:spPr>
          <a:xfrm>
            <a:off x="1364350" y="1733225"/>
            <a:ext cx="1802700" cy="11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$3</a:t>
            </a:r>
            <a:endParaRPr dirty="0"/>
          </a:p>
        </p:txBody>
      </p:sp>
      <p:sp>
        <p:nvSpPr>
          <p:cNvPr id="1126" name="Google Shape;1126;p44"/>
          <p:cNvSpPr txBox="1">
            <a:spLocks noGrp="1"/>
          </p:cNvSpPr>
          <p:nvPr>
            <p:ph type="title" idx="9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plans</a:t>
            </a:r>
            <a:endParaRPr lang="en-GB"/>
          </a:p>
        </p:txBody>
      </p:sp>
      <p:sp>
        <p:nvSpPr>
          <p:cNvPr id="1127" name="Google Shape;1127;p44"/>
          <p:cNvSpPr txBox="1">
            <a:spLocks noGrp="1"/>
          </p:cNvSpPr>
          <p:nvPr>
            <p:ph type="title" idx="2"/>
          </p:nvPr>
        </p:nvSpPr>
        <p:spPr>
          <a:xfrm>
            <a:off x="1439200" y="3418208"/>
            <a:ext cx="1653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Hourly Price</a:t>
            </a:r>
            <a:endParaRPr dirty="0"/>
          </a:p>
        </p:txBody>
      </p:sp>
      <p:sp>
        <p:nvSpPr>
          <p:cNvPr id="1129" name="Google Shape;1129;p44"/>
          <p:cNvSpPr txBox="1">
            <a:spLocks noGrp="1"/>
          </p:cNvSpPr>
          <p:nvPr>
            <p:ph type="title" idx="4"/>
          </p:nvPr>
        </p:nvSpPr>
        <p:spPr>
          <a:xfrm>
            <a:off x="3816663" y="1733225"/>
            <a:ext cx="1829400" cy="11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$30</a:t>
            </a:r>
            <a:endParaRPr lang="en-GB"/>
          </a:p>
        </p:txBody>
      </p:sp>
      <p:sp>
        <p:nvSpPr>
          <p:cNvPr id="1130" name="Google Shape;1130;p44"/>
          <p:cNvSpPr txBox="1">
            <a:spLocks noGrp="1"/>
          </p:cNvSpPr>
          <p:nvPr>
            <p:ph type="title" idx="5"/>
          </p:nvPr>
        </p:nvSpPr>
        <p:spPr>
          <a:xfrm>
            <a:off x="3894150" y="3418208"/>
            <a:ext cx="1653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Daily Price</a:t>
            </a:r>
            <a:endParaRPr dirty="0"/>
          </a:p>
        </p:txBody>
      </p:sp>
      <p:sp>
        <p:nvSpPr>
          <p:cNvPr id="1134" name="Google Shape;1134;p44"/>
          <p:cNvSpPr/>
          <p:nvPr/>
        </p:nvSpPr>
        <p:spPr>
          <a:xfrm>
            <a:off x="4868850" y="59975"/>
            <a:ext cx="4750125" cy="2739925"/>
          </a:xfrm>
          <a:custGeom>
            <a:avLst/>
            <a:gdLst/>
            <a:ahLst/>
            <a:cxnLst/>
            <a:rect l="l" t="t" r="r" b="b"/>
            <a:pathLst>
              <a:path w="190005" h="109597" extrusionOk="0">
                <a:moveTo>
                  <a:pt x="0" y="0"/>
                </a:moveTo>
                <a:cubicBezTo>
                  <a:pt x="4530" y="3576"/>
                  <a:pt x="13032" y="18913"/>
                  <a:pt x="27177" y="21456"/>
                </a:cubicBezTo>
                <a:cubicBezTo>
                  <a:pt x="41322" y="23999"/>
                  <a:pt x="67467" y="13112"/>
                  <a:pt x="84870" y="15257"/>
                </a:cubicBezTo>
                <a:cubicBezTo>
                  <a:pt x="102273" y="17403"/>
                  <a:pt x="116498" y="28766"/>
                  <a:pt x="131597" y="34329"/>
                </a:cubicBezTo>
                <a:cubicBezTo>
                  <a:pt x="146696" y="39892"/>
                  <a:pt x="169384" y="39773"/>
                  <a:pt x="175463" y="48634"/>
                </a:cubicBezTo>
                <a:cubicBezTo>
                  <a:pt x="181542" y="57495"/>
                  <a:pt x="166443" y="77600"/>
                  <a:pt x="168072" y="87493"/>
                </a:cubicBezTo>
                <a:cubicBezTo>
                  <a:pt x="169701" y="97387"/>
                  <a:pt x="181582" y="104578"/>
                  <a:pt x="185237" y="107995"/>
                </a:cubicBezTo>
                <a:cubicBezTo>
                  <a:pt x="188893" y="111412"/>
                  <a:pt x="189210" y="107995"/>
                  <a:pt x="190005" y="10799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5" name="Google Shape;1135;p44"/>
          <p:cNvSpPr/>
          <p:nvPr/>
        </p:nvSpPr>
        <p:spPr>
          <a:xfrm>
            <a:off x="6925150" y="318100"/>
            <a:ext cx="1750200" cy="914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6" name="Google Shape;1136;p44"/>
          <p:cNvGrpSpPr/>
          <p:nvPr/>
        </p:nvGrpSpPr>
        <p:grpSpPr>
          <a:xfrm>
            <a:off x="7613124" y="471992"/>
            <a:ext cx="358449" cy="606917"/>
            <a:chOff x="6988254" y="3240217"/>
            <a:chExt cx="358449" cy="606917"/>
          </a:xfrm>
        </p:grpSpPr>
        <p:sp>
          <p:nvSpPr>
            <p:cNvPr id="1137" name="Google Shape;1137;p44"/>
            <p:cNvSpPr/>
            <p:nvPr/>
          </p:nvSpPr>
          <p:spPr>
            <a:xfrm>
              <a:off x="6988254" y="3240217"/>
              <a:ext cx="358449" cy="358369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7089433" y="3328880"/>
              <a:ext cx="156171" cy="156171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7004807" y="3494660"/>
              <a:ext cx="325342" cy="352474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0" name="Google Shape;1140;p44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1" name="Google Shape;1141;p44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2" name="Google Shape;1142;p44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43" name="Google Shape;1143;p44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144" name="Google Shape;1144;p44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7" name="Google Shape;1147;p44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8" name="Google Shape;1148;p44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44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50" name="Google Shape;1150;p44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151" name="Google Shape;1151;p44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44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44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88" y="333412"/>
            <a:ext cx="9048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6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demo</a:t>
            </a:r>
            <a:endParaRPr lang="en-GB"/>
          </a:p>
        </p:txBody>
      </p:sp>
      <p:grpSp>
        <p:nvGrpSpPr>
          <p:cNvPr id="1182" name="Google Shape;1182;p46"/>
          <p:cNvGrpSpPr/>
          <p:nvPr/>
        </p:nvGrpSpPr>
        <p:grpSpPr>
          <a:xfrm>
            <a:off x="1136687" y="1813948"/>
            <a:ext cx="4135625" cy="2642541"/>
            <a:chOff x="719996" y="1649949"/>
            <a:chExt cx="4622360" cy="2953549"/>
          </a:xfrm>
        </p:grpSpPr>
        <p:sp>
          <p:nvSpPr>
            <p:cNvPr id="1183" name="Google Shape;1183;p46"/>
            <p:cNvSpPr/>
            <p:nvPr/>
          </p:nvSpPr>
          <p:spPr>
            <a:xfrm>
              <a:off x="1020127" y="1649949"/>
              <a:ext cx="4012506" cy="2682206"/>
            </a:xfrm>
            <a:custGeom>
              <a:avLst/>
              <a:gdLst/>
              <a:ahLst/>
              <a:cxnLst/>
              <a:rect l="l" t="t" r="r" b="b"/>
              <a:pathLst>
                <a:path w="81526" h="54497" fill="none" extrusionOk="0">
                  <a:moveTo>
                    <a:pt x="2879" y="54496"/>
                  </a:moveTo>
                  <a:lnTo>
                    <a:pt x="78695" y="54496"/>
                  </a:lnTo>
                  <a:cubicBezTo>
                    <a:pt x="80305" y="54496"/>
                    <a:pt x="81525" y="53277"/>
                    <a:pt x="81525" y="51667"/>
                  </a:cubicBezTo>
                  <a:lnTo>
                    <a:pt x="81525" y="2879"/>
                  </a:lnTo>
                  <a:cubicBezTo>
                    <a:pt x="81525" y="1220"/>
                    <a:pt x="80305" y="1"/>
                    <a:pt x="78695" y="1"/>
                  </a:cubicBezTo>
                  <a:lnTo>
                    <a:pt x="2879" y="1"/>
                  </a:lnTo>
                  <a:cubicBezTo>
                    <a:pt x="1220" y="1"/>
                    <a:pt x="1" y="1220"/>
                    <a:pt x="1" y="2879"/>
                  </a:cubicBezTo>
                  <a:lnTo>
                    <a:pt x="1" y="51667"/>
                  </a:lnTo>
                  <a:cubicBezTo>
                    <a:pt x="1" y="53277"/>
                    <a:pt x="1220" y="54496"/>
                    <a:pt x="2879" y="5449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46"/>
            <p:cNvSpPr/>
            <p:nvPr/>
          </p:nvSpPr>
          <p:spPr>
            <a:xfrm>
              <a:off x="719996" y="4442557"/>
              <a:ext cx="4622360" cy="160941"/>
            </a:xfrm>
            <a:custGeom>
              <a:avLst/>
              <a:gdLst/>
              <a:ahLst/>
              <a:cxnLst/>
              <a:rect l="l" t="t" r="r" b="b"/>
              <a:pathLst>
                <a:path w="93917" h="3270" fill="none" extrusionOk="0">
                  <a:moveTo>
                    <a:pt x="93917" y="1"/>
                  </a:moveTo>
                  <a:lnTo>
                    <a:pt x="93917" y="2245"/>
                  </a:lnTo>
                  <a:cubicBezTo>
                    <a:pt x="93917" y="2830"/>
                    <a:pt x="93331" y="3269"/>
                    <a:pt x="92697" y="3269"/>
                  </a:cubicBezTo>
                  <a:lnTo>
                    <a:pt x="1025" y="3269"/>
                  </a:lnTo>
                  <a:cubicBezTo>
                    <a:pt x="439" y="3269"/>
                    <a:pt x="0" y="2830"/>
                    <a:pt x="0" y="2245"/>
                  </a:cubicBezTo>
                  <a:lnTo>
                    <a:pt x="0" y="1"/>
                  </a:lnTo>
                  <a:lnTo>
                    <a:pt x="38640" y="1"/>
                  </a:lnTo>
                  <a:cubicBezTo>
                    <a:pt x="38640" y="586"/>
                    <a:pt x="39274" y="1025"/>
                    <a:pt x="40055" y="1025"/>
                  </a:cubicBezTo>
                  <a:lnTo>
                    <a:pt x="53911" y="1025"/>
                  </a:lnTo>
                  <a:cubicBezTo>
                    <a:pt x="54496" y="1025"/>
                    <a:pt x="55130" y="586"/>
                    <a:pt x="55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87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85" name="Google Shape;1185;p46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6" name="Google Shape;1186;p46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7" name="Google Shape;1187;p46">
            <a:hlinkClick r:id="rId1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88" name="Google Shape;1188;p46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189" name="Google Shape;1189;p46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46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46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2" name="Google Shape;1192;p46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3" name="Google Shape;1193;p46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4" name="Google Shape;1194;p46">
            <a:hlinkClick r:id="rId2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5" name="Google Shape;1195;p46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196" name="Google Shape;1196;p46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46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46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9" name="Google Shape;1199;p46"/>
          <p:cNvSpPr/>
          <p:nvPr/>
        </p:nvSpPr>
        <p:spPr>
          <a:xfrm>
            <a:off x="3754875" y="143425"/>
            <a:ext cx="5411700" cy="1640000"/>
          </a:xfrm>
          <a:custGeom>
            <a:avLst/>
            <a:gdLst/>
            <a:ahLst/>
            <a:cxnLst/>
            <a:rect l="l" t="t" r="r" b="b"/>
            <a:pathLst>
              <a:path w="216468" h="65600" extrusionOk="0">
                <a:moveTo>
                  <a:pt x="0" y="0"/>
                </a:moveTo>
                <a:cubicBezTo>
                  <a:pt x="6874" y="5682"/>
                  <a:pt x="22212" y="29403"/>
                  <a:pt x="41244" y="34091"/>
                </a:cubicBezTo>
                <a:cubicBezTo>
                  <a:pt x="60276" y="38780"/>
                  <a:pt x="94288" y="23284"/>
                  <a:pt x="114194" y="28131"/>
                </a:cubicBezTo>
                <a:cubicBezTo>
                  <a:pt x="134101" y="32979"/>
                  <a:pt x="143637" y="57454"/>
                  <a:pt x="160683" y="63176"/>
                </a:cubicBezTo>
                <a:cubicBezTo>
                  <a:pt x="177729" y="68898"/>
                  <a:pt x="207171" y="62580"/>
                  <a:pt x="216468" y="6246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0" name="Google Shape;1200;p46"/>
          <p:cNvSpPr/>
          <p:nvPr/>
        </p:nvSpPr>
        <p:spPr>
          <a:xfrm>
            <a:off x="5483300" y="3031045"/>
            <a:ext cx="3677325" cy="1957850"/>
          </a:xfrm>
          <a:custGeom>
            <a:avLst/>
            <a:gdLst/>
            <a:ahLst/>
            <a:cxnLst/>
            <a:rect l="l" t="t" r="r" b="b"/>
            <a:pathLst>
              <a:path w="147093" h="78314" extrusionOk="0">
                <a:moveTo>
                  <a:pt x="0" y="78314"/>
                </a:moveTo>
                <a:cubicBezTo>
                  <a:pt x="3099" y="72473"/>
                  <a:pt x="3616" y="52051"/>
                  <a:pt x="18595" y="43270"/>
                </a:cubicBezTo>
                <a:cubicBezTo>
                  <a:pt x="33575" y="34489"/>
                  <a:pt x="74778" y="31707"/>
                  <a:pt x="89877" y="25628"/>
                </a:cubicBezTo>
                <a:cubicBezTo>
                  <a:pt x="104976" y="19549"/>
                  <a:pt x="101717" y="11046"/>
                  <a:pt x="109187" y="6794"/>
                </a:cubicBezTo>
                <a:cubicBezTo>
                  <a:pt x="116657" y="2543"/>
                  <a:pt x="128378" y="596"/>
                  <a:pt x="134696" y="119"/>
                </a:cubicBezTo>
                <a:cubicBezTo>
                  <a:pt x="141014" y="-358"/>
                  <a:pt x="145027" y="3297"/>
                  <a:pt x="147093" y="393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图形用户界面, 网站&#10;&#10;描述已自动生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221" y="2130985"/>
            <a:ext cx="3333974" cy="16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I0OGYyZTk0NjEyYzgzMzgwNzE4OTcyNTEyZGU3MmQifQ=="/>
</p:tagLst>
</file>

<file path=ppt/theme/theme1.xml><?xml version="1.0" encoding="utf-8"?>
<a:theme xmlns:a="http://schemas.openxmlformats.org/drawingml/2006/main" name="Parking Finder App Pitch Deck by Slidesgo">
  <a:themeElements>
    <a:clrScheme name="Simple Light">
      <a:dk1>
        <a:srgbClr val="073763"/>
      </a:dk1>
      <a:lt1>
        <a:srgbClr val="0B5394"/>
      </a:lt1>
      <a:dk2>
        <a:srgbClr val="3D85C6"/>
      </a:dk2>
      <a:lt2>
        <a:srgbClr val="6FA8DC"/>
      </a:lt2>
      <a:accent1>
        <a:srgbClr val="EE375F"/>
      </a:accent1>
      <a:accent2>
        <a:srgbClr val="FF5F6C"/>
      </a:accent2>
      <a:accent3>
        <a:srgbClr val="D4AF3D"/>
      </a:accent3>
      <a:accent4>
        <a:srgbClr val="BEA02F"/>
      </a:accent4>
      <a:accent5>
        <a:srgbClr val="F0F8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815</Words>
  <Application>WPS 演示</Application>
  <PresentationFormat>全屏显示(16:9)</PresentationFormat>
  <Paragraphs>92</Paragraphs>
  <Slides>9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Arial</vt:lpstr>
      <vt:lpstr>Kumbh Sans SemiBold</vt:lpstr>
      <vt:lpstr>Albert Sans</vt:lpstr>
      <vt:lpstr>Kumbh Sans Medium</vt:lpstr>
      <vt:lpstr>Kumbh Sans</vt:lpstr>
      <vt:lpstr>Yeseva One</vt:lpstr>
      <vt:lpstr>微软雅黑</vt:lpstr>
      <vt:lpstr>Arial Unicode MS</vt:lpstr>
      <vt:lpstr>AlienCaret</vt:lpstr>
      <vt:lpstr>Parking Finder App Pitch Deck by Slidesgo</vt:lpstr>
      <vt:lpstr>Close A.I. Parking Lot Finder</vt:lpstr>
      <vt:lpstr>Our business model</vt:lpstr>
      <vt:lpstr>1</vt:lpstr>
      <vt:lpstr>Introduction</vt:lpstr>
      <vt:lpstr>Our company</vt:lpstr>
      <vt:lpstr>Us</vt:lpstr>
      <vt:lpstr>Parking lot rating</vt:lpstr>
      <vt:lpstr>Daily Price</vt:lpstr>
      <vt:lpstr>Product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 A.I. Parking Lot Finder</dc:title>
  <dc:creator/>
  <cp:lastModifiedBy>WPS_1664322592</cp:lastModifiedBy>
  <cp:revision>4</cp:revision>
  <dcterms:created xsi:type="dcterms:W3CDTF">2024-04-18T13:37:00Z</dcterms:created>
  <dcterms:modified xsi:type="dcterms:W3CDTF">2024-04-18T13:44:27Z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26E52C7E1074468EBA929537EDF26567_12</vt:lpwstr>
  </property>
  <property fmtid="{D5CDD505-2E9C-101B-9397-08002B2CF9AE}" pid="3" name="KSOProductBuildVer">
    <vt:lpwstr>2052-12.1.0.16417</vt:lpwstr>
  </property>
</Properties>
</file>