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1430000" cx="1143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0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0" orient="horz"/>
        <p:guide pos="36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89635" y="1654611"/>
            <a:ext cx="10650600" cy="4561200"/>
          </a:xfrm>
          <a:prstGeom prst="rect">
            <a:avLst/>
          </a:prstGeom>
        </p:spPr>
        <p:txBody>
          <a:bodyPr anchorCtr="0" anchor="b" bIns="143900" lIns="143900" spcFirstLastPara="1" rIns="143900" wrap="square" tIns="143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89625" y="6298056"/>
            <a:ext cx="10650600" cy="17613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89625" y="2458056"/>
            <a:ext cx="10650600" cy="4363200"/>
          </a:xfrm>
          <a:prstGeom prst="rect">
            <a:avLst/>
          </a:prstGeom>
        </p:spPr>
        <p:txBody>
          <a:bodyPr anchorCtr="0" anchor="b" bIns="143900" lIns="143900" spcFirstLastPara="1" rIns="143900" wrap="square" tIns="143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89625" y="7004944"/>
            <a:ext cx="10650600" cy="28908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89625" y="4779667"/>
            <a:ext cx="10650600" cy="1870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89625" y="988944"/>
            <a:ext cx="10650600" cy="12726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89625" y="2561056"/>
            <a:ext cx="10650600" cy="75921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89625" y="988944"/>
            <a:ext cx="10650600" cy="12726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89625" y="2561056"/>
            <a:ext cx="4999800" cy="75921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040500" y="2561056"/>
            <a:ext cx="4999800" cy="75921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89625" y="988944"/>
            <a:ext cx="10650600" cy="12726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89625" y="1234667"/>
            <a:ext cx="3510000" cy="1679400"/>
          </a:xfrm>
          <a:prstGeom prst="rect">
            <a:avLst/>
          </a:prstGeom>
        </p:spPr>
        <p:txBody>
          <a:bodyPr anchorCtr="0" anchor="b" bIns="143900" lIns="143900" spcFirstLastPara="1" rIns="143900" wrap="square" tIns="143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9625" y="3088000"/>
            <a:ext cx="3510000" cy="70653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12813" y="1000333"/>
            <a:ext cx="7959600" cy="90906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715000" y="-278"/>
            <a:ext cx="5715000" cy="114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31875" y="2740389"/>
            <a:ext cx="5056500" cy="3294000"/>
          </a:xfrm>
          <a:prstGeom prst="rect">
            <a:avLst/>
          </a:prstGeom>
        </p:spPr>
        <p:txBody>
          <a:bodyPr anchorCtr="0" anchor="b" bIns="143900" lIns="143900" spcFirstLastPara="1" rIns="143900" wrap="square" tIns="143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31875" y="6229056"/>
            <a:ext cx="5056500" cy="2744700"/>
          </a:xfrm>
          <a:prstGeom prst="rect">
            <a:avLst/>
          </a:prstGeom>
        </p:spPr>
        <p:txBody>
          <a:bodyPr anchorCtr="0" anchor="t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174375" y="1609056"/>
            <a:ext cx="4796100" cy="82113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89625" y="9401278"/>
            <a:ext cx="7498500" cy="13446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9625" y="988944"/>
            <a:ext cx="106506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9625" y="2561056"/>
            <a:ext cx="10650600" cy="7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590572" y="10362704"/>
            <a:ext cx="6858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12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3183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0050" y="47464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8700" y="75669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900" y="98397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34150" y="72621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19850" y="78186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900" y="8591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4700" y="53244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1400" y="48988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2850" y="44416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775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12327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16764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2120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25637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30073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352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39844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44100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49334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53770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59104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633613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900" y="9042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8700" y="70981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550" y="7696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10300" y="84928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19850" y="8950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34150" y="65532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