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8" r:id="rId13"/>
    <p:sldId id="273" r:id="rId14"/>
    <p:sldId id="274" r:id="rId15"/>
    <p:sldId id="279" r:id="rId16"/>
    <p:sldId id="280" r:id="rId17"/>
    <p:sldId id="265" r:id="rId18"/>
    <p:sldId id="266" r:id="rId19"/>
    <p:sldId id="281" r:id="rId20"/>
    <p:sldId id="282" r:id="rId21"/>
    <p:sldId id="283" r:id="rId22"/>
    <p:sldId id="267" r:id="rId23"/>
    <p:sldId id="268" r:id="rId24"/>
    <p:sldId id="284" r:id="rId25"/>
    <p:sldId id="285" r:id="rId26"/>
    <p:sldId id="286" r:id="rId27"/>
    <p:sldId id="287" r:id="rId28"/>
    <p:sldId id="269" r:id="rId29"/>
    <p:sldId id="270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75" r:id="rId39"/>
    <p:sldId id="276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/>
              <a:t>N</a:t>
            </a:r>
            <a:r>
              <a:rPr lang="en-US" altLang="zh-CN" smtClean="0"/>
              <a:t>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ByteBuffer</a:t>
            </a:r>
            <a:r>
              <a:rPr lang="zh-CN" altLang="en-US" dirty="0"/>
              <a:t>及其在</a:t>
            </a:r>
            <a:r>
              <a:rPr lang="en-US" altLang="zh-CN" dirty="0"/>
              <a:t>NIO</a:t>
            </a:r>
            <a:r>
              <a:rPr lang="zh-CN" altLang="en-US" dirty="0"/>
              <a:t>中使用的问题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20940328" cy="4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17636"/>
              </p:ext>
            </p:extLst>
          </p:nvPr>
        </p:nvGraphicFramePr>
        <p:xfrm>
          <a:off x="1461247" y="-1"/>
          <a:ext cx="9075706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演示文稿" r:id="rId3" imgW="4510947" imgH="3383402" progId="PowerPoint.Show.12">
                  <p:embed/>
                </p:oleObj>
              </mc:Choice>
              <mc:Fallback>
                <p:oleObj name="演示文稿" r:id="rId3" imgW="4510947" imgH="3383402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247" y="-1"/>
                        <a:ext cx="9075706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8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444" y="282152"/>
            <a:ext cx="60660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ByteBuffer buf = ByteBuffer.allocate(1024);</a:t>
            </a:r>
          </a:p>
          <a:p>
            <a:r>
              <a:rPr lang="en-US" altLang="zh-CN" sz="1600" dirty="0"/>
              <a:t>...</a:t>
            </a:r>
          </a:p>
          <a:p>
            <a:r>
              <a:rPr lang="en-US" altLang="zh-CN" sz="1600" dirty="0"/>
              <a:t>if (key.isReadable()){</a:t>
            </a:r>
          </a:p>
          <a:p>
            <a:r>
              <a:rPr lang="en-US" altLang="zh-CN" sz="1600" dirty="0"/>
              <a:t>	SocketChannel channel = (SocketChannel) key.channel();</a:t>
            </a:r>
          </a:p>
          <a:p>
            <a:r>
              <a:rPr lang="en-US" altLang="zh-CN" sz="1600" dirty="0"/>
              <a:t>	channel.read(buf);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5587079" y="1506169"/>
            <a:ext cx="6066084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if (key.isReadable()){</a:t>
            </a:r>
          </a:p>
          <a:p>
            <a:r>
              <a:rPr lang="en-US" altLang="zh-CN" sz="1600" dirty="0"/>
              <a:t>	SocketChannel channel = (SocketChannel) key.channel();</a:t>
            </a:r>
          </a:p>
          <a:p>
            <a:r>
              <a:rPr lang="en-US" altLang="zh-CN" sz="1600" dirty="0"/>
              <a:t>	while(buf.hasRemaining()){</a:t>
            </a:r>
          </a:p>
          <a:p>
            <a:r>
              <a:rPr lang="en-US" altLang="zh-CN" sz="1600" dirty="0"/>
              <a:t>		channel.read(buf);</a:t>
            </a:r>
          </a:p>
          <a:p>
            <a:r>
              <a:rPr lang="en-US" altLang="zh-CN" sz="1600" dirty="0"/>
              <a:t>	}	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08444" y="3647606"/>
            <a:ext cx="60660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ByteBuffer buf = ByteBuffer.wrap(bytes);</a:t>
            </a:r>
          </a:p>
          <a:p>
            <a:r>
              <a:rPr lang="en-US" altLang="zh-CN" sz="1600" dirty="0"/>
              <a:t>...</a:t>
            </a:r>
          </a:p>
          <a:p>
            <a:r>
              <a:rPr lang="en-US" altLang="zh-CN" sz="1600" dirty="0"/>
              <a:t>if (key.isWritable()){</a:t>
            </a:r>
          </a:p>
          <a:p>
            <a:r>
              <a:rPr lang="en-US" altLang="zh-CN" sz="1600" dirty="0"/>
              <a:t>	SocketChannel channel = (SocketChannel) key.channel();</a:t>
            </a:r>
          </a:p>
          <a:p>
            <a:r>
              <a:rPr lang="en-US" altLang="zh-CN" sz="1600" dirty="0"/>
              <a:t>	channel.write(buf);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587079" y="5019602"/>
            <a:ext cx="6066084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if (key.isWritable()){</a:t>
            </a:r>
          </a:p>
          <a:p>
            <a:r>
              <a:rPr lang="en-US" altLang="zh-CN" sz="1600" dirty="0"/>
              <a:t>	SocketChannel channel = (SocketChannel) key.channel();</a:t>
            </a:r>
          </a:p>
          <a:p>
            <a:r>
              <a:rPr lang="en-US" altLang="zh-CN" sz="1600" dirty="0"/>
              <a:t>	while(buf.hasRemaining()){</a:t>
            </a:r>
          </a:p>
          <a:p>
            <a:r>
              <a:rPr lang="en-US" altLang="zh-CN" sz="1600" dirty="0"/>
              <a:t>		channel.write(buf);</a:t>
            </a:r>
          </a:p>
          <a:p>
            <a:r>
              <a:rPr lang="en-US" altLang="zh-CN" sz="1600" dirty="0"/>
              <a:t>	}	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8096613" y="365006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zh-CN" dirty="0"/>
              <a:t>特有的流式字节传输特征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的分帧处理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问题：接收方不能正确地分帧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解决：在每个数据帧之前先发送一个整数</a:t>
            </a:r>
            <a:endParaRPr lang="en-US" altLang="zh-CN" dirty="0" smtClean="0"/>
          </a:p>
          <a:p>
            <a:r>
              <a:rPr lang="en-US" altLang="zh-CN" dirty="0" smtClean="0"/>
              <a:t>Communicator</a:t>
            </a:r>
            <a:r>
              <a:rPr lang="zh-CN" altLang="en-US" dirty="0" smtClean="0"/>
              <a:t>对象</a:t>
            </a:r>
            <a:r>
              <a:rPr lang="zh-CN" altLang="en-US" dirty="0"/>
              <a:t>存放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SelectionKey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attachment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82" y="2951017"/>
            <a:ext cx="6296890" cy="37511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029" y="3059723"/>
            <a:ext cx="4584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abstract public class </a:t>
            </a:r>
            <a:r>
              <a:rPr lang="en-US" altLang="zh-CN" b="1" dirty="0">
                <a:solidFill>
                  <a:srgbClr val="0000FF"/>
                </a:solidFill>
              </a:rPr>
              <a:t>Communicator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2     protected  int stepIndex;</a:t>
            </a:r>
          </a:p>
          <a:p>
            <a:r>
              <a:rPr lang="en-US" altLang="zh-CN" dirty="0"/>
              <a:t>3     protected ByteBuffer buffer;</a:t>
            </a:r>
          </a:p>
          <a:p>
            <a:r>
              <a:rPr lang="en-US" altLang="zh-CN" dirty="0"/>
              <a:t>4     protected ByteBuffer countBuffer;</a:t>
            </a:r>
          </a:p>
          <a:p>
            <a:r>
              <a:rPr lang="en-US" altLang="zh-CN" dirty="0"/>
              <a:t>5     protected boolean isCountDone = false;</a:t>
            </a:r>
          </a:p>
          <a:p>
            <a:r>
              <a:rPr lang="en-US" altLang="zh-CN" dirty="0"/>
              <a:t>6     public int getStepIndex() {</a:t>
            </a:r>
          </a:p>
          <a:p>
            <a:r>
              <a:rPr lang="en-US" altLang="zh-CN" dirty="0"/>
              <a:t>7         return stepIndex;</a:t>
            </a:r>
          </a:p>
          <a:p>
            <a:r>
              <a:rPr lang="en-US" altLang="zh-CN" dirty="0"/>
              <a:t>8     }</a:t>
            </a:r>
          </a:p>
          <a:p>
            <a:r>
              <a:rPr lang="en-US" altLang="zh-CN" dirty="0"/>
              <a:t>9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2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228645"/>
            <a:ext cx="60051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FF0000"/>
                </a:solidFill>
              </a:rPr>
              <a:t>Sender</a:t>
            </a:r>
            <a:r>
              <a:rPr lang="en-US" altLang="zh-CN" sz="1400" dirty="0"/>
              <a:t> extends </a:t>
            </a:r>
            <a:r>
              <a:rPr lang="en-US" altLang="zh-CN" sz="1400" b="1" dirty="0"/>
              <a:t>Communicator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2      //</a:t>
            </a:r>
            <a:r>
              <a:rPr lang="zh-CN" altLang="en-US" sz="1400" dirty="0"/>
              <a:t>要发送的对象</a:t>
            </a:r>
          </a:p>
          <a:p>
            <a:r>
              <a:rPr lang="en-US" altLang="zh-CN" sz="1400" dirty="0"/>
              <a:t>3      private Object obj;</a:t>
            </a:r>
          </a:p>
          <a:p>
            <a:r>
              <a:rPr lang="en-US" altLang="zh-CN" sz="1400" dirty="0"/>
              <a:t>4      public </a:t>
            </a:r>
            <a:r>
              <a:rPr lang="en-US" altLang="zh-CN" sz="1400" b="1" dirty="0"/>
              <a:t>Sender(int i, Object object)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5          this.obj = object;</a:t>
            </a:r>
          </a:p>
          <a:p>
            <a:r>
              <a:rPr lang="en-US" altLang="zh-CN" sz="1400" dirty="0"/>
              <a:t>6          //</a:t>
            </a:r>
            <a:r>
              <a:rPr lang="zh-CN" altLang="en-US" sz="1400" dirty="0"/>
              <a:t>对象</a:t>
            </a:r>
            <a:r>
              <a:rPr lang="en-US" altLang="zh-CN" sz="1400" dirty="0"/>
              <a:t>-&gt;ByteBuffer</a:t>
            </a:r>
          </a:p>
          <a:p>
            <a:r>
              <a:rPr lang="en-US" altLang="zh-CN" sz="1400" dirty="0"/>
              <a:t>7          buffer = objToByteBuffer(obj);</a:t>
            </a:r>
          </a:p>
          <a:p>
            <a:r>
              <a:rPr lang="en-US" altLang="zh-CN" sz="1400" dirty="0"/>
              <a:t>8          countBuffer = ByteBuffer.allocate(4);</a:t>
            </a:r>
          </a:p>
          <a:p>
            <a:r>
              <a:rPr lang="en-US" altLang="zh-CN" sz="1400" dirty="0"/>
              <a:t>9          countBuffer.putInt(0, buffer.capacity());</a:t>
            </a:r>
          </a:p>
          <a:p>
            <a:r>
              <a:rPr lang="en-US" altLang="zh-CN" sz="1400" dirty="0"/>
              <a:t>10         this.stepIndex = i;</a:t>
            </a:r>
          </a:p>
          <a:p>
            <a:r>
              <a:rPr lang="en-US" altLang="zh-CN" sz="1400" dirty="0"/>
              <a:t>11     }</a:t>
            </a:r>
          </a:p>
          <a:p>
            <a:r>
              <a:rPr lang="en-US" altLang="zh-CN" sz="1400" dirty="0"/>
              <a:t>12     public Object </a:t>
            </a:r>
            <a:r>
              <a:rPr lang="en-US" altLang="zh-CN" sz="1400" b="1" dirty="0"/>
              <a:t>getObject()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13         return obj;</a:t>
            </a:r>
          </a:p>
          <a:p>
            <a:r>
              <a:rPr lang="en-US" altLang="zh-CN" sz="1400" dirty="0"/>
              <a:t>14     }</a:t>
            </a:r>
          </a:p>
          <a:p>
            <a:r>
              <a:rPr lang="en-US" altLang="zh-CN" sz="1400" dirty="0"/>
              <a:t>15     // </a:t>
            </a:r>
            <a:r>
              <a:rPr lang="zh-CN" altLang="en-US" sz="1400" dirty="0"/>
              <a:t>若全部发送，则返回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；否则返回</a:t>
            </a:r>
            <a:r>
              <a:rPr lang="en-US" altLang="zh-CN" sz="1400" dirty="0"/>
              <a:t>false</a:t>
            </a:r>
            <a:r>
              <a:rPr lang="zh-CN" altLang="en-US" sz="1400" dirty="0"/>
              <a:t>，有待下一次继续发送</a:t>
            </a:r>
          </a:p>
          <a:p>
            <a:r>
              <a:rPr lang="en-US" altLang="zh-CN" sz="1400" dirty="0"/>
              <a:t>16     public boolean </a:t>
            </a:r>
            <a:r>
              <a:rPr lang="en-US" altLang="zh-CN" sz="1400" b="1" dirty="0"/>
              <a:t>sendFully(SocketChannel channel)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17         if (!isCountDone){</a:t>
            </a:r>
          </a:p>
          <a:p>
            <a:r>
              <a:rPr lang="en-US" altLang="zh-CN" sz="1400" dirty="0"/>
              <a:t>18             isCountDone = sendBufferFully(channel, countBuffer);</a:t>
            </a:r>
          </a:p>
          <a:p>
            <a:r>
              <a:rPr lang="en-US" altLang="zh-CN" sz="1400" dirty="0"/>
              <a:t>19             return false;</a:t>
            </a:r>
          </a:p>
          <a:p>
            <a:r>
              <a:rPr lang="en-US" altLang="zh-CN" sz="1400" dirty="0"/>
              <a:t>20         }</a:t>
            </a:r>
          </a:p>
          <a:p>
            <a:r>
              <a:rPr lang="en-US" altLang="zh-CN" sz="1400" dirty="0"/>
              <a:t>21         return sendBufferFully(channel, buffer);</a:t>
            </a:r>
          </a:p>
          <a:p>
            <a:r>
              <a:rPr lang="en-US" altLang="zh-CN" sz="1400" dirty="0"/>
              <a:t>22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71378" y="1767254"/>
            <a:ext cx="647645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23     private boolean </a:t>
            </a:r>
            <a:r>
              <a:rPr lang="en-US" altLang="zh-CN" sz="1400" b="1" dirty="0"/>
              <a:t>sendBufferFully(SocketChannel channel, ByteBuffer buf) </a:t>
            </a:r>
          </a:p>
          <a:p>
            <a:r>
              <a:rPr lang="en-US" altLang="zh-CN" sz="1400" dirty="0"/>
              <a:t>         throws Exception{</a:t>
            </a:r>
          </a:p>
          <a:p>
            <a:r>
              <a:rPr lang="en-US" altLang="zh-CN" sz="1400" dirty="0"/>
              <a:t>24         channel.write(buf);</a:t>
            </a:r>
          </a:p>
          <a:p>
            <a:r>
              <a:rPr lang="en-US" altLang="zh-CN" sz="1400" dirty="0"/>
              <a:t>25         return !buf.hasRemaining();</a:t>
            </a:r>
          </a:p>
          <a:p>
            <a:r>
              <a:rPr lang="en-US" altLang="zh-CN" sz="1400" dirty="0"/>
              <a:t>26     }</a:t>
            </a:r>
          </a:p>
          <a:p>
            <a:r>
              <a:rPr lang="en-US" altLang="zh-CN" sz="1400" dirty="0"/>
              <a:t>27     private ByteBuffer </a:t>
            </a:r>
            <a:r>
              <a:rPr lang="en-US" altLang="zh-CN" sz="1400" b="1" dirty="0"/>
              <a:t>objToByteBuffer(Object object)</a:t>
            </a:r>
            <a:r>
              <a:rPr lang="en-US" altLang="zh-CN" sz="1400" dirty="0"/>
              <a:t> throws Exception{</a:t>
            </a:r>
          </a:p>
          <a:p>
            <a:r>
              <a:rPr lang="en-US" altLang="zh-CN" sz="1400" dirty="0"/>
              <a:t>28         //</a:t>
            </a:r>
            <a:r>
              <a:rPr lang="zh-CN" altLang="en-US" sz="1400" dirty="0"/>
              <a:t>字符串的序列化不同于一般对象的序列化</a:t>
            </a:r>
          </a:p>
          <a:p>
            <a:r>
              <a:rPr lang="en-US" altLang="zh-CN" sz="1400" dirty="0"/>
              <a:t>29         if (object instanceof String){</a:t>
            </a:r>
          </a:p>
          <a:p>
            <a:r>
              <a:rPr lang="en-US" altLang="zh-CN" sz="1400" dirty="0"/>
              <a:t>30             String st = (String)object;</a:t>
            </a:r>
          </a:p>
          <a:p>
            <a:r>
              <a:rPr lang="en-US" altLang="zh-CN" sz="1400" dirty="0"/>
              <a:t>31             return ByteBuffer.wrap(st.getBytes("utf-8"));</a:t>
            </a:r>
          </a:p>
          <a:p>
            <a:r>
              <a:rPr lang="en-US" altLang="zh-CN" sz="1400" dirty="0"/>
              <a:t>32         }</a:t>
            </a:r>
          </a:p>
          <a:p>
            <a:r>
              <a:rPr lang="en-US" altLang="zh-CN" sz="1400" dirty="0"/>
              <a:t>33         if (object instanceof Serializable){</a:t>
            </a:r>
          </a:p>
          <a:p>
            <a:r>
              <a:rPr lang="en-US" altLang="zh-CN" sz="1400" dirty="0"/>
              <a:t>34             return ByteBuffer.wrap(Utils.objSerializableToByteArray(object));</a:t>
            </a:r>
          </a:p>
          <a:p>
            <a:r>
              <a:rPr lang="en-US" altLang="zh-CN" sz="1400" dirty="0"/>
              <a:t>35         }</a:t>
            </a:r>
          </a:p>
          <a:p>
            <a:r>
              <a:rPr lang="en-US" altLang="zh-CN" sz="1400" dirty="0"/>
              <a:t>36         throw new Exception("</a:t>
            </a:r>
            <a:r>
              <a:rPr lang="zh-CN" altLang="en-US" sz="1400" dirty="0"/>
              <a:t>没有序列化接口，无法转成</a:t>
            </a:r>
            <a:r>
              <a:rPr lang="en-US" altLang="zh-CN" sz="1400" dirty="0"/>
              <a:t>ByteBuffer!");</a:t>
            </a:r>
          </a:p>
          <a:p>
            <a:r>
              <a:rPr lang="en-US" altLang="zh-CN" sz="1400" dirty="0"/>
              <a:t>37     }</a:t>
            </a:r>
          </a:p>
          <a:p>
            <a:r>
              <a:rPr lang="en-US" altLang="zh-CN" sz="1400" dirty="0"/>
              <a:t>38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670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230923"/>
            <a:ext cx="595868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FF0000"/>
                </a:solidFill>
              </a:rPr>
              <a:t>Receiver </a:t>
            </a:r>
            <a:r>
              <a:rPr lang="en-US" altLang="zh-CN" sz="1400" dirty="0"/>
              <a:t>extends </a:t>
            </a:r>
            <a:r>
              <a:rPr lang="en-US" altLang="zh-CN" sz="1400" b="1" dirty="0"/>
              <a:t>Communicator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2      //</a:t>
            </a:r>
            <a:r>
              <a:rPr lang="zh-CN" altLang="en-US" sz="1400" dirty="0"/>
              <a:t>存储所接收的对象</a:t>
            </a:r>
          </a:p>
          <a:p>
            <a:r>
              <a:rPr lang="en-US" altLang="zh-CN" sz="1400" dirty="0"/>
              <a:t>3      private Object obj;</a:t>
            </a:r>
          </a:p>
          <a:p>
            <a:r>
              <a:rPr lang="en-US" altLang="zh-CN" sz="1400" dirty="0"/>
              <a:t>4      private Class&lt;?&gt; clazz;</a:t>
            </a:r>
          </a:p>
          <a:p>
            <a:r>
              <a:rPr lang="en-US" altLang="zh-CN" sz="1400" dirty="0"/>
              <a:t>5      public </a:t>
            </a:r>
            <a:r>
              <a:rPr lang="en-US" altLang="zh-CN" sz="1400" b="1" dirty="0"/>
              <a:t>Receiver(int i, Class&lt;?&gt; clazz)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6          this.clazz = clazz;</a:t>
            </a:r>
          </a:p>
          <a:p>
            <a:r>
              <a:rPr lang="en-US" altLang="zh-CN" sz="1400" dirty="0"/>
              <a:t>7          countBuffer = ByteBuffer.allocate(4);</a:t>
            </a:r>
          </a:p>
          <a:p>
            <a:r>
              <a:rPr lang="en-US" altLang="zh-CN" sz="1400" dirty="0"/>
              <a:t>8          buffer = null;</a:t>
            </a:r>
          </a:p>
          <a:p>
            <a:r>
              <a:rPr lang="en-US" altLang="zh-CN" sz="1400" dirty="0"/>
              <a:t>9          obj = null;</a:t>
            </a:r>
          </a:p>
          <a:p>
            <a:r>
              <a:rPr lang="en-US" altLang="zh-CN" sz="1400" dirty="0"/>
              <a:t>10         this.stepIndex = i;</a:t>
            </a:r>
          </a:p>
          <a:p>
            <a:r>
              <a:rPr lang="en-US" altLang="zh-CN" sz="1400" dirty="0"/>
              <a:t>11     }</a:t>
            </a:r>
          </a:p>
          <a:p>
            <a:r>
              <a:rPr lang="en-US" altLang="zh-CN" sz="1400" dirty="0"/>
              <a:t>12     public boolean </a:t>
            </a:r>
            <a:r>
              <a:rPr lang="en-US" altLang="zh-CN" sz="1400" b="1" dirty="0"/>
              <a:t>recvFully(SocketChannel channel)</a:t>
            </a:r>
            <a:r>
              <a:rPr lang="en-US" altLang="zh-CN" sz="1400" dirty="0"/>
              <a:t> throws Exception{</a:t>
            </a:r>
          </a:p>
          <a:p>
            <a:r>
              <a:rPr lang="en-US" altLang="zh-CN" sz="1400" dirty="0"/>
              <a:t>13         if (!isCountDone){</a:t>
            </a:r>
          </a:p>
          <a:p>
            <a:r>
              <a:rPr lang="en-US" altLang="zh-CN" sz="1400" dirty="0"/>
              <a:t>14             isCountDone = recvBufferFully(channel, countBuffer);</a:t>
            </a:r>
          </a:p>
          <a:p>
            <a:r>
              <a:rPr lang="en-US" altLang="zh-CN" sz="1400" dirty="0"/>
              <a:t>15             return false;</a:t>
            </a:r>
          </a:p>
          <a:p>
            <a:r>
              <a:rPr lang="en-US" altLang="zh-CN" sz="1400" dirty="0"/>
              <a:t>16         }</a:t>
            </a:r>
          </a:p>
          <a:p>
            <a:r>
              <a:rPr lang="en-US" altLang="zh-CN" sz="1400" dirty="0"/>
              <a:t>17         if (buffer == null){</a:t>
            </a:r>
          </a:p>
          <a:p>
            <a:r>
              <a:rPr lang="en-US" altLang="zh-CN" sz="1400" dirty="0"/>
              <a:t>18             buffer = ByteBuffer.allocate(countBuffer.getInt(0));</a:t>
            </a:r>
          </a:p>
          <a:p>
            <a:r>
              <a:rPr lang="en-US" altLang="zh-CN" sz="1400" dirty="0"/>
              <a:t>19         }</a:t>
            </a:r>
          </a:p>
          <a:p>
            <a:r>
              <a:rPr lang="en-US" altLang="zh-CN" sz="1400" dirty="0"/>
              <a:t>20         return recvBufferFully(channel, buffer);</a:t>
            </a:r>
          </a:p>
          <a:p>
            <a:r>
              <a:rPr lang="en-US" altLang="zh-CN" sz="1400" dirty="0"/>
              <a:t>21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24355" y="1230923"/>
            <a:ext cx="642996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22     public Object </a:t>
            </a:r>
            <a:r>
              <a:rPr lang="en-US" altLang="zh-CN" sz="1400" b="1" dirty="0"/>
              <a:t>getObject() </a:t>
            </a:r>
            <a:r>
              <a:rPr lang="en-US" altLang="zh-CN" sz="1400" dirty="0"/>
              <a:t>throws Exception{ </a:t>
            </a:r>
          </a:p>
          <a:p>
            <a:r>
              <a:rPr lang="en-US" altLang="zh-CN" sz="1400" dirty="0"/>
              <a:t>23         //</a:t>
            </a:r>
            <a:r>
              <a:rPr lang="zh-CN" altLang="en-US" sz="1400" dirty="0"/>
              <a:t>将</a:t>
            </a:r>
            <a:r>
              <a:rPr lang="en-US" altLang="zh-CN" sz="1400" dirty="0"/>
              <a:t>ByteBuffer</a:t>
            </a:r>
            <a:r>
              <a:rPr lang="zh-CN" altLang="en-US" sz="1400" dirty="0"/>
              <a:t>内部的</a:t>
            </a:r>
            <a:r>
              <a:rPr lang="en-US" altLang="zh-CN" sz="1400" dirty="0"/>
              <a:t>byte[ ]</a:t>
            </a:r>
            <a:r>
              <a:rPr lang="zh-CN" altLang="en-US" sz="1400" dirty="0"/>
              <a:t>反序列化得到对象</a:t>
            </a:r>
          </a:p>
          <a:p>
            <a:r>
              <a:rPr lang="en-US" altLang="zh-CN" sz="1400" dirty="0"/>
              <a:t>24         if (!buffer.hasRemaining()){</a:t>
            </a:r>
          </a:p>
          <a:p>
            <a:r>
              <a:rPr lang="en-US" altLang="zh-CN" sz="1400" dirty="0"/>
              <a:t>25             buffer.flip();</a:t>
            </a:r>
          </a:p>
          <a:p>
            <a:r>
              <a:rPr lang="en-US" altLang="zh-CN" sz="1400" dirty="0"/>
              <a:t>26             obj = byteBufferToObject(buffer);</a:t>
            </a:r>
          </a:p>
          <a:p>
            <a:r>
              <a:rPr lang="en-US" altLang="zh-CN" sz="1400" dirty="0"/>
              <a:t>27         }</a:t>
            </a:r>
          </a:p>
          <a:p>
            <a:r>
              <a:rPr lang="en-US" altLang="zh-CN" sz="1400" dirty="0"/>
              <a:t>28         return obj;</a:t>
            </a:r>
          </a:p>
          <a:p>
            <a:r>
              <a:rPr lang="en-US" altLang="zh-CN" sz="1400" dirty="0"/>
              <a:t>29     }</a:t>
            </a:r>
          </a:p>
          <a:p>
            <a:r>
              <a:rPr lang="en-US" altLang="zh-CN" sz="1400" dirty="0"/>
              <a:t>30     private boolean </a:t>
            </a:r>
            <a:r>
              <a:rPr lang="en-US" altLang="zh-CN" sz="1400" b="1" dirty="0"/>
              <a:t>recvBufferFully(SocketChannel channel, ByteBuffer buf) </a:t>
            </a:r>
          </a:p>
          <a:p>
            <a:r>
              <a:rPr lang="en-US" altLang="zh-CN" sz="1400" dirty="0"/>
              <a:t>         throws Exception{</a:t>
            </a:r>
          </a:p>
          <a:p>
            <a:r>
              <a:rPr lang="en-US" altLang="zh-CN" sz="1400" dirty="0"/>
              <a:t>31         channel.read(buf);</a:t>
            </a:r>
          </a:p>
          <a:p>
            <a:r>
              <a:rPr lang="en-US" altLang="zh-CN" sz="1400" dirty="0"/>
              <a:t>32         return !buf.hasRemaining();</a:t>
            </a:r>
          </a:p>
          <a:p>
            <a:r>
              <a:rPr lang="en-US" altLang="zh-CN" sz="1400" dirty="0"/>
              <a:t>33     }</a:t>
            </a:r>
          </a:p>
          <a:p>
            <a:r>
              <a:rPr lang="en-US" altLang="zh-CN" sz="1400" dirty="0"/>
              <a:t>34     private Object </a:t>
            </a:r>
            <a:r>
              <a:rPr lang="en-US" altLang="zh-CN" sz="1400" b="1" dirty="0"/>
              <a:t>byteBufferToObject(ByteBuffer buffer) </a:t>
            </a:r>
            <a:r>
              <a:rPr lang="en-US" altLang="zh-CN" sz="1400" dirty="0"/>
              <a:t>throws Exception{ </a:t>
            </a:r>
          </a:p>
          <a:p>
            <a:r>
              <a:rPr lang="en-US" altLang="zh-CN" sz="1400" dirty="0"/>
              <a:t>35         byte[ ] bytes = buffer.array();</a:t>
            </a:r>
          </a:p>
          <a:p>
            <a:r>
              <a:rPr lang="en-US" altLang="zh-CN" sz="1400" dirty="0"/>
              <a:t>36         if (clazz.equals(String.class)){</a:t>
            </a:r>
          </a:p>
          <a:p>
            <a:r>
              <a:rPr lang="en-US" altLang="zh-CN" sz="1400" dirty="0"/>
              <a:t>37             return new String(bytes,"utf-8");</a:t>
            </a:r>
          </a:p>
          <a:p>
            <a:r>
              <a:rPr lang="en-US" altLang="zh-CN" sz="1400" dirty="0"/>
              <a:t>38         }</a:t>
            </a:r>
          </a:p>
          <a:p>
            <a:r>
              <a:rPr lang="en-US" altLang="zh-CN" sz="1400" dirty="0"/>
              <a:t>39         return Utils.byteArrayToObjSerializable(bytes);</a:t>
            </a:r>
          </a:p>
          <a:p>
            <a:r>
              <a:rPr lang="en-US" altLang="zh-CN" sz="1400" dirty="0"/>
              <a:t>40     }</a:t>
            </a:r>
          </a:p>
          <a:p>
            <a:r>
              <a:rPr lang="en-US" altLang="zh-CN" sz="1400" dirty="0"/>
              <a:t>41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248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案例一：传输字符串的会话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"/>
            <a:ext cx="21796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25779"/>
              </p:ext>
            </p:extLst>
          </p:nvPr>
        </p:nvGraphicFramePr>
        <p:xfrm>
          <a:off x="0" y="1"/>
          <a:ext cx="6003603" cy="452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幻灯片" r:id="rId3" imgW="4796164" imgH="3595080" progId="PowerPoint.Slide.12">
                  <p:embed/>
                </p:oleObj>
              </mc:Choice>
              <mc:Fallback>
                <p:oleObj name="幻灯片" r:id="rId3" imgW="4796164" imgH="359508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6003603" cy="4527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98812" y="3085583"/>
            <a:ext cx="67762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FF0000"/>
                </a:solidFill>
              </a:rPr>
              <a:t>Server1</a:t>
            </a:r>
            <a:r>
              <a:rPr lang="en-US" altLang="zh-CN" sz="1400" dirty="0"/>
              <a:t> extends Server{</a:t>
            </a:r>
          </a:p>
          <a:p>
            <a:r>
              <a:rPr lang="en-US" altLang="zh-CN" sz="1400" dirty="0"/>
              <a:t>2      public static void main(String[ ] args) throws Exception{</a:t>
            </a:r>
          </a:p>
          <a:p>
            <a:r>
              <a:rPr lang="en-US" altLang="zh-CN" sz="1400" dirty="0"/>
              <a:t>3          Server1 server = new Server1();</a:t>
            </a:r>
          </a:p>
          <a:p>
            <a:r>
              <a:rPr lang="en-US" altLang="zh-CN" sz="1400" dirty="0"/>
              <a:t>4          server.service();</a:t>
            </a:r>
          </a:p>
          <a:p>
            <a:r>
              <a:rPr lang="en-US" altLang="zh-CN" sz="1400" dirty="0"/>
              <a:t>5      }</a:t>
            </a:r>
          </a:p>
          <a:p>
            <a:r>
              <a:rPr lang="en-US" altLang="zh-CN" sz="1400" dirty="0"/>
              <a:t>6      public Server1() throws Exception{</a:t>
            </a:r>
          </a:p>
          <a:p>
            <a:r>
              <a:rPr lang="en-US" altLang="zh-CN" sz="1400" dirty="0"/>
              <a:t>7          super(8001);</a:t>
            </a:r>
          </a:p>
          <a:p>
            <a:r>
              <a:rPr lang="en-US" altLang="zh-CN" sz="1400" dirty="0"/>
              <a:t>8      }</a:t>
            </a:r>
          </a:p>
          <a:p>
            <a:r>
              <a:rPr lang="en-US" altLang="zh-CN" sz="1400" dirty="0"/>
              <a:t>9      @Override</a:t>
            </a:r>
          </a:p>
          <a:p>
            <a:r>
              <a:rPr lang="en-US" altLang="zh-CN" sz="1400" dirty="0"/>
              <a:t>10     protected void registerOnConnected(SocketChannel channel, Selector selector) </a:t>
            </a:r>
          </a:p>
          <a:p>
            <a:r>
              <a:rPr lang="en-US" altLang="zh-CN" sz="1400" dirty="0" smtClean="0"/>
              <a:t>         throws </a:t>
            </a:r>
            <a:r>
              <a:rPr lang="en-US" altLang="zh-CN" sz="1400" dirty="0"/>
              <a:t>ClosedChannelException {</a:t>
            </a:r>
          </a:p>
          <a:p>
            <a:r>
              <a:rPr lang="en-US" altLang="zh-CN" sz="1400" dirty="0"/>
              <a:t>11         channel.register(selector, </a:t>
            </a:r>
          </a:p>
          <a:p>
            <a:r>
              <a:rPr lang="en-US" altLang="zh-CN" sz="1400" dirty="0" smtClean="0"/>
              <a:t>                               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SelectionKey.OP_READ</a:t>
            </a:r>
            <a:r>
              <a:rPr lang="en-US" altLang="zh-CN" sz="1400" b="1" dirty="0">
                <a:solidFill>
                  <a:srgbClr val="0000FF"/>
                </a:solidFill>
              </a:rPr>
              <a:t>, </a:t>
            </a:r>
          </a:p>
          <a:p>
            <a:r>
              <a:rPr lang="en-US" altLang="zh-CN" sz="1400" dirty="0" smtClean="0"/>
              <a:t>                               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new </a:t>
            </a:r>
            <a:r>
              <a:rPr lang="en-US" altLang="zh-CN" sz="1400" b="1" dirty="0">
                <a:solidFill>
                  <a:srgbClr val="0000FF"/>
                </a:solidFill>
              </a:rPr>
              <a:t>Receiver(0, String.class));</a:t>
            </a:r>
          </a:p>
          <a:p>
            <a:r>
              <a:rPr lang="en-US" altLang="zh-CN" sz="1400" dirty="0"/>
              <a:t>12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22488"/>
              </p:ext>
            </p:extLst>
          </p:nvPr>
        </p:nvGraphicFramePr>
        <p:xfrm>
          <a:off x="7192108" y="2312378"/>
          <a:ext cx="4419025" cy="333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幻灯片" r:id="rId3" imgW="4796164" imgH="3595080" progId="PowerPoint.Slide.12">
                  <p:embed/>
                </p:oleObj>
              </mc:Choice>
              <mc:Fallback>
                <p:oleObj name="幻灯片" r:id="rId3" imgW="4796164" imgH="3595080" progId="PowerPoint.Slide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108" y="2312378"/>
                        <a:ext cx="4419025" cy="3332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3255" y="86916"/>
            <a:ext cx="1069386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13     @Override</a:t>
            </a:r>
          </a:p>
          <a:p>
            <a:r>
              <a:rPr lang="en-US" altLang="zh-CN" sz="1400" dirty="0"/>
              <a:t>14     protected void </a:t>
            </a:r>
            <a:r>
              <a:rPr lang="en-US" altLang="zh-CN" sz="1400" b="1" dirty="0">
                <a:solidFill>
                  <a:srgbClr val="0000FF"/>
                </a:solidFill>
              </a:rPr>
              <a:t>session(SelectionKey key)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15         SocketChannel channel = (SocketChannel) key.channel();</a:t>
            </a:r>
          </a:p>
          <a:p>
            <a:r>
              <a:rPr lang="en-US" altLang="zh-CN" sz="1400" dirty="0"/>
              <a:t>16         if (</a:t>
            </a:r>
            <a:r>
              <a:rPr lang="en-US" altLang="zh-CN" sz="1400" b="1" dirty="0">
                <a:solidFill>
                  <a:srgbClr val="FF0000"/>
                </a:solidFill>
              </a:rPr>
              <a:t>key.isReadable()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17             Receiver receiver = (Receiver)key.attachment();</a:t>
            </a:r>
          </a:p>
          <a:p>
            <a:r>
              <a:rPr lang="en-US" altLang="zh-CN" sz="1400" dirty="0"/>
              <a:t>18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receiver.recvFully(channel)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19                 String s = (String)receiver.getObject();</a:t>
            </a:r>
          </a:p>
          <a:p>
            <a:r>
              <a:rPr lang="en-US" altLang="zh-CN" sz="1400" dirty="0"/>
              <a:t>20                 System.out.println("Receive: " + s);</a:t>
            </a:r>
          </a:p>
          <a:p>
            <a:r>
              <a:rPr lang="en-US" altLang="zh-CN" sz="1400" dirty="0"/>
              <a:t>21                 if (receiver.getStepIndex()==0) {</a:t>
            </a:r>
          </a:p>
          <a:p>
            <a:r>
              <a:rPr lang="en-US" altLang="zh-CN" sz="1400" dirty="0"/>
              <a:t>22                     channel.register(key.selector(), </a:t>
            </a:r>
            <a:r>
              <a:rPr lang="en-US" altLang="zh-CN" sz="1400" dirty="0" smtClean="0"/>
              <a:t>SelectionKey.OP_WRITE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new </a:t>
            </a:r>
            <a:r>
              <a:rPr lang="en-US" altLang="zh-CN" sz="1400" dirty="0"/>
              <a:t>Sender(receiver.getStepIndex() + 1,"I'm Fine, thank u!"));</a:t>
            </a:r>
          </a:p>
          <a:p>
            <a:r>
              <a:rPr lang="en-US" altLang="zh-CN" sz="1400" dirty="0"/>
              <a:t>23                 }</a:t>
            </a:r>
          </a:p>
          <a:p>
            <a:r>
              <a:rPr lang="en-US" altLang="zh-CN" sz="1400" dirty="0"/>
              <a:t>24                 if (receiver.getStepIndex()==3){</a:t>
            </a:r>
          </a:p>
          <a:p>
            <a:r>
              <a:rPr lang="en-US" altLang="zh-CN" sz="1400" dirty="0"/>
              <a:t>25                     this.closeChannel(key);</a:t>
            </a:r>
          </a:p>
          <a:p>
            <a:r>
              <a:rPr lang="en-US" altLang="zh-CN" sz="1400" dirty="0"/>
              <a:t>26                 }</a:t>
            </a:r>
          </a:p>
          <a:p>
            <a:r>
              <a:rPr lang="en-US" altLang="zh-CN" sz="1400" dirty="0"/>
              <a:t>27             }</a:t>
            </a:r>
          </a:p>
          <a:p>
            <a:r>
              <a:rPr lang="en-US" altLang="zh-CN" sz="1400" dirty="0"/>
              <a:t>28         }</a:t>
            </a:r>
            <a:r>
              <a:rPr lang="en-US" altLang="zh-CN" sz="1400" b="1" dirty="0">
                <a:solidFill>
                  <a:srgbClr val="FF0000"/>
                </a:solidFill>
              </a:rPr>
              <a:t>else</a:t>
            </a:r>
            <a:r>
              <a:rPr lang="en-US" altLang="zh-CN" sz="1400" dirty="0"/>
              <a:t>{  //key.isWritable()</a:t>
            </a:r>
          </a:p>
          <a:p>
            <a:r>
              <a:rPr lang="en-US" altLang="zh-CN" sz="1400" dirty="0"/>
              <a:t>29             Sender sender = (Sender)key.attachment();</a:t>
            </a:r>
          </a:p>
          <a:p>
            <a:r>
              <a:rPr lang="en-US" altLang="zh-CN" sz="1400" dirty="0"/>
              <a:t>30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sender.sendFully(channel)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31                 System.out.println("Send: " + sender.getObject());</a:t>
            </a:r>
          </a:p>
          <a:p>
            <a:r>
              <a:rPr lang="en-US" altLang="zh-CN" sz="1400" dirty="0"/>
              <a:t>32                 //</a:t>
            </a:r>
            <a:r>
              <a:rPr lang="zh-CN" altLang="en-US" sz="1400" dirty="0"/>
              <a:t>根据情况设定</a:t>
            </a:r>
            <a:r>
              <a:rPr lang="en-US" altLang="zh-CN" sz="1400" dirty="0"/>
              <a:t>Sender</a:t>
            </a:r>
            <a:r>
              <a:rPr lang="zh-CN" altLang="en-US" sz="1400" dirty="0"/>
              <a:t>的信息</a:t>
            </a:r>
          </a:p>
          <a:p>
            <a:r>
              <a:rPr lang="en-US" altLang="zh-CN" sz="1400" dirty="0"/>
              <a:t>33                 if (sender.getStepIndex()==1) {</a:t>
            </a:r>
          </a:p>
          <a:p>
            <a:r>
              <a:rPr lang="en-US" altLang="zh-CN" sz="1400" dirty="0"/>
              <a:t>34                     //</a:t>
            </a:r>
            <a:r>
              <a:rPr lang="zh-CN" altLang="en-US" sz="1400" dirty="0"/>
              <a:t>关注的事件类型不变，故不用重复注册，只需设置</a:t>
            </a:r>
            <a:r>
              <a:rPr lang="en-US" altLang="zh-CN" sz="1400" dirty="0"/>
              <a:t>attachment</a:t>
            </a:r>
          </a:p>
          <a:p>
            <a:r>
              <a:rPr lang="en-US" altLang="zh-CN" sz="1400" dirty="0"/>
              <a:t>35                     key.attach(new Sender(sender.getStepIndex()+1, "And u?"));</a:t>
            </a:r>
          </a:p>
          <a:p>
            <a:r>
              <a:rPr lang="en-US" altLang="zh-CN" sz="1400" dirty="0"/>
              <a:t>36                 }</a:t>
            </a:r>
          </a:p>
          <a:p>
            <a:r>
              <a:rPr lang="en-US" altLang="zh-CN" sz="1400" dirty="0"/>
              <a:t>37                 if (sender.getStepIndex()==2) {</a:t>
            </a:r>
          </a:p>
          <a:p>
            <a:r>
              <a:rPr lang="en-US" altLang="zh-CN" sz="1400" dirty="0"/>
              <a:t>38                     channel.register(key.selector(), </a:t>
            </a:r>
            <a:r>
              <a:rPr lang="en-US" altLang="zh-CN" sz="1400" dirty="0" smtClean="0"/>
              <a:t>SelectionKey.OP_READ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new </a:t>
            </a:r>
            <a:r>
              <a:rPr lang="en-US" altLang="zh-CN" sz="1400" dirty="0"/>
              <a:t>Receiver(sender.getStepIndex()+1, String.class));</a:t>
            </a:r>
          </a:p>
          <a:p>
            <a:r>
              <a:rPr lang="en-US" altLang="zh-CN" sz="1400" dirty="0"/>
              <a:t>39                 }</a:t>
            </a:r>
          </a:p>
          <a:p>
            <a:r>
              <a:rPr lang="en-US" altLang="zh-CN" sz="1400" dirty="0"/>
              <a:t>40             }</a:t>
            </a:r>
          </a:p>
          <a:p>
            <a:r>
              <a:rPr lang="en-US" altLang="zh-CN" sz="1400" dirty="0"/>
              <a:t>41         }</a:t>
            </a:r>
          </a:p>
          <a:p>
            <a:r>
              <a:rPr lang="en-US" altLang="zh-CN" sz="1400" dirty="0"/>
              <a:t>42     }</a:t>
            </a:r>
          </a:p>
          <a:p>
            <a:r>
              <a:rPr lang="en-US" altLang="zh-CN" sz="1400" dirty="0"/>
              <a:t>43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826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/>
              <a:t>模型	</a:t>
            </a:r>
            <a:endParaRPr lang="en-US" altLang="zh-CN" dirty="0"/>
          </a:p>
          <a:p>
            <a:r>
              <a:rPr lang="en-US" altLang="zh-CN" dirty="0" smtClean="0"/>
              <a:t>NIO</a:t>
            </a:r>
            <a:r>
              <a:rPr lang="zh-CN" altLang="en-US" dirty="0"/>
              <a:t>服务端框架代码	</a:t>
            </a:r>
            <a:endParaRPr lang="en-US" altLang="zh-CN" dirty="0"/>
          </a:p>
          <a:p>
            <a:r>
              <a:rPr lang="en-US" altLang="zh-CN" dirty="0" smtClean="0"/>
              <a:t>NIO</a:t>
            </a:r>
            <a:r>
              <a:rPr lang="zh-CN" altLang="en-US" dirty="0"/>
              <a:t>客户端框架代码	</a:t>
            </a:r>
            <a:endParaRPr lang="en-US" altLang="zh-CN" dirty="0"/>
          </a:p>
          <a:p>
            <a:r>
              <a:rPr lang="en-US" altLang="zh-CN" dirty="0" smtClean="0"/>
              <a:t>ByteBuffer</a:t>
            </a:r>
            <a:r>
              <a:rPr lang="zh-CN" altLang="en-US" dirty="0"/>
              <a:t>及其在</a:t>
            </a:r>
            <a:r>
              <a:rPr lang="en-US" altLang="zh-CN" dirty="0"/>
              <a:t>NIO</a:t>
            </a:r>
            <a:r>
              <a:rPr lang="zh-CN" altLang="en-US" dirty="0"/>
              <a:t>中使用的问题	</a:t>
            </a:r>
            <a:endParaRPr lang="en-US" altLang="zh-CN" dirty="0"/>
          </a:p>
          <a:p>
            <a:r>
              <a:rPr lang="en-US" altLang="zh-CN" dirty="0" smtClean="0"/>
              <a:t>NIO</a:t>
            </a:r>
            <a:r>
              <a:rPr lang="zh-CN" altLang="en-US" dirty="0"/>
              <a:t>的分帧处理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例一：传输字符串的会话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例二：传输对象的会话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例三：传输文件的会话	</a:t>
            </a:r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zh-CN" altLang="en-US" dirty="0"/>
              <a:t>计多线程服务器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2322" y="342901"/>
            <a:ext cx="94605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public class Client1 extends Client{</a:t>
            </a:r>
          </a:p>
          <a:p>
            <a:r>
              <a:rPr lang="en-US" altLang="zh-CN" sz="1600" dirty="0"/>
              <a:t>2      public static void main(String[ ] args) throws Exception{</a:t>
            </a:r>
          </a:p>
          <a:p>
            <a:r>
              <a:rPr lang="en-US" altLang="zh-CN" sz="1600" dirty="0"/>
              <a:t>3          ExecutorService fixPool = Executors.newCachedThreadPool();</a:t>
            </a:r>
          </a:p>
          <a:p>
            <a:r>
              <a:rPr lang="en-US" altLang="zh-CN" sz="1600" dirty="0"/>
              <a:t>4          int concurrentCount = 3;</a:t>
            </a:r>
          </a:p>
          <a:p>
            <a:r>
              <a:rPr lang="en-US" altLang="zh-CN" sz="1600" dirty="0"/>
              <a:t>5          for (int i=0;i&lt;concurrentCount;i++) {</a:t>
            </a:r>
          </a:p>
          <a:p>
            <a:r>
              <a:rPr lang="en-US" altLang="zh-CN" sz="1600" dirty="0"/>
              <a:t>6              fixPool.execute(</a:t>
            </a:r>
          </a:p>
          <a:p>
            <a:r>
              <a:rPr lang="en-US" altLang="zh-CN" sz="1600" dirty="0"/>
              <a:t>7                      ()-&gt;{</a:t>
            </a:r>
          </a:p>
          <a:p>
            <a:r>
              <a:rPr lang="en-US" altLang="zh-CN" sz="1600" dirty="0"/>
              <a:t>8                          try {</a:t>
            </a:r>
          </a:p>
          <a:p>
            <a:r>
              <a:rPr lang="en-US" altLang="zh-CN" sz="1600" dirty="0"/>
              <a:t>9                              Client1 client = new Client1();</a:t>
            </a:r>
          </a:p>
          <a:p>
            <a:r>
              <a:rPr lang="en-US" altLang="zh-CN" sz="1600" dirty="0"/>
              <a:t>10                             client.communicate();</a:t>
            </a:r>
          </a:p>
          <a:p>
            <a:r>
              <a:rPr lang="en-US" altLang="zh-CN" sz="1600" dirty="0"/>
              <a:t>11                         }catch (Exception ex){</a:t>
            </a:r>
          </a:p>
          <a:p>
            <a:r>
              <a:rPr lang="en-US" altLang="zh-CN" sz="1600" dirty="0"/>
              <a:t>12                             ex.printStackTrace();</a:t>
            </a:r>
          </a:p>
          <a:p>
            <a:r>
              <a:rPr lang="en-US" altLang="zh-CN" sz="1600" dirty="0"/>
              <a:t>13                         }</a:t>
            </a:r>
          </a:p>
          <a:p>
            <a:r>
              <a:rPr lang="en-US" altLang="zh-CN" sz="1600" dirty="0"/>
              <a:t>14                     }</a:t>
            </a:r>
          </a:p>
          <a:p>
            <a:r>
              <a:rPr lang="en-US" altLang="zh-CN" sz="1600" dirty="0"/>
              <a:t>15             );</a:t>
            </a:r>
          </a:p>
          <a:p>
            <a:r>
              <a:rPr lang="en-US" altLang="zh-CN" sz="1600" dirty="0"/>
              <a:t>16         }</a:t>
            </a:r>
          </a:p>
          <a:p>
            <a:r>
              <a:rPr lang="en-US" altLang="zh-CN" sz="1600" dirty="0"/>
              <a:t>17         fixPool.shutdown();</a:t>
            </a:r>
          </a:p>
          <a:p>
            <a:r>
              <a:rPr lang="en-US" altLang="zh-CN" sz="1600" dirty="0"/>
              <a:t>18     }</a:t>
            </a:r>
          </a:p>
          <a:p>
            <a:r>
              <a:rPr lang="en-US" altLang="zh-CN" sz="1600" dirty="0"/>
              <a:t>19     public Client1() throws Exception{</a:t>
            </a:r>
          </a:p>
          <a:p>
            <a:r>
              <a:rPr lang="en-US" altLang="zh-CN" sz="1600" dirty="0"/>
              <a:t>20         super("127.0.0.1",8001);</a:t>
            </a:r>
          </a:p>
          <a:p>
            <a:pPr marL="342900" indent="-342900">
              <a:buAutoNum type="arabicPlain" startAt="21"/>
            </a:pPr>
            <a:r>
              <a:rPr lang="en-US" altLang="zh-CN" sz="1600" dirty="0" smtClean="0"/>
              <a:t>}</a:t>
            </a:r>
          </a:p>
          <a:p>
            <a:r>
              <a:rPr lang="en-US" altLang="zh-CN" sz="1600" dirty="0"/>
              <a:t>22     @Override</a:t>
            </a:r>
          </a:p>
          <a:p>
            <a:r>
              <a:rPr lang="en-US" altLang="zh-CN" sz="1600" dirty="0"/>
              <a:t>23     protected void registerOnConnected(SocketChannel channel, Selector selector) </a:t>
            </a:r>
            <a:r>
              <a:rPr lang="en-US" altLang="zh-CN" sz="1600" dirty="0" smtClean="0"/>
              <a:t>throws </a:t>
            </a:r>
            <a:r>
              <a:rPr lang="en-US" altLang="zh-CN" sz="1600" dirty="0"/>
              <a:t>Exception {</a:t>
            </a:r>
          </a:p>
          <a:p>
            <a:r>
              <a:rPr lang="en-US" altLang="zh-CN" sz="1600" dirty="0"/>
              <a:t>24         channel.register(selector, SelectionKey.OP_WRITE, new Sender(0, "How are you?"));</a:t>
            </a:r>
          </a:p>
          <a:p>
            <a:r>
              <a:rPr lang="en-US" altLang="zh-CN" sz="1600" dirty="0"/>
              <a:t>25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091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4061" y="149469"/>
            <a:ext cx="107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     </a:t>
            </a:r>
            <a:r>
              <a:rPr lang="en-US" altLang="zh-CN" sz="1400" dirty="0"/>
              <a:t>@Override</a:t>
            </a:r>
          </a:p>
          <a:p>
            <a:r>
              <a:rPr lang="en-US" altLang="zh-CN" sz="1400" dirty="0"/>
              <a:t>27     protected void </a:t>
            </a:r>
            <a:r>
              <a:rPr lang="en-US" altLang="zh-CN" sz="1400" b="1" dirty="0">
                <a:solidFill>
                  <a:srgbClr val="0000FF"/>
                </a:solidFill>
              </a:rPr>
              <a:t>session(SelectionKey key) </a:t>
            </a:r>
            <a:r>
              <a:rPr lang="en-US" altLang="zh-CN" sz="1400" dirty="0"/>
              <a:t>throws Exception {</a:t>
            </a:r>
          </a:p>
          <a:p>
            <a:r>
              <a:rPr lang="en-US" altLang="zh-CN" sz="1400" dirty="0"/>
              <a:t>28         SocketChannel channel = (SocketChannel)key.channel();</a:t>
            </a:r>
          </a:p>
          <a:p>
            <a:r>
              <a:rPr lang="en-US" altLang="zh-CN" sz="1400" dirty="0"/>
              <a:t>29         if (</a:t>
            </a:r>
            <a:r>
              <a:rPr lang="en-US" altLang="zh-CN" sz="1400" b="1" dirty="0">
                <a:solidFill>
                  <a:srgbClr val="FF0000"/>
                </a:solidFill>
              </a:rPr>
              <a:t>key.isReadable()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30             Receiver receiver = (Receiver)key.attachment();</a:t>
            </a:r>
          </a:p>
          <a:p>
            <a:r>
              <a:rPr lang="en-US" altLang="zh-CN" sz="1400" dirty="0"/>
              <a:t>31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receiver.recvFully(channel)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32                 String s = (String)receiver.getObject();</a:t>
            </a:r>
          </a:p>
          <a:p>
            <a:r>
              <a:rPr lang="en-US" altLang="zh-CN" sz="1400" dirty="0"/>
              <a:t>33                 System.out.println("Receive: " + s);</a:t>
            </a:r>
          </a:p>
          <a:p>
            <a:r>
              <a:rPr lang="en-US" altLang="zh-CN" sz="1400" dirty="0"/>
              <a:t>34                 if (receiver.getStepIndex()==1){</a:t>
            </a:r>
          </a:p>
          <a:p>
            <a:r>
              <a:rPr lang="en-US" altLang="zh-CN" sz="1400" dirty="0"/>
              <a:t>35                     //</a:t>
            </a:r>
            <a:r>
              <a:rPr lang="zh-CN" altLang="en-US" sz="1400" dirty="0"/>
              <a:t>关注的事件类型不变，故不用重复注册，只需设置</a:t>
            </a:r>
            <a:r>
              <a:rPr lang="en-US" altLang="zh-CN" sz="1400" dirty="0"/>
              <a:t>attachment</a:t>
            </a:r>
          </a:p>
          <a:p>
            <a:r>
              <a:rPr lang="en-US" altLang="zh-CN" sz="1400" dirty="0"/>
              <a:t>36                     </a:t>
            </a:r>
            <a:r>
              <a:rPr lang="en-US" altLang="zh-CN" sz="1400" dirty="0" smtClean="0"/>
              <a:t>key.attach(new </a:t>
            </a:r>
            <a:r>
              <a:rPr lang="en-US" altLang="zh-CN" sz="1400" dirty="0"/>
              <a:t>Receiver(receiver.getStepIndex() + 1,String.class));</a:t>
            </a:r>
          </a:p>
          <a:p>
            <a:r>
              <a:rPr lang="en-US" altLang="zh-CN" sz="1400" dirty="0"/>
              <a:t>37                 }</a:t>
            </a:r>
          </a:p>
          <a:p>
            <a:r>
              <a:rPr lang="en-US" altLang="zh-CN" sz="1400" dirty="0"/>
              <a:t>38                 if (receiver.getStepIndex()==2) {</a:t>
            </a:r>
          </a:p>
          <a:p>
            <a:r>
              <a:rPr lang="en-US" altLang="zh-CN" sz="1400" dirty="0"/>
              <a:t>39                     channel.register(key.selector(), </a:t>
            </a:r>
            <a:r>
              <a:rPr lang="en-US" altLang="zh-CN" sz="1400" dirty="0" smtClean="0"/>
              <a:t>SelectionKey.OP_WRITE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new </a:t>
            </a:r>
            <a:r>
              <a:rPr lang="en-US" altLang="zh-CN" sz="1400" dirty="0"/>
              <a:t>Sender(receiver.getStepIndex() + 1, "I'm fine, too."));</a:t>
            </a:r>
          </a:p>
          <a:p>
            <a:r>
              <a:rPr lang="en-US" altLang="zh-CN" sz="1400" dirty="0"/>
              <a:t>40                 }</a:t>
            </a:r>
          </a:p>
          <a:p>
            <a:r>
              <a:rPr lang="en-US" altLang="zh-CN" sz="1400" dirty="0"/>
              <a:t>41             }</a:t>
            </a:r>
          </a:p>
          <a:p>
            <a:r>
              <a:rPr lang="en-US" altLang="zh-CN" sz="1400" dirty="0"/>
              <a:t>42         }</a:t>
            </a:r>
            <a:r>
              <a:rPr lang="en-US" altLang="zh-CN" sz="1400" b="1" dirty="0">
                <a:solidFill>
                  <a:srgbClr val="FF0000"/>
                </a:solidFill>
              </a:rPr>
              <a:t>else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43             Sender sender = (Sender)key.attachment();</a:t>
            </a:r>
          </a:p>
          <a:p>
            <a:r>
              <a:rPr lang="en-US" altLang="zh-CN" sz="1400" dirty="0"/>
              <a:t>44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sender.sendFully(channel)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45                 System.out.println("Send: " + sender.getObject());</a:t>
            </a:r>
          </a:p>
          <a:p>
            <a:r>
              <a:rPr lang="en-US" altLang="zh-CN" sz="1400" dirty="0"/>
              <a:t>46                 if (sender.getStepIndex()==0) {</a:t>
            </a:r>
          </a:p>
          <a:p>
            <a:r>
              <a:rPr lang="en-US" altLang="zh-CN" sz="1400" dirty="0"/>
              <a:t>47                     channel.register(key.selector(), </a:t>
            </a:r>
            <a:r>
              <a:rPr lang="en-US" altLang="zh-CN" sz="1400" dirty="0" smtClean="0"/>
              <a:t>SelectionKey.OP_READ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new </a:t>
            </a:r>
            <a:r>
              <a:rPr lang="en-US" altLang="zh-CN" sz="1400" dirty="0"/>
              <a:t>Receiver(sender.getStepIndex() + 1, String.class));</a:t>
            </a:r>
          </a:p>
          <a:p>
            <a:r>
              <a:rPr lang="en-US" altLang="zh-CN" sz="1400" dirty="0"/>
              <a:t>48                 }</a:t>
            </a:r>
          </a:p>
          <a:p>
            <a:r>
              <a:rPr lang="en-US" altLang="zh-CN" sz="1400" dirty="0"/>
              <a:t>49                 if (sender.getStepIndex()==3) {</a:t>
            </a:r>
          </a:p>
          <a:p>
            <a:r>
              <a:rPr lang="en-US" altLang="zh-CN" sz="1400" dirty="0"/>
              <a:t>50                     this.closeChannel(key);</a:t>
            </a:r>
          </a:p>
          <a:p>
            <a:r>
              <a:rPr lang="en-US" altLang="zh-CN" sz="1400" dirty="0"/>
              <a:t>51                 }</a:t>
            </a:r>
          </a:p>
          <a:p>
            <a:r>
              <a:rPr lang="en-US" altLang="zh-CN" sz="1400" dirty="0"/>
              <a:t>52             }</a:t>
            </a:r>
          </a:p>
          <a:p>
            <a:r>
              <a:rPr lang="en-US" altLang="zh-CN" sz="1400" dirty="0"/>
              <a:t>53         }</a:t>
            </a:r>
          </a:p>
          <a:p>
            <a:r>
              <a:rPr lang="en-US" altLang="zh-CN" sz="1400" dirty="0"/>
              <a:t>54     }</a:t>
            </a:r>
          </a:p>
          <a:p>
            <a:r>
              <a:rPr lang="en-US" altLang="zh-CN" sz="1400" dirty="0"/>
              <a:t>55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776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案例二：传输对象的会话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1408" y="167054"/>
            <a:ext cx="543931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 @Data</a:t>
            </a:r>
          </a:p>
          <a:p>
            <a:r>
              <a:rPr lang="en-US" altLang="zh-CN" sz="2000" dirty="0"/>
              <a:t>2  @AllArgsConstructor</a:t>
            </a:r>
          </a:p>
          <a:p>
            <a:r>
              <a:rPr lang="en-US" altLang="zh-CN" sz="2000" dirty="0"/>
              <a:t>3  @NoArgsConstructor</a:t>
            </a:r>
          </a:p>
          <a:p>
            <a:r>
              <a:rPr lang="en-US" altLang="zh-CN" sz="2000" dirty="0"/>
              <a:t>4  public class Student implements Serializable {</a:t>
            </a:r>
          </a:p>
          <a:p>
            <a:r>
              <a:rPr lang="en-US" altLang="zh-CN" sz="2000" dirty="0"/>
              <a:t>5      Integer id;</a:t>
            </a:r>
          </a:p>
          <a:p>
            <a:r>
              <a:rPr lang="en-US" altLang="zh-CN" sz="2000" dirty="0"/>
              <a:t>6      String name;</a:t>
            </a:r>
          </a:p>
          <a:p>
            <a:r>
              <a:rPr lang="en-US" altLang="zh-CN" sz="2000" dirty="0"/>
              <a:t>7      Sex gender;</a:t>
            </a:r>
          </a:p>
          <a:p>
            <a:r>
              <a:rPr lang="en-US" altLang="zh-CN" sz="2000" dirty="0"/>
              <a:t>8      LocalDate birthday;</a:t>
            </a:r>
          </a:p>
          <a:p>
            <a:r>
              <a:rPr lang="en-US" altLang="zh-CN" sz="2000" dirty="0"/>
              <a:t>9      double gpa;</a:t>
            </a:r>
          </a:p>
          <a:p>
            <a:r>
              <a:rPr lang="en-US" altLang="zh-CN" sz="2000" dirty="0"/>
              <a:t>10     List&lt;Book&gt; reads;</a:t>
            </a:r>
          </a:p>
          <a:p>
            <a:r>
              <a:rPr lang="en-US" altLang="zh-CN" sz="2000" dirty="0"/>
              <a:t>11 }</a:t>
            </a:r>
          </a:p>
          <a:p>
            <a:r>
              <a:rPr lang="en-US" altLang="zh-CN" sz="2000" dirty="0"/>
              <a:t>12 </a:t>
            </a:r>
          </a:p>
          <a:p>
            <a:r>
              <a:rPr lang="en-US" altLang="zh-CN" sz="2000" dirty="0"/>
              <a:t>13 @Data</a:t>
            </a:r>
          </a:p>
          <a:p>
            <a:r>
              <a:rPr lang="en-US" altLang="zh-CN" sz="2000" dirty="0"/>
              <a:t>14 @AllArgsConstructor</a:t>
            </a:r>
          </a:p>
          <a:p>
            <a:r>
              <a:rPr lang="en-US" altLang="zh-CN" sz="2000" dirty="0"/>
              <a:t>15 public class Book implements Serializable {</a:t>
            </a:r>
          </a:p>
          <a:p>
            <a:r>
              <a:rPr lang="en-US" altLang="zh-CN" sz="2000" dirty="0"/>
              <a:t>16     String name;</a:t>
            </a:r>
          </a:p>
          <a:p>
            <a:r>
              <a:rPr lang="en-US" altLang="zh-CN" sz="2000" dirty="0"/>
              <a:t>17     String author;</a:t>
            </a:r>
          </a:p>
          <a:p>
            <a:r>
              <a:rPr lang="en-US" altLang="zh-CN" sz="2000" dirty="0"/>
              <a:t>18     Double price;</a:t>
            </a:r>
          </a:p>
          <a:p>
            <a:r>
              <a:rPr lang="en-US" altLang="zh-CN" sz="2000" dirty="0"/>
              <a:t>19     int year;</a:t>
            </a:r>
          </a:p>
          <a:p>
            <a:r>
              <a:rPr lang="en-US" altLang="zh-CN" sz="2000" dirty="0"/>
              <a:t>20     Booktype type;</a:t>
            </a:r>
          </a:p>
          <a:p>
            <a:r>
              <a:rPr lang="en-US" altLang="zh-CN" sz="2000" dirty="0"/>
              <a:t>21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493" y="2382716"/>
            <a:ext cx="10779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Server2 extends Server{</a:t>
            </a:r>
          </a:p>
          <a:p>
            <a:r>
              <a:rPr lang="en-US" altLang="zh-CN" dirty="0"/>
              <a:t>2      public static void main(String[ ] args) throws Exception{</a:t>
            </a:r>
          </a:p>
          <a:p>
            <a:r>
              <a:rPr lang="en-US" altLang="zh-CN" dirty="0"/>
              <a:t>3          Server2 server = new Server2();</a:t>
            </a:r>
          </a:p>
          <a:p>
            <a:r>
              <a:rPr lang="en-US" altLang="zh-CN" dirty="0"/>
              <a:t>4          server.service();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public Server2() throws Exception{</a:t>
            </a:r>
          </a:p>
          <a:p>
            <a:r>
              <a:rPr lang="en-US" altLang="zh-CN" dirty="0"/>
              <a:t>7          super(8001);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@Override</a:t>
            </a:r>
          </a:p>
          <a:p>
            <a:r>
              <a:rPr lang="en-US" altLang="zh-CN" dirty="0"/>
              <a:t>10     protected void registerOnConnected(SocketChannel channel, Selector selector) </a:t>
            </a:r>
            <a:r>
              <a:rPr lang="en-US" altLang="zh-CN" dirty="0" smtClean="0"/>
              <a:t>throws </a:t>
            </a:r>
            <a:r>
              <a:rPr lang="en-US" altLang="zh-CN" dirty="0"/>
              <a:t>Exception {</a:t>
            </a:r>
          </a:p>
          <a:p>
            <a:r>
              <a:rPr lang="en-US" altLang="zh-CN" dirty="0"/>
              <a:t>11         channel.register(selector, </a:t>
            </a:r>
            <a:r>
              <a:rPr lang="en-US" altLang="zh-CN" dirty="0" smtClean="0"/>
              <a:t>SelectionKey.OP_READ</a:t>
            </a:r>
            <a:r>
              <a:rPr lang="en-US" altLang="zh-CN" dirty="0"/>
              <a:t>, </a:t>
            </a:r>
            <a:r>
              <a:rPr lang="en-US" altLang="zh-CN" dirty="0" smtClean="0"/>
              <a:t>new </a:t>
            </a:r>
            <a:r>
              <a:rPr lang="en-US" altLang="zh-CN" dirty="0"/>
              <a:t>Receiver(0, Student.class));</a:t>
            </a:r>
          </a:p>
          <a:p>
            <a:r>
              <a:rPr lang="en-US" altLang="zh-CN" dirty="0"/>
              <a:t>12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9931" y="211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91200"/>
              </p:ext>
            </p:extLst>
          </p:nvPr>
        </p:nvGraphicFramePr>
        <p:xfrm>
          <a:off x="6683638" y="211015"/>
          <a:ext cx="5374768" cy="405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638" y="211015"/>
                        <a:ext cx="5374768" cy="4053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5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7538" y="0"/>
            <a:ext cx="1034854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13     @Override</a:t>
            </a:r>
          </a:p>
          <a:p>
            <a:r>
              <a:rPr lang="en-US" altLang="zh-CN" sz="1200" dirty="0"/>
              <a:t>14     protected void session(SelectionKey key) throws Exception {</a:t>
            </a:r>
          </a:p>
          <a:p>
            <a:r>
              <a:rPr lang="en-US" altLang="zh-CN" sz="1200" dirty="0"/>
              <a:t>15         // </a:t>
            </a:r>
            <a:r>
              <a:rPr lang="zh-CN" altLang="en-US" sz="1200" dirty="0"/>
              <a:t>服务端会话操作：读、写、写、读</a:t>
            </a:r>
            <a:r>
              <a:rPr lang="en-US" altLang="zh-CN" sz="1200" dirty="0"/>
              <a:t>(</a:t>
            </a:r>
            <a:r>
              <a:rPr lang="zh-CN" altLang="en-US" sz="1200" dirty="0"/>
              <a:t>列表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16         SocketChannel channel = (SocketChannel) key.channel();</a:t>
            </a:r>
          </a:p>
          <a:p>
            <a:r>
              <a:rPr lang="en-US" altLang="zh-CN" sz="1200" dirty="0"/>
              <a:t>17         if (</a:t>
            </a:r>
            <a:r>
              <a:rPr lang="en-US" altLang="zh-CN" sz="1200" b="1" dirty="0">
                <a:solidFill>
                  <a:srgbClr val="FF0000"/>
                </a:solidFill>
              </a:rPr>
              <a:t>key.isReadable()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18             Receiver receiver = (Receiver)key.attachment();</a:t>
            </a:r>
          </a:p>
          <a:p>
            <a:r>
              <a:rPr lang="en-US" altLang="zh-CN" sz="1200" dirty="0"/>
              <a:t>19             if (</a:t>
            </a:r>
            <a:r>
              <a:rPr lang="en-US" altLang="zh-CN" sz="1200" b="1" dirty="0">
                <a:solidFill>
                  <a:srgbClr val="0000FF"/>
                </a:solidFill>
              </a:rPr>
              <a:t>receiver.recvFully(channel)</a:t>
            </a:r>
            <a:r>
              <a:rPr lang="en-US" altLang="zh-CN" sz="1200" dirty="0"/>
              <a:t>){</a:t>
            </a:r>
          </a:p>
          <a:p>
            <a:r>
              <a:rPr lang="en-US" altLang="zh-CN" sz="1200" dirty="0"/>
              <a:t>20                 Object obj = receiver.getObject();</a:t>
            </a:r>
          </a:p>
          <a:p>
            <a:r>
              <a:rPr lang="en-US" altLang="zh-CN" sz="1200" dirty="0"/>
              <a:t>21                 if (obj.getClass().equals(Student.class)) {</a:t>
            </a:r>
          </a:p>
          <a:p>
            <a:r>
              <a:rPr lang="en-US" altLang="zh-CN" sz="1200" dirty="0"/>
              <a:t>22                     System.out.println("</a:t>
            </a:r>
            <a:r>
              <a:rPr lang="zh-CN" altLang="en-US" sz="1200" dirty="0"/>
              <a:t>接收单个学生</a:t>
            </a:r>
            <a:r>
              <a:rPr lang="en-US" altLang="zh-CN" sz="1200" dirty="0"/>
              <a:t>: " + obj);</a:t>
            </a:r>
          </a:p>
          <a:p>
            <a:r>
              <a:rPr lang="en-US" altLang="zh-CN" sz="1200" dirty="0"/>
              <a:t>23                 }</a:t>
            </a:r>
          </a:p>
          <a:p>
            <a:r>
              <a:rPr lang="en-US" altLang="zh-CN" sz="1200" dirty="0"/>
              <a:t>24                 if (obj instanceof List){</a:t>
            </a:r>
          </a:p>
          <a:p>
            <a:r>
              <a:rPr lang="en-US" altLang="zh-CN" sz="1200" dirty="0"/>
              <a:t>25                     System.out.println("</a:t>
            </a:r>
            <a:r>
              <a:rPr lang="zh-CN" altLang="en-US" sz="1200" dirty="0"/>
              <a:t>接收学生列表：</a:t>
            </a:r>
            <a:r>
              <a:rPr lang="en-US" altLang="zh-CN" sz="1200" dirty="0"/>
              <a:t>" + obj);</a:t>
            </a:r>
          </a:p>
          <a:p>
            <a:r>
              <a:rPr lang="en-US" altLang="zh-CN" sz="1200" dirty="0"/>
              <a:t>26                 }</a:t>
            </a:r>
          </a:p>
          <a:p>
            <a:r>
              <a:rPr lang="en-US" altLang="zh-CN" sz="1200" dirty="0"/>
              <a:t>27                 if (receiver.getStepIndex()==0) {</a:t>
            </a:r>
          </a:p>
          <a:p>
            <a:r>
              <a:rPr lang="en-US" altLang="zh-CN" sz="1200" dirty="0"/>
              <a:t>28                     channel.register(key.selector(), </a:t>
            </a:r>
            <a:r>
              <a:rPr lang="en-US" altLang="zh-CN" sz="1200" dirty="0" smtClean="0"/>
              <a:t>SelectionKey.OP_WRITE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new </a:t>
            </a:r>
            <a:r>
              <a:rPr lang="en-US" altLang="zh-CN" sz="1200" dirty="0"/>
              <a:t>Sender(receiver.getStepIndex()+1, </a:t>
            </a:r>
            <a:r>
              <a:rPr lang="en-US" altLang="zh-CN" sz="1200" dirty="0" smtClean="0"/>
              <a:t>StuRepository.getStudent</a:t>
            </a:r>
            <a:r>
              <a:rPr lang="en-US" altLang="zh-CN" sz="1200" dirty="0"/>
              <a:t>()));</a:t>
            </a:r>
          </a:p>
          <a:p>
            <a:r>
              <a:rPr lang="en-US" altLang="zh-CN" sz="1200" dirty="0"/>
              <a:t>29                 }</a:t>
            </a:r>
          </a:p>
          <a:p>
            <a:r>
              <a:rPr lang="en-US" altLang="zh-CN" sz="1200" dirty="0"/>
              <a:t>30                 if (receiver.getStepIndex()==3){</a:t>
            </a:r>
          </a:p>
          <a:p>
            <a:r>
              <a:rPr lang="en-US" altLang="zh-CN" sz="1200" dirty="0"/>
              <a:t>31                     this.closeChannel(key);</a:t>
            </a:r>
          </a:p>
          <a:p>
            <a:r>
              <a:rPr lang="en-US" altLang="zh-CN" sz="1200" dirty="0"/>
              <a:t>32                 }</a:t>
            </a:r>
          </a:p>
          <a:p>
            <a:r>
              <a:rPr lang="en-US" altLang="zh-CN" sz="1200" dirty="0"/>
              <a:t>33             }</a:t>
            </a:r>
          </a:p>
          <a:p>
            <a:r>
              <a:rPr lang="en-US" altLang="zh-CN" sz="1200" dirty="0"/>
              <a:t>34         }</a:t>
            </a:r>
            <a:r>
              <a:rPr lang="en-US" altLang="zh-CN" sz="1200" b="1" dirty="0">
                <a:solidFill>
                  <a:srgbClr val="FF0000"/>
                </a:solidFill>
              </a:rPr>
              <a:t>else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35             Sender sender = (Sender)key.attachment();</a:t>
            </a:r>
          </a:p>
          <a:p>
            <a:r>
              <a:rPr lang="en-US" altLang="zh-CN" sz="1200" dirty="0"/>
              <a:t>36             if (</a:t>
            </a:r>
            <a:r>
              <a:rPr lang="en-US" altLang="zh-CN" sz="1200" b="1" dirty="0">
                <a:solidFill>
                  <a:srgbClr val="0000FF"/>
                </a:solidFill>
              </a:rPr>
              <a:t>sender.sendFully(channel)</a:t>
            </a:r>
            <a:r>
              <a:rPr lang="en-US" altLang="zh-CN" sz="1200" dirty="0"/>
              <a:t>){</a:t>
            </a:r>
          </a:p>
          <a:p>
            <a:r>
              <a:rPr lang="en-US" altLang="zh-CN" sz="1200" dirty="0"/>
              <a:t>37                 System.out.println("</a:t>
            </a:r>
            <a:r>
              <a:rPr lang="zh-CN" altLang="en-US" sz="1200" dirty="0"/>
              <a:t>发送单个学生</a:t>
            </a:r>
            <a:r>
              <a:rPr lang="en-US" altLang="zh-CN" sz="1200" dirty="0"/>
              <a:t>: " + sender.getObject());</a:t>
            </a:r>
          </a:p>
          <a:p>
            <a:r>
              <a:rPr lang="en-US" altLang="zh-CN" sz="1200" dirty="0"/>
              <a:t>38                 //</a:t>
            </a:r>
            <a:r>
              <a:rPr lang="zh-CN" altLang="en-US" sz="1200" dirty="0"/>
              <a:t>根据情况设定</a:t>
            </a:r>
            <a:r>
              <a:rPr lang="en-US" altLang="zh-CN" sz="1200" dirty="0"/>
              <a:t>Sender</a:t>
            </a:r>
            <a:r>
              <a:rPr lang="zh-CN" altLang="en-US" sz="1200" dirty="0"/>
              <a:t>的信息</a:t>
            </a:r>
          </a:p>
          <a:p>
            <a:r>
              <a:rPr lang="en-US" altLang="zh-CN" sz="1200" dirty="0"/>
              <a:t>39                 if (sender.getStepIndex()==1) {</a:t>
            </a:r>
          </a:p>
          <a:p>
            <a:r>
              <a:rPr lang="en-US" altLang="zh-CN" sz="1200" dirty="0"/>
              <a:t>40                     //</a:t>
            </a:r>
            <a:r>
              <a:rPr lang="zh-CN" altLang="en-US" sz="1200" dirty="0"/>
              <a:t>因为允许的操作相同，只需修改</a:t>
            </a:r>
            <a:r>
              <a:rPr lang="en-US" altLang="zh-CN" sz="1200" dirty="0"/>
              <a:t>attachment</a:t>
            </a:r>
            <a:r>
              <a:rPr lang="zh-CN" altLang="en-US" sz="1200" dirty="0"/>
              <a:t>对象</a:t>
            </a:r>
          </a:p>
          <a:p>
            <a:r>
              <a:rPr lang="en-US" altLang="zh-CN" sz="1200" dirty="0"/>
              <a:t>41                     key.attach(new Sender(sender.getStepIndex()+1, </a:t>
            </a:r>
            <a:r>
              <a:rPr lang="en-US" altLang="zh-CN" sz="1200" dirty="0" smtClean="0"/>
              <a:t>StuRepository.getStudent</a:t>
            </a:r>
            <a:r>
              <a:rPr lang="en-US" altLang="zh-CN" sz="1200" dirty="0"/>
              <a:t>()));</a:t>
            </a:r>
          </a:p>
          <a:p>
            <a:r>
              <a:rPr lang="en-US" altLang="zh-CN" sz="1200" dirty="0"/>
              <a:t>42                 }</a:t>
            </a:r>
          </a:p>
          <a:p>
            <a:r>
              <a:rPr lang="en-US" altLang="zh-CN" sz="1200" dirty="0"/>
              <a:t>43                 if (sender.getStepIndex()==2) {</a:t>
            </a:r>
          </a:p>
          <a:p>
            <a:r>
              <a:rPr lang="en-US" altLang="zh-CN" sz="1200" dirty="0"/>
              <a:t>44                     channel.register(key.selector(), </a:t>
            </a:r>
            <a:r>
              <a:rPr lang="en-US" altLang="zh-CN" sz="1200" dirty="0" smtClean="0"/>
              <a:t>SelectionKey.OP_READ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new </a:t>
            </a:r>
            <a:r>
              <a:rPr lang="en-US" altLang="zh-CN" sz="1200" dirty="0"/>
              <a:t>Receiver(sender.getStepIndex()+1, </a:t>
            </a:r>
            <a:r>
              <a:rPr lang="en-US" altLang="zh-CN" sz="1200" dirty="0" smtClean="0"/>
              <a:t>List.class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45                 }</a:t>
            </a:r>
          </a:p>
          <a:p>
            <a:r>
              <a:rPr lang="en-US" altLang="zh-CN" sz="1200" dirty="0"/>
              <a:t>46             }</a:t>
            </a:r>
          </a:p>
          <a:p>
            <a:r>
              <a:rPr lang="en-US" altLang="zh-CN" sz="1200" dirty="0"/>
              <a:t>47         }</a:t>
            </a:r>
          </a:p>
          <a:p>
            <a:r>
              <a:rPr lang="en-US" altLang="zh-CN" sz="1200" dirty="0"/>
              <a:t>48     }</a:t>
            </a:r>
          </a:p>
          <a:p>
            <a:r>
              <a:rPr lang="en-US" altLang="zh-CN" sz="1200" dirty="0"/>
              <a:t>49 }</a:t>
            </a:r>
          </a:p>
        </p:txBody>
      </p:sp>
    </p:spTree>
    <p:extLst>
      <p:ext uri="{BB962C8B-B14F-4D97-AF65-F5344CB8AC3E}">
        <p14:creationId xmlns:p14="http://schemas.microsoft.com/office/powerpoint/2010/main" val="156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791" y="117693"/>
            <a:ext cx="102254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public class Client2 extends Client{</a:t>
            </a:r>
          </a:p>
          <a:p>
            <a:r>
              <a:rPr lang="en-US" altLang="zh-CN" sz="1600" dirty="0"/>
              <a:t>2      public static void main(String[ ] args) throws Exception{</a:t>
            </a:r>
          </a:p>
          <a:p>
            <a:r>
              <a:rPr lang="en-US" altLang="zh-CN" sz="1600" dirty="0"/>
              <a:t>3          ExecutorService fixPool = Executors.newCachedThreadPool();</a:t>
            </a:r>
          </a:p>
          <a:p>
            <a:r>
              <a:rPr lang="en-US" altLang="zh-CN" sz="1600" dirty="0"/>
              <a:t>4          int concurrentCount = 3;</a:t>
            </a:r>
          </a:p>
          <a:p>
            <a:r>
              <a:rPr lang="en-US" altLang="zh-CN" sz="1600" dirty="0"/>
              <a:t>5          for (int i=0;i&lt;concurrentCount;i++) {</a:t>
            </a:r>
          </a:p>
          <a:p>
            <a:r>
              <a:rPr lang="en-US" altLang="zh-CN" sz="1600" dirty="0"/>
              <a:t>6              fixPool.execute(</a:t>
            </a:r>
          </a:p>
          <a:p>
            <a:r>
              <a:rPr lang="en-US" altLang="zh-CN" sz="1600" dirty="0"/>
              <a:t>7                      ()-&gt;{</a:t>
            </a:r>
          </a:p>
          <a:p>
            <a:r>
              <a:rPr lang="en-US" altLang="zh-CN" sz="1600" dirty="0"/>
              <a:t>8                          try {</a:t>
            </a:r>
          </a:p>
          <a:p>
            <a:r>
              <a:rPr lang="en-US" altLang="zh-CN" sz="1600" dirty="0"/>
              <a:t>9                              Client2 client = new Client2();</a:t>
            </a:r>
          </a:p>
          <a:p>
            <a:r>
              <a:rPr lang="en-US" altLang="zh-CN" sz="1600" dirty="0"/>
              <a:t>10                             client.communicate();</a:t>
            </a:r>
          </a:p>
          <a:p>
            <a:r>
              <a:rPr lang="en-US" altLang="zh-CN" sz="1600" dirty="0"/>
              <a:t>11                         }catch (Exception ex){</a:t>
            </a:r>
          </a:p>
          <a:p>
            <a:r>
              <a:rPr lang="en-US" altLang="zh-CN" sz="1600" dirty="0"/>
              <a:t>12                             ex.printStackTrace();</a:t>
            </a:r>
          </a:p>
          <a:p>
            <a:r>
              <a:rPr lang="en-US" altLang="zh-CN" sz="1600" dirty="0"/>
              <a:t>13                         }</a:t>
            </a:r>
          </a:p>
          <a:p>
            <a:r>
              <a:rPr lang="en-US" altLang="zh-CN" sz="1600" dirty="0"/>
              <a:t>14                     }</a:t>
            </a:r>
          </a:p>
          <a:p>
            <a:r>
              <a:rPr lang="en-US" altLang="zh-CN" sz="1600" dirty="0"/>
              <a:t>15             );</a:t>
            </a:r>
          </a:p>
          <a:p>
            <a:r>
              <a:rPr lang="en-US" altLang="zh-CN" sz="1600" dirty="0"/>
              <a:t>16         }</a:t>
            </a:r>
          </a:p>
          <a:p>
            <a:r>
              <a:rPr lang="en-US" altLang="zh-CN" sz="1600" dirty="0"/>
              <a:t>17         fixPool.shutdown();</a:t>
            </a:r>
          </a:p>
          <a:p>
            <a:r>
              <a:rPr lang="en-US" altLang="zh-CN" sz="1600" dirty="0"/>
              <a:t>18     }</a:t>
            </a:r>
          </a:p>
          <a:p>
            <a:r>
              <a:rPr lang="en-US" altLang="zh-CN" sz="1600" dirty="0"/>
              <a:t>19     public Client2() throws Exception{</a:t>
            </a:r>
          </a:p>
          <a:p>
            <a:r>
              <a:rPr lang="en-US" altLang="zh-CN" sz="1600" dirty="0"/>
              <a:t>20         super("127.0.0.1",8001);</a:t>
            </a:r>
          </a:p>
          <a:p>
            <a:r>
              <a:rPr lang="en-US" altLang="zh-CN" sz="1600" dirty="0"/>
              <a:t>21     }</a:t>
            </a:r>
          </a:p>
          <a:p>
            <a:r>
              <a:rPr lang="en-US" altLang="zh-CN" sz="1600" dirty="0"/>
              <a:t>22     @Override</a:t>
            </a:r>
          </a:p>
          <a:p>
            <a:r>
              <a:rPr lang="en-US" altLang="zh-CN" sz="1600" dirty="0"/>
              <a:t>23     protected void registerOnConnected(SocketChannel channel, Selector selector) </a:t>
            </a:r>
            <a:r>
              <a:rPr lang="en-US" altLang="zh-CN" sz="1600" dirty="0" smtClean="0"/>
              <a:t>throws </a:t>
            </a:r>
            <a:r>
              <a:rPr lang="en-US" altLang="zh-CN" sz="1600" dirty="0"/>
              <a:t>Exception {</a:t>
            </a:r>
          </a:p>
          <a:p>
            <a:r>
              <a:rPr lang="en-US" altLang="zh-CN" sz="1600" dirty="0"/>
              <a:t>24         Student student = StuRepository.getStudent();</a:t>
            </a:r>
          </a:p>
          <a:p>
            <a:r>
              <a:rPr lang="en-US" altLang="zh-CN" sz="1600" dirty="0"/>
              <a:t>25         channel.register(selector, SelectionKey.OP_WRITE, new Sender(0,student));</a:t>
            </a:r>
          </a:p>
          <a:p>
            <a:r>
              <a:rPr lang="en-US" altLang="zh-CN" sz="1600" dirty="0"/>
              <a:t>26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98007"/>
              </p:ext>
            </p:extLst>
          </p:nvPr>
        </p:nvGraphicFramePr>
        <p:xfrm>
          <a:off x="6384699" y="1195753"/>
          <a:ext cx="5374768" cy="405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699" y="1195753"/>
                        <a:ext cx="5374768" cy="4053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0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270" y="0"/>
            <a:ext cx="11737730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0" dirty="0"/>
              <a:t>27     @Override</a:t>
            </a:r>
          </a:p>
          <a:p>
            <a:r>
              <a:rPr lang="en-US" altLang="zh-CN" sz="1250" dirty="0"/>
              <a:t>28     protected void session(SelectionKey key) throws Exception {</a:t>
            </a:r>
          </a:p>
          <a:p>
            <a:r>
              <a:rPr lang="en-US" altLang="zh-CN" sz="1250" dirty="0"/>
              <a:t>29         // </a:t>
            </a:r>
            <a:r>
              <a:rPr lang="zh-CN" altLang="en-US" sz="1250" dirty="0"/>
              <a:t>客户端会话操作：写、读、读、写</a:t>
            </a:r>
            <a:r>
              <a:rPr lang="en-US" altLang="zh-CN" sz="1250" dirty="0"/>
              <a:t>(</a:t>
            </a:r>
            <a:r>
              <a:rPr lang="zh-CN" altLang="en-US" sz="1250" dirty="0"/>
              <a:t>列表</a:t>
            </a:r>
            <a:r>
              <a:rPr lang="en-US" altLang="zh-CN" sz="1250" dirty="0"/>
              <a:t>)</a:t>
            </a:r>
          </a:p>
          <a:p>
            <a:r>
              <a:rPr lang="en-US" altLang="zh-CN" sz="1250" dirty="0"/>
              <a:t>30         SocketChannel channel = (SocketChannel) key.channel();</a:t>
            </a:r>
          </a:p>
          <a:p>
            <a:r>
              <a:rPr lang="en-US" altLang="zh-CN" sz="1250" dirty="0"/>
              <a:t>31         if (</a:t>
            </a:r>
            <a:r>
              <a:rPr lang="en-US" altLang="zh-CN" sz="1250" b="1" dirty="0">
                <a:solidFill>
                  <a:srgbClr val="FF0000"/>
                </a:solidFill>
              </a:rPr>
              <a:t>key.isReadable()</a:t>
            </a:r>
            <a:r>
              <a:rPr lang="en-US" altLang="zh-CN" sz="1250" dirty="0"/>
              <a:t>) {</a:t>
            </a:r>
          </a:p>
          <a:p>
            <a:r>
              <a:rPr lang="en-US" altLang="zh-CN" sz="1250" dirty="0"/>
              <a:t>32             Receiver receiver = (Receiver)key.attachment();</a:t>
            </a:r>
          </a:p>
          <a:p>
            <a:r>
              <a:rPr lang="en-US" altLang="zh-CN" sz="1250" dirty="0"/>
              <a:t>33             if (</a:t>
            </a:r>
            <a:r>
              <a:rPr lang="en-US" altLang="zh-CN" sz="1250" b="1" dirty="0">
                <a:solidFill>
                  <a:srgbClr val="0000FF"/>
                </a:solidFill>
              </a:rPr>
              <a:t>receiver.recvFully(channel)</a:t>
            </a:r>
            <a:r>
              <a:rPr lang="en-US" altLang="zh-CN" sz="1250" dirty="0"/>
              <a:t>){</a:t>
            </a:r>
          </a:p>
          <a:p>
            <a:r>
              <a:rPr lang="en-US" altLang="zh-CN" sz="1250" dirty="0"/>
              <a:t>34                 System.out.println("</a:t>
            </a:r>
            <a:r>
              <a:rPr lang="zh-CN" altLang="en-US" sz="1250" dirty="0"/>
              <a:t>接收单个学生：</a:t>
            </a:r>
            <a:r>
              <a:rPr lang="en-US" altLang="zh-CN" sz="1250" dirty="0"/>
              <a:t>" + receiver.getObject());</a:t>
            </a:r>
          </a:p>
          <a:p>
            <a:r>
              <a:rPr lang="en-US" altLang="zh-CN" sz="1250" dirty="0"/>
              <a:t>35                 if (receiver.getStepIndex()==1){</a:t>
            </a:r>
          </a:p>
          <a:p>
            <a:r>
              <a:rPr lang="en-US" altLang="zh-CN" sz="1250" dirty="0"/>
              <a:t>36                     //</a:t>
            </a:r>
            <a:r>
              <a:rPr lang="zh-CN" altLang="en-US" sz="1250" dirty="0"/>
              <a:t>不用重复注册</a:t>
            </a:r>
          </a:p>
          <a:p>
            <a:r>
              <a:rPr lang="en-US" altLang="zh-CN" sz="1250" dirty="0"/>
              <a:t>37                     key.attach(new Receiver(receiver.getStepIndex()+</a:t>
            </a:r>
            <a:r>
              <a:rPr lang="en-US" altLang="zh-CN" sz="1250" dirty="0" smtClean="0"/>
              <a:t>1,Object.class</a:t>
            </a:r>
            <a:r>
              <a:rPr lang="en-US" altLang="zh-CN" sz="1250" dirty="0"/>
              <a:t>));</a:t>
            </a:r>
          </a:p>
          <a:p>
            <a:r>
              <a:rPr lang="en-US" altLang="zh-CN" sz="1250" dirty="0"/>
              <a:t>38                 }</a:t>
            </a:r>
          </a:p>
          <a:p>
            <a:r>
              <a:rPr lang="en-US" altLang="zh-CN" sz="1250" dirty="0"/>
              <a:t>39                 if (receiver.getStepIndex()==2) {</a:t>
            </a:r>
          </a:p>
          <a:p>
            <a:r>
              <a:rPr lang="en-US" altLang="zh-CN" sz="1250" dirty="0"/>
              <a:t>40                     channel.register(key.selector(), </a:t>
            </a:r>
            <a:r>
              <a:rPr lang="en-US" altLang="zh-CN" sz="1250" dirty="0" smtClean="0"/>
              <a:t>SelectionKey.OP_WRITE</a:t>
            </a:r>
            <a:r>
              <a:rPr lang="en-US" altLang="zh-CN" sz="1250" dirty="0"/>
              <a:t>, </a:t>
            </a:r>
            <a:r>
              <a:rPr lang="en-US" altLang="zh-CN" sz="1250" dirty="0" smtClean="0"/>
              <a:t>new </a:t>
            </a:r>
            <a:r>
              <a:rPr lang="en-US" altLang="zh-CN" sz="1250" dirty="0"/>
              <a:t>Sender(receiver.getStepIndex()+</a:t>
            </a:r>
            <a:r>
              <a:rPr lang="en-US" altLang="zh-CN" sz="1250" dirty="0" smtClean="0"/>
              <a:t>1,StuRepository.getStudents</a:t>
            </a:r>
            <a:r>
              <a:rPr lang="en-US" altLang="zh-CN" sz="1250" dirty="0"/>
              <a:t>()));</a:t>
            </a:r>
          </a:p>
          <a:p>
            <a:r>
              <a:rPr lang="en-US" altLang="zh-CN" sz="1250" dirty="0"/>
              <a:t>41                 }</a:t>
            </a:r>
          </a:p>
          <a:p>
            <a:r>
              <a:rPr lang="en-US" altLang="zh-CN" sz="1250" dirty="0"/>
              <a:t>42             }</a:t>
            </a:r>
          </a:p>
          <a:p>
            <a:r>
              <a:rPr lang="en-US" altLang="zh-CN" sz="1250" dirty="0"/>
              <a:t>43         } </a:t>
            </a:r>
            <a:r>
              <a:rPr lang="en-US" altLang="zh-CN" sz="1250" b="1" dirty="0">
                <a:solidFill>
                  <a:srgbClr val="FF0000"/>
                </a:solidFill>
              </a:rPr>
              <a:t>else</a:t>
            </a:r>
            <a:r>
              <a:rPr lang="en-US" altLang="zh-CN" sz="1250" dirty="0"/>
              <a:t>{</a:t>
            </a:r>
          </a:p>
          <a:p>
            <a:r>
              <a:rPr lang="en-US" altLang="zh-CN" sz="1250" dirty="0"/>
              <a:t>44             Sender sender = (Sender) key.attachment();</a:t>
            </a:r>
          </a:p>
          <a:p>
            <a:r>
              <a:rPr lang="en-US" altLang="zh-CN" sz="1250" dirty="0"/>
              <a:t>45             if (</a:t>
            </a:r>
            <a:r>
              <a:rPr lang="en-US" altLang="zh-CN" sz="1250" b="1" dirty="0">
                <a:solidFill>
                  <a:srgbClr val="0000FF"/>
                </a:solidFill>
              </a:rPr>
              <a:t>sender.sendFully(channel)</a:t>
            </a:r>
            <a:r>
              <a:rPr lang="en-US" altLang="zh-CN" sz="1250" dirty="0"/>
              <a:t>){</a:t>
            </a:r>
          </a:p>
          <a:p>
            <a:r>
              <a:rPr lang="en-US" altLang="zh-CN" sz="1250" dirty="0"/>
              <a:t>46                 if (sender.getObject().getClass().equals(Student.class)){</a:t>
            </a:r>
          </a:p>
          <a:p>
            <a:r>
              <a:rPr lang="en-US" altLang="zh-CN" sz="1250" dirty="0"/>
              <a:t>47                     System.out.println("</a:t>
            </a:r>
            <a:r>
              <a:rPr lang="zh-CN" altLang="en-US" sz="1250" dirty="0"/>
              <a:t>发送单个学生</a:t>
            </a:r>
            <a:r>
              <a:rPr lang="en-US" altLang="zh-CN" sz="1250" dirty="0"/>
              <a:t>: " + sender.getObject());</a:t>
            </a:r>
          </a:p>
          <a:p>
            <a:r>
              <a:rPr lang="en-US" altLang="zh-CN" sz="1250" dirty="0"/>
              <a:t>48                 }</a:t>
            </a:r>
          </a:p>
          <a:p>
            <a:r>
              <a:rPr lang="en-US" altLang="zh-CN" sz="1250" dirty="0"/>
              <a:t>49                 if (sender.getObject() instanceof List){</a:t>
            </a:r>
          </a:p>
          <a:p>
            <a:r>
              <a:rPr lang="en-US" altLang="zh-CN" sz="1250" dirty="0"/>
              <a:t>50                     System.out.println("</a:t>
            </a:r>
            <a:r>
              <a:rPr lang="zh-CN" altLang="en-US" sz="1250" dirty="0"/>
              <a:t>发送学生列表</a:t>
            </a:r>
            <a:r>
              <a:rPr lang="en-US" altLang="zh-CN" sz="1250" dirty="0"/>
              <a:t>: " + sender.getObject());</a:t>
            </a:r>
          </a:p>
          <a:p>
            <a:r>
              <a:rPr lang="en-US" altLang="zh-CN" sz="1250" dirty="0"/>
              <a:t>51                 }</a:t>
            </a:r>
          </a:p>
          <a:p>
            <a:r>
              <a:rPr lang="en-US" altLang="zh-CN" sz="1250" dirty="0"/>
              <a:t>52                 if (sender.getStepIndex()==0) {</a:t>
            </a:r>
          </a:p>
          <a:p>
            <a:r>
              <a:rPr lang="en-US" altLang="zh-CN" sz="1250" dirty="0"/>
              <a:t>53                     channel.register(key.selector(), </a:t>
            </a:r>
            <a:r>
              <a:rPr lang="en-US" altLang="zh-CN" sz="1250" dirty="0" smtClean="0"/>
              <a:t>SelectionKey.OP_READ</a:t>
            </a:r>
            <a:r>
              <a:rPr lang="en-US" altLang="zh-CN" sz="1250" dirty="0"/>
              <a:t>, </a:t>
            </a:r>
            <a:r>
              <a:rPr lang="en-US" altLang="zh-CN" sz="1250" dirty="0" smtClean="0"/>
              <a:t>new </a:t>
            </a:r>
            <a:r>
              <a:rPr lang="en-US" altLang="zh-CN" sz="1250" dirty="0"/>
              <a:t>Receiver(sender.getStepIndex()+1, </a:t>
            </a:r>
            <a:r>
              <a:rPr lang="en-US" altLang="zh-CN" sz="1250" dirty="0" smtClean="0"/>
              <a:t>Object.class</a:t>
            </a:r>
            <a:r>
              <a:rPr lang="en-US" altLang="zh-CN" sz="1250" dirty="0"/>
              <a:t>));</a:t>
            </a:r>
          </a:p>
          <a:p>
            <a:r>
              <a:rPr lang="en-US" altLang="zh-CN" sz="1250" dirty="0"/>
              <a:t>54                 }</a:t>
            </a:r>
          </a:p>
          <a:p>
            <a:r>
              <a:rPr lang="en-US" altLang="zh-CN" sz="1250" dirty="0"/>
              <a:t>55                 if (sender.getStepIndex()==3) {</a:t>
            </a:r>
          </a:p>
          <a:p>
            <a:r>
              <a:rPr lang="en-US" altLang="zh-CN" sz="1250" dirty="0"/>
              <a:t>56                     this.closeChannel(key);</a:t>
            </a:r>
          </a:p>
          <a:p>
            <a:r>
              <a:rPr lang="en-US" altLang="zh-CN" sz="1250" dirty="0"/>
              <a:t>57                 }</a:t>
            </a:r>
          </a:p>
          <a:p>
            <a:r>
              <a:rPr lang="en-US" altLang="zh-CN" sz="1250" dirty="0"/>
              <a:t>58             }</a:t>
            </a:r>
          </a:p>
          <a:p>
            <a:r>
              <a:rPr lang="en-US" altLang="zh-CN" sz="1250" dirty="0"/>
              <a:t>59         }</a:t>
            </a:r>
          </a:p>
          <a:p>
            <a:r>
              <a:rPr lang="en-US" altLang="zh-CN" sz="1250" dirty="0"/>
              <a:t>60     }</a:t>
            </a:r>
          </a:p>
          <a:p>
            <a:r>
              <a:rPr lang="en-US" altLang="zh-CN" sz="1250" dirty="0"/>
              <a:t>61 </a:t>
            </a:r>
            <a:r>
              <a:rPr lang="en-US" altLang="zh-CN" sz="1250" dirty="0" smtClean="0"/>
              <a:t>}</a:t>
            </a:r>
            <a:endParaRPr lang="en-US" altLang="zh-CN" sz="1250" dirty="0"/>
          </a:p>
        </p:txBody>
      </p:sp>
    </p:spTree>
    <p:extLst>
      <p:ext uri="{BB962C8B-B14F-4D97-AF65-F5344CB8AC3E}">
        <p14:creationId xmlns:p14="http://schemas.microsoft.com/office/powerpoint/2010/main" val="21424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案例三：传输文件的会话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61246" y="0"/>
            <a:ext cx="24103749" cy="4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93112"/>
              </p:ext>
            </p:extLst>
          </p:nvPr>
        </p:nvGraphicFramePr>
        <p:xfrm>
          <a:off x="1461246" y="1"/>
          <a:ext cx="909301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246" y="1"/>
                        <a:ext cx="9093019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21" y="428185"/>
            <a:ext cx="8201002" cy="59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5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562" y="1455286"/>
            <a:ext cx="48686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FileSender extends Communicator{</a:t>
            </a:r>
          </a:p>
          <a:p>
            <a:r>
              <a:rPr lang="en-US" altLang="zh-CN" sz="1400" dirty="0"/>
              <a:t>2      private String filePath;</a:t>
            </a:r>
          </a:p>
          <a:p>
            <a:r>
              <a:rPr lang="en-US" altLang="zh-CN" sz="1400" dirty="0"/>
              <a:t>3      private FileChannel fileChannel;</a:t>
            </a:r>
          </a:p>
          <a:p>
            <a:r>
              <a:rPr lang="en-US" altLang="zh-CN" sz="1400" dirty="0"/>
              <a:t>4      private final int bufSize = 2000*2000;</a:t>
            </a:r>
          </a:p>
          <a:p>
            <a:r>
              <a:rPr lang="en-US" altLang="zh-CN" sz="1400" dirty="0"/>
              <a:t>5      private boolean newRound;</a:t>
            </a:r>
          </a:p>
          <a:p>
            <a:r>
              <a:rPr lang="en-US" altLang="zh-CN" sz="1400" dirty="0"/>
              <a:t>6      public FileSender(int i, String filePath) throws Exception{</a:t>
            </a:r>
          </a:p>
          <a:p>
            <a:r>
              <a:rPr lang="en-US" altLang="zh-CN" sz="1400" dirty="0"/>
              <a:t>7          this.filePath = filePath;</a:t>
            </a:r>
          </a:p>
          <a:p>
            <a:r>
              <a:rPr lang="en-US" altLang="zh-CN" sz="1400" dirty="0"/>
              <a:t>8          File file = new File(filePath);</a:t>
            </a:r>
          </a:p>
          <a:p>
            <a:r>
              <a:rPr lang="en-US" altLang="zh-CN" sz="1400" dirty="0"/>
              <a:t>9          FileInputStream fis = new FileInputStream(file);</a:t>
            </a:r>
          </a:p>
          <a:p>
            <a:r>
              <a:rPr lang="en-US" altLang="zh-CN" sz="1400" dirty="0"/>
              <a:t>10         fileChannel = fis.getChannel();</a:t>
            </a:r>
          </a:p>
          <a:p>
            <a:r>
              <a:rPr lang="en-US" altLang="zh-CN" sz="1400" dirty="0"/>
              <a:t>11         buffer = ByteBuffer.allocate(bufSize);</a:t>
            </a:r>
          </a:p>
          <a:p>
            <a:r>
              <a:rPr lang="en-US" altLang="zh-CN" sz="1400" dirty="0"/>
              <a:t>12         countBuffer = ByteBuffer.allocate(8);</a:t>
            </a:r>
          </a:p>
          <a:p>
            <a:r>
              <a:rPr lang="en-US" altLang="zh-CN" sz="1400" dirty="0"/>
              <a:t>13         countBuffer.putLong(0, file.length());</a:t>
            </a:r>
          </a:p>
          <a:p>
            <a:r>
              <a:rPr lang="en-US" altLang="zh-CN" sz="1400" dirty="0"/>
              <a:t>14         newRound = true;</a:t>
            </a:r>
          </a:p>
          <a:p>
            <a:r>
              <a:rPr lang="en-US" altLang="zh-CN" sz="1400" dirty="0"/>
              <a:t>15         this.stepIndex = i;</a:t>
            </a:r>
          </a:p>
          <a:p>
            <a:r>
              <a:rPr lang="en-US" altLang="zh-CN" sz="1400" dirty="0"/>
              <a:t>16     }</a:t>
            </a:r>
          </a:p>
          <a:p>
            <a:r>
              <a:rPr lang="en-US" altLang="zh-CN" sz="1400" dirty="0"/>
              <a:t>17     public String getFilePath() {</a:t>
            </a:r>
          </a:p>
          <a:p>
            <a:r>
              <a:rPr lang="en-US" altLang="zh-CN" sz="1400" dirty="0"/>
              <a:t>18         return filePath;</a:t>
            </a:r>
          </a:p>
          <a:p>
            <a:r>
              <a:rPr lang="en-US" altLang="zh-CN" sz="1400" dirty="0"/>
              <a:t>19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521569" y="378067"/>
            <a:ext cx="6197530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     // </a:t>
            </a:r>
            <a:r>
              <a:rPr lang="zh-CN" altLang="en-US" sz="1400" dirty="0"/>
              <a:t>若全部发送，则返回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；否则返回</a:t>
            </a:r>
            <a:r>
              <a:rPr lang="en-US" altLang="zh-CN" sz="1400" dirty="0"/>
              <a:t>false</a:t>
            </a:r>
            <a:r>
              <a:rPr lang="zh-CN" altLang="en-US" sz="1400" dirty="0"/>
              <a:t>，有待下一次继续发送</a:t>
            </a:r>
          </a:p>
          <a:p>
            <a:r>
              <a:rPr lang="en-US" altLang="zh-CN" sz="1400" dirty="0"/>
              <a:t>21     public boolean sendFully(SocketChannel channel) throws Exception{</a:t>
            </a:r>
          </a:p>
          <a:p>
            <a:r>
              <a:rPr lang="en-US" altLang="zh-CN" sz="1400" dirty="0"/>
              <a:t>22         if (!isCountDone){</a:t>
            </a:r>
          </a:p>
          <a:p>
            <a:r>
              <a:rPr lang="en-US" altLang="zh-CN" sz="1400" dirty="0"/>
              <a:t>23             isCountDone = sendBufferFully(channel, countBuffer);</a:t>
            </a:r>
          </a:p>
          <a:p>
            <a:r>
              <a:rPr lang="en-US" altLang="zh-CN" sz="1400" dirty="0"/>
              <a:t>24             return false;</a:t>
            </a:r>
          </a:p>
          <a:p>
            <a:r>
              <a:rPr lang="en-US" altLang="zh-CN" sz="1400" dirty="0"/>
              <a:t>25         }</a:t>
            </a:r>
          </a:p>
          <a:p>
            <a:r>
              <a:rPr lang="en-US" altLang="zh-CN" sz="1400" dirty="0"/>
              <a:t>26         if (newRound){</a:t>
            </a:r>
          </a:p>
          <a:p>
            <a:r>
              <a:rPr lang="en-US" altLang="zh-CN" sz="1400" dirty="0"/>
              <a:t>27             this.buffer.clear(); //</a:t>
            </a:r>
            <a:r>
              <a:rPr lang="zh-CN" altLang="en-US" sz="1400" dirty="0"/>
              <a:t>将</a:t>
            </a:r>
            <a:r>
              <a:rPr lang="en-US" altLang="zh-CN" sz="1400" dirty="0"/>
              <a:t>Buffer</a:t>
            </a:r>
            <a:r>
              <a:rPr lang="zh-CN" altLang="en-US" sz="1400" dirty="0"/>
              <a:t>设为写模式</a:t>
            </a:r>
          </a:p>
          <a:p>
            <a:r>
              <a:rPr lang="en-US" altLang="zh-CN" sz="1400" dirty="0"/>
              <a:t>28             fileChannel.read(this.buffer);</a:t>
            </a:r>
          </a:p>
          <a:p>
            <a:r>
              <a:rPr lang="en-US" altLang="zh-CN" sz="1400" dirty="0"/>
              <a:t>29             newRound = false;</a:t>
            </a:r>
          </a:p>
          <a:p>
            <a:r>
              <a:rPr lang="en-US" altLang="zh-CN" sz="1400" dirty="0"/>
              <a:t>30             this.buffer.flip();  //</a:t>
            </a:r>
            <a:r>
              <a:rPr lang="zh-CN" altLang="en-US" sz="1400" dirty="0"/>
              <a:t>将</a:t>
            </a:r>
            <a:r>
              <a:rPr lang="en-US" altLang="zh-CN" sz="1400" dirty="0"/>
              <a:t>Buffer</a:t>
            </a:r>
            <a:r>
              <a:rPr lang="zh-CN" altLang="en-US" sz="1400" dirty="0"/>
              <a:t>设为读模式</a:t>
            </a:r>
          </a:p>
          <a:p>
            <a:r>
              <a:rPr lang="en-US" altLang="zh-CN" sz="1400" dirty="0"/>
              <a:t>31         }</a:t>
            </a:r>
          </a:p>
          <a:p>
            <a:r>
              <a:rPr lang="en-US" altLang="zh-CN" sz="1400" dirty="0"/>
              <a:t>32         boolean t = sendBufferFully(channel, buffer);</a:t>
            </a:r>
          </a:p>
          <a:p>
            <a:r>
              <a:rPr lang="en-US" altLang="zh-CN" sz="1400" dirty="0"/>
              <a:t>33         if (t) {</a:t>
            </a:r>
          </a:p>
          <a:p>
            <a:r>
              <a:rPr lang="en-US" altLang="zh-CN" sz="1400" dirty="0"/>
              <a:t>34             if (fileChannel.position() &lt; fileChannel.size()) {</a:t>
            </a:r>
          </a:p>
          <a:p>
            <a:r>
              <a:rPr lang="en-US" altLang="zh-CN" sz="1400" dirty="0"/>
              <a:t>35                 t = false;</a:t>
            </a:r>
          </a:p>
          <a:p>
            <a:r>
              <a:rPr lang="en-US" altLang="zh-CN" sz="1400" dirty="0"/>
              <a:t>36                 newRound = true;</a:t>
            </a:r>
          </a:p>
          <a:p>
            <a:r>
              <a:rPr lang="en-US" altLang="zh-CN" sz="1400" dirty="0"/>
              <a:t>37             }else{</a:t>
            </a:r>
          </a:p>
          <a:p>
            <a:r>
              <a:rPr lang="en-US" altLang="zh-CN" sz="1400" dirty="0"/>
              <a:t>38                 fileChannel.close();</a:t>
            </a:r>
          </a:p>
          <a:p>
            <a:r>
              <a:rPr lang="en-US" altLang="zh-CN" sz="1400" dirty="0"/>
              <a:t>39             }</a:t>
            </a:r>
          </a:p>
          <a:p>
            <a:r>
              <a:rPr lang="en-US" altLang="zh-CN" sz="1400" dirty="0"/>
              <a:t>40         }</a:t>
            </a:r>
          </a:p>
          <a:p>
            <a:r>
              <a:rPr lang="en-US" altLang="zh-CN" sz="1400" dirty="0"/>
              <a:t>41         return t;</a:t>
            </a:r>
          </a:p>
          <a:p>
            <a:r>
              <a:rPr lang="en-US" altLang="zh-CN" sz="1400" dirty="0"/>
              <a:t>42     }</a:t>
            </a:r>
          </a:p>
          <a:p>
            <a:r>
              <a:rPr lang="en-US" altLang="zh-CN" sz="1400" dirty="0"/>
              <a:t>43     private boolean sendBufferFully(SocketChannel channel, ByteBuffer buf) </a:t>
            </a:r>
          </a:p>
          <a:p>
            <a:r>
              <a:rPr lang="en-US" altLang="zh-CN" sz="1400" dirty="0" smtClean="0"/>
              <a:t>         throws </a:t>
            </a:r>
            <a:r>
              <a:rPr lang="en-US" altLang="zh-CN" sz="1400" dirty="0"/>
              <a:t>Exception{</a:t>
            </a:r>
          </a:p>
          <a:p>
            <a:r>
              <a:rPr lang="en-US" altLang="zh-CN" sz="1400" dirty="0"/>
              <a:t>44         channel.write(buf);</a:t>
            </a:r>
          </a:p>
          <a:p>
            <a:r>
              <a:rPr lang="en-US" altLang="zh-CN" sz="1400" dirty="0"/>
              <a:t>45         return !buf.hasRemaining();</a:t>
            </a:r>
          </a:p>
          <a:p>
            <a:r>
              <a:rPr lang="en-US" altLang="zh-CN" sz="1400" dirty="0"/>
              <a:t>46     }</a:t>
            </a:r>
          </a:p>
          <a:p>
            <a:r>
              <a:rPr lang="en-US" altLang="zh-CN" sz="1400" dirty="0"/>
              <a:t>47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0265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331" y="405361"/>
            <a:ext cx="50145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public class FileReceiver extends Communicator{</a:t>
            </a:r>
          </a:p>
          <a:p>
            <a:r>
              <a:rPr lang="zh-CN" altLang="en-US" sz="1400" dirty="0"/>
              <a:t>2      private FileChannel fileChannel;</a:t>
            </a:r>
          </a:p>
          <a:p>
            <a:r>
              <a:rPr lang="zh-CN" altLang="en-US" sz="1400" dirty="0"/>
              <a:t>3      private long restBytesToRead;</a:t>
            </a:r>
          </a:p>
          <a:p>
            <a:r>
              <a:rPr lang="zh-CN" altLang="en-US" sz="1400" dirty="0"/>
              <a:t>4      private String filePath;     </a:t>
            </a:r>
          </a:p>
          <a:p>
            <a:r>
              <a:rPr lang="zh-CN" altLang="en-US" sz="1400" dirty="0"/>
              <a:t>5      private int bufSize = 2048*2;</a:t>
            </a:r>
          </a:p>
          <a:p>
            <a:r>
              <a:rPr lang="zh-CN" altLang="en-US" sz="1400" dirty="0"/>
              <a:t>6      private boolean newRound;</a:t>
            </a:r>
          </a:p>
          <a:p>
            <a:r>
              <a:rPr lang="zh-CN" altLang="en-US" sz="1400" dirty="0"/>
              <a:t>7      public FileReceiver(int i, String filePath) throws Exception{</a:t>
            </a:r>
          </a:p>
          <a:p>
            <a:r>
              <a:rPr lang="zh-CN" altLang="en-US" sz="1400" dirty="0"/>
              <a:t>8          this.filePath = filePath;</a:t>
            </a:r>
          </a:p>
          <a:p>
            <a:r>
              <a:rPr lang="zh-CN" altLang="en-US" sz="1400" dirty="0"/>
              <a:t>9          File file = new File(filePath);</a:t>
            </a:r>
          </a:p>
          <a:p>
            <a:r>
              <a:rPr lang="zh-CN" altLang="en-US" sz="1400" dirty="0"/>
              <a:t>10         FileOutputStream fos = new FileOutputStream(file);</a:t>
            </a:r>
          </a:p>
          <a:p>
            <a:r>
              <a:rPr lang="zh-CN" altLang="en-US" sz="1400" dirty="0"/>
              <a:t>11         fileChannel = fos.getChannel();</a:t>
            </a:r>
          </a:p>
          <a:p>
            <a:r>
              <a:rPr lang="zh-CN" altLang="en-US" sz="1400" dirty="0"/>
              <a:t>12         countBuffer = ByteBuffer.allocate(8);</a:t>
            </a:r>
          </a:p>
          <a:p>
            <a:r>
              <a:rPr lang="zh-CN" altLang="en-US" sz="1400" dirty="0"/>
              <a:t>13         buffer = ByteBuffer.allocate(bufSize);</a:t>
            </a:r>
          </a:p>
          <a:p>
            <a:r>
              <a:rPr lang="zh-CN" altLang="en-US" sz="1400" dirty="0"/>
              <a:t>14         this.filePath = filePath;</a:t>
            </a:r>
          </a:p>
          <a:p>
            <a:r>
              <a:rPr lang="zh-CN" altLang="en-US" sz="1400" dirty="0"/>
              <a:t>15         this.stepIndex = i;</a:t>
            </a:r>
          </a:p>
          <a:p>
            <a:r>
              <a:rPr lang="zh-CN" altLang="en-US" sz="1400" dirty="0"/>
              <a:t>16         newRound = true;</a:t>
            </a:r>
          </a:p>
          <a:p>
            <a:r>
              <a:rPr lang="zh-CN" altLang="en-US" sz="1400" dirty="0"/>
              <a:t>17     }</a:t>
            </a:r>
          </a:p>
          <a:p>
            <a:r>
              <a:rPr lang="zh-CN" altLang="en-US" sz="1400" dirty="0"/>
              <a:t>18     public String getFilePath() {</a:t>
            </a:r>
          </a:p>
          <a:p>
            <a:r>
              <a:rPr lang="zh-CN" altLang="en-US" sz="1400" dirty="0"/>
              <a:t>19         return filePath;</a:t>
            </a:r>
          </a:p>
          <a:p>
            <a:r>
              <a:rPr lang="zh-CN" altLang="en-US" sz="1400" dirty="0"/>
              <a:t>20    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03168" y="0"/>
            <a:ext cx="580479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21     public boolean recvFully(SocketChannel channel) throws Exception{</a:t>
            </a:r>
          </a:p>
          <a:p>
            <a:r>
              <a:rPr lang="zh-CN" altLang="en-US" sz="1400" dirty="0"/>
              <a:t>22         if (!isCountDone){</a:t>
            </a:r>
          </a:p>
          <a:p>
            <a:r>
              <a:rPr lang="zh-CN" altLang="en-US" sz="1400" dirty="0"/>
              <a:t>23             isCountDone = recvBufferFully(channel, countBuffer);</a:t>
            </a:r>
          </a:p>
          <a:p>
            <a:r>
              <a:rPr lang="zh-CN" altLang="en-US" sz="1400" dirty="0"/>
              <a:t>24             if (isCountDone){</a:t>
            </a:r>
          </a:p>
          <a:p>
            <a:r>
              <a:rPr lang="zh-CN" altLang="en-US" sz="1400" dirty="0"/>
              <a:t>25                 restBytesToRead = countBuffer.getLong(0);</a:t>
            </a:r>
          </a:p>
          <a:p>
            <a:r>
              <a:rPr lang="zh-CN" altLang="en-US" sz="1400" dirty="0"/>
              <a:t>26             }</a:t>
            </a:r>
          </a:p>
          <a:p>
            <a:r>
              <a:rPr lang="zh-CN" altLang="en-US" sz="1400" dirty="0"/>
              <a:t>27             return false;</a:t>
            </a:r>
          </a:p>
          <a:p>
            <a:r>
              <a:rPr lang="zh-CN" altLang="en-US" sz="1400" dirty="0"/>
              <a:t>28         }</a:t>
            </a:r>
          </a:p>
          <a:p>
            <a:r>
              <a:rPr lang="zh-CN" altLang="en-US" sz="1400" dirty="0"/>
              <a:t>29         if (newRound) {</a:t>
            </a:r>
          </a:p>
          <a:p>
            <a:r>
              <a:rPr lang="zh-CN" altLang="en-US" sz="1400" dirty="0"/>
              <a:t>30             buffer.clear(); //写模式</a:t>
            </a:r>
          </a:p>
          <a:p>
            <a:r>
              <a:rPr lang="zh-CN" altLang="en-US" sz="1400" dirty="0"/>
              <a:t>31             newRound = false;</a:t>
            </a:r>
          </a:p>
          <a:p>
            <a:r>
              <a:rPr lang="zh-CN" altLang="en-US" sz="1400" dirty="0"/>
              <a:t>32             if (bufSize &gt; restBytesToRead) {</a:t>
            </a:r>
          </a:p>
          <a:p>
            <a:r>
              <a:rPr lang="zh-CN" altLang="en-US" sz="1400" dirty="0"/>
              <a:t>33                 bufSize = (int) restBytesToRead;</a:t>
            </a:r>
          </a:p>
          <a:p>
            <a:r>
              <a:rPr lang="zh-CN" altLang="en-US" sz="1400" dirty="0"/>
              <a:t>34                 buffer = ByteBuffer.allocate(bufSize);</a:t>
            </a:r>
          </a:p>
          <a:p>
            <a:r>
              <a:rPr lang="zh-CN" altLang="en-US" sz="1400" dirty="0"/>
              <a:t>35             }</a:t>
            </a:r>
          </a:p>
          <a:p>
            <a:r>
              <a:rPr lang="zh-CN" altLang="en-US" sz="1400" dirty="0"/>
              <a:t>36         }</a:t>
            </a:r>
          </a:p>
          <a:p>
            <a:r>
              <a:rPr lang="zh-CN" altLang="en-US" sz="1400" dirty="0"/>
              <a:t>37         boolean t = recvBufferFully(channel, buffer); </a:t>
            </a:r>
          </a:p>
          <a:p>
            <a:r>
              <a:rPr lang="zh-CN" altLang="en-US" sz="1400" dirty="0"/>
              <a:t>38         if (t){</a:t>
            </a:r>
          </a:p>
          <a:p>
            <a:r>
              <a:rPr lang="zh-CN" altLang="en-US" sz="1400" dirty="0"/>
              <a:t>39             buffer.flip();  //读模式</a:t>
            </a:r>
          </a:p>
          <a:p>
            <a:r>
              <a:rPr lang="zh-CN" altLang="en-US" sz="1400" dirty="0"/>
              <a:t>40             while (buffer.hasRemaining()) {</a:t>
            </a:r>
          </a:p>
          <a:p>
            <a:r>
              <a:rPr lang="zh-CN" altLang="en-US" sz="1400" dirty="0"/>
              <a:t>41                 fileChannel.write(buffer);</a:t>
            </a:r>
          </a:p>
          <a:p>
            <a:r>
              <a:rPr lang="zh-CN" altLang="en-US" sz="1400" dirty="0"/>
              <a:t>42             }</a:t>
            </a:r>
          </a:p>
          <a:p>
            <a:r>
              <a:rPr lang="zh-CN" altLang="en-US" sz="1400" dirty="0"/>
              <a:t>43             restBytesToRead -= buffer.capacity();</a:t>
            </a:r>
          </a:p>
          <a:p>
            <a:r>
              <a:rPr lang="zh-CN" altLang="en-US" sz="1400" dirty="0"/>
              <a:t>44             if (restBytesToRead &gt; 0){</a:t>
            </a:r>
          </a:p>
          <a:p>
            <a:r>
              <a:rPr lang="zh-CN" altLang="en-US" sz="1400" dirty="0"/>
              <a:t>45                 t = false;</a:t>
            </a:r>
          </a:p>
          <a:p>
            <a:r>
              <a:rPr lang="zh-CN" altLang="en-US" sz="1400" dirty="0"/>
              <a:t>46                 newRound = true;</a:t>
            </a:r>
          </a:p>
          <a:p>
            <a:r>
              <a:rPr lang="zh-CN" altLang="en-US" sz="1400" dirty="0"/>
              <a:t>47             }else{</a:t>
            </a:r>
          </a:p>
          <a:p>
            <a:r>
              <a:rPr lang="zh-CN" altLang="en-US" sz="1400" dirty="0"/>
              <a:t>48                 fileChannel.close();</a:t>
            </a:r>
          </a:p>
          <a:p>
            <a:r>
              <a:rPr lang="zh-CN" altLang="en-US" sz="1400" dirty="0"/>
              <a:t>49             }</a:t>
            </a:r>
          </a:p>
          <a:p>
            <a:r>
              <a:rPr lang="zh-CN" altLang="en-US" sz="1400" dirty="0"/>
              <a:t>50         }</a:t>
            </a:r>
          </a:p>
          <a:p>
            <a:r>
              <a:rPr lang="zh-CN" altLang="en-US" sz="1400" dirty="0"/>
              <a:t>51         return  t;</a:t>
            </a:r>
          </a:p>
          <a:p>
            <a:r>
              <a:rPr lang="zh-CN" altLang="en-US" sz="1400" dirty="0"/>
              <a:t>52    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5331" y="5310553"/>
            <a:ext cx="61478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53     private boolean recvBufferFully(SocketChannel channel, ByteBuffer buf) </a:t>
            </a:r>
          </a:p>
          <a:p>
            <a:r>
              <a:rPr lang="zh-CN" altLang="en-US" sz="1400" dirty="0" smtClean="0"/>
              <a:t>         t</a:t>
            </a:r>
            <a:r>
              <a:rPr lang="zh-CN" altLang="en-US" sz="1400" dirty="0"/>
              <a:t>hrows Exception{</a:t>
            </a:r>
          </a:p>
          <a:p>
            <a:r>
              <a:rPr lang="zh-CN" altLang="en-US" sz="1400" dirty="0"/>
              <a:t>54         channel.read(buf);</a:t>
            </a:r>
          </a:p>
          <a:p>
            <a:r>
              <a:rPr lang="zh-CN" altLang="en-US" sz="1400" dirty="0"/>
              <a:t>55         return !buf.hasRemaining();</a:t>
            </a:r>
          </a:p>
          <a:p>
            <a:r>
              <a:rPr lang="zh-CN" altLang="en-US" sz="1400" dirty="0"/>
              <a:t>56     }</a:t>
            </a:r>
          </a:p>
          <a:p>
            <a:r>
              <a:rPr lang="zh-CN" altLang="en-US" sz="1400" dirty="0"/>
              <a:t>57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89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4609"/>
              </p:ext>
            </p:extLst>
          </p:nvPr>
        </p:nvGraphicFramePr>
        <p:xfrm>
          <a:off x="5908430" y="313769"/>
          <a:ext cx="5838692" cy="439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30" y="313769"/>
                        <a:ext cx="5838692" cy="439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6523" y="2655277"/>
            <a:ext cx="92977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Server3 extends Server{</a:t>
            </a:r>
          </a:p>
          <a:p>
            <a:r>
              <a:rPr lang="en-US" altLang="zh-CN" sz="1600" dirty="0"/>
              <a:t>2      public static void main(String[ ] args) throws Exception{</a:t>
            </a:r>
          </a:p>
          <a:p>
            <a:r>
              <a:rPr lang="en-US" altLang="zh-CN" sz="1600" dirty="0"/>
              <a:t>3          Server3 server = new Server3();</a:t>
            </a:r>
          </a:p>
          <a:p>
            <a:r>
              <a:rPr lang="en-US" altLang="zh-CN" sz="1600" dirty="0"/>
              <a:t>4          server.service();</a:t>
            </a:r>
          </a:p>
          <a:p>
            <a:r>
              <a:rPr lang="en-US" altLang="zh-CN" sz="1600" dirty="0"/>
              <a:t>5      }</a:t>
            </a:r>
          </a:p>
          <a:p>
            <a:r>
              <a:rPr lang="en-US" altLang="zh-CN" sz="1600" dirty="0"/>
              <a:t>6      public Server3() throws Exception{</a:t>
            </a:r>
          </a:p>
          <a:p>
            <a:r>
              <a:rPr lang="en-US" altLang="zh-CN" sz="1600" dirty="0"/>
              <a:t>7          super(8001);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registerOnConnected(SocketChannel channel, Selector selector) throws Exception {</a:t>
            </a:r>
          </a:p>
          <a:p>
            <a:r>
              <a:rPr lang="en-US" altLang="zh-CN" sz="1600" dirty="0"/>
              <a:t>11         channel.register(selector, SelectionKey.OP_READ, new Receiver(0, String.class));</a:t>
            </a:r>
          </a:p>
          <a:p>
            <a:r>
              <a:rPr lang="en-US" altLang="zh-CN" sz="1600" dirty="0"/>
              <a:t>12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7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38" y="439616"/>
            <a:ext cx="60491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13     </a:t>
            </a:r>
            <a:r>
              <a:rPr lang="en-US" altLang="zh-CN" sz="1400" dirty="0"/>
              <a:t>@Override</a:t>
            </a:r>
          </a:p>
          <a:p>
            <a:r>
              <a:rPr lang="en-US" altLang="zh-CN" sz="1400" dirty="0"/>
              <a:t>14     protected void session(SelectionKey key) throws Exception {</a:t>
            </a:r>
          </a:p>
          <a:p>
            <a:r>
              <a:rPr lang="en-US" altLang="zh-CN" sz="1400" dirty="0"/>
              <a:t>15         SocketChannel channel = (SocketChannel) key.channel();</a:t>
            </a:r>
          </a:p>
          <a:p>
            <a:r>
              <a:rPr lang="en-US" altLang="zh-CN" sz="1400" dirty="0"/>
              <a:t>16         Communicator comm = (Communicator)key.attachment();</a:t>
            </a:r>
          </a:p>
          <a:p>
            <a:r>
              <a:rPr lang="en-US" altLang="zh-CN" sz="1400" dirty="0"/>
              <a:t>17         if (key.isReadable()) {</a:t>
            </a:r>
          </a:p>
          <a:p>
            <a:r>
              <a:rPr lang="en-US" altLang="zh-CN" sz="1400" dirty="0"/>
              <a:t>18             // </a:t>
            </a:r>
            <a:r>
              <a:rPr lang="zh-CN" altLang="en-US" sz="1400" dirty="0"/>
              <a:t>接收文件名。</a:t>
            </a:r>
          </a:p>
          <a:p>
            <a:r>
              <a:rPr lang="en-US" altLang="zh-CN" sz="1400" dirty="0"/>
              <a:t>19             if (comm.getStepIndex()==0) {</a:t>
            </a:r>
          </a:p>
          <a:p>
            <a:r>
              <a:rPr lang="en-US" altLang="zh-CN" sz="1400" dirty="0"/>
              <a:t>20                 Receiver receiver = (Receiver) comm;</a:t>
            </a:r>
          </a:p>
          <a:p>
            <a:r>
              <a:rPr lang="en-US" altLang="zh-CN" sz="1400" dirty="0"/>
              <a:t>21                 if (receiver.recvFully(channel)){</a:t>
            </a:r>
          </a:p>
          <a:p>
            <a:r>
              <a:rPr lang="en-US" altLang="zh-CN" sz="1400" dirty="0"/>
              <a:t>22                     String fileName = (String)receiver.getObject();</a:t>
            </a:r>
          </a:p>
          <a:p>
            <a:r>
              <a:rPr lang="en-US" altLang="zh-CN" sz="1400" dirty="0"/>
              <a:t>23                     System.out.println("</a:t>
            </a:r>
            <a:r>
              <a:rPr lang="zh-CN" altLang="en-US" sz="1400" dirty="0"/>
              <a:t>接收到文件名：</a:t>
            </a:r>
            <a:r>
              <a:rPr lang="en-US" altLang="zh-CN" sz="1400" dirty="0"/>
              <a:t>" + fileName);</a:t>
            </a:r>
          </a:p>
          <a:p>
            <a:r>
              <a:rPr lang="en-US" altLang="zh-CN" sz="1400" dirty="0"/>
              <a:t>24                     String filePath = "D:\\ServerFiles\\FromClient-" + fileName;</a:t>
            </a:r>
          </a:p>
          <a:p>
            <a:r>
              <a:rPr lang="en-US" altLang="zh-CN" sz="1400" dirty="0"/>
              <a:t>25                     // </a:t>
            </a:r>
            <a:r>
              <a:rPr lang="zh-CN" altLang="en-US" sz="1400" dirty="0"/>
              <a:t>下一次的操作还是</a:t>
            </a:r>
            <a:r>
              <a:rPr lang="en-US" altLang="zh-CN" sz="1400" dirty="0"/>
              <a:t>READ</a:t>
            </a:r>
            <a:r>
              <a:rPr lang="zh-CN" altLang="en-US" sz="1400" dirty="0"/>
              <a:t>，只需修改</a:t>
            </a:r>
            <a:r>
              <a:rPr lang="en-US" altLang="zh-CN" sz="1400" dirty="0"/>
              <a:t>Attachment</a:t>
            </a:r>
          </a:p>
          <a:p>
            <a:r>
              <a:rPr lang="en-US" altLang="zh-CN" sz="1400" dirty="0" smtClean="0"/>
              <a:t>26                     key.attach(new </a:t>
            </a:r>
            <a:r>
              <a:rPr lang="en-US" altLang="zh-CN" sz="1400" dirty="0"/>
              <a:t>FileReceiver(receiver.getStepIndex() + 1,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                    filePath</a:t>
            </a:r>
            <a:r>
              <a:rPr lang="en-US" altLang="zh-CN" sz="1400" dirty="0"/>
              <a:t>));</a:t>
            </a:r>
          </a:p>
          <a:p>
            <a:r>
              <a:rPr lang="en-US" altLang="zh-CN" sz="1400" dirty="0"/>
              <a:t>27                 }</a:t>
            </a:r>
          </a:p>
          <a:p>
            <a:r>
              <a:rPr lang="en-US" altLang="zh-CN" sz="1400" dirty="0"/>
              <a:t>28             }</a:t>
            </a:r>
          </a:p>
          <a:p>
            <a:r>
              <a:rPr lang="en-US" altLang="zh-CN" sz="1400" dirty="0"/>
              <a:t>29             // </a:t>
            </a:r>
            <a:r>
              <a:rPr lang="zh-CN" altLang="en-US" sz="1400" dirty="0"/>
              <a:t>接收文件。</a:t>
            </a:r>
          </a:p>
          <a:p>
            <a:r>
              <a:rPr lang="en-US" altLang="zh-CN" sz="1400" dirty="0"/>
              <a:t>30             if (comm.getStepIndex()==1) {</a:t>
            </a:r>
          </a:p>
          <a:p>
            <a:r>
              <a:rPr lang="en-US" altLang="zh-CN" sz="1400" dirty="0"/>
              <a:t>31                 FileReceiver receiver = (FileReceiver) comm;</a:t>
            </a:r>
          </a:p>
          <a:p>
            <a:r>
              <a:rPr lang="en-US" altLang="zh-CN" sz="1400" dirty="0"/>
              <a:t>32                 if (receiver.recvFully(channel)) {</a:t>
            </a:r>
          </a:p>
          <a:p>
            <a:r>
              <a:rPr lang="en-US" altLang="zh-CN" sz="1400" dirty="0"/>
              <a:t>33                     String s = receiver.getFilePath();</a:t>
            </a:r>
          </a:p>
          <a:p>
            <a:r>
              <a:rPr lang="en-US" altLang="zh-CN" sz="1400" dirty="0"/>
              <a:t>34                     System.out.println("</a:t>
            </a:r>
            <a:r>
              <a:rPr lang="zh-CN" altLang="en-US" sz="1400" dirty="0"/>
              <a:t>接收文件完毕，保存至 </a:t>
            </a:r>
            <a:r>
              <a:rPr lang="en-US" altLang="zh-CN" sz="1400" dirty="0"/>
              <a:t>" + s);</a:t>
            </a:r>
          </a:p>
          <a:p>
            <a:r>
              <a:rPr lang="en-US" altLang="zh-CN" sz="1400" dirty="0"/>
              <a:t>35                     // </a:t>
            </a:r>
            <a:r>
              <a:rPr lang="zh-CN" altLang="en-US" sz="1400" dirty="0"/>
              <a:t>下一次操作是 </a:t>
            </a:r>
            <a:r>
              <a:rPr lang="en-US" altLang="zh-CN" sz="1400" dirty="0"/>
              <a:t>WRITE</a:t>
            </a:r>
            <a:r>
              <a:rPr lang="zh-CN" altLang="en-US" sz="1400" dirty="0"/>
              <a:t>，需要重新注册</a:t>
            </a:r>
          </a:p>
          <a:p>
            <a:r>
              <a:rPr lang="en-US" altLang="zh-CN" sz="1400" dirty="0"/>
              <a:t>36                     channel.register(key.selector</a:t>
            </a:r>
            <a:r>
              <a:rPr lang="en-US" altLang="zh-CN" sz="1400" dirty="0" smtClean="0"/>
              <a:t>(), SelectionKey.OP_WRITE, </a:t>
            </a:r>
          </a:p>
          <a:p>
            <a:r>
              <a:rPr lang="en-US" altLang="zh-CN" sz="1400" dirty="0" smtClean="0"/>
              <a:t>                                      new Sender(receiver.getStepIndex() + 1, "xyz.mp4"));</a:t>
            </a:r>
          </a:p>
          <a:p>
            <a:r>
              <a:rPr lang="en-US" altLang="zh-CN" sz="1400" dirty="0" smtClean="0"/>
              <a:t>37                 </a:t>
            </a:r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38       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13939" y="1085947"/>
            <a:ext cx="627607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39         }else{</a:t>
            </a:r>
          </a:p>
          <a:p>
            <a:r>
              <a:rPr lang="en-US" altLang="zh-CN" sz="1400" dirty="0"/>
              <a:t>40             // </a:t>
            </a:r>
            <a:r>
              <a:rPr lang="zh-CN" altLang="en-US" sz="1400" dirty="0"/>
              <a:t>发送文件名。</a:t>
            </a:r>
          </a:p>
          <a:p>
            <a:r>
              <a:rPr lang="en-US" altLang="zh-CN" sz="1400" dirty="0"/>
              <a:t>41             if (comm.getStepIndex()==2){</a:t>
            </a:r>
          </a:p>
          <a:p>
            <a:r>
              <a:rPr lang="en-US" altLang="zh-CN" sz="1400" dirty="0"/>
              <a:t>42                 Sender sender = (Sender) comm;</a:t>
            </a:r>
          </a:p>
          <a:p>
            <a:r>
              <a:rPr lang="en-US" altLang="zh-CN" sz="1400" dirty="0"/>
              <a:t>43                 if (sender.sendFully(channel)){</a:t>
            </a:r>
          </a:p>
          <a:p>
            <a:r>
              <a:rPr lang="en-US" altLang="zh-CN" sz="1400" dirty="0"/>
              <a:t>44                     System.out.println("</a:t>
            </a:r>
            <a:r>
              <a:rPr lang="zh-CN" altLang="en-US" sz="1400" dirty="0"/>
              <a:t>发送文件名：</a:t>
            </a:r>
            <a:r>
              <a:rPr lang="en-US" altLang="zh-CN" sz="1400" dirty="0"/>
              <a:t>" + sender.getObject());</a:t>
            </a:r>
          </a:p>
          <a:p>
            <a:r>
              <a:rPr lang="en-US" altLang="zh-CN" sz="1400" dirty="0"/>
              <a:t>45                     String filePath = "D:\\ServerFiles\\" + sender.getObject();</a:t>
            </a:r>
          </a:p>
          <a:p>
            <a:r>
              <a:rPr lang="en-US" altLang="zh-CN" sz="1400" dirty="0"/>
              <a:t>46                     //</a:t>
            </a:r>
            <a:r>
              <a:rPr lang="zh-CN" altLang="en-US" sz="1400" dirty="0"/>
              <a:t>下一次还是 </a:t>
            </a:r>
            <a:r>
              <a:rPr lang="en-US" altLang="zh-CN" sz="1400" dirty="0"/>
              <a:t>WRITE</a:t>
            </a:r>
            <a:r>
              <a:rPr lang="zh-CN" altLang="en-US" sz="1400" dirty="0"/>
              <a:t>，不需要重复注册</a:t>
            </a:r>
          </a:p>
          <a:p>
            <a:r>
              <a:rPr lang="en-US" altLang="zh-CN" sz="1400" dirty="0"/>
              <a:t>47                     key.attach(new FileSender(sender.getStepIndex() + 1, filePath));</a:t>
            </a:r>
          </a:p>
          <a:p>
            <a:r>
              <a:rPr lang="en-US" altLang="zh-CN" sz="1400" dirty="0"/>
              <a:t>48                 }</a:t>
            </a:r>
          </a:p>
          <a:p>
            <a:r>
              <a:rPr lang="en-US" altLang="zh-CN" sz="1400" dirty="0"/>
              <a:t>49             }</a:t>
            </a:r>
          </a:p>
          <a:p>
            <a:r>
              <a:rPr lang="en-US" altLang="zh-CN" sz="1400" dirty="0"/>
              <a:t>50             //  </a:t>
            </a:r>
            <a:r>
              <a:rPr lang="zh-CN" altLang="en-US" sz="1400" dirty="0"/>
              <a:t>发送文件。</a:t>
            </a:r>
          </a:p>
          <a:p>
            <a:r>
              <a:rPr lang="en-US" altLang="zh-CN" sz="1400" dirty="0"/>
              <a:t>51             if (comm.getStepIndex()==3){</a:t>
            </a:r>
          </a:p>
          <a:p>
            <a:r>
              <a:rPr lang="en-US" altLang="zh-CN" sz="1400" dirty="0"/>
              <a:t>52                 FileSender sender = (FileSender) key.attachment();</a:t>
            </a:r>
          </a:p>
          <a:p>
            <a:r>
              <a:rPr lang="en-US" altLang="zh-CN" sz="1400" dirty="0"/>
              <a:t>53                 if (sender.sendFully(channel)) {</a:t>
            </a:r>
          </a:p>
          <a:p>
            <a:r>
              <a:rPr lang="en-US" altLang="zh-CN" sz="1400" dirty="0"/>
              <a:t>54                     System.out.println("</a:t>
            </a:r>
            <a:r>
              <a:rPr lang="zh-CN" altLang="en-US" sz="1400" dirty="0"/>
              <a:t>发送文件成功：</a:t>
            </a:r>
            <a:r>
              <a:rPr lang="en-US" altLang="zh-CN" sz="1400" dirty="0"/>
              <a:t>" + sender.getFilePath());</a:t>
            </a:r>
          </a:p>
          <a:p>
            <a:r>
              <a:rPr lang="en-US" altLang="zh-CN" sz="1400" dirty="0"/>
              <a:t>55                     this.closeChannel(key);</a:t>
            </a:r>
          </a:p>
          <a:p>
            <a:r>
              <a:rPr lang="en-US" altLang="zh-CN" sz="1400" dirty="0"/>
              <a:t>56                 }</a:t>
            </a:r>
          </a:p>
          <a:p>
            <a:r>
              <a:rPr lang="en-US" altLang="zh-CN" sz="1400" dirty="0"/>
              <a:t>57             }</a:t>
            </a:r>
          </a:p>
          <a:p>
            <a:r>
              <a:rPr lang="en-US" altLang="zh-CN" sz="1400" dirty="0"/>
              <a:t>58         }</a:t>
            </a:r>
          </a:p>
          <a:p>
            <a:r>
              <a:rPr lang="en-US" altLang="zh-CN" sz="1400" dirty="0"/>
              <a:t>59     }</a:t>
            </a:r>
          </a:p>
          <a:p>
            <a:r>
              <a:rPr lang="en-US" altLang="zh-CN" sz="1400" dirty="0"/>
              <a:t>60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144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599" y="914400"/>
            <a:ext cx="88450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public class Client3 extends Client{</a:t>
            </a:r>
          </a:p>
          <a:p>
            <a:r>
              <a:rPr lang="en-US" altLang="zh-CN" sz="1400" dirty="0"/>
              <a:t>2      public static void main(String[ ] args) throws Exception{</a:t>
            </a:r>
          </a:p>
          <a:p>
            <a:r>
              <a:rPr lang="en-US" altLang="zh-CN" sz="1400" dirty="0"/>
              <a:t>3          ExecutorService fixPool = Executors.newCachedThreadPool();</a:t>
            </a:r>
          </a:p>
          <a:p>
            <a:r>
              <a:rPr lang="en-US" altLang="zh-CN" sz="1400" dirty="0"/>
              <a:t>4          // </a:t>
            </a:r>
            <a:r>
              <a:rPr lang="zh-CN" altLang="en-US" sz="1400" dirty="0"/>
              <a:t>为了避免单机上文件访问冲突，只用一个客户端</a:t>
            </a:r>
          </a:p>
          <a:p>
            <a:r>
              <a:rPr lang="en-US" altLang="zh-CN" sz="1400" dirty="0"/>
              <a:t>5          for (int i=0;i&lt;1;i++) {</a:t>
            </a:r>
          </a:p>
          <a:p>
            <a:r>
              <a:rPr lang="en-US" altLang="zh-CN" sz="1400" dirty="0"/>
              <a:t>6              fixPool.execute(</a:t>
            </a:r>
          </a:p>
          <a:p>
            <a:r>
              <a:rPr lang="en-US" altLang="zh-CN" sz="1400" dirty="0"/>
              <a:t>7                      ()-&gt;{</a:t>
            </a:r>
          </a:p>
          <a:p>
            <a:r>
              <a:rPr lang="en-US" altLang="zh-CN" sz="1400" dirty="0"/>
              <a:t>8                          try {</a:t>
            </a:r>
          </a:p>
          <a:p>
            <a:r>
              <a:rPr lang="en-US" altLang="zh-CN" sz="1400" dirty="0"/>
              <a:t>9                              Client3 client = new Client3();</a:t>
            </a:r>
          </a:p>
          <a:p>
            <a:r>
              <a:rPr lang="en-US" altLang="zh-CN" sz="1400" dirty="0"/>
              <a:t>10                             client.communicate();</a:t>
            </a:r>
          </a:p>
          <a:p>
            <a:r>
              <a:rPr lang="en-US" altLang="zh-CN" sz="1400" dirty="0"/>
              <a:t>11                         }catch (Exception ex){</a:t>
            </a:r>
          </a:p>
          <a:p>
            <a:r>
              <a:rPr lang="en-US" altLang="zh-CN" sz="1400" dirty="0"/>
              <a:t>12                             ex.printStackTrace();</a:t>
            </a:r>
          </a:p>
          <a:p>
            <a:r>
              <a:rPr lang="en-US" altLang="zh-CN" sz="1400" dirty="0"/>
              <a:t>13                         }</a:t>
            </a:r>
          </a:p>
          <a:p>
            <a:r>
              <a:rPr lang="en-US" altLang="zh-CN" sz="1400" dirty="0"/>
              <a:t>14                     }</a:t>
            </a:r>
          </a:p>
          <a:p>
            <a:r>
              <a:rPr lang="en-US" altLang="zh-CN" sz="1400" dirty="0"/>
              <a:t>15             );</a:t>
            </a:r>
          </a:p>
          <a:p>
            <a:r>
              <a:rPr lang="en-US" altLang="zh-CN" sz="1400" dirty="0"/>
              <a:t>16         }</a:t>
            </a:r>
          </a:p>
          <a:p>
            <a:r>
              <a:rPr lang="en-US" altLang="zh-CN" sz="1400" dirty="0"/>
              <a:t>17         fixPool.shutdown();</a:t>
            </a:r>
          </a:p>
          <a:p>
            <a:r>
              <a:rPr lang="en-US" altLang="zh-CN" sz="1400" dirty="0"/>
              <a:t>18     }</a:t>
            </a:r>
          </a:p>
          <a:p>
            <a:r>
              <a:rPr lang="en-US" altLang="zh-CN" sz="1400" dirty="0"/>
              <a:t>19     public Client3() throws Exception{</a:t>
            </a:r>
          </a:p>
          <a:p>
            <a:r>
              <a:rPr lang="en-US" altLang="zh-CN" sz="1400" dirty="0"/>
              <a:t>20         super("127.0.0.1",8001);</a:t>
            </a:r>
          </a:p>
          <a:p>
            <a:r>
              <a:rPr lang="en-US" altLang="zh-CN" sz="1400" dirty="0"/>
              <a:t>21     }</a:t>
            </a:r>
          </a:p>
          <a:p>
            <a:r>
              <a:rPr lang="en-US" altLang="zh-CN" sz="1400" dirty="0"/>
              <a:t>22     @Override</a:t>
            </a:r>
          </a:p>
          <a:p>
            <a:r>
              <a:rPr lang="en-US" altLang="zh-CN" sz="1400" dirty="0"/>
              <a:t>23     protected void registerOnConnected(SocketChannel channel, Selector selector)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24         channel.register(selector, SelectionKey.OP_WRITE, new Sender(0,"abc.mp4"));</a:t>
            </a:r>
          </a:p>
          <a:p>
            <a:r>
              <a:rPr lang="en-US" altLang="zh-CN" sz="1400" dirty="0"/>
              <a:t>25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0055"/>
              </p:ext>
            </p:extLst>
          </p:nvPr>
        </p:nvGraphicFramePr>
        <p:xfrm>
          <a:off x="5908430" y="313769"/>
          <a:ext cx="5838692" cy="439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30" y="313769"/>
                        <a:ext cx="5838692" cy="439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250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0806"/>
            <a:ext cx="59132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26     @Override</a:t>
            </a:r>
          </a:p>
          <a:p>
            <a:r>
              <a:rPr lang="en-US" altLang="zh-CN" sz="1400" dirty="0"/>
              <a:t>27     protected void session(SelectionKey key) throws Exception {</a:t>
            </a:r>
          </a:p>
          <a:p>
            <a:r>
              <a:rPr lang="en-US" altLang="zh-CN" sz="1400" dirty="0"/>
              <a:t>28         SocketChannel channel = (SocketChannel) key.channel();</a:t>
            </a:r>
          </a:p>
          <a:p>
            <a:r>
              <a:rPr lang="en-US" altLang="zh-CN" sz="1400" dirty="0"/>
              <a:t>29         Communicator comm = (Communicator)key.attachment();</a:t>
            </a:r>
          </a:p>
          <a:p>
            <a:r>
              <a:rPr lang="en-US" altLang="zh-CN" sz="1400" dirty="0"/>
              <a:t>30         if (key.isReadable()) {</a:t>
            </a:r>
          </a:p>
          <a:p>
            <a:r>
              <a:rPr lang="en-US" altLang="zh-CN" sz="1400" dirty="0"/>
              <a:t>31             // </a:t>
            </a:r>
            <a:r>
              <a:rPr lang="zh-CN" altLang="en-US" sz="1400" dirty="0"/>
              <a:t>接收文件名。</a:t>
            </a:r>
          </a:p>
          <a:p>
            <a:r>
              <a:rPr lang="en-US" altLang="zh-CN" sz="1400" dirty="0"/>
              <a:t>32             if (comm.getStepIndex()==2) {</a:t>
            </a:r>
          </a:p>
          <a:p>
            <a:r>
              <a:rPr lang="en-US" altLang="zh-CN" sz="1400" dirty="0"/>
              <a:t>33                 Receiver receiver = (Receiver) comm;</a:t>
            </a:r>
          </a:p>
          <a:p>
            <a:r>
              <a:rPr lang="en-US" altLang="zh-CN" sz="1400" dirty="0"/>
              <a:t>34                 if (receiver.recvFully(channel)){</a:t>
            </a:r>
          </a:p>
          <a:p>
            <a:r>
              <a:rPr lang="en-US" altLang="zh-CN" sz="1400" dirty="0"/>
              <a:t>35                     String fileName = (String) receiver.getObject();</a:t>
            </a:r>
          </a:p>
          <a:p>
            <a:r>
              <a:rPr lang="en-US" altLang="zh-CN" sz="1400" dirty="0"/>
              <a:t>36                     System.out.println("</a:t>
            </a:r>
            <a:r>
              <a:rPr lang="zh-CN" altLang="en-US" sz="1400" dirty="0"/>
              <a:t>接收到文件名：</a:t>
            </a:r>
            <a:r>
              <a:rPr lang="en-US" altLang="zh-CN" sz="1400" dirty="0"/>
              <a:t>" + fileName);</a:t>
            </a:r>
          </a:p>
          <a:p>
            <a:r>
              <a:rPr lang="en-US" altLang="zh-CN" sz="1400" dirty="0"/>
              <a:t>37                     String filePath = "D:\\ClientFiles\\FromServer-" + fileName;</a:t>
            </a:r>
          </a:p>
          <a:p>
            <a:r>
              <a:rPr lang="en-US" altLang="zh-CN" sz="1400" dirty="0"/>
              <a:t>38                     // </a:t>
            </a:r>
            <a:r>
              <a:rPr lang="zh-CN" altLang="en-US" sz="1400" dirty="0"/>
              <a:t>下一次的操作还是</a:t>
            </a:r>
            <a:r>
              <a:rPr lang="en-US" altLang="zh-CN" sz="1400" dirty="0"/>
              <a:t>READ</a:t>
            </a:r>
            <a:r>
              <a:rPr lang="zh-CN" altLang="en-US" sz="1400" dirty="0"/>
              <a:t>，因此不用重复注册</a:t>
            </a:r>
          </a:p>
          <a:p>
            <a:r>
              <a:rPr lang="en-US" altLang="zh-CN" sz="1400" dirty="0" smtClean="0"/>
              <a:t>39                     key.attach(new </a:t>
            </a:r>
            <a:r>
              <a:rPr lang="en-US" altLang="zh-CN" sz="1400" dirty="0"/>
              <a:t>FileReceiver(receiver.getStepIndex() + 1,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                     filePath</a:t>
            </a:r>
            <a:r>
              <a:rPr lang="en-US" altLang="zh-CN" sz="1400" dirty="0"/>
              <a:t>));</a:t>
            </a:r>
          </a:p>
          <a:p>
            <a:r>
              <a:rPr lang="en-US" altLang="zh-CN" sz="1400" dirty="0"/>
              <a:t>40                 }</a:t>
            </a:r>
          </a:p>
          <a:p>
            <a:r>
              <a:rPr lang="en-US" altLang="zh-CN" sz="1400" dirty="0"/>
              <a:t>41             }</a:t>
            </a:r>
          </a:p>
          <a:p>
            <a:r>
              <a:rPr lang="en-US" altLang="zh-CN" sz="1400" dirty="0"/>
              <a:t>42             // </a:t>
            </a:r>
            <a:r>
              <a:rPr lang="zh-CN" altLang="en-US" sz="1400" dirty="0"/>
              <a:t>接收文件。</a:t>
            </a:r>
          </a:p>
          <a:p>
            <a:r>
              <a:rPr lang="en-US" altLang="zh-CN" sz="1400" dirty="0"/>
              <a:t>43             if (comm.getStepIndex()==3) {</a:t>
            </a:r>
          </a:p>
          <a:p>
            <a:r>
              <a:rPr lang="en-US" altLang="zh-CN" sz="1400" dirty="0"/>
              <a:t>44                 FileReceiver receiver = (FileReceiver) comm;</a:t>
            </a:r>
          </a:p>
          <a:p>
            <a:r>
              <a:rPr lang="en-US" altLang="zh-CN" sz="1400" dirty="0"/>
              <a:t>45                 if (receiver.recvFully(channel)) {</a:t>
            </a:r>
          </a:p>
          <a:p>
            <a:r>
              <a:rPr lang="en-US" altLang="zh-CN" sz="1400" dirty="0"/>
              <a:t>46                     String s = receiver.getFilePath();</a:t>
            </a:r>
          </a:p>
          <a:p>
            <a:r>
              <a:rPr lang="en-US" altLang="zh-CN" sz="1400" dirty="0"/>
              <a:t>47                     System.out.println("</a:t>
            </a:r>
            <a:r>
              <a:rPr lang="zh-CN" altLang="en-US" sz="1400" dirty="0"/>
              <a:t>接收文件完毕，保存至 </a:t>
            </a:r>
            <a:r>
              <a:rPr lang="en-US" altLang="zh-CN" sz="1400" dirty="0"/>
              <a:t>" + s);</a:t>
            </a:r>
          </a:p>
          <a:p>
            <a:r>
              <a:rPr lang="en-US" altLang="zh-CN" sz="1400" dirty="0"/>
              <a:t>48                     this.closeChannel(key);</a:t>
            </a:r>
          </a:p>
          <a:p>
            <a:r>
              <a:rPr lang="en-US" altLang="zh-CN" sz="1400" dirty="0"/>
              <a:t>49                 }</a:t>
            </a:r>
          </a:p>
          <a:p>
            <a:r>
              <a:rPr lang="en-US" altLang="zh-CN" sz="1400" dirty="0"/>
              <a:t>50       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15923" y="983971"/>
            <a:ext cx="627607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51         }else{</a:t>
            </a:r>
          </a:p>
          <a:p>
            <a:r>
              <a:rPr lang="en-US" altLang="zh-CN" sz="1400" dirty="0"/>
              <a:t>52             // </a:t>
            </a:r>
            <a:r>
              <a:rPr lang="zh-CN" altLang="en-US" sz="1400" dirty="0"/>
              <a:t>发送文件名。</a:t>
            </a:r>
          </a:p>
          <a:p>
            <a:r>
              <a:rPr lang="en-US" altLang="zh-CN" sz="1400" dirty="0"/>
              <a:t>53             if (comm.getStepIndex()==0){</a:t>
            </a:r>
          </a:p>
          <a:p>
            <a:r>
              <a:rPr lang="en-US" altLang="zh-CN" sz="1400" dirty="0"/>
              <a:t>54                 Sender sender = (Sender) comm;</a:t>
            </a:r>
          </a:p>
          <a:p>
            <a:r>
              <a:rPr lang="en-US" altLang="zh-CN" sz="1400" dirty="0"/>
              <a:t>55                 if (sender.sendFully(channel)){</a:t>
            </a:r>
          </a:p>
          <a:p>
            <a:r>
              <a:rPr lang="en-US" altLang="zh-CN" sz="1400" dirty="0"/>
              <a:t>56                     System.out.println("</a:t>
            </a:r>
            <a:r>
              <a:rPr lang="zh-CN" altLang="en-US" sz="1400" dirty="0"/>
              <a:t>发送文件名：</a:t>
            </a:r>
            <a:r>
              <a:rPr lang="en-US" altLang="zh-CN" sz="1400" dirty="0"/>
              <a:t>" + sender.getObject());</a:t>
            </a:r>
          </a:p>
          <a:p>
            <a:r>
              <a:rPr lang="en-US" altLang="zh-CN" sz="1400" dirty="0"/>
              <a:t>57                     String filePath = "D:\\ClientFiles\\" + sender.getObject();</a:t>
            </a:r>
          </a:p>
          <a:p>
            <a:r>
              <a:rPr lang="en-US" altLang="zh-CN" sz="1400" dirty="0"/>
              <a:t>58                     // </a:t>
            </a:r>
            <a:r>
              <a:rPr lang="zh-CN" altLang="en-US" sz="1400" dirty="0"/>
              <a:t>不用重复注册</a:t>
            </a:r>
          </a:p>
          <a:p>
            <a:r>
              <a:rPr lang="en-US" altLang="zh-CN" sz="1400" dirty="0"/>
              <a:t>59                     key.attach(new FileSender(sender.getStepIndex() + 1, filePath));</a:t>
            </a:r>
          </a:p>
          <a:p>
            <a:r>
              <a:rPr lang="en-US" altLang="zh-CN" sz="1400" dirty="0"/>
              <a:t>60                 }</a:t>
            </a:r>
          </a:p>
          <a:p>
            <a:r>
              <a:rPr lang="en-US" altLang="zh-CN" sz="1400" dirty="0"/>
              <a:t>61             }</a:t>
            </a:r>
          </a:p>
          <a:p>
            <a:r>
              <a:rPr lang="en-US" altLang="zh-CN" sz="1400" dirty="0"/>
              <a:t>62             //  </a:t>
            </a:r>
            <a:r>
              <a:rPr lang="zh-CN" altLang="en-US" sz="1400" dirty="0"/>
              <a:t>发送文件。</a:t>
            </a:r>
          </a:p>
          <a:p>
            <a:r>
              <a:rPr lang="en-US" altLang="zh-CN" sz="1400" dirty="0"/>
              <a:t>63             if (comm.getStepIndex()==1){</a:t>
            </a:r>
          </a:p>
          <a:p>
            <a:r>
              <a:rPr lang="en-US" altLang="zh-CN" sz="1400" dirty="0"/>
              <a:t>64                 FileSender sender = (FileSender) key.attachment();</a:t>
            </a:r>
          </a:p>
          <a:p>
            <a:r>
              <a:rPr lang="en-US" altLang="zh-CN" sz="1400" dirty="0"/>
              <a:t>65                 if (sender.sendFully(channel)) {</a:t>
            </a:r>
          </a:p>
          <a:p>
            <a:r>
              <a:rPr lang="en-US" altLang="zh-CN" sz="1400" dirty="0"/>
              <a:t>66                     System.out.println("</a:t>
            </a:r>
            <a:r>
              <a:rPr lang="zh-CN" altLang="en-US" sz="1400" dirty="0"/>
              <a:t>发送文件成功：</a:t>
            </a:r>
            <a:r>
              <a:rPr lang="en-US" altLang="zh-CN" sz="1400" dirty="0"/>
              <a:t>" + sender.getFilePath());</a:t>
            </a:r>
          </a:p>
          <a:p>
            <a:r>
              <a:rPr lang="en-US" altLang="zh-CN" sz="1400" dirty="0"/>
              <a:t>67                     channel.register(key.selector(), SelectionKey.OP_READ, </a:t>
            </a:r>
          </a:p>
          <a:p>
            <a:r>
              <a:rPr lang="en-US" altLang="zh-CN" sz="1400" dirty="0"/>
              <a:t>                                      new Receiver(sender.getStepIndex() + 1, String.class));</a:t>
            </a:r>
          </a:p>
          <a:p>
            <a:r>
              <a:rPr lang="en-US" altLang="zh-CN" sz="1400" dirty="0"/>
              <a:t>68                 }</a:t>
            </a:r>
          </a:p>
          <a:p>
            <a:r>
              <a:rPr lang="en-US" altLang="zh-CN" sz="1400" dirty="0"/>
              <a:t>69             }</a:t>
            </a:r>
          </a:p>
          <a:p>
            <a:r>
              <a:rPr lang="en-US" altLang="zh-CN" sz="1400" dirty="0"/>
              <a:t>70         }</a:t>
            </a:r>
          </a:p>
          <a:p>
            <a:r>
              <a:rPr lang="en-US" altLang="zh-CN" sz="1400" dirty="0"/>
              <a:t>71     }</a:t>
            </a:r>
          </a:p>
          <a:p>
            <a:r>
              <a:rPr lang="en-US" altLang="zh-CN" sz="1400" dirty="0"/>
              <a:t>72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9846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938" y="1028700"/>
            <a:ext cx="603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服务器开启服务端口</a:t>
            </a:r>
            <a:r>
              <a:rPr lang="en-US" altLang="zh-CN" dirty="0"/>
              <a:t>8001,</a:t>
            </a:r>
            <a:r>
              <a:rPr lang="zh-CN" altLang="zh-CN" dirty="0"/>
              <a:t>等待连接请求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zh-CN" altLang="zh-CN" dirty="0"/>
              <a:t>接受客户端的连接，开始会话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zh-CN" altLang="zh-CN" dirty="0"/>
              <a:t>接收到文件名：</a:t>
            </a:r>
            <a:r>
              <a:rPr lang="en-US" altLang="zh-CN" dirty="0"/>
              <a:t>abc.mp4</a:t>
            </a:r>
            <a:endParaRPr lang="zh-CN" altLang="zh-CN" dirty="0"/>
          </a:p>
          <a:p>
            <a:r>
              <a:rPr lang="zh-CN" altLang="zh-CN" dirty="0"/>
              <a:t>接收文件完毕，保存至</a:t>
            </a:r>
            <a:r>
              <a:rPr lang="en-US" altLang="zh-CN" dirty="0"/>
              <a:t> D:\ServerFiles\FromClient-abc.mp4</a:t>
            </a:r>
            <a:endParaRPr lang="zh-CN" altLang="zh-CN" dirty="0"/>
          </a:p>
          <a:p>
            <a:r>
              <a:rPr lang="zh-CN" altLang="zh-CN" dirty="0"/>
              <a:t>发送文件名：</a:t>
            </a:r>
            <a:r>
              <a:rPr lang="en-US" altLang="zh-CN" dirty="0"/>
              <a:t>xyz.mp4</a:t>
            </a:r>
            <a:endParaRPr lang="zh-CN" altLang="zh-CN" dirty="0"/>
          </a:p>
          <a:p>
            <a:r>
              <a:rPr lang="zh-CN" altLang="zh-CN" dirty="0"/>
              <a:t>发送文件成功：</a:t>
            </a:r>
            <a:r>
              <a:rPr lang="en-US" altLang="zh-CN" dirty="0"/>
              <a:t>D:\ServerFiles\xyz.mp4</a:t>
            </a:r>
            <a:endParaRPr lang="zh-CN" altLang="zh-CN" dirty="0"/>
          </a:p>
          <a:p>
            <a:r>
              <a:rPr lang="zh-CN" altLang="zh-CN" dirty="0"/>
              <a:t>会话结束，服务端关闭连接。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938" y="4229100"/>
            <a:ext cx="5995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客户端连接成功，开始会话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zh-CN" altLang="zh-CN" dirty="0"/>
              <a:t>发送文件名：</a:t>
            </a:r>
            <a:r>
              <a:rPr lang="en-US" altLang="zh-CN" dirty="0"/>
              <a:t>abc.mp4</a:t>
            </a:r>
            <a:endParaRPr lang="zh-CN" altLang="zh-CN" dirty="0"/>
          </a:p>
          <a:p>
            <a:r>
              <a:rPr lang="zh-CN" altLang="zh-CN" dirty="0"/>
              <a:t>发送文件成功：</a:t>
            </a:r>
            <a:r>
              <a:rPr lang="en-US" altLang="zh-CN" dirty="0"/>
              <a:t>D:\ClientFiles\abc.mp4</a:t>
            </a:r>
            <a:endParaRPr lang="zh-CN" altLang="zh-CN" dirty="0"/>
          </a:p>
          <a:p>
            <a:r>
              <a:rPr lang="zh-CN" altLang="zh-CN" dirty="0"/>
              <a:t>接收到文件名：</a:t>
            </a:r>
            <a:r>
              <a:rPr lang="en-US" altLang="zh-CN" dirty="0"/>
              <a:t>xyz.mp4</a:t>
            </a:r>
            <a:endParaRPr lang="zh-CN" altLang="zh-CN" dirty="0"/>
          </a:p>
          <a:p>
            <a:r>
              <a:rPr lang="zh-CN" altLang="zh-CN" dirty="0"/>
              <a:t>接收文件完毕，保存至</a:t>
            </a:r>
            <a:r>
              <a:rPr lang="en-US" altLang="zh-CN" dirty="0"/>
              <a:t> D:\ClientFiles\FromServer-xyz.mp4</a:t>
            </a:r>
            <a:endParaRPr lang="zh-CN" altLang="zh-CN" dirty="0"/>
          </a:p>
          <a:p>
            <a:r>
              <a:rPr lang="zh-CN" altLang="zh-CN" dirty="0"/>
              <a:t>会话结束，客户端关闭连接。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43717"/>
              </p:ext>
            </p:extLst>
          </p:nvPr>
        </p:nvGraphicFramePr>
        <p:xfrm>
          <a:off x="6332963" y="234638"/>
          <a:ext cx="5625174" cy="423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963" y="234638"/>
                        <a:ext cx="5625174" cy="4238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28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设计多线程服务器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3670" y="-1"/>
            <a:ext cx="23585427" cy="4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38699"/>
              </p:ext>
            </p:extLst>
          </p:nvPr>
        </p:nvGraphicFramePr>
        <p:xfrm>
          <a:off x="1353671" y="0"/>
          <a:ext cx="909409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671" y="0"/>
                        <a:ext cx="9094091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7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19800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67994"/>
              </p:ext>
            </p:extLst>
          </p:nvPr>
        </p:nvGraphicFramePr>
        <p:xfrm>
          <a:off x="1470211" y="0"/>
          <a:ext cx="9108831" cy="6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11" y="0"/>
                        <a:ext cx="9108831" cy="6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20880927" cy="4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95904"/>
              </p:ext>
            </p:extLst>
          </p:nvPr>
        </p:nvGraphicFramePr>
        <p:xfrm>
          <a:off x="1210234" y="-1"/>
          <a:ext cx="913207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演示文稿" r:id="rId3" imgW="4636099" imgH="3476276" progId="PowerPoint.Show.12">
                  <p:embed/>
                </p:oleObj>
              </mc:Choice>
              <mc:Fallback>
                <p:oleObj name="演示文稿" r:id="rId3" imgW="4636099" imgH="3476276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234" y="-1"/>
                        <a:ext cx="913207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675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7506" y="519953"/>
            <a:ext cx="7879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public class Server4Worker implements Runnable {</a:t>
            </a:r>
          </a:p>
          <a:p>
            <a:r>
              <a:rPr lang="en-US" altLang="zh-CN" sz="1400" dirty="0"/>
              <a:t>2      // </a:t>
            </a:r>
            <a:r>
              <a:rPr lang="zh-CN" altLang="en-US" sz="1400" dirty="0"/>
              <a:t>一个</a:t>
            </a:r>
            <a:r>
              <a:rPr lang="en-US" altLang="zh-CN" sz="1400" dirty="0"/>
              <a:t>Selector</a:t>
            </a:r>
            <a:r>
              <a:rPr lang="zh-CN" altLang="en-US" sz="1400" dirty="0"/>
              <a:t>管理多个</a:t>
            </a:r>
            <a:r>
              <a:rPr lang="en-US" altLang="zh-CN" sz="1400" dirty="0"/>
              <a:t>Channel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3      private Selector selector;</a:t>
            </a:r>
          </a:p>
          <a:p>
            <a:r>
              <a:rPr lang="en-US" altLang="zh-CN" sz="1400" dirty="0"/>
              <a:t>4      //</a:t>
            </a:r>
            <a:r>
              <a:rPr lang="zh-CN" altLang="en-US" sz="1400" dirty="0"/>
              <a:t>用于暂存将要加入</a:t>
            </a:r>
            <a:r>
              <a:rPr lang="en-US" altLang="zh-CN" sz="1400" dirty="0"/>
              <a:t>selector</a:t>
            </a:r>
            <a:r>
              <a:rPr lang="zh-CN" altLang="en-US" sz="1400" dirty="0"/>
              <a:t>的数据通道</a:t>
            </a:r>
          </a:p>
          <a:p>
            <a:r>
              <a:rPr lang="en-US" altLang="zh-CN" sz="1400" dirty="0"/>
              <a:t>5      private List&lt;SocketChannel&gt; bufChannels = new ArrayList&lt;&gt;();</a:t>
            </a:r>
          </a:p>
          <a:p>
            <a:r>
              <a:rPr lang="en-US" altLang="zh-CN" sz="1400" dirty="0"/>
              <a:t>6      public Server4Worker() throws Exception{</a:t>
            </a:r>
          </a:p>
          <a:p>
            <a:r>
              <a:rPr lang="en-US" altLang="zh-CN" sz="1400" dirty="0"/>
              <a:t>7          selector = Selector.open();</a:t>
            </a:r>
          </a:p>
          <a:p>
            <a:r>
              <a:rPr lang="en-US" altLang="zh-CN" sz="1400" dirty="0"/>
              <a:t>8      }</a:t>
            </a:r>
          </a:p>
          <a:p>
            <a:r>
              <a:rPr lang="en-US" altLang="zh-CN" sz="1400" dirty="0"/>
              <a:t>9      synchronized public void addChannel(SocketChannel channel){</a:t>
            </a:r>
          </a:p>
          <a:p>
            <a:r>
              <a:rPr lang="en-US" altLang="zh-CN" sz="1400" dirty="0"/>
              <a:t>10         bufChannels.add(channel);</a:t>
            </a:r>
          </a:p>
          <a:p>
            <a:r>
              <a:rPr lang="en-US" altLang="zh-CN" sz="1400" dirty="0"/>
              <a:t>11     }</a:t>
            </a:r>
          </a:p>
          <a:p>
            <a:r>
              <a:rPr lang="en-US" altLang="zh-CN" sz="1400" dirty="0"/>
              <a:t>12     synchronized private void registerAllBufferedChannels() throws Exception{</a:t>
            </a:r>
          </a:p>
          <a:p>
            <a:r>
              <a:rPr lang="en-US" altLang="zh-CN" sz="1400" dirty="0"/>
              <a:t>13         Iterator&lt;SocketChannel&gt; iterator = bufChannels.iterator();</a:t>
            </a:r>
          </a:p>
          <a:p>
            <a:r>
              <a:rPr lang="en-US" altLang="zh-CN" sz="1400" dirty="0"/>
              <a:t>14         while (iterator.hasNext()) {</a:t>
            </a:r>
          </a:p>
          <a:p>
            <a:r>
              <a:rPr lang="en-US" altLang="zh-CN" sz="1400" dirty="0"/>
              <a:t>15             SocketChannel channel = iterator.next();</a:t>
            </a:r>
          </a:p>
          <a:p>
            <a:r>
              <a:rPr lang="en-US" altLang="zh-CN" sz="1400" dirty="0"/>
              <a:t>16             channel.configureBlocking(false);</a:t>
            </a:r>
          </a:p>
          <a:p>
            <a:r>
              <a:rPr lang="en-US" altLang="zh-CN" sz="1400" dirty="0" smtClean="0"/>
              <a:t>17             channel.register(selector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SelectionKey.OP_READ</a:t>
            </a:r>
            <a:r>
              <a:rPr lang="en-US" altLang="zh-CN" sz="1400" dirty="0"/>
              <a:t>,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new </a:t>
            </a:r>
            <a:r>
              <a:rPr lang="en-US" altLang="zh-CN" sz="1400" dirty="0"/>
              <a:t>Receiver(0,Object.class));</a:t>
            </a:r>
          </a:p>
          <a:p>
            <a:r>
              <a:rPr lang="en-US" altLang="zh-CN" sz="1400" dirty="0"/>
              <a:t>18             System.out.println("</a:t>
            </a:r>
            <a:r>
              <a:rPr lang="zh-CN" altLang="en-US" sz="1400" dirty="0"/>
              <a:t>数据通道注册成功！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19             iterator.remove();</a:t>
            </a:r>
          </a:p>
          <a:p>
            <a:r>
              <a:rPr lang="en-US" altLang="zh-CN" sz="1400" dirty="0"/>
              <a:t>20         }</a:t>
            </a:r>
          </a:p>
          <a:p>
            <a:r>
              <a:rPr lang="en-US" altLang="zh-CN" sz="1400" dirty="0"/>
              <a:t>21     }</a:t>
            </a:r>
          </a:p>
          <a:p>
            <a:r>
              <a:rPr lang="en-US" altLang="zh-CN" sz="1400" dirty="0"/>
              <a:t>22     private void closeChannel(SelectionKey key) throws Exception{</a:t>
            </a:r>
          </a:p>
          <a:p>
            <a:r>
              <a:rPr lang="en-US" altLang="zh-CN" sz="1400" dirty="0"/>
              <a:t>23         key.channel().close();</a:t>
            </a:r>
          </a:p>
          <a:p>
            <a:r>
              <a:rPr lang="en-US" altLang="zh-CN" sz="1400" dirty="0"/>
              <a:t>24         key.cancel();</a:t>
            </a:r>
          </a:p>
          <a:p>
            <a:r>
              <a:rPr lang="en-US" altLang="zh-CN" sz="1400" dirty="0"/>
              <a:t>25         System.out.println("</a:t>
            </a:r>
            <a:r>
              <a:rPr lang="zh-CN" altLang="en-US" sz="1400" dirty="0"/>
              <a:t>会话结束，服务端关闭连接。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26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5325035" y="2209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数据通道增强模式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803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575120"/>
            <a:ext cx="608051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27     @Override</a:t>
            </a:r>
          </a:p>
          <a:p>
            <a:r>
              <a:rPr lang="en-US" altLang="zh-CN" sz="1400" dirty="0"/>
              <a:t>28     public void run() {</a:t>
            </a:r>
          </a:p>
          <a:p>
            <a:r>
              <a:rPr lang="en-US" altLang="zh-CN" sz="1400" dirty="0"/>
              <a:t>29         while(true) {</a:t>
            </a:r>
          </a:p>
          <a:p>
            <a:r>
              <a:rPr lang="en-US" altLang="zh-CN" sz="1400" dirty="0"/>
              <a:t>30             try {</a:t>
            </a:r>
          </a:p>
          <a:p>
            <a:r>
              <a:rPr lang="en-US" altLang="zh-CN" sz="1400" dirty="0"/>
              <a:t>31                 registerAllBufferedChannels();</a:t>
            </a:r>
          </a:p>
          <a:p>
            <a:r>
              <a:rPr lang="en-US" altLang="zh-CN" sz="1400" dirty="0"/>
              <a:t>32                 selector.select(500);</a:t>
            </a:r>
          </a:p>
          <a:p>
            <a:r>
              <a:rPr lang="en-US" altLang="zh-CN" sz="1400" dirty="0"/>
              <a:t>33                 Set&lt;SelectionKey&gt; selectedKeysSet = selector.selectedKeys();</a:t>
            </a:r>
          </a:p>
          <a:p>
            <a:r>
              <a:rPr lang="en-US" altLang="zh-CN" sz="1400" dirty="0"/>
              <a:t>34                 Iterator&lt;SelectionKey&gt; iterator = selectedKeysSet.iterator();</a:t>
            </a:r>
          </a:p>
          <a:p>
            <a:r>
              <a:rPr lang="en-US" altLang="zh-CN" sz="1400" dirty="0"/>
              <a:t>35                 while (iterator.hasNext()) {</a:t>
            </a:r>
          </a:p>
          <a:p>
            <a:r>
              <a:rPr lang="en-US" altLang="zh-CN" sz="1400" dirty="0"/>
              <a:t>36                     SelectionKey key = iterator.next();</a:t>
            </a:r>
          </a:p>
          <a:p>
            <a:r>
              <a:rPr lang="en-US" altLang="zh-CN" sz="1400" dirty="0"/>
              <a:t>37                     iterator.remove();</a:t>
            </a:r>
          </a:p>
          <a:p>
            <a:r>
              <a:rPr lang="en-US" altLang="zh-CN" sz="1400" dirty="0"/>
              <a:t>38                     SocketChannel channel = (SocketChannel) key.channel();</a:t>
            </a:r>
          </a:p>
          <a:p>
            <a:r>
              <a:rPr lang="en-US" altLang="zh-CN" sz="1400" dirty="0"/>
              <a:t>39                     if (key.isReadable()) {</a:t>
            </a:r>
          </a:p>
          <a:p>
            <a:r>
              <a:rPr lang="en-US" altLang="zh-CN" sz="1400" dirty="0"/>
              <a:t>40                         Receiver receiver = (Receiver)key.attachment();</a:t>
            </a:r>
          </a:p>
          <a:p>
            <a:r>
              <a:rPr lang="en-US" altLang="zh-CN" sz="1400" dirty="0"/>
              <a:t>41                         if (receiver.recvFully(channel)){</a:t>
            </a:r>
          </a:p>
          <a:p>
            <a:r>
              <a:rPr lang="en-US" altLang="zh-CN" sz="1400" dirty="0"/>
              <a:t>42                             Object obj = receiver.getObject();</a:t>
            </a:r>
          </a:p>
          <a:p>
            <a:r>
              <a:rPr lang="en-US" altLang="zh-CN" sz="1400" dirty="0"/>
              <a:t>43                             System.out.println("</a:t>
            </a:r>
            <a:r>
              <a:rPr lang="zh-CN" altLang="en-US" sz="1400" dirty="0"/>
              <a:t>接收对象</a:t>
            </a:r>
            <a:r>
              <a:rPr lang="en-US" altLang="zh-CN" sz="1400" dirty="0"/>
              <a:t>: " + obj);</a:t>
            </a:r>
          </a:p>
          <a:p>
            <a:r>
              <a:rPr lang="en-US" altLang="zh-CN" sz="1400" dirty="0"/>
              <a:t>44                             if (receiver.getStepIndex()==0) {</a:t>
            </a:r>
          </a:p>
          <a:p>
            <a:r>
              <a:rPr lang="en-US" altLang="zh-CN" sz="1400" dirty="0"/>
              <a:t>45                                 channel.register(selector, SelectionKey.OP_WRITE, </a:t>
            </a:r>
          </a:p>
          <a:p>
            <a:r>
              <a:rPr lang="en-US" altLang="zh-CN" sz="1400" dirty="0"/>
              <a:t>                                                       new Sender(receiver.getStepIndex()+1, </a:t>
            </a:r>
          </a:p>
          <a:p>
            <a:r>
              <a:rPr lang="en-US" altLang="zh-CN" sz="1400" dirty="0"/>
              <a:t>                                                                          StuRepository.getStudent()));</a:t>
            </a:r>
          </a:p>
          <a:p>
            <a:r>
              <a:rPr lang="en-US" altLang="zh-CN" sz="1400" dirty="0"/>
              <a:t>46                             }</a:t>
            </a:r>
          </a:p>
          <a:p>
            <a:r>
              <a:rPr lang="en-US" altLang="zh-CN" sz="1400" dirty="0"/>
              <a:t>47                             if (receiver.getStepIndex()==3){</a:t>
            </a:r>
          </a:p>
          <a:p>
            <a:r>
              <a:rPr lang="en-US" altLang="zh-CN" sz="1400" dirty="0"/>
              <a:t>48                                 closeChannel(key);</a:t>
            </a:r>
          </a:p>
          <a:p>
            <a:r>
              <a:rPr lang="en-US" altLang="zh-CN" sz="1400" dirty="0"/>
              <a:t>49                             }</a:t>
            </a:r>
          </a:p>
          <a:p>
            <a:r>
              <a:rPr lang="en-US" altLang="zh-CN" sz="1400" dirty="0"/>
              <a:t>50                   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75003" y="790563"/>
            <a:ext cx="632577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51                     } else{</a:t>
            </a:r>
          </a:p>
          <a:p>
            <a:r>
              <a:rPr lang="en-US" altLang="zh-CN" sz="1400" dirty="0"/>
              <a:t>52                         Sender sender = (Sender)key.attachment();</a:t>
            </a:r>
          </a:p>
          <a:p>
            <a:r>
              <a:rPr lang="en-US" altLang="zh-CN" sz="1400" dirty="0"/>
              <a:t>53                         if (sender.sendFully(channel)){</a:t>
            </a:r>
          </a:p>
          <a:p>
            <a:r>
              <a:rPr lang="en-US" altLang="zh-CN" sz="1400" dirty="0"/>
              <a:t>54                             System.out.println("</a:t>
            </a:r>
            <a:r>
              <a:rPr lang="zh-CN" altLang="en-US" sz="1400" dirty="0"/>
              <a:t>发送对象</a:t>
            </a:r>
            <a:r>
              <a:rPr lang="en-US" altLang="zh-CN" sz="1400" dirty="0"/>
              <a:t>: " + sender.getObject());</a:t>
            </a:r>
          </a:p>
          <a:p>
            <a:r>
              <a:rPr lang="en-US" altLang="zh-CN" sz="1400" dirty="0"/>
              <a:t>55                             //</a:t>
            </a:r>
            <a:r>
              <a:rPr lang="zh-CN" altLang="en-US" sz="1400" dirty="0"/>
              <a:t>根据步骤号设定</a:t>
            </a:r>
            <a:r>
              <a:rPr lang="en-US" altLang="zh-CN" sz="1400" dirty="0"/>
              <a:t>Sender</a:t>
            </a:r>
            <a:r>
              <a:rPr lang="zh-CN" altLang="en-US" sz="1400" dirty="0"/>
              <a:t>的信息</a:t>
            </a:r>
          </a:p>
          <a:p>
            <a:r>
              <a:rPr lang="en-US" altLang="zh-CN" sz="1400" dirty="0"/>
              <a:t>56                             if (sender.getStepIndex()==1) {</a:t>
            </a:r>
          </a:p>
          <a:p>
            <a:r>
              <a:rPr lang="en-US" altLang="zh-CN" sz="1400" dirty="0"/>
              <a:t>57                                 //</a:t>
            </a:r>
            <a:r>
              <a:rPr lang="zh-CN" altLang="en-US" sz="1400" dirty="0"/>
              <a:t>因为允许的操作相同，只需修改</a:t>
            </a:r>
            <a:r>
              <a:rPr lang="en-US" altLang="zh-CN" sz="1400" dirty="0"/>
              <a:t>attachment</a:t>
            </a:r>
          </a:p>
          <a:p>
            <a:r>
              <a:rPr lang="en-US" altLang="zh-CN" sz="1400" dirty="0"/>
              <a:t>58                                 key.attach(new Sender(sender.getStepIndex()+1, </a:t>
            </a:r>
          </a:p>
          <a:p>
            <a:r>
              <a:rPr lang="en-US" altLang="zh-CN" sz="1400" dirty="0"/>
              <a:t>                                                                         StuRepository.getStudent()));</a:t>
            </a:r>
          </a:p>
          <a:p>
            <a:r>
              <a:rPr lang="en-US" altLang="zh-CN" sz="1400" dirty="0"/>
              <a:t>59                             }</a:t>
            </a:r>
          </a:p>
          <a:p>
            <a:r>
              <a:rPr lang="en-US" altLang="zh-CN" sz="1400" dirty="0"/>
              <a:t>60                             if (sender.getStepIndex()==2) {</a:t>
            </a:r>
          </a:p>
          <a:p>
            <a:r>
              <a:rPr lang="en-US" altLang="zh-CN" sz="1400" dirty="0"/>
              <a:t>61                                 channel.register(selector, SelectionKey.OP_READ, </a:t>
            </a:r>
          </a:p>
          <a:p>
            <a:r>
              <a:rPr lang="en-US" altLang="zh-CN" sz="1400" dirty="0"/>
              <a:t>                                                              new Receiver(sender.getStepIndex()+1, </a:t>
            </a:r>
          </a:p>
          <a:p>
            <a:r>
              <a:rPr lang="en-US" altLang="zh-CN" sz="1400" dirty="0"/>
              <a:t>                                                                                   Object.class));</a:t>
            </a:r>
          </a:p>
          <a:p>
            <a:r>
              <a:rPr lang="en-US" altLang="zh-CN" sz="1400" dirty="0"/>
              <a:t>62                             }</a:t>
            </a:r>
          </a:p>
          <a:p>
            <a:r>
              <a:rPr lang="en-US" altLang="zh-CN" sz="1400" dirty="0"/>
              <a:t>63                         }</a:t>
            </a:r>
          </a:p>
          <a:p>
            <a:r>
              <a:rPr lang="en-US" altLang="zh-CN" sz="1400" dirty="0"/>
              <a:t>64                     }</a:t>
            </a:r>
          </a:p>
          <a:p>
            <a:r>
              <a:rPr lang="en-US" altLang="zh-CN" sz="1400" dirty="0"/>
              <a:t>65                 }</a:t>
            </a:r>
          </a:p>
          <a:p>
            <a:r>
              <a:rPr lang="en-US" altLang="zh-CN" sz="1400" dirty="0"/>
              <a:t>66             } catch (Exception e) {</a:t>
            </a:r>
          </a:p>
          <a:p>
            <a:r>
              <a:rPr lang="en-US" altLang="zh-CN" sz="1400" dirty="0"/>
              <a:t>67                 e.printStackTrace();</a:t>
            </a:r>
          </a:p>
          <a:p>
            <a:r>
              <a:rPr lang="en-US" altLang="zh-CN" sz="1400" dirty="0"/>
              <a:t>68             }</a:t>
            </a:r>
          </a:p>
          <a:p>
            <a:r>
              <a:rPr lang="en-US" altLang="zh-CN" sz="1400" dirty="0"/>
              <a:t>69         }</a:t>
            </a:r>
          </a:p>
          <a:p>
            <a:r>
              <a:rPr lang="en-US" altLang="zh-CN" sz="1400" dirty="0"/>
              <a:t>70     }</a:t>
            </a:r>
          </a:p>
          <a:p>
            <a:r>
              <a:rPr lang="en-US" altLang="zh-CN" sz="1400" dirty="0"/>
              <a:t>71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514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41503"/>
            <a:ext cx="583533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public class Server4Single {</a:t>
            </a:r>
          </a:p>
          <a:p>
            <a:r>
              <a:rPr lang="en-US" altLang="zh-CN" sz="1400" dirty="0"/>
              <a:t>2      static final int port = 8001;</a:t>
            </a:r>
          </a:p>
          <a:p>
            <a:r>
              <a:rPr lang="en-US" altLang="zh-CN" sz="1400" dirty="0"/>
              <a:t>3      static ExecutorService fixPool = Executors.newCachedThreadPool();</a:t>
            </a:r>
          </a:p>
          <a:p>
            <a:r>
              <a:rPr lang="en-US" altLang="zh-CN" sz="1400" dirty="0"/>
              <a:t>4      public static void main(String[ ] args) throws Exception{</a:t>
            </a:r>
          </a:p>
          <a:p>
            <a:r>
              <a:rPr lang="en-US" altLang="zh-CN" sz="1400" dirty="0"/>
              <a:t>5          Server4Single server = new Server4Single();</a:t>
            </a:r>
          </a:p>
          <a:p>
            <a:r>
              <a:rPr lang="en-US" altLang="zh-CN" sz="1400" dirty="0"/>
              <a:t>6          server.service();</a:t>
            </a:r>
          </a:p>
          <a:p>
            <a:r>
              <a:rPr lang="en-US" altLang="zh-CN" sz="1400" dirty="0"/>
              <a:t>7      }</a:t>
            </a:r>
          </a:p>
          <a:p>
            <a:r>
              <a:rPr lang="en-US" altLang="zh-CN" sz="1400" dirty="0"/>
              <a:t>8      private Selector selector;</a:t>
            </a:r>
          </a:p>
          <a:p>
            <a:r>
              <a:rPr lang="en-US" altLang="zh-CN" sz="1400" dirty="0"/>
              <a:t>9      //</a:t>
            </a:r>
            <a:r>
              <a:rPr lang="zh-CN" altLang="en-US" sz="1400" dirty="0"/>
              <a:t>一组处理数据通道</a:t>
            </a:r>
            <a:r>
              <a:rPr lang="en-US" altLang="zh-CN" sz="1400" dirty="0"/>
              <a:t>I/O</a:t>
            </a:r>
            <a:r>
              <a:rPr lang="zh-CN" altLang="en-US" sz="1400" dirty="0"/>
              <a:t>的线程，每个线程包含一个选择器</a:t>
            </a:r>
          </a:p>
          <a:p>
            <a:r>
              <a:rPr lang="en-US" altLang="zh-CN" sz="1400" dirty="0"/>
              <a:t>10     private List&lt;Server4Worker&gt; workers = new ArrayList&lt;&gt;();</a:t>
            </a:r>
          </a:p>
          <a:p>
            <a:r>
              <a:rPr lang="en-US" altLang="zh-CN" sz="1400" dirty="0"/>
              <a:t>11     public Server4Single() throws Exception{</a:t>
            </a:r>
          </a:p>
          <a:p>
            <a:r>
              <a:rPr lang="en-US" altLang="zh-CN" sz="1400" dirty="0"/>
              <a:t>12         //</a:t>
            </a:r>
            <a:r>
              <a:rPr lang="zh-CN" altLang="en-US" sz="1400" dirty="0"/>
              <a:t>相当于启用</a:t>
            </a:r>
            <a:r>
              <a:rPr lang="en-US" altLang="zh-CN" sz="1400" dirty="0"/>
              <a:t>10</a:t>
            </a:r>
            <a:r>
              <a:rPr lang="zh-CN" altLang="en-US" sz="1400" dirty="0"/>
              <a:t>个选择器，来管理数据通道</a:t>
            </a:r>
          </a:p>
          <a:p>
            <a:r>
              <a:rPr lang="en-US" altLang="zh-CN" sz="1400" dirty="0"/>
              <a:t>13         for (int i=0;i&lt;10;i++){</a:t>
            </a:r>
          </a:p>
          <a:p>
            <a:r>
              <a:rPr lang="en-US" altLang="zh-CN" sz="1400" dirty="0"/>
              <a:t>14             Server4Worker t = new Server4Worker();</a:t>
            </a:r>
          </a:p>
          <a:p>
            <a:r>
              <a:rPr lang="en-US" altLang="zh-CN" sz="1400" dirty="0"/>
              <a:t>15             workers.add(t);</a:t>
            </a:r>
          </a:p>
          <a:p>
            <a:r>
              <a:rPr lang="en-US" altLang="zh-CN" sz="1400" dirty="0"/>
              <a:t>16             fixPool.execute(t);</a:t>
            </a:r>
          </a:p>
          <a:p>
            <a:r>
              <a:rPr lang="en-US" altLang="zh-CN" sz="1400" dirty="0"/>
              <a:t>17         }</a:t>
            </a:r>
          </a:p>
          <a:p>
            <a:r>
              <a:rPr lang="en-US" altLang="zh-CN" sz="1400" dirty="0"/>
              <a:t>18         selector = Selector.open();</a:t>
            </a:r>
          </a:p>
          <a:p>
            <a:r>
              <a:rPr lang="en-US" altLang="zh-CN" sz="1400" dirty="0" smtClean="0"/>
              <a:t>19         ServerSocketChannel </a:t>
            </a:r>
            <a:r>
              <a:rPr lang="en-US" altLang="zh-CN" sz="1400" dirty="0"/>
              <a:t>ssChannel =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ServerSocketChannel.open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20         ssChannel.configureBlocking(false);</a:t>
            </a:r>
          </a:p>
          <a:p>
            <a:r>
              <a:rPr lang="en-US" altLang="zh-CN" sz="1400" dirty="0"/>
              <a:t>21         ssChannel.bind(new InetSocketAddress("127.0.0.1", port));</a:t>
            </a:r>
          </a:p>
          <a:p>
            <a:r>
              <a:rPr lang="en-US" altLang="zh-CN" sz="1400" dirty="0"/>
              <a:t>22         ssChannel.register(selector, SelectionKey.OP_ACCEPT);</a:t>
            </a:r>
          </a:p>
          <a:p>
            <a:r>
              <a:rPr lang="en-US" altLang="zh-CN" sz="1400" dirty="0"/>
              <a:t>23         System.out.println("</a:t>
            </a:r>
            <a:r>
              <a:rPr lang="zh-CN" altLang="en-US" sz="1400" dirty="0"/>
              <a:t>服务端开启服务端口</a:t>
            </a:r>
            <a:r>
              <a:rPr lang="en-US" altLang="zh-CN" sz="1400" dirty="0"/>
              <a:t>" + port + "...");</a:t>
            </a:r>
          </a:p>
          <a:p>
            <a:r>
              <a:rPr lang="en-US" altLang="zh-CN" sz="1400" dirty="0"/>
              <a:t>24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18503" y="1663988"/>
            <a:ext cx="716574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public void service() {</a:t>
            </a:r>
          </a:p>
          <a:p>
            <a:r>
              <a:rPr lang="en-US" altLang="zh-CN" sz="1400" dirty="0"/>
              <a:t>26         try {</a:t>
            </a:r>
          </a:p>
          <a:p>
            <a:r>
              <a:rPr lang="en-US" altLang="zh-CN" sz="1400" dirty="0"/>
              <a:t>27             while (true) {</a:t>
            </a:r>
          </a:p>
          <a:p>
            <a:r>
              <a:rPr lang="en-US" altLang="zh-CN" sz="1400" dirty="0"/>
              <a:t>28                 selector.select();</a:t>
            </a:r>
          </a:p>
          <a:p>
            <a:r>
              <a:rPr lang="en-US" altLang="zh-CN" sz="1400" dirty="0"/>
              <a:t>29                 Set&lt;SelectionKey&gt; selectedKeysSet = selector.selectedKeys();</a:t>
            </a:r>
          </a:p>
          <a:p>
            <a:r>
              <a:rPr lang="en-US" altLang="zh-CN" sz="1400" dirty="0"/>
              <a:t>30                 Iterator&lt;SelectionKey&gt; iterator = selectedKeysSet.iterator();</a:t>
            </a:r>
          </a:p>
          <a:p>
            <a:r>
              <a:rPr lang="en-US" altLang="zh-CN" sz="1400" dirty="0"/>
              <a:t>31                 while (iterator.hasNext()) {</a:t>
            </a:r>
          </a:p>
          <a:p>
            <a:r>
              <a:rPr lang="en-US" altLang="zh-CN" sz="1400" dirty="0"/>
              <a:t>32                     SelectionKey key = iterator.next();</a:t>
            </a:r>
          </a:p>
          <a:p>
            <a:r>
              <a:rPr lang="en-US" altLang="zh-CN" sz="1400" dirty="0"/>
              <a:t>33                     iterator.remove();</a:t>
            </a:r>
          </a:p>
          <a:p>
            <a:r>
              <a:rPr lang="en-US" altLang="zh-CN" sz="1400" dirty="0"/>
              <a:t>34                     if (key.isAcceptable()) {</a:t>
            </a:r>
          </a:p>
          <a:p>
            <a:r>
              <a:rPr lang="en-US" altLang="zh-CN" sz="1400" dirty="0"/>
              <a:t>35                         ServerSocketChannel ssChannel = (ServerSocketChannel) key.channel();</a:t>
            </a:r>
          </a:p>
          <a:p>
            <a:r>
              <a:rPr lang="en-US" altLang="zh-CN" sz="1400" dirty="0"/>
              <a:t>36                         SocketChannel channel =ssChannel.accept();</a:t>
            </a:r>
          </a:p>
          <a:p>
            <a:r>
              <a:rPr lang="en-US" altLang="zh-CN" sz="1400" dirty="0"/>
              <a:t>37                         System.out.println("</a:t>
            </a:r>
            <a:r>
              <a:rPr lang="zh-CN" altLang="en-US" sz="1400" dirty="0"/>
              <a:t>接受客户端的连接，开始会话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38                         // </a:t>
            </a:r>
            <a:r>
              <a:rPr lang="zh-CN" altLang="en-US" sz="1400" dirty="0"/>
              <a:t>随机选择一个</a:t>
            </a:r>
            <a:r>
              <a:rPr lang="en-US" altLang="zh-CN" sz="1400" dirty="0"/>
              <a:t>Worker</a:t>
            </a:r>
            <a:r>
              <a:rPr lang="zh-CN" altLang="en-US" sz="1400" dirty="0"/>
              <a:t>让它去处理</a:t>
            </a:r>
            <a:r>
              <a:rPr lang="en-US" altLang="zh-CN" sz="1400" dirty="0"/>
              <a:t>hannel</a:t>
            </a:r>
            <a:r>
              <a:rPr lang="zh-CN" altLang="en-US" sz="1400" dirty="0"/>
              <a:t>的通信</a:t>
            </a:r>
          </a:p>
          <a:p>
            <a:r>
              <a:rPr lang="en-US" altLang="zh-CN" sz="1400" dirty="0"/>
              <a:t>39                         workers.get(new Random().nextInt(workers.size())).addChannel(channel);</a:t>
            </a:r>
          </a:p>
          <a:p>
            <a:r>
              <a:rPr lang="en-US" altLang="zh-CN" sz="1400" dirty="0"/>
              <a:t>40                     }</a:t>
            </a:r>
          </a:p>
          <a:p>
            <a:r>
              <a:rPr lang="en-US" altLang="zh-CN" sz="1400" dirty="0"/>
              <a:t>41                 }</a:t>
            </a:r>
          </a:p>
          <a:p>
            <a:r>
              <a:rPr lang="en-US" altLang="zh-CN" sz="1400" dirty="0"/>
              <a:t>42             }</a:t>
            </a:r>
          </a:p>
          <a:p>
            <a:r>
              <a:rPr lang="en-US" altLang="zh-CN" sz="1400" dirty="0"/>
              <a:t>43         }catch (Exception ex){</a:t>
            </a:r>
          </a:p>
          <a:p>
            <a:r>
              <a:rPr lang="en-US" altLang="zh-CN" sz="1400" dirty="0"/>
              <a:t>44             ex.printStackTrace();</a:t>
            </a:r>
          </a:p>
          <a:p>
            <a:r>
              <a:rPr lang="en-US" altLang="zh-CN" sz="1400" dirty="0"/>
              <a:t>45         }</a:t>
            </a:r>
          </a:p>
          <a:p>
            <a:r>
              <a:rPr lang="en-US" altLang="zh-CN" sz="1400" dirty="0"/>
              <a:t>46     }</a:t>
            </a:r>
          </a:p>
          <a:p>
            <a:r>
              <a:rPr lang="en-US" altLang="zh-CN" sz="1400" dirty="0"/>
              <a:t>47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67554" y="35683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连接通道增强模式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4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833" y="146756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连接通道增强模式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302359"/>
            <a:ext cx="607890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Server4Multiple {</a:t>
            </a:r>
          </a:p>
          <a:p>
            <a:r>
              <a:rPr lang="en-US" altLang="zh-CN" sz="1400" dirty="0"/>
              <a:t>2      static final int port = 8001;</a:t>
            </a:r>
          </a:p>
          <a:p>
            <a:r>
              <a:rPr lang="en-US" altLang="zh-CN" sz="1400" dirty="0"/>
              <a:t>3      static ExecutorService workerPool = Executors.newCachedThreadPool();</a:t>
            </a:r>
          </a:p>
          <a:p>
            <a:r>
              <a:rPr lang="en-US" altLang="zh-CN" sz="1400" dirty="0"/>
              <a:t>4      //</a:t>
            </a:r>
            <a:r>
              <a:rPr lang="zh-CN" altLang="en-US" sz="1400" dirty="0"/>
              <a:t>一组处理数据通道</a:t>
            </a:r>
            <a:r>
              <a:rPr lang="en-US" altLang="zh-CN" sz="1400" dirty="0"/>
              <a:t>I/O</a:t>
            </a:r>
            <a:r>
              <a:rPr lang="zh-CN" altLang="en-US" sz="1400" dirty="0"/>
              <a:t>的线程，每个线程包含一个选择器</a:t>
            </a:r>
          </a:p>
          <a:p>
            <a:r>
              <a:rPr lang="en-US" altLang="zh-CN" sz="1400" dirty="0"/>
              <a:t>5      private static List&lt;Server4Worker&gt; workers = new ArrayList&lt;&gt;();</a:t>
            </a:r>
          </a:p>
          <a:p>
            <a:r>
              <a:rPr lang="en-US" altLang="zh-CN" sz="1400" dirty="0"/>
              <a:t>6      // </a:t>
            </a:r>
            <a:r>
              <a:rPr lang="zh-CN" altLang="en-US" sz="1400" dirty="0"/>
              <a:t>绑定服务端口的</a:t>
            </a:r>
            <a:r>
              <a:rPr lang="en-US" altLang="zh-CN" sz="1400" dirty="0"/>
              <a:t>ServerChannel</a:t>
            </a:r>
            <a:r>
              <a:rPr lang="zh-CN" altLang="en-US" sz="1400" dirty="0"/>
              <a:t>只能有一个</a:t>
            </a:r>
          </a:p>
          <a:p>
            <a:r>
              <a:rPr lang="en-US" altLang="zh-CN" sz="1400" dirty="0"/>
              <a:t>7      static ServerSocketChannel ssChannel;</a:t>
            </a:r>
          </a:p>
          <a:p>
            <a:r>
              <a:rPr lang="en-US" altLang="zh-CN" sz="1400" dirty="0"/>
              <a:t>8      static ExecutorService bossPool = Executors.newCachedThreadPool();</a:t>
            </a:r>
          </a:p>
          <a:p>
            <a:r>
              <a:rPr lang="en-US" altLang="zh-CN" sz="1400" dirty="0"/>
              <a:t>9      public static void main(String[ ] args) throws Exception{</a:t>
            </a:r>
          </a:p>
          <a:p>
            <a:r>
              <a:rPr lang="en-US" altLang="zh-CN" sz="1400" dirty="0"/>
              <a:t>10         //</a:t>
            </a:r>
            <a:r>
              <a:rPr lang="zh-CN" altLang="en-US" sz="1400" dirty="0"/>
              <a:t>相当于启用</a:t>
            </a:r>
            <a:r>
              <a:rPr lang="en-US" altLang="zh-CN" sz="1400" dirty="0"/>
              <a:t>50</a:t>
            </a:r>
            <a:r>
              <a:rPr lang="zh-CN" altLang="en-US" sz="1400" dirty="0"/>
              <a:t>个选择器，来管理数据通道</a:t>
            </a:r>
          </a:p>
          <a:p>
            <a:r>
              <a:rPr lang="en-US" altLang="zh-CN" sz="1400" dirty="0"/>
              <a:t>11         for (int i=0;i&lt;50;i++){</a:t>
            </a:r>
          </a:p>
          <a:p>
            <a:r>
              <a:rPr lang="en-US" altLang="zh-CN" sz="1400" dirty="0"/>
              <a:t>12             Server4Worker t = new Server4Worker();</a:t>
            </a:r>
          </a:p>
          <a:p>
            <a:r>
              <a:rPr lang="en-US" altLang="zh-CN" sz="1400" dirty="0"/>
              <a:t>13             workers.add(t);</a:t>
            </a:r>
          </a:p>
          <a:p>
            <a:r>
              <a:rPr lang="en-US" altLang="zh-CN" sz="1400" dirty="0"/>
              <a:t>14             workerPool.execute(t);</a:t>
            </a:r>
          </a:p>
          <a:p>
            <a:r>
              <a:rPr lang="en-US" altLang="zh-CN" sz="1400" dirty="0"/>
              <a:t>15         }</a:t>
            </a:r>
          </a:p>
          <a:p>
            <a:r>
              <a:rPr lang="en-US" altLang="zh-CN" sz="1400" dirty="0"/>
              <a:t>16         //</a:t>
            </a:r>
            <a:r>
              <a:rPr lang="zh-CN" altLang="en-US" sz="1400" dirty="0"/>
              <a:t>启用一组线程</a:t>
            </a:r>
            <a:r>
              <a:rPr lang="en-US" altLang="zh-CN" sz="1400" dirty="0"/>
              <a:t>(5</a:t>
            </a:r>
            <a:r>
              <a:rPr lang="zh-CN" altLang="en-US" sz="1400" dirty="0"/>
              <a:t>个</a:t>
            </a:r>
            <a:r>
              <a:rPr lang="en-US" altLang="zh-CN" sz="1400" dirty="0"/>
              <a:t>)</a:t>
            </a:r>
            <a:r>
              <a:rPr lang="zh-CN" altLang="en-US" sz="1400" dirty="0"/>
              <a:t>来负责处理连接请求</a:t>
            </a:r>
          </a:p>
          <a:p>
            <a:r>
              <a:rPr lang="en-US" altLang="zh-CN" sz="1400" dirty="0"/>
              <a:t>17         for (int i=0;i&lt;5;i++) {</a:t>
            </a:r>
          </a:p>
          <a:p>
            <a:r>
              <a:rPr lang="en-US" altLang="zh-CN" sz="1400" dirty="0"/>
              <a:t>18             bossPool.execute(</a:t>
            </a:r>
          </a:p>
          <a:p>
            <a:r>
              <a:rPr lang="en-US" altLang="zh-CN" sz="1400" dirty="0"/>
              <a:t>19                     ()-&gt;{</a:t>
            </a:r>
          </a:p>
          <a:p>
            <a:r>
              <a:rPr lang="en-US" altLang="zh-CN" sz="1400" dirty="0"/>
              <a:t>20                         try {</a:t>
            </a:r>
          </a:p>
          <a:p>
            <a:r>
              <a:rPr lang="en-US" altLang="zh-CN" sz="1400" dirty="0"/>
              <a:t>21                             Server4Multiple server = new Server4Multiple();</a:t>
            </a:r>
          </a:p>
          <a:p>
            <a:r>
              <a:rPr lang="en-US" altLang="zh-CN" sz="1400" dirty="0"/>
              <a:t>22                             server.service();</a:t>
            </a:r>
          </a:p>
          <a:p>
            <a:r>
              <a:rPr lang="en-US" altLang="zh-CN" sz="1400" dirty="0"/>
              <a:t>23                         }catch (Exception ex){</a:t>
            </a:r>
          </a:p>
          <a:p>
            <a:r>
              <a:rPr lang="en-US" altLang="zh-CN" sz="1400" dirty="0"/>
              <a:t>24                             ex.printStackTrace();</a:t>
            </a:r>
          </a:p>
          <a:p>
            <a:r>
              <a:rPr lang="en-US" altLang="zh-CN" sz="1400" dirty="0"/>
              <a:t>25                         }</a:t>
            </a:r>
          </a:p>
          <a:p>
            <a:r>
              <a:rPr lang="en-US" altLang="zh-CN" sz="1400" dirty="0"/>
              <a:t>26                     }</a:t>
            </a:r>
          </a:p>
          <a:p>
            <a:r>
              <a:rPr lang="en-US" altLang="zh-CN" sz="1400" dirty="0"/>
              <a:t>27             );</a:t>
            </a:r>
          </a:p>
          <a:p>
            <a:r>
              <a:rPr lang="en-US" altLang="zh-CN" sz="1400" dirty="0"/>
              <a:t>28         }</a:t>
            </a:r>
          </a:p>
          <a:p>
            <a:r>
              <a:rPr lang="en-US" altLang="zh-CN" sz="1400" dirty="0"/>
              <a:t>29         bossPool.shutdown();</a:t>
            </a:r>
          </a:p>
          <a:p>
            <a:r>
              <a:rPr lang="en-US" altLang="zh-CN" sz="1400" dirty="0"/>
              <a:t>30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94270" y="516088"/>
            <a:ext cx="638187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31     static {</a:t>
            </a:r>
          </a:p>
          <a:p>
            <a:r>
              <a:rPr lang="en-US" altLang="zh-CN" sz="1400" dirty="0"/>
              <a:t>32         try {</a:t>
            </a:r>
          </a:p>
          <a:p>
            <a:r>
              <a:rPr lang="en-US" altLang="zh-CN" sz="1400" dirty="0"/>
              <a:t>33             //</a:t>
            </a:r>
            <a:r>
              <a:rPr lang="zh-CN" altLang="en-US" sz="1400" dirty="0"/>
              <a:t>唯一的</a:t>
            </a:r>
            <a:r>
              <a:rPr lang="en-US" altLang="zh-CN" sz="1400" dirty="0"/>
              <a:t>ServerSocketChannel</a:t>
            </a:r>
            <a:r>
              <a:rPr lang="zh-CN" altLang="en-US" sz="1400" dirty="0"/>
              <a:t>初始化，绑定</a:t>
            </a:r>
            <a:r>
              <a:rPr lang="en-US" altLang="zh-CN" sz="1400" dirty="0"/>
              <a:t>IP</a:t>
            </a:r>
            <a:r>
              <a:rPr lang="zh-CN" altLang="en-US" sz="1400" dirty="0"/>
              <a:t>和端口</a:t>
            </a:r>
          </a:p>
          <a:p>
            <a:r>
              <a:rPr lang="en-US" altLang="zh-CN" sz="1400" dirty="0"/>
              <a:t>34             ssChannel = ServerSocketChannel.open();</a:t>
            </a:r>
          </a:p>
          <a:p>
            <a:r>
              <a:rPr lang="en-US" altLang="zh-CN" sz="1400" dirty="0"/>
              <a:t>35             ssChannel.configureBlocking(false);</a:t>
            </a:r>
          </a:p>
          <a:p>
            <a:r>
              <a:rPr lang="en-US" altLang="zh-CN" sz="1400" dirty="0"/>
              <a:t>36             ssChannel.bind(new InetSocketAddress("127.0.0.1", port));</a:t>
            </a:r>
          </a:p>
          <a:p>
            <a:r>
              <a:rPr lang="en-US" altLang="zh-CN" sz="1400" dirty="0"/>
              <a:t>37             System.out.println("</a:t>
            </a:r>
            <a:r>
              <a:rPr lang="zh-CN" altLang="en-US" sz="1400" dirty="0"/>
              <a:t>服务端开启服务端口</a:t>
            </a:r>
            <a:r>
              <a:rPr lang="en-US" altLang="zh-CN" sz="1400" dirty="0"/>
              <a:t>" + port + "...");</a:t>
            </a:r>
          </a:p>
          <a:p>
            <a:r>
              <a:rPr lang="en-US" altLang="zh-CN" sz="1400" dirty="0"/>
              <a:t>38         }catch (Exception e) {</a:t>
            </a:r>
          </a:p>
          <a:p>
            <a:r>
              <a:rPr lang="en-US" altLang="zh-CN" sz="1400" dirty="0"/>
              <a:t>39             e.printStackTrace();</a:t>
            </a:r>
          </a:p>
          <a:p>
            <a:r>
              <a:rPr lang="en-US" altLang="zh-CN" sz="1400" dirty="0"/>
              <a:t>40         }</a:t>
            </a:r>
          </a:p>
          <a:p>
            <a:r>
              <a:rPr lang="en-US" altLang="zh-CN" sz="1400" dirty="0"/>
              <a:t>41     }</a:t>
            </a:r>
          </a:p>
          <a:p>
            <a:r>
              <a:rPr lang="en-US" altLang="zh-CN" sz="1400" dirty="0"/>
              <a:t>42     private Selector selector;</a:t>
            </a:r>
          </a:p>
          <a:p>
            <a:r>
              <a:rPr lang="en-US" altLang="zh-CN" sz="1400" dirty="0"/>
              <a:t>43     //</a:t>
            </a:r>
            <a:r>
              <a:rPr lang="zh-CN" altLang="en-US" sz="1400" dirty="0"/>
              <a:t>一个绑定了</a:t>
            </a:r>
            <a:r>
              <a:rPr lang="en-US" altLang="zh-CN" sz="1400" dirty="0"/>
              <a:t>IP</a:t>
            </a:r>
            <a:r>
              <a:rPr lang="zh-CN" altLang="en-US" sz="1400" dirty="0"/>
              <a:t>和端口的</a:t>
            </a:r>
            <a:r>
              <a:rPr lang="en-US" altLang="zh-CN" sz="1400" dirty="0"/>
              <a:t>ServerSocketChannel</a:t>
            </a:r>
            <a:r>
              <a:rPr lang="zh-CN" altLang="en-US" sz="1400" dirty="0"/>
              <a:t>向多个</a:t>
            </a:r>
            <a:r>
              <a:rPr lang="en-US" altLang="zh-CN" sz="1400" dirty="0"/>
              <a:t>Selector</a:t>
            </a:r>
            <a:r>
              <a:rPr lang="zh-CN" altLang="en-US" sz="1400" dirty="0"/>
              <a:t>注册；</a:t>
            </a:r>
          </a:p>
          <a:p>
            <a:r>
              <a:rPr lang="en-US" altLang="zh-CN" sz="1400" dirty="0"/>
              <a:t>44     //</a:t>
            </a:r>
            <a:r>
              <a:rPr lang="zh-CN" altLang="en-US" sz="1400" dirty="0"/>
              <a:t>而每个</a:t>
            </a:r>
            <a:r>
              <a:rPr lang="en-US" altLang="zh-CN" sz="1400" dirty="0"/>
              <a:t>Selector</a:t>
            </a:r>
            <a:r>
              <a:rPr lang="zh-CN" altLang="en-US" sz="1400" dirty="0"/>
              <a:t>由一个线程负责轮询</a:t>
            </a:r>
          </a:p>
          <a:p>
            <a:r>
              <a:rPr lang="en-US" altLang="zh-CN" sz="1400" dirty="0"/>
              <a:t>45     public Server4Multiple() throws Exception{</a:t>
            </a:r>
          </a:p>
          <a:p>
            <a:r>
              <a:rPr lang="en-US" altLang="zh-CN" sz="1400" dirty="0"/>
              <a:t>46         selector = Selector.open();</a:t>
            </a:r>
          </a:p>
          <a:p>
            <a:r>
              <a:rPr lang="en-US" altLang="zh-CN" sz="1400" dirty="0"/>
              <a:t>47         // </a:t>
            </a:r>
            <a:r>
              <a:rPr lang="zh-CN" altLang="en-US" sz="1400" dirty="0"/>
              <a:t>唯一的</a:t>
            </a:r>
            <a:r>
              <a:rPr lang="en-US" altLang="zh-CN" sz="1400" dirty="0"/>
              <a:t>ServerSocketChannel</a:t>
            </a:r>
            <a:r>
              <a:rPr lang="zh-CN" altLang="en-US" sz="1400" dirty="0"/>
              <a:t>向每个</a:t>
            </a:r>
            <a:r>
              <a:rPr lang="en-US" altLang="zh-CN" sz="1400" dirty="0"/>
              <a:t>Boss</a:t>
            </a:r>
            <a:r>
              <a:rPr lang="zh-CN" altLang="en-US" sz="1400" dirty="0"/>
              <a:t>的</a:t>
            </a:r>
            <a:r>
              <a:rPr lang="en-US" altLang="zh-CN" sz="1400" dirty="0"/>
              <a:t>Selector</a:t>
            </a:r>
            <a:r>
              <a:rPr lang="zh-CN" altLang="en-US" sz="1400" dirty="0"/>
              <a:t>注册</a:t>
            </a:r>
          </a:p>
          <a:p>
            <a:r>
              <a:rPr lang="en-US" altLang="zh-CN" sz="1400" dirty="0"/>
              <a:t>48         ssChannel.register(selector, SelectionKey.OP_ACCEPT);</a:t>
            </a:r>
          </a:p>
          <a:p>
            <a:pPr marL="342900" indent="-342900">
              <a:buAutoNum type="arabicPlain" startAt="49"/>
            </a:pPr>
            <a:r>
              <a:rPr lang="en-US" altLang="zh-CN" sz="1400" dirty="0" smtClean="0"/>
              <a:t>}</a:t>
            </a:r>
          </a:p>
          <a:p>
            <a:r>
              <a:rPr lang="en-US" altLang="zh-CN" sz="1400" dirty="0"/>
              <a:t>50     //</a:t>
            </a:r>
            <a:r>
              <a:rPr lang="zh-CN" altLang="en-US" sz="1400" dirty="0"/>
              <a:t>此处无需</a:t>
            </a:r>
            <a:r>
              <a:rPr lang="en-US" altLang="zh-CN" sz="1400" dirty="0"/>
              <a:t>synchronized</a:t>
            </a:r>
          </a:p>
          <a:p>
            <a:r>
              <a:rPr lang="en-US" altLang="zh-CN" sz="1400" dirty="0"/>
              <a:t>51     private static SocketChannel serverAccept(ServerSocketChannel sChannel){</a:t>
            </a:r>
          </a:p>
          <a:p>
            <a:r>
              <a:rPr lang="en-US" altLang="zh-CN" sz="1400" dirty="0"/>
              <a:t>52         try {</a:t>
            </a:r>
          </a:p>
          <a:p>
            <a:r>
              <a:rPr lang="en-US" altLang="zh-CN" sz="1400" dirty="0"/>
              <a:t>53             SocketChannel channel = sChannel.accept();</a:t>
            </a:r>
          </a:p>
          <a:p>
            <a:r>
              <a:rPr lang="en-US" altLang="zh-CN" sz="1400" dirty="0"/>
              <a:t>54             return channel;</a:t>
            </a:r>
          </a:p>
          <a:p>
            <a:r>
              <a:rPr lang="en-US" altLang="zh-CN" sz="1400" dirty="0"/>
              <a:t>55         }catch (Exception e){</a:t>
            </a:r>
          </a:p>
          <a:p>
            <a:r>
              <a:rPr lang="en-US" altLang="zh-CN" sz="1400" dirty="0"/>
              <a:t>56             e.printStackTrace();</a:t>
            </a:r>
          </a:p>
          <a:p>
            <a:r>
              <a:rPr lang="en-US" altLang="zh-CN" sz="1400" dirty="0"/>
              <a:t>57             return null;</a:t>
            </a:r>
          </a:p>
          <a:p>
            <a:r>
              <a:rPr lang="en-US" altLang="zh-CN" sz="1400" dirty="0"/>
              <a:t>58         }</a:t>
            </a:r>
          </a:p>
          <a:p>
            <a:r>
              <a:rPr lang="en-US" altLang="zh-CN" sz="1400" dirty="0"/>
              <a:t>59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82920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531" y="281353"/>
            <a:ext cx="1041009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60     </a:t>
            </a:r>
            <a:r>
              <a:rPr lang="en-US" altLang="zh-CN" sz="1600" dirty="0"/>
              <a:t>public void service() {</a:t>
            </a:r>
          </a:p>
          <a:p>
            <a:r>
              <a:rPr lang="en-US" altLang="zh-CN" sz="1600" dirty="0"/>
              <a:t>61         try {</a:t>
            </a:r>
          </a:p>
          <a:p>
            <a:r>
              <a:rPr lang="en-US" altLang="zh-CN" sz="1600" dirty="0"/>
              <a:t>62             while (true) {</a:t>
            </a:r>
          </a:p>
          <a:p>
            <a:r>
              <a:rPr lang="en-US" altLang="zh-CN" sz="1600" dirty="0"/>
              <a:t>63                 selector.select();</a:t>
            </a:r>
          </a:p>
          <a:p>
            <a:r>
              <a:rPr lang="en-US" altLang="zh-CN" sz="1600" dirty="0"/>
              <a:t>64                 Set&lt;SelectionKey&gt; selectedKeysSet = selector.selectedKeys();</a:t>
            </a:r>
          </a:p>
          <a:p>
            <a:r>
              <a:rPr lang="en-US" altLang="zh-CN" sz="1600" dirty="0"/>
              <a:t>65                 Iterator&lt;SelectionKey&gt; iterator = selectedKeysSet.iterator();</a:t>
            </a:r>
          </a:p>
          <a:p>
            <a:r>
              <a:rPr lang="en-US" altLang="zh-CN" sz="1600" dirty="0"/>
              <a:t>66                 while (iterator.hasNext()) {</a:t>
            </a:r>
          </a:p>
          <a:p>
            <a:r>
              <a:rPr lang="en-US" altLang="zh-CN" sz="1600" dirty="0"/>
              <a:t>67                     SelectionKey key = iterator.next();</a:t>
            </a:r>
          </a:p>
          <a:p>
            <a:r>
              <a:rPr lang="en-US" altLang="zh-CN" sz="1600" dirty="0"/>
              <a:t>68                     iterator.remove();</a:t>
            </a:r>
          </a:p>
          <a:p>
            <a:r>
              <a:rPr lang="en-US" altLang="zh-CN" sz="1600" dirty="0"/>
              <a:t>69                     if (key.isAcceptable()) {</a:t>
            </a:r>
          </a:p>
          <a:p>
            <a:r>
              <a:rPr lang="en-US" altLang="zh-CN" sz="1600" dirty="0"/>
              <a:t>70                         ServerSocketChannel ssChannel =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ServerSocketChannel) key.channel();</a:t>
            </a:r>
          </a:p>
          <a:p>
            <a:r>
              <a:rPr lang="en-US" altLang="zh-CN" sz="1600" dirty="0"/>
              <a:t>71                         SocketChannel channel = serverAccept(ssChannel);</a:t>
            </a:r>
          </a:p>
          <a:p>
            <a:r>
              <a:rPr lang="en-US" altLang="zh-CN" sz="1600" dirty="0"/>
              <a:t>72                         if (channel!=null) {</a:t>
            </a:r>
          </a:p>
          <a:p>
            <a:r>
              <a:rPr lang="en-US" altLang="zh-CN" sz="1600" dirty="0"/>
              <a:t>73                             System.out.println("</a:t>
            </a:r>
            <a:r>
              <a:rPr lang="zh-CN" altLang="en-US" sz="1600" dirty="0"/>
              <a:t>接受客户端的连接，开始会话</a:t>
            </a:r>
            <a:r>
              <a:rPr lang="en-US" altLang="zh-CN" sz="1600" dirty="0"/>
              <a:t>...");</a:t>
            </a:r>
          </a:p>
          <a:p>
            <a:r>
              <a:rPr lang="en-US" altLang="zh-CN" sz="1600" dirty="0"/>
              <a:t>74                             // </a:t>
            </a:r>
            <a:r>
              <a:rPr lang="zh-CN" altLang="en-US" sz="1600" dirty="0"/>
              <a:t>随机选择一个</a:t>
            </a:r>
            <a:r>
              <a:rPr lang="en-US" altLang="zh-CN" sz="1600" dirty="0"/>
              <a:t>Worker</a:t>
            </a:r>
            <a:r>
              <a:rPr lang="zh-CN" altLang="en-US" sz="1600" dirty="0"/>
              <a:t>线程去处理</a:t>
            </a:r>
            <a:r>
              <a:rPr lang="en-US" altLang="zh-CN" sz="1600" dirty="0"/>
              <a:t>channel</a:t>
            </a:r>
            <a:r>
              <a:rPr lang="zh-CN" altLang="en-US" sz="1600" dirty="0"/>
              <a:t>的通信</a:t>
            </a:r>
          </a:p>
          <a:p>
            <a:r>
              <a:rPr lang="en-US" altLang="zh-CN" sz="1600" dirty="0"/>
              <a:t>75                             workers.get(new Random().nextInt(workers.size</a:t>
            </a:r>
            <a:r>
              <a:rPr lang="en-US" altLang="zh-CN" sz="1600" dirty="0" smtClean="0"/>
              <a:t>())).</a:t>
            </a:r>
            <a:r>
              <a:rPr lang="en-US" altLang="zh-CN" sz="1600" dirty="0"/>
              <a:t>addChannel(channel);</a:t>
            </a:r>
          </a:p>
          <a:p>
            <a:r>
              <a:rPr lang="en-US" altLang="zh-CN" sz="1600" dirty="0"/>
              <a:t>76                         }</a:t>
            </a:r>
          </a:p>
          <a:p>
            <a:r>
              <a:rPr lang="en-US" altLang="zh-CN" sz="1600" dirty="0"/>
              <a:t>77                     }</a:t>
            </a:r>
          </a:p>
          <a:p>
            <a:r>
              <a:rPr lang="en-US" altLang="zh-CN" sz="1600" dirty="0"/>
              <a:t>78                 }</a:t>
            </a:r>
          </a:p>
          <a:p>
            <a:r>
              <a:rPr lang="en-US" altLang="zh-CN" sz="1600" dirty="0"/>
              <a:t>79             }</a:t>
            </a:r>
          </a:p>
          <a:p>
            <a:r>
              <a:rPr lang="en-US" altLang="zh-CN" sz="1600" dirty="0"/>
              <a:t>80         }catch (Exception ex){</a:t>
            </a:r>
          </a:p>
          <a:p>
            <a:r>
              <a:rPr lang="en-US" altLang="zh-CN" sz="1600" dirty="0"/>
              <a:t>81             ex.printStackTrace();</a:t>
            </a:r>
          </a:p>
          <a:p>
            <a:r>
              <a:rPr lang="en-US" altLang="zh-CN" sz="1600" dirty="0"/>
              <a:t>82         }</a:t>
            </a:r>
          </a:p>
          <a:p>
            <a:r>
              <a:rPr lang="en-US" altLang="zh-CN" sz="1600" dirty="0"/>
              <a:t>83     }</a:t>
            </a:r>
          </a:p>
          <a:p>
            <a:r>
              <a:rPr lang="en-US" altLang="zh-CN" sz="1600" dirty="0"/>
              <a:t>84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1030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6062" y="2936631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End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82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selector.select(timeout)</a:t>
            </a:r>
          </a:p>
          <a:p>
            <a:pPr lvl="1"/>
            <a:r>
              <a:rPr lang="zh-CN" altLang="en-US" dirty="0" smtClean="0"/>
              <a:t>若无</a:t>
            </a:r>
            <a:r>
              <a:rPr lang="zh-CN" altLang="en-US" dirty="0"/>
              <a:t>通</a:t>
            </a:r>
            <a:r>
              <a:rPr lang="zh-CN" altLang="en-US" dirty="0" smtClean="0"/>
              <a:t>道就绪事件则阻塞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timeout</a:t>
            </a:r>
            <a:r>
              <a:rPr lang="zh-CN" altLang="en-US" dirty="0" smtClean="0"/>
              <a:t>为阻塞时限，默认为无限时阻塞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elector.selectedKeys()</a:t>
            </a:r>
          </a:p>
          <a:p>
            <a:pPr lvl="1"/>
            <a:r>
              <a:rPr lang="zh-CN" altLang="en-US" dirty="0"/>
              <a:t>得</a:t>
            </a:r>
            <a:r>
              <a:rPr lang="zh-CN" altLang="en-US" dirty="0" smtClean="0"/>
              <a:t>到已经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就绪的所有</a:t>
            </a:r>
            <a:r>
              <a:rPr lang="en-US" altLang="zh-CN" dirty="0" smtClean="0"/>
              <a:t>SelectionKey</a:t>
            </a:r>
          </a:p>
          <a:p>
            <a:r>
              <a:rPr lang="zh-CN" altLang="en-US" dirty="0" smtClean="0"/>
              <a:t>检查</a:t>
            </a:r>
            <a:r>
              <a:rPr lang="en-US" altLang="zh-CN" dirty="0" smtClean="0"/>
              <a:t>SelectionKey</a:t>
            </a:r>
            <a:r>
              <a:rPr lang="zh-CN" altLang="en-US" dirty="0" smtClean="0"/>
              <a:t>就绪事件的方法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key.isConnectable() —— </a:t>
            </a:r>
            <a:r>
              <a:rPr lang="zh-CN" altLang="en-US" dirty="0" smtClean="0"/>
              <a:t>适用客户端的</a:t>
            </a:r>
            <a:r>
              <a:rPr lang="en-US" altLang="zh-CN" dirty="0" smtClean="0"/>
              <a:t>SocketChannel</a:t>
            </a:r>
          </a:p>
          <a:p>
            <a:pPr lvl="1"/>
            <a:r>
              <a:rPr lang="en-US" altLang="zh-CN" dirty="0" smtClean="0"/>
              <a:t>Key.isAcceptable() —— </a:t>
            </a:r>
            <a:r>
              <a:rPr lang="zh-CN" altLang="en-US" dirty="0" smtClean="0"/>
              <a:t>适用</a:t>
            </a:r>
            <a:r>
              <a:rPr lang="en-US" altLang="zh-CN" dirty="0" smtClean="0"/>
              <a:t>ServerSocketChannel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ey.isReadable() —— </a:t>
            </a:r>
            <a:r>
              <a:rPr lang="zh-CN" altLang="en-US" dirty="0" smtClean="0"/>
              <a:t>适用</a:t>
            </a:r>
            <a:r>
              <a:rPr lang="en-US" altLang="zh-CN" dirty="0" smtClean="0"/>
              <a:t>SocketChannel</a:t>
            </a:r>
          </a:p>
          <a:p>
            <a:pPr lvl="1"/>
            <a:r>
              <a:rPr lang="en-US" altLang="zh-CN" dirty="0" smtClean="0"/>
              <a:t>key.isWritable() —— </a:t>
            </a:r>
            <a:r>
              <a:rPr lang="zh-CN" altLang="en-US" dirty="0" smtClean="0"/>
              <a:t>适用</a:t>
            </a:r>
            <a:r>
              <a:rPr lang="en-US" altLang="zh-CN" dirty="0" smtClean="0"/>
              <a:t>SocketChannel</a:t>
            </a:r>
          </a:p>
          <a:p>
            <a:r>
              <a:rPr lang="zh-CN" altLang="en-US" dirty="0" smtClean="0"/>
              <a:t>相关信息查找</a:t>
            </a:r>
            <a:endParaRPr lang="en-US" altLang="zh-CN" dirty="0" smtClean="0"/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ey.channel() ——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SelectionKey</a:t>
            </a:r>
            <a:r>
              <a:rPr lang="zh-CN" altLang="en-US" dirty="0" smtClean="0"/>
              <a:t>对应的通道</a:t>
            </a:r>
            <a:endParaRPr lang="en-US" altLang="zh-CN" dirty="0" smtClean="0"/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ey.selector() ——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服务端框架代码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546" y="642437"/>
            <a:ext cx="61927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abstract </a:t>
            </a:r>
            <a:r>
              <a:rPr lang="en-US" altLang="zh-CN" sz="1400" dirty="0" smtClean="0"/>
              <a:t>class </a:t>
            </a:r>
            <a:r>
              <a:rPr lang="en-US" altLang="zh-CN" sz="1400" b="1" dirty="0" smtClean="0"/>
              <a:t>Server</a:t>
            </a:r>
            <a:r>
              <a:rPr lang="en-US" altLang="zh-CN" sz="1400" dirty="0" smtClean="0"/>
              <a:t> {</a:t>
            </a:r>
            <a:endParaRPr lang="en-US" altLang="zh-CN" sz="1400" dirty="0"/>
          </a:p>
          <a:p>
            <a:r>
              <a:rPr lang="en-US" altLang="zh-CN" sz="1400" dirty="0"/>
              <a:t>2      private Selector </a:t>
            </a:r>
            <a:r>
              <a:rPr lang="en-US" altLang="zh-CN" sz="1400" dirty="0" smtClean="0"/>
              <a:t>selector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3      protected </a:t>
            </a:r>
            <a:r>
              <a:rPr lang="en-US" altLang="zh-CN" sz="1400" b="1" dirty="0"/>
              <a:t>Server(int port)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4          selector = Selector.open();</a:t>
            </a:r>
          </a:p>
          <a:p>
            <a:r>
              <a:rPr lang="en-US" altLang="zh-CN" sz="1400" dirty="0"/>
              <a:t>5          </a:t>
            </a:r>
            <a:r>
              <a:rPr lang="en-US" altLang="zh-CN" sz="1400" b="1" dirty="0">
                <a:solidFill>
                  <a:srgbClr val="FF0000"/>
                </a:solidFill>
              </a:rPr>
              <a:t>ServerSocketChannel</a:t>
            </a:r>
            <a:r>
              <a:rPr lang="en-US" altLang="zh-CN" sz="1400" dirty="0"/>
              <a:t> ssChannel = ServerSocketChannel.open();</a:t>
            </a:r>
          </a:p>
          <a:p>
            <a:r>
              <a:rPr lang="en-US" altLang="zh-CN" sz="1400" dirty="0"/>
              <a:t>6          ssChannel.configureBlocking(</a:t>
            </a:r>
            <a:r>
              <a:rPr lang="en-US" altLang="zh-CN" sz="1400" b="1" dirty="0">
                <a:solidFill>
                  <a:srgbClr val="0000FF"/>
                </a:solidFill>
              </a:rPr>
              <a:t>false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7          ssChannel.bind(new InetSocketAddress("127.0.0.1", port));</a:t>
            </a:r>
          </a:p>
          <a:p>
            <a:r>
              <a:rPr lang="en-US" altLang="zh-CN" sz="1400" dirty="0"/>
              <a:t>8          ssChannel.register(selector, </a:t>
            </a:r>
            <a:r>
              <a:rPr lang="en-US" altLang="zh-CN" sz="1400" b="1" dirty="0">
                <a:solidFill>
                  <a:srgbClr val="0000FF"/>
                </a:solidFill>
              </a:rPr>
              <a:t>SelectionKey.OP_ACCEPT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9          System.out.println("</a:t>
            </a:r>
            <a:r>
              <a:rPr lang="zh-CN" altLang="en-US" sz="1400" dirty="0"/>
              <a:t>服务器开启服务端口</a:t>
            </a:r>
            <a:r>
              <a:rPr lang="en-US" altLang="zh-CN" sz="1400" dirty="0"/>
              <a:t>" + port + ",</a:t>
            </a:r>
            <a:r>
              <a:rPr lang="zh-CN" altLang="en-US" sz="1400" dirty="0"/>
              <a:t>等待连接请求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10     }</a:t>
            </a:r>
          </a:p>
          <a:p>
            <a:r>
              <a:rPr lang="en-US" altLang="zh-CN" sz="1400" dirty="0"/>
              <a:t>11     protected void </a:t>
            </a:r>
            <a:r>
              <a:rPr lang="en-US" altLang="zh-CN" sz="1400" b="1" dirty="0"/>
              <a:t>closeChannel(SelectionKey key)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12         key.channel().close();</a:t>
            </a:r>
          </a:p>
          <a:p>
            <a:r>
              <a:rPr lang="en-US" altLang="zh-CN" sz="1400" dirty="0"/>
              <a:t>13         key.cancel();</a:t>
            </a:r>
          </a:p>
          <a:p>
            <a:r>
              <a:rPr lang="en-US" altLang="zh-CN" sz="1400" dirty="0"/>
              <a:t>14         System.out.println("</a:t>
            </a:r>
            <a:r>
              <a:rPr lang="zh-CN" altLang="en-US" sz="1400" dirty="0"/>
              <a:t>会话结束，服务端关闭连接。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15     }</a:t>
            </a:r>
          </a:p>
          <a:p>
            <a:r>
              <a:rPr lang="en-US" altLang="zh-CN" sz="1400" dirty="0"/>
              <a:t>16     public void </a:t>
            </a:r>
            <a:r>
              <a:rPr lang="en-US" altLang="zh-CN" sz="1400" b="1" dirty="0"/>
              <a:t>service()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17         while (true) {</a:t>
            </a:r>
          </a:p>
          <a:p>
            <a:r>
              <a:rPr lang="en-US" altLang="zh-CN" sz="1400" dirty="0"/>
              <a:t>18             try {</a:t>
            </a:r>
          </a:p>
          <a:p>
            <a:r>
              <a:rPr lang="en-US" altLang="zh-CN" sz="1400" dirty="0"/>
              <a:t>19                 selector.select();</a:t>
            </a:r>
          </a:p>
          <a:p>
            <a:r>
              <a:rPr lang="en-US" altLang="zh-CN" sz="1400" dirty="0"/>
              <a:t>20                 Set&lt;SelectionKey&gt; selectedKeysSet = selector.selectedKeys();</a:t>
            </a:r>
          </a:p>
          <a:p>
            <a:r>
              <a:rPr lang="en-US" altLang="zh-CN" sz="1400" dirty="0"/>
              <a:t>21                 Iterator&lt;SelectionKey&gt; iterator = selectedKeysSet.iterator();</a:t>
            </a:r>
          </a:p>
          <a:p>
            <a:r>
              <a:rPr lang="en-US" altLang="zh-CN" sz="1400" dirty="0"/>
              <a:t>22                 while (iterator.hasNext()) {</a:t>
            </a:r>
          </a:p>
          <a:p>
            <a:r>
              <a:rPr lang="en-US" altLang="zh-CN" sz="1400" dirty="0"/>
              <a:t>23                     SelectionKey key = iterator.next();</a:t>
            </a:r>
          </a:p>
          <a:p>
            <a:r>
              <a:rPr lang="en-US" altLang="zh-CN" sz="1400" dirty="0"/>
              <a:t>24                     iterator.remove</a:t>
            </a:r>
            <a:r>
              <a:rPr lang="en-US" altLang="zh-CN" sz="1400" dirty="0" smtClean="0"/>
              <a:t>();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54267" y="965603"/>
            <a:ext cx="581922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   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key.isAcceptable()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26                         ServerSocketChannel ssChannel = </a:t>
            </a:r>
          </a:p>
          <a:p>
            <a:r>
              <a:rPr lang="en-US" altLang="zh-CN" sz="1400" dirty="0" smtClean="0"/>
              <a:t>                                                       (</a:t>
            </a:r>
            <a:r>
              <a:rPr lang="en-US" altLang="zh-CN" sz="1400" dirty="0"/>
              <a:t>ServerSocketChannel) key.channel();</a:t>
            </a:r>
          </a:p>
          <a:p>
            <a:r>
              <a:rPr lang="en-US" altLang="zh-CN" sz="1400" dirty="0"/>
              <a:t>27            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SocketChannel</a:t>
            </a:r>
            <a:r>
              <a:rPr lang="en-US" altLang="zh-CN" sz="1400" dirty="0"/>
              <a:t> channel = ssChannel.accept();</a:t>
            </a:r>
          </a:p>
          <a:p>
            <a:r>
              <a:rPr lang="en-US" altLang="zh-CN" sz="1400" dirty="0"/>
              <a:t>28                         System.out.println("</a:t>
            </a:r>
            <a:r>
              <a:rPr lang="zh-CN" altLang="en-US" sz="1400" dirty="0"/>
              <a:t>接受客户端的连接，开始会话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29                         channel.configureBlocking(</a:t>
            </a:r>
            <a:r>
              <a:rPr lang="en-US" altLang="zh-CN" sz="1400" b="1" dirty="0">
                <a:solidFill>
                  <a:srgbClr val="0000FF"/>
                </a:solidFill>
              </a:rPr>
              <a:t>false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30                         </a:t>
            </a:r>
            <a:r>
              <a:rPr lang="en-US" altLang="zh-CN" sz="1400" b="1" i="1" dirty="0"/>
              <a:t>registerOnConnected</a:t>
            </a:r>
            <a:r>
              <a:rPr lang="en-US" altLang="zh-CN" sz="1400" dirty="0"/>
              <a:t>(channel, key.selector());</a:t>
            </a:r>
          </a:p>
          <a:p>
            <a:r>
              <a:rPr lang="en-US" altLang="zh-CN" sz="1400" dirty="0"/>
              <a:t>31                     }else{</a:t>
            </a:r>
          </a:p>
          <a:p>
            <a:r>
              <a:rPr lang="en-US" altLang="zh-CN" sz="1400" dirty="0"/>
              <a:t>32                         </a:t>
            </a:r>
            <a:r>
              <a:rPr lang="en-US" altLang="zh-CN" sz="1400" b="1" i="1" dirty="0"/>
              <a:t>session</a:t>
            </a:r>
            <a:r>
              <a:rPr lang="en-US" altLang="zh-CN" sz="1400" dirty="0"/>
              <a:t>(key);</a:t>
            </a:r>
          </a:p>
          <a:p>
            <a:r>
              <a:rPr lang="en-US" altLang="zh-CN" sz="1400" dirty="0"/>
              <a:t>33                     }</a:t>
            </a:r>
          </a:p>
          <a:p>
            <a:r>
              <a:rPr lang="en-US" altLang="zh-CN" sz="1400" dirty="0"/>
              <a:t>34                 }</a:t>
            </a:r>
          </a:p>
          <a:p>
            <a:r>
              <a:rPr lang="en-US" altLang="zh-CN" sz="1400" dirty="0"/>
              <a:t>35             } catch (Exception ex) {</a:t>
            </a:r>
          </a:p>
          <a:p>
            <a:r>
              <a:rPr lang="en-US" altLang="zh-CN" sz="1400" dirty="0"/>
              <a:t>36                 ex.printStackTrace();</a:t>
            </a:r>
          </a:p>
          <a:p>
            <a:r>
              <a:rPr lang="en-US" altLang="zh-CN" sz="1400" dirty="0"/>
              <a:t>37             }</a:t>
            </a:r>
          </a:p>
          <a:p>
            <a:r>
              <a:rPr lang="en-US" altLang="zh-CN" sz="1400" dirty="0"/>
              <a:t>38         }</a:t>
            </a:r>
          </a:p>
          <a:p>
            <a:r>
              <a:rPr lang="en-US" altLang="zh-CN" sz="1400" dirty="0"/>
              <a:t>39     }</a:t>
            </a:r>
          </a:p>
          <a:p>
            <a:r>
              <a:rPr lang="en-US" altLang="zh-CN" sz="1400" dirty="0"/>
              <a:t>40     abstract protected void </a:t>
            </a:r>
            <a:r>
              <a:rPr lang="en-US" altLang="zh-CN" sz="1400" b="1" i="1" dirty="0"/>
              <a:t>session</a:t>
            </a:r>
            <a:r>
              <a:rPr lang="en-US" altLang="zh-CN" sz="1400" dirty="0"/>
              <a:t>(SelectionKey key) throws Exception;</a:t>
            </a:r>
          </a:p>
          <a:p>
            <a:r>
              <a:rPr lang="en-US" altLang="zh-CN" sz="1400" dirty="0"/>
              <a:t>41     abstract protected void </a:t>
            </a:r>
            <a:r>
              <a:rPr lang="en-US" altLang="zh-CN" sz="1400" b="1" i="1" dirty="0"/>
              <a:t>registerOnConnected</a:t>
            </a:r>
            <a:r>
              <a:rPr lang="en-US" altLang="zh-CN" sz="1400" dirty="0"/>
              <a:t>(</a:t>
            </a:r>
          </a:p>
          <a:p>
            <a:r>
              <a:rPr lang="en-US" altLang="zh-CN" sz="1400" dirty="0" smtClean="0"/>
              <a:t>                                                           SocketChannel </a:t>
            </a:r>
            <a:r>
              <a:rPr lang="en-US" altLang="zh-CN" sz="1400" dirty="0"/>
              <a:t>channel, </a:t>
            </a:r>
          </a:p>
          <a:p>
            <a:r>
              <a:rPr lang="en-US" altLang="zh-CN" sz="1400" dirty="0" smtClean="0"/>
              <a:t>                                                           Selector </a:t>
            </a:r>
            <a:r>
              <a:rPr lang="en-US" altLang="zh-CN" sz="1400" dirty="0"/>
              <a:t>selector) throws Exception;</a:t>
            </a:r>
          </a:p>
          <a:p>
            <a:r>
              <a:rPr lang="en-US" altLang="zh-CN" sz="1400" dirty="0"/>
              <a:t>42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984376" y="1174376"/>
            <a:ext cx="2545977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客户端框架代码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514" y="1292471"/>
            <a:ext cx="581922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abstract class </a:t>
            </a:r>
            <a:r>
              <a:rPr lang="en-US" altLang="zh-CN" sz="1400" b="1" dirty="0">
                <a:solidFill>
                  <a:srgbClr val="0000FF"/>
                </a:solidFill>
              </a:rPr>
              <a:t>Client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2      private Selector selector;</a:t>
            </a:r>
          </a:p>
          <a:p>
            <a:r>
              <a:rPr lang="en-US" altLang="zh-CN" sz="1400" dirty="0"/>
              <a:t>3      protected </a:t>
            </a:r>
            <a:r>
              <a:rPr lang="en-US" altLang="zh-CN" sz="1400" b="1" dirty="0"/>
              <a:t>Client(String serverIP, int port)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4          selector = Selector.open();</a:t>
            </a:r>
          </a:p>
          <a:p>
            <a:r>
              <a:rPr lang="en-US" altLang="zh-CN" sz="1400" dirty="0"/>
              <a:t>5          </a:t>
            </a:r>
            <a:r>
              <a:rPr lang="en-US" altLang="zh-CN" sz="1400" b="1" dirty="0">
                <a:solidFill>
                  <a:srgbClr val="FF0000"/>
                </a:solidFill>
              </a:rPr>
              <a:t>SocketChannel</a:t>
            </a:r>
            <a:r>
              <a:rPr lang="en-US" altLang="zh-CN" sz="1400" dirty="0"/>
              <a:t> channel = SocketChannel.open();</a:t>
            </a:r>
          </a:p>
          <a:p>
            <a:r>
              <a:rPr lang="en-US" altLang="zh-CN" sz="1400" dirty="0"/>
              <a:t>6          channel.configureBlocking(</a:t>
            </a:r>
            <a:r>
              <a:rPr lang="en-US" altLang="zh-CN" sz="1400" b="1" dirty="0">
                <a:solidFill>
                  <a:srgbClr val="0000FF"/>
                </a:solidFill>
              </a:rPr>
              <a:t>false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7          channel.register(selector, </a:t>
            </a:r>
            <a:r>
              <a:rPr lang="en-US" altLang="zh-CN" sz="1400" b="1" dirty="0">
                <a:solidFill>
                  <a:srgbClr val="0000FF"/>
                </a:solidFill>
              </a:rPr>
              <a:t>SelectionKey.OP_CONNECT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8          channel.connect(new InetSocketAddress(serverIP, port));</a:t>
            </a:r>
          </a:p>
          <a:p>
            <a:r>
              <a:rPr lang="en-US" altLang="zh-CN" sz="1400" dirty="0"/>
              <a:t>9      }</a:t>
            </a:r>
          </a:p>
          <a:p>
            <a:r>
              <a:rPr lang="en-US" altLang="zh-CN" sz="1400" dirty="0"/>
              <a:t>10     abstract protected void </a:t>
            </a:r>
            <a:r>
              <a:rPr lang="en-US" altLang="zh-CN" sz="1400" b="1" i="1" dirty="0"/>
              <a:t>session</a:t>
            </a:r>
            <a:r>
              <a:rPr lang="en-US" altLang="zh-CN" sz="1400" dirty="0"/>
              <a:t>(SelectionKey key) throws Exception;</a:t>
            </a:r>
          </a:p>
          <a:p>
            <a:r>
              <a:rPr lang="en-US" altLang="zh-CN" sz="1400" dirty="0"/>
              <a:t>11     abstract protected void </a:t>
            </a:r>
            <a:r>
              <a:rPr lang="en-US" altLang="zh-CN" sz="1400" b="1" i="1" dirty="0"/>
              <a:t>registerOnConnected</a:t>
            </a:r>
            <a:r>
              <a:rPr lang="en-US" altLang="zh-CN" sz="1400" dirty="0"/>
              <a:t>(</a:t>
            </a:r>
          </a:p>
          <a:p>
            <a:r>
              <a:rPr lang="en-US" altLang="zh-CN" sz="1400" dirty="0" smtClean="0"/>
              <a:t>                                                        SocketChannel </a:t>
            </a:r>
            <a:r>
              <a:rPr lang="en-US" altLang="zh-CN" sz="1400" dirty="0"/>
              <a:t>channel, </a:t>
            </a:r>
          </a:p>
          <a:p>
            <a:r>
              <a:rPr lang="en-US" altLang="zh-CN" sz="1400" dirty="0" smtClean="0"/>
              <a:t>                                                        Selector </a:t>
            </a:r>
            <a:r>
              <a:rPr lang="en-US" altLang="zh-CN" sz="1400" dirty="0"/>
              <a:t>selector) throws Exception;</a:t>
            </a:r>
          </a:p>
          <a:p>
            <a:r>
              <a:rPr lang="en-US" altLang="zh-CN" sz="1400" dirty="0"/>
              <a:t>12     protected void </a:t>
            </a:r>
            <a:r>
              <a:rPr lang="en-US" altLang="zh-CN" sz="1400" b="1" dirty="0"/>
              <a:t>closeChannel(SelectionKey key) </a:t>
            </a:r>
            <a:r>
              <a:rPr lang="en-US" altLang="zh-CN" sz="1400" dirty="0"/>
              <a:t>throws Exception{</a:t>
            </a:r>
          </a:p>
          <a:p>
            <a:r>
              <a:rPr lang="en-US" altLang="zh-CN" sz="1400" dirty="0"/>
              <a:t>13         key.channel().close();</a:t>
            </a:r>
          </a:p>
          <a:p>
            <a:r>
              <a:rPr lang="en-US" altLang="zh-CN" sz="1400" dirty="0"/>
              <a:t>14         key.selector().close();</a:t>
            </a:r>
          </a:p>
          <a:p>
            <a:r>
              <a:rPr lang="en-US" altLang="zh-CN" sz="1400" dirty="0"/>
              <a:t>15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997" y="861584"/>
            <a:ext cx="575029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     public void </a:t>
            </a:r>
            <a:r>
              <a:rPr lang="en-US" altLang="zh-CN" sz="1400" b="1" dirty="0"/>
              <a:t>communicate()</a:t>
            </a:r>
            <a:r>
              <a:rPr lang="en-US" altLang="zh-CN" sz="1400" dirty="0"/>
              <a:t> throws Exception{</a:t>
            </a:r>
          </a:p>
          <a:p>
            <a:r>
              <a:rPr lang="en-US" altLang="zh-CN" sz="1400" dirty="0"/>
              <a:t>17         while (</a:t>
            </a:r>
            <a:r>
              <a:rPr lang="en-US" altLang="zh-CN" sz="1400" b="1" dirty="0">
                <a:solidFill>
                  <a:srgbClr val="C00000"/>
                </a:solidFill>
              </a:rPr>
              <a:t>selector.isOpen()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18             selector.select();</a:t>
            </a:r>
          </a:p>
          <a:p>
            <a:r>
              <a:rPr lang="en-US" altLang="zh-CN" sz="1400" dirty="0"/>
              <a:t>19             Set&lt;SelectionKey&gt; selectedKeysSet = selector.selectedKeys();</a:t>
            </a:r>
          </a:p>
          <a:p>
            <a:r>
              <a:rPr lang="en-US" altLang="zh-CN" sz="1400" dirty="0"/>
              <a:t>20             Iterator&lt;SelectionKey&gt; iterator = selectedKeysSet.iterator();</a:t>
            </a:r>
          </a:p>
          <a:p>
            <a:r>
              <a:rPr lang="en-US" altLang="zh-CN" sz="1400" dirty="0"/>
              <a:t>21             while (iterator.hasNext()){</a:t>
            </a:r>
          </a:p>
          <a:p>
            <a:r>
              <a:rPr lang="en-US" altLang="zh-CN" sz="1400" dirty="0"/>
              <a:t>22                 SelectionKey key = iterator.next();</a:t>
            </a:r>
          </a:p>
          <a:p>
            <a:r>
              <a:rPr lang="en-US" altLang="zh-CN" sz="1400" dirty="0"/>
              <a:t>23                 iterator.remove();</a:t>
            </a:r>
          </a:p>
          <a:p>
            <a:r>
              <a:rPr lang="en-US" altLang="zh-CN" sz="1400" dirty="0"/>
              <a:t>24                 if (</a:t>
            </a:r>
            <a:r>
              <a:rPr lang="en-US" altLang="zh-CN" sz="1400" b="1" dirty="0">
                <a:solidFill>
                  <a:srgbClr val="0000FF"/>
                </a:solidFill>
              </a:rPr>
              <a:t>key.isConnectable()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25                     SocketChannel channel = (SocketChannel)key.channel();</a:t>
            </a:r>
          </a:p>
          <a:p>
            <a:r>
              <a:rPr lang="en-US" altLang="zh-CN" sz="1400" dirty="0"/>
              <a:t>26                     </a:t>
            </a:r>
            <a:r>
              <a:rPr lang="en-US" altLang="zh-CN" sz="1400" b="1" dirty="0">
                <a:solidFill>
                  <a:srgbClr val="C00000"/>
                </a:solidFill>
              </a:rPr>
              <a:t>while(!channel.finishConnect()){ }</a:t>
            </a:r>
          </a:p>
          <a:p>
            <a:r>
              <a:rPr lang="en-US" altLang="zh-CN" sz="1400" dirty="0"/>
              <a:t>27                     System.out.println("</a:t>
            </a:r>
            <a:r>
              <a:rPr lang="zh-CN" altLang="en-US" sz="1400" dirty="0"/>
              <a:t>客户端连接成功，开始会话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28                     </a:t>
            </a:r>
            <a:r>
              <a:rPr lang="en-US" altLang="zh-CN" sz="1400" b="1" i="1" dirty="0"/>
              <a:t>registerOnConnected</a:t>
            </a:r>
            <a:r>
              <a:rPr lang="en-US" altLang="zh-CN" sz="1400" dirty="0"/>
              <a:t>(channel, key.selector());</a:t>
            </a:r>
          </a:p>
          <a:p>
            <a:r>
              <a:rPr lang="en-US" altLang="zh-CN" sz="1400" dirty="0"/>
              <a:t>29                 }else {</a:t>
            </a:r>
          </a:p>
          <a:p>
            <a:r>
              <a:rPr lang="en-US" altLang="zh-CN" sz="1400" dirty="0"/>
              <a:t>30                     </a:t>
            </a:r>
            <a:r>
              <a:rPr lang="en-US" altLang="zh-CN" sz="1400" b="1" i="1" dirty="0"/>
              <a:t>session</a:t>
            </a:r>
            <a:r>
              <a:rPr lang="en-US" altLang="zh-CN" sz="1400" dirty="0"/>
              <a:t>(key);</a:t>
            </a:r>
          </a:p>
          <a:p>
            <a:r>
              <a:rPr lang="en-US" altLang="zh-CN" sz="1400" dirty="0"/>
              <a:t>31                 }</a:t>
            </a:r>
          </a:p>
          <a:p>
            <a:r>
              <a:rPr lang="en-US" altLang="zh-CN" sz="1400" dirty="0"/>
              <a:t>32             }</a:t>
            </a:r>
          </a:p>
          <a:p>
            <a:r>
              <a:rPr lang="en-US" altLang="zh-CN" sz="1400" dirty="0"/>
              <a:t>33         }</a:t>
            </a:r>
          </a:p>
          <a:p>
            <a:r>
              <a:rPr lang="en-US" altLang="zh-CN" sz="1400" dirty="0"/>
              <a:t>34         System.out.println("</a:t>
            </a:r>
            <a:r>
              <a:rPr lang="zh-CN" altLang="en-US" sz="1400" dirty="0"/>
              <a:t>会话结束，客户端关闭连接。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35     }</a:t>
            </a:r>
          </a:p>
          <a:p>
            <a:r>
              <a:rPr lang="en-US" altLang="zh-CN" sz="1400" dirty="0"/>
              <a:t>36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17123" y="2725615"/>
            <a:ext cx="206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6588</Words>
  <Application>Microsoft Office PowerPoint</Application>
  <PresentationFormat>宽屏</PresentationFormat>
  <Paragraphs>936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等线 Light</vt:lpstr>
      <vt:lpstr>Arial</vt:lpstr>
      <vt:lpstr>Office 主题​​</vt:lpstr>
      <vt:lpstr>演示文稿</vt:lpstr>
      <vt:lpstr>幻灯片</vt:lpstr>
      <vt:lpstr>Microsoft PowerPoint 演示文稿</vt:lpstr>
      <vt:lpstr>第2章 NIO</vt:lpstr>
      <vt:lpstr>提纲</vt:lpstr>
      <vt:lpstr>NIO模型</vt:lpstr>
      <vt:lpstr>PowerPoint 演示文稿</vt:lpstr>
      <vt:lpstr>几个要点</vt:lpstr>
      <vt:lpstr>NIO服务端框架代码</vt:lpstr>
      <vt:lpstr>PowerPoint 演示文稿</vt:lpstr>
      <vt:lpstr>NIO客户端框架代码 </vt:lpstr>
      <vt:lpstr>PowerPoint 演示文稿</vt:lpstr>
      <vt:lpstr>ByteBuffer及其在NIO中使用的问题</vt:lpstr>
      <vt:lpstr>PowerPoint 演示文稿</vt:lpstr>
      <vt:lpstr>PowerPoint 演示文稿</vt:lpstr>
      <vt:lpstr>NIO的分帧处理</vt:lpstr>
      <vt:lpstr>问题：接收方不能正确地分帧</vt:lpstr>
      <vt:lpstr>PowerPoint 演示文稿</vt:lpstr>
      <vt:lpstr>PowerPoint 演示文稿</vt:lpstr>
      <vt:lpstr>案例一：传输字符串的会话</vt:lpstr>
      <vt:lpstr>PowerPoint 演示文稿</vt:lpstr>
      <vt:lpstr>PowerPoint 演示文稿</vt:lpstr>
      <vt:lpstr>PowerPoint 演示文稿</vt:lpstr>
      <vt:lpstr>PowerPoint 演示文稿</vt:lpstr>
      <vt:lpstr>案例二：传输对象的会话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案例三：传输文件的会话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设计多线程服务器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66</cp:revision>
  <dcterms:created xsi:type="dcterms:W3CDTF">2020-09-17T23:42:42Z</dcterms:created>
  <dcterms:modified xsi:type="dcterms:W3CDTF">2020-09-20T06:07:16Z</dcterms:modified>
</cp:coreProperties>
</file>