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65" r:id="rId13"/>
    <p:sldId id="266" r:id="rId14"/>
    <p:sldId id="274" r:id="rId15"/>
    <p:sldId id="275" r:id="rId16"/>
    <p:sldId id="267" r:id="rId17"/>
    <p:sldId id="268" r:id="rId18"/>
    <p:sldId id="276" r:id="rId19"/>
    <p:sldId id="277" r:id="rId20"/>
    <p:sldId id="269" r:id="rId21"/>
    <p:sldId id="27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4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1E-733D-4FF3-AC4F-92A297CB84B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A885-3F83-4FEB-89DC-DA457E2C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en-US" altLang="zh-CN" dirty="0"/>
              <a:t>A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cxiao@fudan.edu.cn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677" y="0"/>
            <a:ext cx="10814538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  private static ByteBuffer recvBufferFully(AsynchronousSocketChannel channel) </a:t>
            </a:r>
            <a:r>
              <a:rPr lang="en-US" altLang="zh-CN" sz="1100" dirty="0" smtClean="0"/>
              <a:t>throws </a:t>
            </a:r>
            <a:r>
              <a:rPr lang="en-US" altLang="zh-CN" sz="1100" dirty="0"/>
              <a:t>Exception{</a:t>
            </a:r>
          </a:p>
          <a:p>
            <a:r>
              <a:rPr lang="en-US" altLang="zh-CN" sz="1100" dirty="0"/>
              <a:t>2  	Attachment att = new Attachment(new CountDownLatch(1), null);</a:t>
            </a:r>
          </a:p>
          <a:p>
            <a:r>
              <a:rPr lang="en-US" altLang="zh-CN" sz="1100" dirty="0"/>
              <a:t>3  	ByteBuffer countBuffer = ByteBuffer.allocate(4);</a:t>
            </a:r>
          </a:p>
          <a:p>
            <a:r>
              <a:rPr lang="en-US" altLang="zh-CN" sz="1100" dirty="0"/>
              <a:t>4  	//</a:t>
            </a:r>
            <a:r>
              <a:rPr lang="zh-CN" altLang="en-US" sz="1100" dirty="0"/>
              <a:t>接收表示长度的</a:t>
            </a:r>
            <a:r>
              <a:rPr lang="en-US" altLang="zh-CN" sz="1100" dirty="0"/>
              <a:t>4</a:t>
            </a:r>
            <a:r>
              <a:rPr lang="zh-CN" altLang="en-US" sz="1100" dirty="0"/>
              <a:t>个字节</a:t>
            </a:r>
          </a:p>
          <a:p>
            <a:r>
              <a:rPr lang="en-US" altLang="zh-CN" sz="1100" dirty="0"/>
              <a:t>5  	channel.read(countBuffer, countBuffer, </a:t>
            </a:r>
          </a:p>
          <a:p>
            <a:r>
              <a:rPr lang="en-US" altLang="zh-CN" sz="1100" dirty="0" smtClean="0"/>
              <a:t>		new </a:t>
            </a:r>
            <a:r>
              <a:rPr lang="en-US" altLang="zh-CN" sz="1100" dirty="0"/>
              <a:t>CompletionHandler&lt;Integer, ByteBuffer&gt;() {</a:t>
            </a:r>
          </a:p>
          <a:p>
            <a:r>
              <a:rPr lang="en-US" altLang="zh-CN" sz="1100" dirty="0"/>
              <a:t>6  		@Override</a:t>
            </a:r>
          </a:p>
          <a:p>
            <a:r>
              <a:rPr lang="en-US" altLang="zh-CN" sz="1100" dirty="0"/>
              <a:t>7  		public void completed(Integer result, ByteBuffer countBuffer) {</a:t>
            </a:r>
          </a:p>
          <a:p>
            <a:r>
              <a:rPr lang="en-US" altLang="zh-CN" sz="1100" dirty="0"/>
              <a:t>8  			//</a:t>
            </a:r>
            <a:r>
              <a:rPr lang="zh-CN" altLang="en-US" sz="1100" dirty="0"/>
              <a:t>确保读满</a:t>
            </a:r>
            <a:r>
              <a:rPr lang="en-US" altLang="zh-CN" sz="1100" dirty="0"/>
              <a:t>4</a:t>
            </a:r>
            <a:r>
              <a:rPr lang="zh-CN" altLang="en-US" sz="1100" dirty="0"/>
              <a:t>个字节</a:t>
            </a:r>
          </a:p>
          <a:p>
            <a:r>
              <a:rPr lang="en-US" altLang="zh-CN" sz="1100" dirty="0"/>
              <a:t>9  			if (countBuffer.hasRemaining()){</a:t>
            </a:r>
          </a:p>
          <a:p>
            <a:r>
              <a:rPr lang="en-US" altLang="zh-CN" sz="1100" dirty="0"/>
              <a:t>10 				channel.read(countBuffer, countBuffer, this);</a:t>
            </a:r>
          </a:p>
          <a:p>
            <a:r>
              <a:rPr lang="en-US" altLang="zh-CN" sz="1100" dirty="0"/>
              <a:t>11 				return;</a:t>
            </a:r>
          </a:p>
          <a:p>
            <a:r>
              <a:rPr lang="en-US" altLang="zh-CN" sz="1100" dirty="0"/>
              <a:t>12 			}</a:t>
            </a:r>
          </a:p>
          <a:p>
            <a:r>
              <a:rPr lang="en-US" altLang="zh-CN" sz="1100" dirty="0"/>
              <a:t>13 			att.setBuffer(ByteBuffer.allocate(countBuffer.getInt(0)));</a:t>
            </a:r>
          </a:p>
          <a:p>
            <a:r>
              <a:rPr lang="en-US" altLang="zh-CN" sz="1100" dirty="0"/>
              <a:t>14 			channel.read(att.getBuffer(), att, </a:t>
            </a:r>
          </a:p>
          <a:p>
            <a:r>
              <a:rPr lang="en-US" altLang="zh-CN" sz="1100" dirty="0" smtClean="0"/>
              <a:t>				new </a:t>
            </a:r>
            <a:r>
              <a:rPr lang="en-US" altLang="zh-CN" sz="1100" dirty="0"/>
              <a:t>CompletionHandler&lt;Integer, Attachment&gt;() {</a:t>
            </a:r>
          </a:p>
          <a:p>
            <a:r>
              <a:rPr lang="en-US" altLang="zh-CN" sz="1100" dirty="0"/>
              <a:t>15 				@Override</a:t>
            </a:r>
          </a:p>
          <a:p>
            <a:r>
              <a:rPr lang="en-US" altLang="zh-CN" sz="1100" dirty="0"/>
              <a:t>16 				public void completed(Integer result, Attachment att) {</a:t>
            </a:r>
          </a:p>
          <a:p>
            <a:r>
              <a:rPr lang="en-US" altLang="zh-CN" sz="1100" dirty="0"/>
              <a:t>17 					//</a:t>
            </a:r>
            <a:r>
              <a:rPr lang="zh-CN" altLang="en-US" sz="1100" dirty="0"/>
              <a:t>确保读满数据缓冲区</a:t>
            </a:r>
          </a:p>
          <a:p>
            <a:r>
              <a:rPr lang="en-US" altLang="zh-CN" sz="1100" dirty="0"/>
              <a:t>18 					if (att.getBuffer().hasRemaining()){</a:t>
            </a:r>
          </a:p>
          <a:p>
            <a:r>
              <a:rPr lang="en-US" altLang="zh-CN" sz="1100" dirty="0"/>
              <a:t>19 						channel.read(att.getBuffer(), att, this);</a:t>
            </a:r>
          </a:p>
          <a:p>
            <a:r>
              <a:rPr lang="en-US" altLang="zh-CN" sz="1100" dirty="0"/>
              <a:t>20 						return;</a:t>
            </a:r>
          </a:p>
          <a:p>
            <a:r>
              <a:rPr lang="en-US" altLang="zh-CN" sz="1100" dirty="0"/>
              <a:t>21 					}</a:t>
            </a:r>
          </a:p>
          <a:p>
            <a:r>
              <a:rPr lang="en-US" altLang="zh-CN" sz="1100" dirty="0"/>
              <a:t>22 					att.getEndLatch().countDown();</a:t>
            </a:r>
          </a:p>
          <a:p>
            <a:r>
              <a:rPr lang="en-US" altLang="zh-CN" sz="1100" dirty="0"/>
              <a:t>23 				}</a:t>
            </a:r>
          </a:p>
          <a:p>
            <a:r>
              <a:rPr lang="en-US" altLang="zh-CN" sz="1100" dirty="0"/>
              <a:t>24 				@Override</a:t>
            </a:r>
          </a:p>
          <a:p>
            <a:r>
              <a:rPr lang="en-US" altLang="zh-CN" sz="1100" dirty="0"/>
              <a:t>25 				public void failed(Throwable exc, Attachment att) {</a:t>
            </a:r>
          </a:p>
          <a:p>
            <a:r>
              <a:rPr lang="en-US" altLang="zh-CN" sz="1100" dirty="0"/>
              <a:t>26 					exc.printStackTrace();</a:t>
            </a:r>
          </a:p>
          <a:p>
            <a:r>
              <a:rPr lang="en-US" altLang="zh-CN" sz="1100" dirty="0"/>
              <a:t>27 					att.getEndLatch().countDown();</a:t>
            </a:r>
          </a:p>
          <a:p>
            <a:r>
              <a:rPr lang="en-US" altLang="zh-CN" sz="1100" dirty="0"/>
              <a:t>28 				}</a:t>
            </a:r>
          </a:p>
          <a:p>
            <a:r>
              <a:rPr lang="en-US" altLang="zh-CN" sz="1100" dirty="0"/>
              <a:t>29 			});</a:t>
            </a:r>
          </a:p>
          <a:p>
            <a:r>
              <a:rPr lang="en-US" altLang="zh-CN" sz="1100" dirty="0"/>
              <a:t>30 		}</a:t>
            </a:r>
          </a:p>
          <a:p>
            <a:r>
              <a:rPr lang="en-US" altLang="zh-CN" sz="1100" dirty="0"/>
              <a:t>31 		@Override</a:t>
            </a:r>
          </a:p>
          <a:p>
            <a:r>
              <a:rPr lang="en-US" altLang="zh-CN" sz="1100" dirty="0"/>
              <a:t>32 		public void failed(Throwable exc, ByteBuffer attachment) {</a:t>
            </a:r>
          </a:p>
          <a:p>
            <a:r>
              <a:rPr lang="en-US" altLang="zh-CN" sz="1100" dirty="0"/>
              <a:t>33 			exc.printStackTrace();</a:t>
            </a:r>
          </a:p>
          <a:p>
            <a:r>
              <a:rPr lang="en-US" altLang="zh-CN" sz="1100" dirty="0"/>
              <a:t>34 			att.getEndLatch().countDown();</a:t>
            </a:r>
          </a:p>
          <a:p>
            <a:r>
              <a:rPr lang="en-US" altLang="zh-CN" sz="1100" dirty="0"/>
              <a:t>35 		}</a:t>
            </a:r>
          </a:p>
          <a:p>
            <a:r>
              <a:rPr lang="en-US" altLang="zh-CN" sz="1100" dirty="0"/>
              <a:t>36 	});</a:t>
            </a:r>
          </a:p>
          <a:p>
            <a:r>
              <a:rPr lang="en-US" altLang="zh-CN" sz="1100" dirty="0"/>
              <a:t>37 	att.getEndLatch().await();</a:t>
            </a:r>
          </a:p>
          <a:p>
            <a:r>
              <a:rPr lang="en-US" altLang="zh-CN" sz="1100" dirty="0"/>
              <a:t>38 	return att.getBuffer();</a:t>
            </a:r>
          </a:p>
          <a:p>
            <a:r>
              <a:rPr lang="en-US" altLang="zh-CN" sz="1100" dirty="0"/>
              <a:t>39 </a:t>
            </a:r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5" name="矩形 4"/>
          <p:cNvSpPr/>
          <p:nvPr/>
        </p:nvSpPr>
        <p:spPr>
          <a:xfrm>
            <a:off x="8349761" y="4910353"/>
            <a:ext cx="3238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@Data</a:t>
            </a:r>
          </a:p>
          <a:p>
            <a:r>
              <a:rPr lang="zh-CN" altLang="en-US" sz="1200" dirty="0"/>
              <a:t>@AllArgsConstructor</a:t>
            </a:r>
          </a:p>
          <a:p>
            <a:r>
              <a:rPr lang="zh-CN" altLang="en-US" sz="1200" dirty="0"/>
              <a:t>@NoArgsConstructor</a:t>
            </a:r>
          </a:p>
          <a:p>
            <a:r>
              <a:rPr lang="zh-CN" altLang="en-US" sz="1200" dirty="0"/>
              <a:t>public class Attachment {</a:t>
            </a:r>
          </a:p>
          <a:p>
            <a:r>
              <a:rPr lang="zh-CN" altLang="en-US" sz="1200" dirty="0"/>
              <a:t>    protected CountDownLatch endLatch;</a:t>
            </a:r>
          </a:p>
          <a:p>
            <a:r>
              <a:rPr lang="zh-CN" altLang="en-US" sz="1200" dirty="0"/>
              <a:t>    protected ByteBuffer buffer;</a:t>
            </a:r>
          </a:p>
          <a:p>
            <a:r>
              <a:rPr lang="zh-CN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0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676" y="211015"/>
            <a:ext cx="797686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  private static void </a:t>
            </a:r>
            <a:r>
              <a:rPr lang="en-US" altLang="zh-CN" sz="1100" dirty="0" smtClean="0"/>
              <a:t>sendBufferFully(AsynchronousSocketChannel </a:t>
            </a:r>
            <a:r>
              <a:rPr lang="en-US" altLang="zh-CN" sz="1100" dirty="0"/>
              <a:t>channel, ByteBuffer buf) throws Exception{</a:t>
            </a:r>
          </a:p>
          <a:p>
            <a:r>
              <a:rPr lang="en-US" altLang="zh-CN" sz="1100" dirty="0"/>
              <a:t>2  	Attachment att = new Attachment(new CountDownLatch(1), buf);</a:t>
            </a:r>
          </a:p>
          <a:p>
            <a:r>
              <a:rPr lang="en-US" altLang="zh-CN" sz="1100" dirty="0"/>
              <a:t>3  	// countBuffer</a:t>
            </a:r>
            <a:r>
              <a:rPr lang="zh-CN" altLang="en-US" sz="1100" dirty="0"/>
              <a:t>用于存放要发送的字节列表</a:t>
            </a:r>
          </a:p>
          <a:p>
            <a:r>
              <a:rPr lang="en-US" altLang="zh-CN" sz="1100" dirty="0"/>
              <a:t>4  	ByteBuffer countBuffer = ByteBuffer.allocate(4);</a:t>
            </a:r>
          </a:p>
          <a:p>
            <a:r>
              <a:rPr lang="en-US" altLang="zh-CN" sz="1100" dirty="0"/>
              <a:t>5  	countBuffer.putInt(buf.capacity());</a:t>
            </a:r>
          </a:p>
          <a:p>
            <a:r>
              <a:rPr lang="en-US" altLang="zh-CN" sz="1100" dirty="0"/>
              <a:t>6  	countBuffer.flip();</a:t>
            </a:r>
          </a:p>
          <a:p>
            <a:r>
              <a:rPr lang="en-US" altLang="zh-CN" sz="1100" dirty="0"/>
              <a:t>7  	//</a:t>
            </a:r>
            <a:r>
              <a:rPr lang="zh-CN" altLang="en-US" sz="1100" dirty="0"/>
              <a:t>先发送表示缓冲区长度的</a:t>
            </a:r>
            <a:r>
              <a:rPr lang="en-US" altLang="zh-CN" sz="1100" dirty="0"/>
              <a:t>4</a:t>
            </a:r>
            <a:r>
              <a:rPr lang="zh-CN" altLang="en-US" sz="1100" dirty="0"/>
              <a:t>个字节</a:t>
            </a:r>
          </a:p>
          <a:p>
            <a:r>
              <a:rPr lang="en-US" altLang="zh-CN" sz="1100" dirty="0"/>
              <a:t>8  	channel.write(countBuffer, countBuffer, </a:t>
            </a:r>
          </a:p>
          <a:p>
            <a:r>
              <a:rPr lang="en-US" altLang="zh-CN" sz="1100" dirty="0" smtClean="0"/>
              <a:t>                                     new </a:t>
            </a:r>
            <a:r>
              <a:rPr lang="en-US" altLang="zh-CN" sz="1100" dirty="0"/>
              <a:t>CompletionHandler&lt;Integer, ByteBuffer&gt;() {</a:t>
            </a:r>
          </a:p>
          <a:p>
            <a:r>
              <a:rPr lang="en-US" altLang="zh-CN" sz="1100" dirty="0"/>
              <a:t>9  		@Override</a:t>
            </a:r>
          </a:p>
          <a:p>
            <a:r>
              <a:rPr lang="en-US" altLang="zh-CN" sz="1100" dirty="0"/>
              <a:t>10 		public void completed(Integer result, ByteBuffer countBuffer) {</a:t>
            </a:r>
          </a:p>
          <a:p>
            <a:r>
              <a:rPr lang="en-US" altLang="zh-CN" sz="1100" dirty="0"/>
              <a:t>11 			if (countBuffer.hasRemaining()) {</a:t>
            </a:r>
          </a:p>
          <a:p>
            <a:r>
              <a:rPr lang="en-US" altLang="zh-CN" sz="1100" dirty="0"/>
              <a:t>12 				channel.write(countBuffer, countBuffer, this);</a:t>
            </a:r>
          </a:p>
          <a:p>
            <a:r>
              <a:rPr lang="en-US" altLang="zh-CN" sz="1100" dirty="0"/>
              <a:t>13 				return;</a:t>
            </a:r>
          </a:p>
          <a:p>
            <a:r>
              <a:rPr lang="en-US" altLang="zh-CN" sz="1100" dirty="0"/>
              <a:t>14 			}</a:t>
            </a:r>
          </a:p>
          <a:p>
            <a:r>
              <a:rPr lang="en-US" altLang="zh-CN" sz="1100" dirty="0"/>
              <a:t>15 			//</a:t>
            </a:r>
            <a:r>
              <a:rPr lang="zh-CN" altLang="en-US" sz="1100" dirty="0"/>
              <a:t>表示长度的</a:t>
            </a:r>
            <a:r>
              <a:rPr lang="en-US" altLang="zh-CN" sz="1100" dirty="0"/>
              <a:t>4</a:t>
            </a:r>
            <a:r>
              <a:rPr lang="zh-CN" altLang="en-US" sz="1100" dirty="0"/>
              <a:t>个字节已发送完毕，再发送缓冲区内容</a:t>
            </a:r>
          </a:p>
          <a:p>
            <a:r>
              <a:rPr lang="en-US" altLang="zh-CN" sz="1100" dirty="0"/>
              <a:t>16 			channel.write(att.getBuffer(), att, </a:t>
            </a:r>
          </a:p>
          <a:p>
            <a:r>
              <a:rPr lang="en-US" altLang="zh-CN" sz="1100" dirty="0" smtClean="0"/>
              <a:t>                                                                          new </a:t>
            </a:r>
            <a:r>
              <a:rPr lang="en-US" altLang="zh-CN" sz="1100" dirty="0"/>
              <a:t>CompletionHandler&lt;Integer, Attachment&gt;() {</a:t>
            </a:r>
          </a:p>
          <a:p>
            <a:r>
              <a:rPr lang="en-US" altLang="zh-CN" sz="1100" dirty="0"/>
              <a:t>17 				@Override</a:t>
            </a:r>
          </a:p>
          <a:p>
            <a:r>
              <a:rPr lang="en-US" altLang="zh-CN" sz="1100" dirty="0"/>
              <a:t>18 				public void completed(Integer result, Attachment att) {</a:t>
            </a:r>
          </a:p>
          <a:p>
            <a:r>
              <a:rPr lang="en-US" altLang="zh-CN" sz="1100" dirty="0"/>
              <a:t>19 					if (att.getBuffer().hasRemaining()) {</a:t>
            </a:r>
          </a:p>
          <a:p>
            <a:r>
              <a:rPr lang="en-US" altLang="zh-CN" sz="1100" dirty="0"/>
              <a:t>20 						channel.write(att.getBuffer(), att, this);</a:t>
            </a:r>
          </a:p>
          <a:p>
            <a:r>
              <a:rPr lang="en-US" altLang="zh-CN" sz="1100" dirty="0"/>
              <a:t>21 						return;</a:t>
            </a:r>
          </a:p>
          <a:p>
            <a:r>
              <a:rPr lang="en-US" altLang="zh-CN" sz="1100" dirty="0"/>
              <a:t>22 					}</a:t>
            </a:r>
          </a:p>
          <a:p>
            <a:r>
              <a:rPr lang="en-US" altLang="zh-CN" sz="1100" dirty="0"/>
              <a:t>23 					//</a:t>
            </a:r>
            <a:r>
              <a:rPr lang="zh-CN" altLang="en-US" sz="1100" dirty="0"/>
              <a:t>缓冲区已发送完毕</a:t>
            </a:r>
          </a:p>
          <a:p>
            <a:r>
              <a:rPr lang="en-US" altLang="zh-CN" sz="1100" dirty="0"/>
              <a:t>24 					att.getEndLatch().countDown();</a:t>
            </a:r>
          </a:p>
          <a:p>
            <a:r>
              <a:rPr lang="en-US" altLang="zh-CN" sz="1100" dirty="0"/>
              <a:t>25 				}</a:t>
            </a:r>
          </a:p>
          <a:p>
            <a:r>
              <a:rPr lang="en-US" altLang="zh-CN" sz="1100" dirty="0"/>
              <a:t>26 				@Override</a:t>
            </a:r>
          </a:p>
          <a:p>
            <a:r>
              <a:rPr lang="en-US" altLang="zh-CN" sz="1100" dirty="0"/>
              <a:t>27 				public void failed(Throwable exc, Attachment att) {</a:t>
            </a:r>
          </a:p>
          <a:p>
            <a:r>
              <a:rPr lang="en-US" altLang="zh-CN" sz="1100" dirty="0"/>
              <a:t>28 					try{</a:t>
            </a:r>
          </a:p>
          <a:p>
            <a:r>
              <a:rPr lang="en-US" altLang="zh-CN" sz="1100" dirty="0"/>
              <a:t>29 						channel.close();</a:t>
            </a:r>
          </a:p>
          <a:p>
            <a:r>
              <a:rPr lang="en-US" altLang="zh-CN" sz="1100" dirty="0"/>
              <a:t>30 					}catch (Exception e){ }</a:t>
            </a:r>
          </a:p>
          <a:p>
            <a:r>
              <a:rPr lang="en-US" altLang="zh-CN" sz="1100" dirty="0"/>
              <a:t>31 					exc.printStackTrace();</a:t>
            </a:r>
          </a:p>
          <a:p>
            <a:r>
              <a:rPr lang="en-US" altLang="zh-CN" sz="1100" dirty="0"/>
              <a:t>32 					att.getEndLatch().countDown();</a:t>
            </a:r>
          </a:p>
          <a:p>
            <a:r>
              <a:rPr lang="en-US" altLang="zh-CN" sz="1100" dirty="0"/>
              <a:t>33 				}</a:t>
            </a:r>
          </a:p>
          <a:p>
            <a:r>
              <a:rPr lang="en-US" altLang="zh-CN" sz="1100" dirty="0"/>
              <a:t>34 			});</a:t>
            </a:r>
          </a:p>
          <a:p>
            <a:r>
              <a:rPr lang="en-US" altLang="zh-CN" sz="1100" dirty="0"/>
              <a:t>35 		</a:t>
            </a:r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6682158" y="497369"/>
            <a:ext cx="55098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36 		@Override</a:t>
            </a:r>
          </a:p>
          <a:p>
            <a:r>
              <a:rPr lang="en-US" altLang="zh-CN" sz="1100" dirty="0"/>
              <a:t>37 		public void failed(Throwable exc, ByteBuffer attachment) {</a:t>
            </a:r>
          </a:p>
          <a:p>
            <a:r>
              <a:rPr lang="en-US" altLang="zh-CN" sz="1100" dirty="0"/>
              <a:t>38 			try{</a:t>
            </a:r>
          </a:p>
          <a:p>
            <a:r>
              <a:rPr lang="en-US" altLang="zh-CN" sz="1100" dirty="0"/>
              <a:t>39 				channel.close();</a:t>
            </a:r>
          </a:p>
          <a:p>
            <a:r>
              <a:rPr lang="en-US" altLang="zh-CN" sz="1100" dirty="0"/>
              <a:t>40 			}catch (Exception e){ }</a:t>
            </a:r>
          </a:p>
          <a:p>
            <a:r>
              <a:rPr lang="en-US" altLang="zh-CN" sz="1100" dirty="0"/>
              <a:t>41 			exc.printStackTrace();</a:t>
            </a:r>
          </a:p>
          <a:p>
            <a:r>
              <a:rPr lang="en-US" altLang="zh-CN" sz="1100" dirty="0"/>
              <a:t>42 			att.getEndLatch().countDown();</a:t>
            </a:r>
          </a:p>
          <a:p>
            <a:r>
              <a:rPr lang="en-US" altLang="zh-CN" sz="1100" dirty="0"/>
              <a:t>43 		}</a:t>
            </a:r>
          </a:p>
          <a:p>
            <a:r>
              <a:rPr lang="en-US" altLang="zh-CN" sz="1100" dirty="0"/>
              <a:t>44 	});</a:t>
            </a:r>
          </a:p>
          <a:p>
            <a:r>
              <a:rPr lang="en-US" altLang="zh-CN" sz="1100" dirty="0"/>
              <a:t>45 	//</a:t>
            </a:r>
            <a:r>
              <a:rPr lang="zh-CN" altLang="en-US" sz="1100" dirty="0"/>
              <a:t>等待缓冲区发送完毕</a:t>
            </a:r>
          </a:p>
          <a:p>
            <a:r>
              <a:rPr lang="en-US" altLang="zh-CN" sz="1100" dirty="0"/>
              <a:t>46 	att.getEndLatch().await();</a:t>
            </a:r>
          </a:p>
          <a:p>
            <a:r>
              <a:rPr lang="en-US" altLang="zh-CN" sz="1100" dirty="0"/>
              <a:t>47 </a:t>
            </a:r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4563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案例一：传输字符串的会话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"/>
            <a:ext cx="14172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97436"/>
              </p:ext>
            </p:extLst>
          </p:nvPr>
        </p:nvGraphicFramePr>
        <p:xfrm>
          <a:off x="0" y="0"/>
          <a:ext cx="5899638" cy="4438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899638" cy="4438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128290" y="4850485"/>
            <a:ext cx="7915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public static void sendString(AsynchronousSocketChannel channel, String msg)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 	ByteBuffer buffer = ByteBuffer.wrap(msg.getBytes("utf-8"));</a:t>
            </a:r>
          </a:p>
          <a:p>
            <a:r>
              <a:rPr lang="en-US" altLang="zh-CN" sz="1400" dirty="0"/>
              <a:t>3 	sendBufferFully(channel, buffer);</a:t>
            </a:r>
          </a:p>
          <a:p>
            <a:r>
              <a:rPr lang="en-US" altLang="zh-CN" sz="1400" dirty="0"/>
              <a:t>4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160908" y="2326394"/>
            <a:ext cx="7031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public static String recvString(AsynchronousSocketChannel channel) throws Exception {</a:t>
            </a:r>
          </a:p>
          <a:p>
            <a:r>
              <a:rPr lang="en-US" altLang="zh-CN" sz="1400" dirty="0"/>
              <a:t>2 	ByteBuffer buffer =  recvBufferFully(channel);</a:t>
            </a:r>
          </a:p>
          <a:p>
            <a:r>
              <a:rPr lang="en-US" altLang="zh-CN" sz="1400" dirty="0"/>
              <a:t>3 	buffer.flip();</a:t>
            </a:r>
          </a:p>
          <a:p>
            <a:r>
              <a:rPr lang="en-US" altLang="zh-CN" sz="1400" dirty="0"/>
              <a:t>4 	byte[ ] bytes = buffer.array();</a:t>
            </a:r>
          </a:p>
          <a:p>
            <a:r>
              <a:rPr lang="en-US" altLang="zh-CN" sz="1400" dirty="0"/>
              <a:t>5 	return new String(bytes,"utf-8");</a:t>
            </a:r>
          </a:p>
          <a:p>
            <a:r>
              <a:rPr lang="en-US" altLang="zh-CN" sz="1400" dirty="0"/>
              <a:t>6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55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6824" y="170330"/>
            <a:ext cx="868218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public class </a:t>
            </a:r>
            <a:r>
              <a:rPr lang="en-US" altLang="zh-CN" b="1" dirty="0">
                <a:solidFill>
                  <a:srgbClr val="FF0000"/>
                </a:solidFill>
              </a:rPr>
              <a:t>Server1</a:t>
            </a:r>
            <a:r>
              <a:rPr lang="en-US" altLang="zh-CN" dirty="0"/>
              <a:t> extends Server{</a:t>
            </a:r>
          </a:p>
          <a:p>
            <a:r>
              <a:rPr lang="en-US" altLang="zh-CN" dirty="0"/>
              <a:t>2      public static void main(String[ ] args) throws Exception {</a:t>
            </a:r>
          </a:p>
          <a:p>
            <a:r>
              <a:rPr lang="en-US" altLang="zh-CN" dirty="0"/>
              <a:t>3          Server1 server = new Server1();</a:t>
            </a:r>
          </a:p>
          <a:p>
            <a:r>
              <a:rPr lang="en-US" altLang="zh-CN" dirty="0"/>
              <a:t>4          server.service();</a:t>
            </a:r>
          </a:p>
          <a:p>
            <a:r>
              <a:rPr lang="en-US" altLang="zh-CN" dirty="0"/>
              <a:t>5      }</a:t>
            </a:r>
          </a:p>
          <a:p>
            <a:r>
              <a:rPr lang="en-US" altLang="zh-CN" dirty="0"/>
              <a:t>6      public Server1() throws Exception{</a:t>
            </a:r>
          </a:p>
          <a:p>
            <a:r>
              <a:rPr lang="en-US" altLang="zh-CN" dirty="0"/>
              <a:t>7          super(8001);</a:t>
            </a:r>
          </a:p>
          <a:p>
            <a:r>
              <a:rPr lang="en-US" altLang="zh-CN" dirty="0"/>
              <a:t>8      }</a:t>
            </a:r>
          </a:p>
          <a:p>
            <a:r>
              <a:rPr lang="en-US" altLang="zh-CN" dirty="0"/>
              <a:t>9      @Override</a:t>
            </a:r>
          </a:p>
          <a:p>
            <a:r>
              <a:rPr lang="en-US" altLang="zh-CN" dirty="0"/>
              <a:t>10     protected void session(AsynchronousSocketChannel channel) throws Exception {</a:t>
            </a:r>
          </a:p>
          <a:p>
            <a:r>
              <a:rPr lang="en-US" altLang="zh-CN" dirty="0"/>
              <a:t>11         String str = "How are you?";</a:t>
            </a:r>
          </a:p>
          <a:p>
            <a:r>
              <a:rPr lang="en-US" altLang="zh-CN" dirty="0"/>
              <a:t>12         Sender.sendString(channel, str);</a:t>
            </a:r>
          </a:p>
          <a:p>
            <a:r>
              <a:rPr lang="en-US" altLang="zh-CN" dirty="0"/>
              <a:t>13         System.out.println("</a:t>
            </a:r>
            <a:r>
              <a:rPr lang="zh-CN" altLang="en-US" dirty="0"/>
              <a:t>成功发送</a:t>
            </a:r>
            <a:r>
              <a:rPr lang="en-US" altLang="zh-CN" dirty="0"/>
              <a:t>:" + str);</a:t>
            </a:r>
          </a:p>
          <a:p>
            <a:r>
              <a:rPr lang="en-US" altLang="zh-CN" dirty="0"/>
              <a:t>14         str =  Receiver.recvString(channel);</a:t>
            </a:r>
          </a:p>
          <a:p>
            <a:r>
              <a:rPr lang="en-US" altLang="zh-CN" dirty="0"/>
              <a:t>15         System.out.println("</a:t>
            </a:r>
            <a:r>
              <a:rPr lang="zh-CN" altLang="en-US" dirty="0"/>
              <a:t>成功接收：</a:t>
            </a:r>
            <a:r>
              <a:rPr lang="en-US" altLang="zh-CN" dirty="0"/>
              <a:t>" + str);</a:t>
            </a:r>
          </a:p>
          <a:p>
            <a:r>
              <a:rPr lang="en-US" altLang="zh-CN" dirty="0"/>
              <a:t>16         str =  Receiver.recvString(channel);</a:t>
            </a:r>
          </a:p>
          <a:p>
            <a:r>
              <a:rPr lang="en-US" altLang="zh-CN" dirty="0"/>
              <a:t>17         System.out.println("</a:t>
            </a:r>
            <a:r>
              <a:rPr lang="zh-CN" altLang="en-US" dirty="0"/>
              <a:t>成功接收：</a:t>
            </a:r>
            <a:r>
              <a:rPr lang="en-US" altLang="zh-CN" dirty="0"/>
              <a:t>" + str);</a:t>
            </a:r>
          </a:p>
          <a:p>
            <a:r>
              <a:rPr lang="en-US" altLang="zh-CN" dirty="0"/>
              <a:t>18         str = "I'm fine too.";</a:t>
            </a:r>
          </a:p>
          <a:p>
            <a:r>
              <a:rPr lang="en-US" altLang="zh-CN" dirty="0"/>
              <a:t>19         Sender.sendString(channel, str);</a:t>
            </a:r>
          </a:p>
          <a:p>
            <a:r>
              <a:rPr lang="en-US" altLang="zh-CN" dirty="0"/>
              <a:t>20         System.out.println("</a:t>
            </a:r>
            <a:r>
              <a:rPr lang="zh-CN" altLang="en-US" dirty="0"/>
              <a:t>成功发送</a:t>
            </a:r>
            <a:r>
              <a:rPr lang="en-US" altLang="zh-CN" dirty="0"/>
              <a:t>:" + str);</a:t>
            </a:r>
          </a:p>
          <a:p>
            <a:r>
              <a:rPr lang="en-US" altLang="zh-CN" dirty="0"/>
              <a:t>21     }</a:t>
            </a:r>
          </a:p>
          <a:p>
            <a:r>
              <a:rPr lang="en-US" altLang="zh-CN" dirty="0"/>
              <a:t>22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57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823" y="1115072"/>
            <a:ext cx="54713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class </a:t>
            </a:r>
            <a:r>
              <a:rPr lang="en-US" altLang="zh-CN" sz="1400" b="1" dirty="0">
                <a:solidFill>
                  <a:srgbClr val="FF0000"/>
                </a:solidFill>
              </a:rPr>
              <a:t>Client1</a:t>
            </a:r>
            <a:r>
              <a:rPr lang="en-US" altLang="zh-CN" sz="1400" dirty="0"/>
              <a:t> extends Client{</a:t>
            </a:r>
          </a:p>
          <a:p>
            <a:r>
              <a:rPr lang="en-US" altLang="zh-CN" sz="1400" dirty="0"/>
              <a:t>2      public static void main(String[ ] args) {</a:t>
            </a:r>
          </a:p>
          <a:p>
            <a:r>
              <a:rPr lang="en-US" altLang="zh-CN" sz="1400" dirty="0"/>
              <a:t>3          ExecutorService fixPool = Executors.newCachedThreadPool();</a:t>
            </a:r>
          </a:p>
          <a:p>
            <a:r>
              <a:rPr lang="en-US" altLang="zh-CN" sz="1400" dirty="0"/>
              <a:t>4          for (int i = 0; i &lt; 10; i++) {</a:t>
            </a:r>
          </a:p>
          <a:p>
            <a:r>
              <a:rPr lang="en-US" altLang="zh-CN" sz="1400" dirty="0"/>
              <a:t>5              fixPool.execute(</a:t>
            </a:r>
          </a:p>
          <a:p>
            <a:r>
              <a:rPr lang="en-US" altLang="zh-CN" sz="1400" dirty="0"/>
              <a:t>6                      () -&gt; {</a:t>
            </a:r>
          </a:p>
          <a:p>
            <a:r>
              <a:rPr lang="en-US" altLang="zh-CN" sz="1400" dirty="0"/>
              <a:t>7                          try {</a:t>
            </a:r>
          </a:p>
          <a:p>
            <a:r>
              <a:rPr lang="en-US" altLang="zh-CN" sz="1400" dirty="0"/>
              <a:t>8                              Client1 client = new Client1();</a:t>
            </a:r>
          </a:p>
          <a:p>
            <a:r>
              <a:rPr lang="en-US" altLang="zh-CN" sz="1400" dirty="0"/>
              <a:t>9                              client.communicate();</a:t>
            </a:r>
          </a:p>
          <a:p>
            <a:r>
              <a:rPr lang="en-US" altLang="zh-CN" sz="1400" dirty="0"/>
              <a:t>10                         } catch (Exception ex) {</a:t>
            </a:r>
          </a:p>
          <a:p>
            <a:r>
              <a:rPr lang="en-US" altLang="zh-CN" sz="1400" dirty="0"/>
              <a:t>11                             ex.printStackTrace();</a:t>
            </a:r>
          </a:p>
          <a:p>
            <a:r>
              <a:rPr lang="en-US" altLang="zh-CN" sz="1400" dirty="0"/>
              <a:t>12                         }</a:t>
            </a:r>
          </a:p>
          <a:p>
            <a:r>
              <a:rPr lang="en-US" altLang="zh-CN" sz="1400" dirty="0"/>
              <a:t>13                     }</a:t>
            </a:r>
          </a:p>
          <a:p>
            <a:r>
              <a:rPr lang="en-US" altLang="zh-CN" sz="1400" dirty="0"/>
              <a:t>14             );</a:t>
            </a:r>
          </a:p>
          <a:p>
            <a:r>
              <a:rPr lang="en-US" altLang="zh-CN" sz="1400" dirty="0"/>
              <a:t>15         }</a:t>
            </a:r>
          </a:p>
          <a:p>
            <a:r>
              <a:rPr lang="en-US" altLang="zh-CN" sz="1400" dirty="0"/>
              <a:t>16         fixPool.shutdown();</a:t>
            </a:r>
          </a:p>
          <a:p>
            <a:r>
              <a:rPr lang="en-US" altLang="zh-CN" sz="1400" dirty="0"/>
              <a:t>17     }</a:t>
            </a:r>
          </a:p>
          <a:p>
            <a:r>
              <a:rPr lang="en-US" altLang="zh-CN" sz="1400" dirty="0"/>
              <a:t>18     public Client1(){</a:t>
            </a:r>
          </a:p>
          <a:p>
            <a:r>
              <a:rPr lang="en-US" altLang="zh-CN" sz="1400" dirty="0"/>
              <a:t>19         super("127.0.0.1", 8001);</a:t>
            </a:r>
          </a:p>
          <a:p>
            <a:r>
              <a:rPr lang="en-US" altLang="zh-CN" sz="1400" dirty="0"/>
              <a:t>20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5190738" y="2407734"/>
            <a:ext cx="68178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21     @Override</a:t>
            </a:r>
          </a:p>
          <a:p>
            <a:r>
              <a:rPr lang="en-US" altLang="zh-CN" sz="1400" dirty="0"/>
              <a:t>22     protected void session(AsynchronousSocketChannel channel) throws Exception {</a:t>
            </a:r>
          </a:p>
          <a:p>
            <a:r>
              <a:rPr lang="en-US" altLang="zh-CN" sz="1400" dirty="0"/>
              <a:t>23         String str = Receiver.recvString(channel);</a:t>
            </a:r>
          </a:p>
          <a:p>
            <a:r>
              <a:rPr lang="en-US" altLang="zh-CN" sz="1400" dirty="0"/>
              <a:t>24         System.out.println("</a:t>
            </a:r>
            <a:r>
              <a:rPr lang="zh-CN" altLang="en-US" sz="1400" dirty="0"/>
              <a:t>成功接收：</a:t>
            </a:r>
            <a:r>
              <a:rPr lang="en-US" altLang="zh-CN" sz="1400" dirty="0"/>
              <a:t>" + str);</a:t>
            </a:r>
          </a:p>
          <a:p>
            <a:r>
              <a:rPr lang="en-US" altLang="zh-CN" sz="1400" dirty="0"/>
              <a:t>25         str = "I am fine. Thank you!";</a:t>
            </a:r>
          </a:p>
          <a:p>
            <a:r>
              <a:rPr lang="en-US" altLang="zh-CN" sz="1400" dirty="0"/>
              <a:t>26         Sender.sendString(channel, str);</a:t>
            </a:r>
          </a:p>
          <a:p>
            <a:r>
              <a:rPr lang="en-US" altLang="zh-CN" sz="1400" dirty="0"/>
              <a:t>27         System.out.println("</a:t>
            </a:r>
            <a:r>
              <a:rPr lang="zh-CN" altLang="en-US" sz="1400" dirty="0"/>
              <a:t>成功发送：</a:t>
            </a:r>
            <a:r>
              <a:rPr lang="en-US" altLang="zh-CN" sz="1400" dirty="0"/>
              <a:t>" + str);</a:t>
            </a:r>
          </a:p>
          <a:p>
            <a:r>
              <a:rPr lang="en-US" altLang="zh-CN" sz="1400" dirty="0"/>
              <a:t>28         str = "And you?";</a:t>
            </a:r>
          </a:p>
          <a:p>
            <a:r>
              <a:rPr lang="en-US" altLang="zh-CN" sz="1400" dirty="0"/>
              <a:t>29         Sender.sendString(channel, str);</a:t>
            </a:r>
          </a:p>
          <a:p>
            <a:r>
              <a:rPr lang="en-US" altLang="zh-CN" sz="1400" dirty="0"/>
              <a:t>30         System.out.println("</a:t>
            </a:r>
            <a:r>
              <a:rPr lang="zh-CN" altLang="en-US" sz="1400" dirty="0"/>
              <a:t>成功发送：</a:t>
            </a:r>
            <a:r>
              <a:rPr lang="en-US" altLang="zh-CN" sz="1400" dirty="0"/>
              <a:t>" + str);</a:t>
            </a:r>
          </a:p>
          <a:p>
            <a:r>
              <a:rPr lang="en-US" altLang="zh-CN" sz="1400" dirty="0"/>
              <a:t>31         str =  Receiver.recvString(channel);</a:t>
            </a:r>
          </a:p>
          <a:p>
            <a:r>
              <a:rPr lang="en-US" altLang="zh-CN" sz="1400" dirty="0"/>
              <a:t>32         System.out.println("</a:t>
            </a:r>
            <a:r>
              <a:rPr lang="zh-CN" altLang="en-US" sz="1400" dirty="0"/>
              <a:t>成功接收：</a:t>
            </a:r>
            <a:r>
              <a:rPr lang="en-US" altLang="zh-CN" sz="1400" dirty="0"/>
              <a:t>" + str);</a:t>
            </a:r>
          </a:p>
          <a:p>
            <a:r>
              <a:rPr lang="en-US" altLang="zh-CN" sz="1400" dirty="0"/>
              <a:t>33     }</a:t>
            </a:r>
          </a:p>
          <a:p>
            <a:r>
              <a:rPr lang="en-US" altLang="zh-CN" sz="1400" dirty="0"/>
              <a:t>34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320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案例二：传输对象的会话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0" y="0"/>
          <a:ext cx="5189538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189538" cy="392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4495" y="4062046"/>
            <a:ext cx="8449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 public static void sendObjSerializable(AsynchronousSocketChannel channel, Object obj)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Exception{</a:t>
            </a:r>
          </a:p>
          <a:p>
            <a:r>
              <a:rPr lang="en-US" altLang="zh-CN" sz="1400" dirty="0"/>
              <a:t>2 	ByteBuffer buf = ByteBuffer.wrap(Utils.objSerializableToByteArray(obj));</a:t>
            </a:r>
          </a:p>
          <a:p>
            <a:r>
              <a:rPr lang="en-US" altLang="zh-CN" sz="1400" dirty="0"/>
              <a:t>3 	sendBufferFully(channel, buf);</a:t>
            </a:r>
          </a:p>
          <a:p>
            <a:r>
              <a:rPr lang="en-US" altLang="zh-CN" sz="1400" dirty="0"/>
              <a:t>4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94495" y="5303368"/>
            <a:ext cx="77283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public static Object recvObjSerializable(AsynchronousSocketChannel channel)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Exception{</a:t>
            </a:r>
          </a:p>
          <a:p>
            <a:r>
              <a:rPr lang="en-US" altLang="zh-CN" sz="1400" dirty="0"/>
              <a:t>2 	ByteBuffer buf = recvBufferFully(channel);</a:t>
            </a:r>
          </a:p>
          <a:p>
            <a:r>
              <a:rPr lang="en-US" altLang="zh-CN" sz="1400" dirty="0"/>
              <a:t>3 	buf.flip();</a:t>
            </a:r>
          </a:p>
          <a:p>
            <a:r>
              <a:rPr lang="en-US" altLang="zh-CN" sz="1400" dirty="0"/>
              <a:t>4 	byte[ ] bytes = buf.array();</a:t>
            </a:r>
          </a:p>
          <a:p>
            <a:r>
              <a:rPr lang="en-US" altLang="zh-CN" sz="1400" dirty="0"/>
              <a:t>5 	return Utils.byteArrayToObjSerializable(bytes);</a:t>
            </a:r>
          </a:p>
          <a:p>
            <a:r>
              <a:rPr lang="en-US" altLang="zh-CN" sz="1400" dirty="0"/>
              <a:t>6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32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183" y="1019908"/>
            <a:ext cx="910883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public class </a:t>
            </a:r>
            <a:r>
              <a:rPr lang="en-US" altLang="zh-CN" sz="1600" b="1" dirty="0">
                <a:solidFill>
                  <a:srgbClr val="FF0000"/>
                </a:solidFill>
              </a:rPr>
              <a:t>Server2</a:t>
            </a:r>
            <a:r>
              <a:rPr lang="en-US" altLang="zh-CN" sz="1600" dirty="0"/>
              <a:t> extends Server{</a:t>
            </a:r>
          </a:p>
          <a:p>
            <a:r>
              <a:rPr lang="en-US" altLang="zh-CN" sz="1600" dirty="0"/>
              <a:t>2      public static void main(String[ ] args) throws Exception {</a:t>
            </a:r>
          </a:p>
          <a:p>
            <a:r>
              <a:rPr lang="en-US" altLang="zh-CN" sz="1600" dirty="0"/>
              <a:t>3          Server2 server = new Server2();</a:t>
            </a:r>
          </a:p>
          <a:p>
            <a:r>
              <a:rPr lang="en-US" altLang="zh-CN" sz="1600" dirty="0"/>
              <a:t>4          server.service();</a:t>
            </a:r>
          </a:p>
          <a:p>
            <a:r>
              <a:rPr lang="en-US" altLang="zh-CN" sz="1600" dirty="0"/>
              <a:t>5      }</a:t>
            </a:r>
          </a:p>
          <a:p>
            <a:r>
              <a:rPr lang="en-US" altLang="zh-CN" sz="1600" dirty="0"/>
              <a:t>6      public Server2() throws Exception{</a:t>
            </a:r>
          </a:p>
          <a:p>
            <a:r>
              <a:rPr lang="en-US" altLang="zh-CN" sz="1600" dirty="0"/>
              <a:t>7          super(8001);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session(AsynchronousSocketChannel channel) throws Exception {</a:t>
            </a:r>
          </a:p>
          <a:p>
            <a:r>
              <a:rPr lang="en-US" altLang="zh-CN" sz="1600" dirty="0"/>
              <a:t>11         Student stu;</a:t>
            </a:r>
          </a:p>
          <a:p>
            <a:r>
              <a:rPr lang="en-US" altLang="zh-CN" sz="1600" dirty="0"/>
              <a:t>12         stu = (Student) Receiver.recvObjSerializable(channel);</a:t>
            </a:r>
          </a:p>
          <a:p>
            <a:r>
              <a:rPr lang="en-US" altLang="zh-CN" sz="1600" dirty="0"/>
              <a:t>13         System.out.println("</a:t>
            </a:r>
            <a:r>
              <a:rPr lang="zh-CN" altLang="en-US" sz="1600" dirty="0"/>
              <a:t>接收到对象</a:t>
            </a:r>
            <a:r>
              <a:rPr lang="en-US" altLang="zh-CN" sz="1600" dirty="0"/>
              <a:t>:" + stu);</a:t>
            </a:r>
          </a:p>
          <a:p>
            <a:r>
              <a:rPr lang="en-US" altLang="zh-CN" sz="1600" dirty="0"/>
              <a:t>14         stu = StuRepository.getStudent();</a:t>
            </a:r>
          </a:p>
          <a:p>
            <a:r>
              <a:rPr lang="en-US" altLang="zh-CN" sz="1600" dirty="0"/>
              <a:t>15         Sender.sendObjSerializable(channel, stu);</a:t>
            </a:r>
          </a:p>
          <a:p>
            <a:r>
              <a:rPr lang="en-US" altLang="zh-CN" sz="1600" dirty="0"/>
              <a:t>16         System.out.println("</a:t>
            </a:r>
            <a:r>
              <a:rPr lang="zh-CN" altLang="en-US" sz="1600" dirty="0"/>
              <a:t>发送了对象：</a:t>
            </a:r>
            <a:r>
              <a:rPr lang="en-US" altLang="zh-CN" sz="1600" dirty="0"/>
              <a:t>" + stu);</a:t>
            </a:r>
          </a:p>
          <a:p>
            <a:r>
              <a:rPr lang="en-US" altLang="zh-CN" sz="1600" dirty="0"/>
              <a:t>17         stu = StuRepository.getStudent();</a:t>
            </a:r>
          </a:p>
          <a:p>
            <a:r>
              <a:rPr lang="en-US" altLang="zh-CN" sz="1600" dirty="0"/>
              <a:t>18         Sender.sendObjSerializable(channel, stu);</a:t>
            </a:r>
          </a:p>
          <a:p>
            <a:r>
              <a:rPr lang="en-US" altLang="zh-CN" sz="1600" dirty="0"/>
              <a:t>19         System.out.println("</a:t>
            </a:r>
            <a:r>
              <a:rPr lang="zh-CN" altLang="en-US" sz="1600" dirty="0"/>
              <a:t>发送了对象：</a:t>
            </a:r>
            <a:r>
              <a:rPr lang="en-US" altLang="zh-CN" sz="1600" dirty="0"/>
              <a:t>" + stu);</a:t>
            </a:r>
          </a:p>
          <a:p>
            <a:r>
              <a:rPr lang="en-US" altLang="zh-CN" sz="1600" dirty="0"/>
              <a:t>20         List&lt;Student&gt; students = 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List&lt;Student&gt;)Receiver.recvObjSerializable(channel);</a:t>
            </a:r>
          </a:p>
          <a:p>
            <a:r>
              <a:rPr lang="en-US" altLang="zh-CN" sz="1600" dirty="0"/>
              <a:t>21         System.out.println("</a:t>
            </a:r>
            <a:r>
              <a:rPr lang="zh-CN" altLang="en-US" sz="1600" dirty="0"/>
              <a:t>接收了列表：</a:t>
            </a:r>
            <a:r>
              <a:rPr lang="en-US" altLang="zh-CN" sz="1600" dirty="0"/>
              <a:t>" + students);</a:t>
            </a:r>
          </a:p>
          <a:p>
            <a:r>
              <a:rPr lang="en-US" altLang="zh-CN" sz="1600" dirty="0"/>
              <a:t>22     }</a:t>
            </a:r>
          </a:p>
          <a:p>
            <a:r>
              <a:rPr lang="en-US" altLang="zh-CN" sz="1600" dirty="0"/>
              <a:t>23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28213"/>
              </p:ext>
            </p:extLst>
          </p:nvPr>
        </p:nvGraphicFramePr>
        <p:xfrm>
          <a:off x="7271238" y="87923"/>
          <a:ext cx="4221645" cy="319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238" y="87923"/>
                        <a:ext cx="4221645" cy="319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176" y="8792"/>
            <a:ext cx="6301725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  public class Client2 extends Client{</a:t>
            </a:r>
          </a:p>
          <a:p>
            <a:r>
              <a:rPr lang="en-US" altLang="zh-CN" sz="1300" dirty="0"/>
              <a:t>2      public static void main(String[ ] args) {</a:t>
            </a:r>
          </a:p>
          <a:p>
            <a:r>
              <a:rPr lang="en-US" altLang="zh-CN" sz="1300" dirty="0"/>
              <a:t>3          ExecutorService fixPool = Executors.newCachedThreadPool();</a:t>
            </a:r>
          </a:p>
          <a:p>
            <a:r>
              <a:rPr lang="en-US" altLang="zh-CN" sz="1300" dirty="0"/>
              <a:t>4          for (int i = 0; i &lt; 10; i++) {  //</a:t>
            </a:r>
            <a:r>
              <a:rPr lang="zh-CN" altLang="en-US" sz="1300" dirty="0"/>
              <a:t>模拟</a:t>
            </a:r>
            <a:r>
              <a:rPr lang="en-US" altLang="zh-CN" sz="1300" dirty="0"/>
              <a:t>10</a:t>
            </a:r>
            <a:r>
              <a:rPr lang="zh-CN" altLang="en-US" sz="1300" dirty="0"/>
              <a:t>个客户端并发操作</a:t>
            </a:r>
          </a:p>
          <a:p>
            <a:r>
              <a:rPr lang="en-US" altLang="zh-CN" sz="1300" dirty="0"/>
              <a:t>5              fixPool.execute(</a:t>
            </a:r>
          </a:p>
          <a:p>
            <a:r>
              <a:rPr lang="en-US" altLang="zh-CN" sz="1300" dirty="0"/>
              <a:t>6                      () -&gt; {</a:t>
            </a:r>
          </a:p>
          <a:p>
            <a:r>
              <a:rPr lang="en-US" altLang="zh-CN" sz="1300" dirty="0"/>
              <a:t>7                          try {</a:t>
            </a:r>
          </a:p>
          <a:p>
            <a:r>
              <a:rPr lang="en-US" altLang="zh-CN" sz="1300" dirty="0"/>
              <a:t>8                              Client2 client = new Client2();</a:t>
            </a:r>
          </a:p>
          <a:p>
            <a:r>
              <a:rPr lang="en-US" altLang="zh-CN" sz="1300" dirty="0"/>
              <a:t>9                              client.communicate();</a:t>
            </a:r>
          </a:p>
          <a:p>
            <a:r>
              <a:rPr lang="en-US" altLang="zh-CN" sz="1300" dirty="0"/>
              <a:t>10                         } catch (Exception ex) {</a:t>
            </a:r>
          </a:p>
          <a:p>
            <a:r>
              <a:rPr lang="en-US" altLang="zh-CN" sz="1300" dirty="0"/>
              <a:t>11                             ex.printStackTrace();</a:t>
            </a:r>
          </a:p>
          <a:p>
            <a:r>
              <a:rPr lang="en-US" altLang="zh-CN" sz="1300" dirty="0"/>
              <a:t>12                         }</a:t>
            </a:r>
          </a:p>
          <a:p>
            <a:r>
              <a:rPr lang="en-US" altLang="zh-CN" sz="1300" dirty="0"/>
              <a:t>13                     }</a:t>
            </a:r>
          </a:p>
          <a:p>
            <a:r>
              <a:rPr lang="en-US" altLang="zh-CN" sz="1300" dirty="0"/>
              <a:t>14             );</a:t>
            </a:r>
          </a:p>
          <a:p>
            <a:r>
              <a:rPr lang="en-US" altLang="zh-CN" sz="1300" dirty="0"/>
              <a:t>15         }</a:t>
            </a:r>
          </a:p>
          <a:p>
            <a:r>
              <a:rPr lang="en-US" altLang="zh-CN" sz="1300" dirty="0"/>
              <a:t>16         fixPool.shutdown();</a:t>
            </a:r>
          </a:p>
          <a:p>
            <a:r>
              <a:rPr lang="en-US" altLang="zh-CN" sz="1300" dirty="0"/>
              <a:t>17     }</a:t>
            </a:r>
          </a:p>
          <a:p>
            <a:r>
              <a:rPr lang="en-US" altLang="zh-CN" sz="1300" dirty="0"/>
              <a:t>18     public Client2(){</a:t>
            </a:r>
          </a:p>
          <a:p>
            <a:r>
              <a:rPr lang="en-US" altLang="zh-CN" sz="1300" dirty="0"/>
              <a:t>19         super("127.0.0.1", 8001);</a:t>
            </a:r>
          </a:p>
          <a:p>
            <a:r>
              <a:rPr lang="en-US" altLang="zh-CN" sz="1300" dirty="0"/>
              <a:t>20     }</a:t>
            </a:r>
          </a:p>
          <a:p>
            <a:r>
              <a:rPr lang="en-US" altLang="zh-CN" sz="1300" dirty="0"/>
              <a:t>21     @Override</a:t>
            </a:r>
          </a:p>
          <a:p>
            <a:r>
              <a:rPr lang="en-US" altLang="zh-CN" sz="1300" dirty="0"/>
              <a:t>22     protected void session(AsynchronousSocketChannel channel) throws Exception {</a:t>
            </a:r>
          </a:p>
          <a:p>
            <a:r>
              <a:rPr lang="en-US" altLang="zh-CN" sz="1300" dirty="0"/>
              <a:t>23         Student stu = StuRepository.getStudent();</a:t>
            </a:r>
          </a:p>
          <a:p>
            <a:r>
              <a:rPr lang="en-US" altLang="zh-CN" sz="1300" dirty="0"/>
              <a:t>24         Sender.sendObjSerializable(channel, stu);</a:t>
            </a:r>
          </a:p>
          <a:p>
            <a:r>
              <a:rPr lang="en-US" altLang="zh-CN" sz="1300" dirty="0"/>
              <a:t>25         System.out.println("</a:t>
            </a:r>
            <a:r>
              <a:rPr lang="zh-CN" altLang="en-US" sz="1300" dirty="0"/>
              <a:t>发送了对象：</a:t>
            </a:r>
            <a:r>
              <a:rPr lang="en-US" altLang="zh-CN" sz="1300" dirty="0"/>
              <a:t>" + stu);</a:t>
            </a:r>
          </a:p>
          <a:p>
            <a:r>
              <a:rPr lang="en-US" altLang="zh-CN" sz="1300" dirty="0"/>
              <a:t>26         stu = (Student) Receiver.recvObjSerializable(channel);</a:t>
            </a:r>
          </a:p>
          <a:p>
            <a:r>
              <a:rPr lang="en-US" altLang="zh-CN" sz="1300" dirty="0"/>
              <a:t>27         System.out.println("</a:t>
            </a:r>
            <a:r>
              <a:rPr lang="zh-CN" altLang="en-US" sz="1300" dirty="0"/>
              <a:t>接收到对象：</a:t>
            </a:r>
            <a:r>
              <a:rPr lang="en-US" altLang="zh-CN" sz="1300" dirty="0"/>
              <a:t>" + stu);</a:t>
            </a:r>
          </a:p>
          <a:p>
            <a:r>
              <a:rPr lang="en-US" altLang="zh-CN" sz="1300" dirty="0"/>
              <a:t>28         stu = (Student) Receiver.recvObjSerializable(channel);</a:t>
            </a:r>
          </a:p>
          <a:p>
            <a:r>
              <a:rPr lang="en-US" altLang="zh-CN" sz="1300" dirty="0"/>
              <a:t>29         System.out.println("</a:t>
            </a:r>
            <a:r>
              <a:rPr lang="zh-CN" altLang="en-US" sz="1300" dirty="0"/>
              <a:t>接收到对象：</a:t>
            </a:r>
            <a:r>
              <a:rPr lang="en-US" altLang="zh-CN" sz="1300" dirty="0"/>
              <a:t>" + stu);</a:t>
            </a:r>
          </a:p>
          <a:p>
            <a:r>
              <a:rPr lang="en-US" altLang="zh-CN" sz="1300" dirty="0"/>
              <a:t>30         List&lt;Student&gt; list = StuRepository.getStudents();</a:t>
            </a:r>
          </a:p>
          <a:p>
            <a:r>
              <a:rPr lang="en-US" altLang="zh-CN" sz="1300" dirty="0"/>
              <a:t>31         Sender.sendObjSerializable(channel, list);</a:t>
            </a:r>
          </a:p>
          <a:p>
            <a:r>
              <a:rPr lang="en-US" altLang="zh-CN" sz="1300" dirty="0"/>
              <a:t>32         System.out.println("</a:t>
            </a:r>
            <a:r>
              <a:rPr lang="zh-CN" altLang="en-US" sz="1300" dirty="0"/>
              <a:t>发送了列表：</a:t>
            </a:r>
            <a:r>
              <a:rPr lang="en-US" altLang="zh-CN" sz="1300" dirty="0"/>
              <a:t>" + list);</a:t>
            </a:r>
          </a:p>
          <a:p>
            <a:r>
              <a:rPr lang="en-US" altLang="zh-CN" sz="1300" dirty="0"/>
              <a:t>33     }</a:t>
            </a:r>
          </a:p>
          <a:p>
            <a:r>
              <a:rPr lang="en-US" altLang="zh-CN" sz="1300" dirty="0"/>
              <a:t>34 </a:t>
            </a:r>
            <a:r>
              <a:rPr lang="en-US" altLang="zh-CN" sz="1300" dirty="0" smtClean="0"/>
              <a:t>}</a:t>
            </a:r>
            <a:endParaRPr lang="en-US" altLang="zh-CN" sz="13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89209"/>
              </p:ext>
            </p:extLst>
          </p:nvPr>
        </p:nvGraphicFramePr>
        <p:xfrm>
          <a:off x="6479932" y="87923"/>
          <a:ext cx="5012952" cy="3790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932" y="87923"/>
                        <a:ext cx="5012952" cy="3790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1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</a:t>
            </a:r>
            <a:r>
              <a:rPr lang="zh-CN" altLang="en-US" dirty="0"/>
              <a:t>步操作概</a:t>
            </a:r>
            <a:r>
              <a:rPr lang="zh-CN" altLang="en-US" dirty="0" smtClean="0"/>
              <a:t>述</a:t>
            </a:r>
            <a:endParaRPr lang="en-US" altLang="zh-CN" dirty="0"/>
          </a:p>
          <a:p>
            <a:r>
              <a:rPr lang="en-US" altLang="zh-CN" dirty="0" smtClean="0"/>
              <a:t>AIO</a:t>
            </a:r>
            <a:r>
              <a:rPr lang="zh-CN" altLang="en-US" dirty="0"/>
              <a:t>服务端框架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r>
              <a:rPr lang="en-US" altLang="zh-CN" dirty="0" smtClean="0"/>
              <a:t>AIO</a:t>
            </a:r>
            <a:r>
              <a:rPr lang="zh-CN" altLang="en-US" dirty="0"/>
              <a:t>客户端框架代</a:t>
            </a:r>
            <a:r>
              <a:rPr lang="zh-CN" altLang="en-US" dirty="0" smtClean="0"/>
              <a:t>码</a:t>
            </a:r>
            <a:endParaRPr lang="en-US" altLang="zh-CN" dirty="0"/>
          </a:p>
          <a:p>
            <a:r>
              <a:rPr lang="en-US" altLang="zh-CN" dirty="0" smtClean="0"/>
              <a:t>AIO</a:t>
            </a:r>
            <a:r>
              <a:rPr lang="zh-CN" altLang="en-US" dirty="0"/>
              <a:t>的分帧问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例一：传输字符串的会</a:t>
            </a:r>
            <a:r>
              <a:rPr lang="zh-CN" altLang="en-US" dirty="0" smtClean="0"/>
              <a:t>话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例二：传输对象的会</a:t>
            </a:r>
            <a:r>
              <a:rPr lang="zh-CN" altLang="en-US" dirty="0" smtClean="0"/>
              <a:t>话</a:t>
            </a:r>
            <a:endParaRPr lang="en-US" altLang="zh-CN" dirty="0"/>
          </a:p>
          <a:p>
            <a:r>
              <a:rPr lang="zh-CN" altLang="en-US" dirty="0" smtClean="0"/>
              <a:t>案</a:t>
            </a:r>
            <a:r>
              <a:rPr lang="zh-CN" altLang="en-US" dirty="0"/>
              <a:t>例三：传输文件的会</a:t>
            </a:r>
            <a:r>
              <a:rPr lang="zh-CN" altLang="en-US" dirty="0" smtClean="0"/>
              <a:t>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案例三：传输文件的会话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4615"/>
              </p:ext>
            </p:extLst>
          </p:nvPr>
        </p:nvGraphicFramePr>
        <p:xfrm>
          <a:off x="0" y="0"/>
          <a:ext cx="5600700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600700" cy="421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5368" y="4062046"/>
            <a:ext cx="10181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 @Data</a:t>
            </a:r>
          </a:p>
          <a:p>
            <a:r>
              <a:rPr lang="en-US" altLang="zh-CN" sz="1600" dirty="0"/>
              <a:t>2  public class AttachmentForFile extends Attachment {</a:t>
            </a:r>
          </a:p>
          <a:p>
            <a:r>
              <a:rPr lang="en-US" altLang="zh-CN" sz="1600" dirty="0"/>
              <a:t>3      private long posInFile;</a:t>
            </a:r>
          </a:p>
          <a:p>
            <a:r>
              <a:rPr lang="en-US" altLang="zh-CN" sz="1600" dirty="0"/>
              <a:t>4      private long restByteCount;</a:t>
            </a:r>
          </a:p>
          <a:p>
            <a:r>
              <a:rPr lang="en-US" altLang="zh-CN" sz="1600" dirty="0"/>
              <a:t>5      public AttachmentForFile(CountDownLatch endLatch, </a:t>
            </a:r>
            <a:r>
              <a:rPr lang="en-US" altLang="zh-CN" sz="1600" dirty="0" smtClean="0"/>
              <a:t>ByteBuffer </a:t>
            </a:r>
            <a:r>
              <a:rPr lang="en-US" altLang="zh-CN" sz="1600" dirty="0"/>
              <a:t>buffer, long posInFile, long restByteCount) {</a:t>
            </a:r>
          </a:p>
          <a:p>
            <a:r>
              <a:rPr lang="en-US" altLang="zh-CN" sz="1600" dirty="0"/>
              <a:t>6          this.endLatch = endLatch;</a:t>
            </a:r>
          </a:p>
          <a:p>
            <a:r>
              <a:rPr lang="en-US" altLang="zh-CN" sz="1600" dirty="0"/>
              <a:t>7          this.buffer = buffer;</a:t>
            </a:r>
          </a:p>
          <a:p>
            <a:r>
              <a:rPr lang="en-US" altLang="zh-CN" sz="1600" dirty="0"/>
              <a:t>8          this.posInFile = posInFile;</a:t>
            </a:r>
          </a:p>
          <a:p>
            <a:r>
              <a:rPr lang="en-US" altLang="zh-CN" sz="1600" dirty="0"/>
              <a:t>9          this.restByteCount = restByteCount;</a:t>
            </a:r>
          </a:p>
          <a:p>
            <a:r>
              <a:rPr lang="en-US" altLang="zh-CN" sz="1600" dirty="0"/>
              <a:t>10     }</a:t>
            </a:r>
          </a:p>
          <a:p>
            <a:r>
              <a:rPr lang="en-US" altLang="zh-CN" sz="1600" dirty="0"/>
              <a:t>11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446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1952" y="-1"/>
            <a:ext cx="205476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06812"/>
              </p:ext>
            </p:extLst>
          </p:nvPr>
        </p:nvGraphicFramePr>
        <p:xfrm>
          <a:off x="1281953" y="0"/>
          <a:ext cx="909226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53" y="0"/>
                        <a:ext cx="9092267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1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3721" y="307731"/>
            <a:ext cx="944293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	public static void sendFile(AsynchronousSocketChannel channel, String filePath)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  	Path path = Paths.get(filePath);</a:t>
            </a:r>
          </a:p>
          <a:p>
            <a:r>
              <a:rPr lang="en-US" altLang="zh-CN" sz="1400" dirty="0"/>
              <a:t>3  	AsynchronousFileChannel fileChannel = </a:t>
            </a:r>
            <a:r>
              <a:rPr lang="en-US" altLang="zh-CN" sz="1400" dirty="0" smtClean="0"/>
              <a:t>AsynchronousFileChannel.open(path</a:t>
            </a:r>
            <a:r>
              <a:rPr lang="en-US" altLang="zh-CN" sz="1400" dirty="0"/>
              <a:t>, StandardOpenOption.READ);</a:t>
            </a:r>
          </a:p>
          <a:p>
            <a:r>
              <a:rPr lang="en-US" altLang="zh-CN" sz="1400" dirty="0"/>
              <a:t>4  	long restByteCount = fileChannel.size();</a:t>
            </a:r>
          </a:p>
          <a:p>
            <a:r>
              <a:rPr lang="en-US" altLang="zh-CN" sz="1400" dirty="0"/>
              <a:t>5  	// countBuffer</a:t>
            </a:r>
            <a:r>
              <a:rPr lang="zh-CN" altLang="en-US" sz="1400" dirty="0"/>
              <a:t>用于存放要发送的文件长度值</a:t>
            </a:r>
          </a:p>
          <a:p>
            <a:r>
              <a:rPr lang="en-US" altLang="zh-CN" sz="1400" dirty="0"/>
              <a:t>6  	ByteBuffer countBuffer = ByteBuffer.allocate(8);</a:t>
            </a:r>
          </a:p>
          <a:p>
            <a:r>
              <a:rPr lang="en-US" altLang="zh-CN" sz="1400" dirty="0"/>
              <a:t>7  	countBuffer.putLong(restByteCount);</a:t>
            </a:r>
          </a:p>
          <a:p>
            <a:r>
              <a:rPr lang="en-US" altLang="zh-CN" sz="1400" dirty="0"/>
              <a:t>8  	countBuffer.flip();</a:t>
            </a:r>
          </a:p>
          <a:p>
            <a:r>
              <a:rPr lang="en-US" altLang="zh-CN" sz="1400" dirty="0"/>
              <a:t>9  	CountDownLatch endHeader = new CountDownLatch(1);</a:t>
            </a:r>
          </a:p>
          <a:p>
            <a:r>
              <a:rPr lang="en-US" altLang="zh-CN" sz="1400" dirty="0"/>
              <a:t>10 	//</a:t>
            </a:r>
            <a:r>
              <a:rPr lang="zh-CN" altLang="en-US" sz="1400" dirty="0"/>
              <a:t>先发送总字节数</a:t>
            </a:r>
          </a:p>
          <a:p>
            <a:r>
              <a:rPr lang="en-US" altLang="zh-CN" sz="1400" dirty="0"/>
              <a:t>11 	channel.write(countBuffer, countBuffer, </a:t>
            </a:r>
          </a:p>
          <a:p>
            <a:r>
              <a:rPr lang="en-US" altLang="zh-CN" sz="1400" dirty="0" smtClean="0"/>
              <a:t>                                            new </a:t>
            </a:r>
            <a:r>
              <a:rPr lang="en-US" altLang="zh-CN" sz="1400" dirty="0"/>
              <a:t>CompletionHandler&lt;Integer, ByteBuffer&gt;() {</a:t>
            </a:r>
          </a:p>
          <a:p>
            <a:r>
              <a:rPr lang="en-US" altLang="zh-CN" sz="1400" dirty="0"/>
              <a:t>12 		@Override</a:t>
            </a:r>
          </a:p>
          <a:p>
            <a:r>
              <a:rPr lang="en-US" altLang="zh-CN" sz="1400" dirty="0"/>
              <a:t>13 		public void completed(Integer result, ByteBuffer attachment) {</a:t>
            </a:r>
          </a:p>
          <a:p>
            <a:r>
              <a:rPr lang="en-US" altLang="zh-CN" sz="1400" dirty="0"/>
              <a:t>14 			if (countBuffer.hasRemaining()) {</a:t>
            </a:r>
          </a:p>
          <a:p>
            <a:r>
              <a:rPr lang="en-US" altLang="zh-CN" sz="1400" dirty="0"/>
              <a:t>15 				channel.write(countBuffer, countBuffer, this);</a:t>
            </a:r>
          </a:p>
          <a:p>
            <a:r>
              <a:rPr lang="en-US" altLang="zh-CN" sz="1400" dirty="0"/>
              <a:t>16 				return;</a:t>
            </a:r>
          </a:p>
          <a:p>
            <a:r>
              <a:rPr lang="en-US" altLang="zh-CN" sz="1400" dirty="0"/>
              <a:t>17 			}</a:t>
            </a:r>
          </a:p>
          <a:p>
            <a:r>
              <a:rPr lang="en-US" altLang="zh-CN" sz="1400" dirty="0"/>
              <a:t>18 			endHeader.countDown();</a:t>
            </a:r>
          </a:p>
          <a:p>
            <a:r>
              <a:rPr lang="en-US" altLang="zh-CN" sz="1400" dirty="0"/>
              <a:t>19 		}</a:t>
            </a:r>
          </a:p>
          <a:p>
            <a:r>
              <a:rPr lang="en-US" altLang="zh-CN" sz="1400" dirty="0"/>
              <a:t>20 		@Override</a:t>
            </a:r>
          </a:p>
          <a:p>
            <a:r>
              <a:rPr lang="en-US" altLang="zh-CN" sz="1400" dirty="0"/>
              <a:t>21 		public void failed(Throwable exc, ByteBuffer attachment) {</a:t>
            </a:r>
          </a:p>
          <a:p>
            <a:r>
              <a:rPr lang="en-US" altLang="zh-CN" sz="1400" dirty="0"/>
              <a:t>22 			exc.printStackTrace();</a:t>
            </a:r>
          </a:p>
          <a:p>
            <a:r>
              <a:rPr lang="en-US" altLang="zh-CN" sz="1400" dirty="0"/>
              <a:t>23 			endHeader.countDown(); //</a:t>
            </a:r>
            <a:r>
              <a:rPr lang="zh-CN" altLang="en-US" sz="1400" dirty="0"/>
              <a:t>避免发生异常时死锁</a:t>
            </a:r>
          </a:p>
          <a:p>
            <a:r>
              <a:rPr lang="en-US" altLang="zh-CN" sz="1400" dirty="0"/>
              <a:t>24 		}</a:t>
            </a:r>
          </a:p>
          <a:p>
            <a:r>
              <a:rPr lang="en-US" altLang="zh-CN" sz="1400" dirty="0"/>
              <a:t>25 	});</a:t>
            </a:r>
          </a:p>
          <a:p>
            <a:r>
              <a:rPr lang="en-US" altLang="zh-CN" sz="1400" dirty="0"/>
              <a:t>26 	//</a:t>
            </a:r>
            <a:r>
              <a:rPr lang="zh-CN" altLang="en-US" sz="1400" dirty="0"/>
              <a:t>同步：保证先发送总字节数，再发送数据字节</a:t>
            </a:r>
          </a:p>
          <a:p>
            <a:r>
              <a:rPr lang="en-US" altLang="zh-CN" sz="1400" dirty="0"/>
              <a:t>27 	//</a:t>
            </a:r>
            <a:r>
              <a:rPr lang="zh-CN" altLang="en-US" sz="1400" dirty="0"/>
              <a:t>因为共用同一个</a:t>
            </a:r>
            <a:r>
              <a:rPr lang="en-US" altLang="zh-CN" sz="1400" dirty="0"/>
              <a:t>SocketChannel</a:t>
            </a:r>
          </a:p>
          <a:p>
            <a:r>
              <a:rPr lang="en-US" altLang="zh-CN" sz="1400" dirty="0"/>
              <a:t>28 	endHeader.await</a:t>
            </a:r>
            <a:r>
              <a:rPr lang="en-US" altLang="zh-CN" sz="1400" dirty="0" smtClean="0"/>
              <a:t>();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665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050" y="0"/>
            <a:ext cx="7401385" cy="696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50" dirty="0"/>
              <a:t>29 	//</a:t>
            </a:r>
            <a:r>
              <a:rPr lang="zh-CN" altLang="en-US" sz="950" dirty="0"/>
              <a:t>从文件读取数据再发送</a:t>
            </a:r>
          </a:p>
          <a:p>
            <a:r>
              <a:rPr lang="en-US" altLang="zh-CN" sz="950" dirty="0"/>
              <a:t>30 	int buffSize = 1024*1024;</a:t>
            </a:r>
          </a:p>
          <a:p>
            <a:r>
              <a:rPr lang="en-US" altLang="zh-CN" sz="950" dirty="0"/>
              <a:t>31 	if (buffSize &gt; restByteCount) {</a:t>
            </a:r>
          </a:p>
          <a:p>
            <a:r>
              <a:rPr lang="en-US" altLang="zh-CN" sz="950" dirty="0"/>
              <a:t>32 		buffSize = (int) restByteCount;</a:t>
            </a:r>
          </a:p>
          <a:p>
            <a:r>
              <a:rPr lang="en-US" altLang="zh-CN" sz="950" dirty="0"/>
              <a:t>33 	}</a:t>
            </a:r>
          </a:p>
          <a:p>
            <a:r>
              <a:rPr lang="en-US" altLang="zh-CN" sz="950" dirty="0"/>
              <a:t>34 	AttachmentForFile att = new AttachmentForFile(new CountDownLatch(1), ByteBuffer.allocate(buffSize), 0, restByteCount);</a:t>
            </a:r>
          </a:p>
          <a:p>
            <a:r>
              <a:rPr lang="en-US" altLang="zh-CN" sz="950" dirty="0"/>
              <a:t>35 	fileChannel.read(att.getBuffer(), att.getPosInFile(), att, </a:t>
            </a:r>
          </a:p>
          <a:p>
            <a:r>
              <a:rPr lang="en-US" altLang="zh-CN" sz="950" dirty="0"/>
              <a:t>                                            new CompletionHandler&lt;Integer, AttachmentForFile&gt;() {</a:t>
            </a:r>
          </a:p>
          <a:p>
            <a:r>
              <a:rPr lang="en-US" altLang="zh-CN" sz="950" dirty="0"/>
              <a:t>36 		@Override</a:t>
            </a:r>
          </a:p>
          <a:p>
            <a:r>
              <a:rPr lang="en-US" altLang="zh-CN" sz="950" dirty="0"/>
              <a:t>37 		public void completed(Integer result, AttachmentForFile att) {</a:t>
            </a:r>
          </a:p>
          <a:p>
            <a:r>
              <a:rPr lang="en-US" altLang="zh-CN" sz="950" dirty="0"/>
              <a:t>38 			att.setPosInFile(att.getPosInFile() + result);</a:t>
            </a:r>
          </a:p>
          <a:p>
            <a:r>
              <a:rPr lang="en-US" altLang="zh-CN" sz="950" dirty="0"/>
              <a:t>39 			att.setRestByteCount(att.getRestByteCount() - result);</a:t>
            </a:r>
          </a:p>
          <a:p>
            <a:r>
              <a:rPr lang="en-US" altLang="zh-CN" sz="950" dirty="0"/>
              <a:t>40 			//</a:t>
            </a:r>
            <a:r>
              <a:rPr lang="zh-CN" altLang="en-US" sz="950" dirty="0"/>
              <a:t>缓冲区未满，继续从文件填入</a:t>
            </a:r>
          </a:p>
          <a:p>
            <a:r>
              <a:rPr lang="en-US" altLang="zh-CN" sz="950" dirty="0"/>
              <a:t>41 			if (att.getBuffer().hasRemaining()) {</a:t>
            </a:r>
          </a:p>
          <a:p>
            <a:r>
              <a:rPr lang="en-US" altLang="zh-CN" sz="950" dirty="0"/>
              <a:t>42 				fileChannel.read(att.getBuffer(), att.getPosInFile(), att, this);</a:t>
            </a:r>
          </a:p>
          <a:p>
            <a:r>
              <a:rPr lang="en-US" altLang="zh-CN" sz="950" dirty="0"/>
              <a:t>43 				return;</a:t>
            </a:r>
          </a:p>
          <a:p>
            <a:r>
              <a:rPr lang="en-US" altLang="zh-CN" sz="950" dirty="0"/>
              <a:t>44 			}</a:t>
            </a:r>
          </a:p>
          <a:p>
            <a:r>
              <a:rPr lang="en-US" altLang="zh-CN" sz="950" dirty="0"/>
              <a:t>45 			//</a:t>
            </a:r>
            <a:r>
              <a:rPr lang="zh-CN" altLang="en-US" sz="950" dirty="0"/>
              <a:t>缓冲区已满，先写出至</a:t>
            </a:r>
            <a:r>
              <a:rPr lang="en-US" altLang="zh-CN" sz="950" dirty="0"/>
              <a:t>socketChannel</a:t>
            </a:r>
          </a:p>
          <a:p>
            <a:r>
              <a:rPr lang="en-US" altLang="zh-CN" sz="950" dirty="0"/>
              <a:t>46 			att.getBuffer().flip();</a:t>
            </a:r>
          </a:p>
          <a:p>
            <a:r>
              <a:rPr lang="en-US" altLang="zh-CN" sz="950" dirty="0"/>
              <a:t>47 			try {</a:t>
            </a:r>
          </a:p>
          <a:p>
            <a:r>
              <a:rPr lang="en-US" altLang="zh-CN" sz="950" dirty="0"/>
              <a:t>48 				sendBufferFully(channel, att.getBuffer());</a:t>
            </a:r>
          </a:p>
          <a:p>
            <a:r>
              <a:rPr lang="en-US" altLang="zh-CN" sz="950" dirty="0"/>
              <a:t>49 			} catch (Exception e) {</a:t>
            </a:r>
          </a:p>
          <a:p>
            <a:r>
              <a:rPr lang="en-US" altLang="zh-CN" sz="950" dirty="0"/>
              <a:t>50 				e.printStackTrace();</a:t>
            </a:r>
          </a:p>
          <a:p>
            <a:r>
              <a:rPr lang="en-US" altLang="zh-CN" sz="950" dirty="0"/>
              <a:t>51 			}</a:t>
            </a:r>
          </a:p>
          <a:p>
            <a:r>
              <a:rPr lang="en-US" altLang="zh-CN" sz="950" dirty="0"/>
              <a:t>52 			//</a:t>
            </a:r>
            <a:r>
              <a:rPr lang="zh-CN" altLang="en-US" sz="950" dirty="0"/>
              <a:t>检查是否已经到达文件末尾，</a:t>
            </a:r>
          </a:p>
          <a:p>
            <a:r>
              <a:rPr lang="en-US" altLang="zh-CN" sz="950" dirty="0"/>
              <a:t>53 			//</a:t>
            </a:r>
            <a:r>
              <a:rPr lang="zh-CN" altLang="en-US" sz="950" dirty="0"/>
              <a:t>已经到达文件末尾，则当前函数</a:t>
            </a:r>
            <a:r>
              <a:rPr lang="en-US" altLang="zh-CN" sz="950" dirty="0"/>
              <a:t>sendFileFully(.)</a:t>
            </a:r>
            <a:r>
              <a:rPr lang="zh-CN" altLang="en-US" sz="950" dirty="0"/>
              <a:t>结束</a:t>
            </a:r>
          </a:p>
          <a:p>
            <a:r>
              <a:rPr lang="en-US" altLang="zh-CN" sz="950" dirty="0"/>
              <a:t>54 			if (att.getRestByteCount() == 0) {</a:t>
            </a:r>
          </a:p>
          <a:p>
            <a:r>
              <a:rPr lang="en-US" altLang="zh-CN" sz="950" dirty="0"/>
              <a:t>55 				att.getEndLatch().countDown();</a:t>
            </a:r>
          </a:p>
          <a:p>
            <a:r>
              <a:rPr lang="en-US" altLang="zh-CN" sz="950" dirty="0"/>
              <a:t>56 				return;</a:t>
            </a:r>
          </a:p>
          <a:p>
            <a:r>
              <a:rPr lang="en-US" altLang="zh-CN" sz="950" dirty="0"/>
              <a:t>57 			}</a:t>
            </a:r>
          </a:p>
          <a:p>
            <a:r>
              <a:rPr lang="en-US" altLang="zh-CN" sz="950" dirty="0"/>
              <a:t>58 			//</a:t>
            </a:r>
            <a:r>
              <a:rPr lang="zh-CN" altLang="en-US" sz="950" dirty="0"/>
              <a:t>还未到达文件末尾，则清空缓冲区，再次填写缓冲区</a:t>
            </a:r>
          </a:p>
          <a:p>
            <a:r>
              <a:rPr lang="en-US" altLang="zh-CN" sz="950" dirty="0"/>
              <a:t>59 			att.getBuffer().clear();</a:t>
            </a:r>
          </a:p>
          <a:p>
            <a:r>
              <a:rPr lang="en-US" altLang="zh-CN" sz="950" dirty="0"/>
              <a:t>60 			if (att.getBuffer().capacity() &gt; att.getRestByteCount()) {</a:t>
            </a:r>
          </a:p>
          <a:p>
            <a:r>
              <a:rPr lang="en-US" altLang="zh-CN" sz="950" dirty="0"/>
              <a:t>61 				att.setBuffer(ByteBuffer.allocate((int) att.getRestByteCount()));</a:t>
            </a:r>
          </a:p>
          <a:p>
            <a:r>
              <a:rPr lang="en-US" altLang="zh-CN" sz="950" dirty="0"/>
              <a:t>62 			}</a:t>
            </a:r>
          </a:p>
          <a:p>
            <a:r>
              <a:rPr lang="en-US" altLang="zh-CN" sz="950" dirty="0"/>
              <a:t>63 			fileChannel.read(att.getBuffer(), att.getPosInFile(), att, this);</a:t>
            </a:r>
          </a:p>
          <a:p>
            <a:r>
              <a:rPr lang="en-US" altLang="zh-CN" sz="950" dirty="0"/>
              <a:t>64 		}</a:t>
            </a:r>
          </a:p>
          <a:p>
            <a:r>
              <a:rPr lang="en-US" altLang="zh-CN" sz="950" dirty="0"/>
              <a:t>65 		@Override</a:t>
            </a:r>
          </a:p>
          <a:p>
            <a:r>
              <a:rPr lang="en-US" altLang="zh-CN" sz="950" dirty="0"/>
              <a:t>66 		public void failed(Throwable exc, AttachmentForFile att) {</a:t>
            </a:r>
          </a:p>
          <a:p>
            <a:r>
              <a:rPr lang="en-US" altLang="zh-CN" sz="950" dirty="0"/>
              <a:t>67 			exc.printStackTrace();</a:t>
            </a:r>
          </a:p>
          <a:p>
            <a:r>
              <a:rPr lang="en-US" altLang="zh-CN" sz="950" dirty="0"/>
              <a:t>68 			att.getEndLatch().countDown(); //</a:t>
            </a:r>
            <a:r>
              <a:rPr lang="zh-CN" altLang="en-US" sz="950" dirty="0"/>
              <a:t>避免发生异常时死锁</a:t>
            </a:r>
          </a:p>
          <a:p>
            <a:r>
              <a:rPr lang="en-US" altLang="zh-CN" sz="950" dirty="0"/>
              <a:t>69 		}</a:t>
            </a:r>
          </a:p>
          <a:p>
            <a:r>
              <a:rPr lang="en-US" altLang="zh-CN" sz="950" dirty="0"/>
              <a:t>70 	});</a:t>
            </a:r>
          </a:p>
          <a:p>
            <a:r>
              <a:rPr lang="en-US" altLang="zh-CN" sz="950" dirty="0"/>
              <a:t>71 	//</a:t>
            </a:r>
            <a:r>
              <a:rPr lang="zh-CN" altLang="en-US" sz="950" dirty="0"/>
              <a:t>等待文件发送完成</a:t>
            </a:r>
          </a:p>
          <a:p>
            <a:r>
              <a:rPr lang="en-US" altLang="zh-CN" sz="950" dirty="0"/>
              <a:t>72 	att.getEndLatch().await();</a:t>
            </a:r>
          </a:p>
          <a:p>
            <a:r>
              <a:rPr lang="en-US" altLang="zh-CN" sz="950" dirty="0"/>
              <a:t>73 	fileChannel.close();</a:t>
            </a:r>
          </a:p>
          <a:p>
            <a:r>
              <a:rPr lang="en-US" altLang="zh-CN" sz="950" dirty="0"/>
              <a:t>74 </a:t>
            </a:r>
            <a:r>
              <a:rPr lang="en-US" altLang="zh-CN" sz="950" dirty="0" smtClean="0"/>
              <a:t>}</a:t>
            </a:r>
            <a:endParaRPr lang="en-US" altLang="zh-CN" sz="950" dirty="0"/>
          </a:p>
        </p:txBody>
      </p:sp>
    </p:spTree>
    <p:extLst>
      <p:ext uri="{BB962C8B-B14F-4D97-AF65-F5344CB8AC3E}">
        <p14:creationId xmlns:p14="http://schemas.microsoft.com/office/powerpoint/2010/main" val="1660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316" y="184639"/>
            <a:ext cx="11866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	public static void recvFile(AsynchronousSocketChannel channel, String filePath) </a:t>
            </a:r>
            <a:r>
              <a:rPr lang="en-US" altLang="zh-CN" sz="1400" dirty="0" smtClean="0"/>
              <a:t>throws </a:t>
            </a:r>
            <a:r>
              <a:rPr lang="en-US" altLang="zh-CN" sz="1400" dirty="0"/>
              <a:t>Exception {</a:t>
            </a:r>
          </a:p>
          <a:p>
            <a:r>
              <a:rPr lang="en-US" altLang="zh-CN" sz="1400" dirty="0"/>
              <a:t>2	 Path path = Paths.get(filePath);</a:t>
            </a:r>
          </a:p>
          <a:p>
            <a:r>
              <a:rPr lang="en-US" altLang="zh-CN" sz="1400" dirty="0"/>
              <a:t>3	 AsynchronousFileChannel fileChannel = AsynchronousFileChannel.open(path, </a:t>
            </a:r>
            <a:r>
              <a:rPr lang="en-US" altLang="zh-CN" sz="1400" dirty="0" smtClean="0"/>
              <a:t>StandardOpenOption.WRITE</a:t>
            </a:r>
            <a:r>
              <a:rPr lang="en-US" altLang="zh-CN" sz="1400" dirty="0"/>
              <a:t>,  StandardOpenOption.CREATE);</a:t>
            </a:r>
          </a:p>
          <a:p>
            <a:r>
              <a:rPr lang="en-US" altLang="zh-CN" sz="1400" dirty="0"/>
              <a:t>4  	//</a:t>
            </a:r>
            <a:r>
              <a:rPr lang="zh-CN" altLang="en-US" sz="1400" dirty="0"/>
              <a:t>先接收一个长整数，表示总的字节数</a:t>
            </a:r>
          </a:p>
          <a:p>
            <a:r>
              <a:rPr lang="en-US" altLang="zh-CN" sz="1400" dirty="0"/>
              <a:t>5  	ByteBuffer countBuffer = ByteBuffer.allocate(8);</a:t>
            </a:r>
          </a:p>
          <a:p>
            <a:r>
              <a:rPr lang="en-US" altLang="zh-CN" sz="1400" dirty="0"/>
              <a:t>6  	CountDownLatch endHeader = new CountDownLatch(1);</a:t>
            </a:r>
          </a:p>
          <a:p>
            <a:r>
              <a:rPr lang="en-US" altLang="zh-CN" sz="1400" dirty="0"/>
              <a:t>7  	channel.read(countBuffer, countBuffer, </a:t>
            </a:r>
          </a:p>
          <a:p>
            <a:r>
              <a:rPr lang="en-US" altLang="zh-CN" sz="1400" dirty="0" smtClean="0"/>
              <a:t>                                     new </a:t>
            </a:r>
            <a:r>
              <a:rPr lang="en-US" altLang="zh-CN" sz="1400" dirty="0"/>
              <a:t>CompletionHandler&lt;Integer, ByteBuffer&gt;() {</a:t>
            </a:r>
          </a:p>
          <a:p>
            <a:r>
              <a:rPr lang="en-US" altLang="zh-CN" sz="1400" dirty="0"/>
              <a:t>8  		@Override</a:t>
            </a:r>
          </a:p>
          <a:p>
            <a:r>
              <a:rPr lang="en-US" altLang="zh-CN" sz="1400" dirty="0"/>
              <a:t>9  		public void completed(Integer result, ByteBuffer attachment) {</a:t>
            </a:r>
          </a:p>
          <a:p>
            <a:r>
              <a:rPr lang="en-US" altLang="zh-CN" sz="1400" dirty="0"/>
              <a:t>10 			//</a:t>
            </a:r>
            <a:r>
              <a:rPr lang="zh-CN" altLang="en-US" sz="1400" dirty="0"/>
              <a:t>确保接收完</a:t>
            </a:r>
            <a:r>
              <a:rPr lang="en-US" altLang="zh-CN" sz="1400" dirty="0"/>
              <a:t>8</a:t>
            </a:r>
            <a:r>
              <a:rPr lang="zh-CN" altLang="en-US" sz="1400" dirty="0"/>
              <a:t>个字节</a:t>
            </a:r>
          </a:p>
          <a:p>
            <a:r>
              <a:rPr lang="en-US" altLang="zh-CN" sz="1400" dirty="0"/>
              <a:t>11 			if (countBuffer.hasRemaining()){</a:t>
            </a:r>
          </a:p>
          <a:p>
            <a:r>
              <a:rPr lang="en-US" altLang="zh-CN" sz="1400" dirty="0"/>
              <a:t>12 				channel.read(countBuffer, countBuffer, this);</a:t>
            </a:r>
          </a:p>
          <a:p>
            <a:r>
              <a:rPr lang="en-US" altLang="zh-CN" sz="1400" dirty="0"/>
              <a:t>13 				return;</a:t>
            </a:r>
          </a:p>
          <a:p>
            <a:r>
              <a:rPr lang="en-US" altLang="zh-CN" sz="1400" dirty="0"/>
              <a:t>14 			}</a:t>
            </a:r>
          </a:p>
          <a:p>
            <a:r>
              <a:rPr lang="en-US" altLang="zh-CN" sz="1400" dirty="0"/>
              <a:t>15 			endHeader.countDown();</a:t>
            </a:r>
          </a:p>
          <a:p>
            <a:r>
              <a:rPr lang="en-US" altLang="zh-CN" sz="1400" dirty="0"/>
              <a:t>16 		}</a:t>
            </a:r>
          </a:p>
          <a:p>
            <a:r>
              <a:rPr lang="en-US" altLang="zh-CN" sz="1400" dirty="0"/>
              <a:t>17 		@Override</a:t>
            </a:r>
          </a:p>
          <a:p>
            <a:r>
              <a:rPr lang="en-US" altLang="zh-CN" sz="1400" dirty="0"/>
              <a:t>18 		public void failed(Throwable exc, ByteBuffer attachment) {</a:t>
            </a:r>
          </a:p>
          <a:p>
            <a:r>
              <a:rPr lang="en-US" altLang="zh-CN" sz="1400" dirty="0"/>
              <a:t>19 			exc.printStackTrace();</a:t>
            </a:r>
          </a:p>
          <a:p>
            <a:r>
              <a:rPr lang="en-US" altLang="zh-CN" sz="1400" dirty="0"/>
              <a:t>20 			endHeader.countDown(); //</a:t>
            </a:r>
            <a:r>
              <a:rPr lang="zh-CN" altLang="en-US" sz="1400" dirty="0"/>
              <a:t>避免发生异常时死锁</a:t>
            </a:r>
          </a:p>
          <a:p>
            <a:r>
              <a:rPr lang="en-US" altLang="zh-CN" sz="1400" dirty="0"/>
              <a:t>21 		}</a:t>
            </a:r>
          </a:p>
          <a:p>
            <a:r>
              <a:rPr lang="en-US" altLang="zh-CN" sz="1400" dirty="0"/>
              <a:t>22 	});</a:t>
            </a:r>
          </a:p>
          <a:p>
            <a:r>
              <a:rPr lang="en-US" altLang="zh-CN" sz="1400" dirty="0"/>
              <a:t>23 	//</a:t>
            </a:r>
            <a:r>
              <a:rPr lang="zh-CN" altLang="en-US" sz="1400" dirty="0"/>
              <a:t>同步：必须等待总字节数接收完毕，再接收文件数据</a:t>
            </a:r>
          </a:p>
          <a:p>
            <a:r>
              <a:rPr lang="en-US" altLang="zh-CN" sz="1400" dirty="0"/>
              <a:t>24 	//</a:t>
            </a:r>
            <a:r>
              <a:rPr lang="zh-CN" altLang="en-US" sz="1400" dirty="0"/>
              <a:t>因为多线程共用一个</a:t>
            </a:r>
            <a:r>
              <a:rPr lang="en-US" altLang="zh-CN" sz="1400" dirty="0"/>
              <a:t>SocketChannel</a:t>
            </a:r>
            <a:r>
              <a:rPr lang="zh-CN" altLang="en-US" sz="1400" dirty="0"/>
              <a:t>，而且有了总字节数才能做后续处理</a:t>
            </a:r>
          </a:p>
          <a:p>
            <a:r>
              <a:rPr lang="en-US" altLang="zh-CN" sz="1400" dirty="0"/>
              <a:t>25 	endHeader.await</a:t>
            </a:r>
            <a:r>
              <a:rPr lang="en-US" altLang="zh-CN" sz="1400" dirty="0" smtClean="0"/>
              <a:t>();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694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39" y="0"/>
            <a:ext cx="8967519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" dirty="0"/>
              <a:t>26 	ByteBuffer buffer = recvBufferFully(channel);</a:t>
            </a:r>
          </a:p>
          <a:p>
            <a:r>
              <a:rPr lang="en-US" altLang="zh-CN" sz="1250" dirty="0"/>
              <a:t>27 	buffer.flip();</a:t>
            </a:r>
          </a:p>
          <a:p>
            <a:r>
              <a:rPr lang="en-US" altLang="zh-CN" sz="1250" dirty="0"/>
              <a:t>28 	AttachmentForFile att = new AttachmentForFile(new CountDownLatch(1), buffer, 0L, countBuffer.getLong(0));</a:t>
            </a:r>
          </a:p>
          <a:p>
            <a:r>
              <a:rPr lang="en-US" altLang="zh-CN" sz="1250" dirty="0"/>
              <a:t>29 	//</a:t>
            </a:r>
            <a:r>
              <a:rPr lang="zh-CN" altLang="en-US" sz="1250" dirty="0"/>
              <a:t>异步方式保存文件</a:t>
            </a:r>
          </a:p>
          <a:p>
            <a:r>
              <a:rPr lang="en-US" altLang="zh-CN" sz="1250" dirty="0"/>
              <a:t>30 	fileChannel.write(att.getBuffer(), att.getPosInFile(), att, new CompletionHandler&lt;Integer, AttachmentForFile&gt;() {</a:t>
            </a:r>
          </a:p>
          <a:p>
            <a:r>
              <a:rPr lang="en-US" altLang="zh-CN" sz="1250" dirty="0"/>
              <a:t>31 		@Override</a:t>
            </a:r>
          </a:p>
          <a:p>
            <a:r>
              <a:rPr lang="en-US" altLang="zh-CN" sz="1250" dirty="0"/>
              <a:t>32 		public void completed(Integer result, AttachmentForFile att) {</a:t>
            </a:r>
          </a:p>
          <a:p>
            <a:r>
              <a:rPr lang="en-US" altLang="zh-CN" sz="1250" dirty="0"/>
              <a:t>33 			att.setPosInFile(att.getPosInFile() + result);</a:t>
            </a:r>
          </a:p>
          <a:p>
            <a:r>
              <a:rPr lang="en-US" altLang="zh-CN" sz="1250" dirty="0"/>
              <a:t>34 			att.setRestByteCount(att.getRestByteCount() - result);</a:t>
            </a:r>
          </a:p>
          <a:p>
            <a:r>
              <a:rPr lang="en-US" altLang="zh-CN" sz="1250" dirty="0"/>
              <a:t>35 			//</a:t>
            </a:r>
            <a:r>
              <a:rPr lang="zh-CN" altLang="en-US" sz="1250" dirty="0"/>
              <a:t>确保缓冲区内容全部写入文件</a:t>
            </a:r>
          </a:p>
          <a:p>
            <a:r>
              <a:rPr lang="en-US" altLang="zh-CN" sz="1250" dirty="0"/>
              <a:t>36 			if (att.getBuffer().hasRemaining()){</a:t>
            </a:r>
          </a:p>
          <a:p>
            <a:r>
              <a:rPr lang="en-US" altLang="zh-CN" sz="1250" dirty="0"/>
              <a:t>37 				fileChannel.write(att.getBuffer(), att.getPosInFile(), att, this);</a:t>
            </a:r>
          </a:p>
          <a:p>
            <a:r>
              <a:rPr lang="en-US" altLang="zh-CN" sz="1250" dirty="0"/>
              <a:t>38 				return;</a:t>
            </a:r>
          </a:p>
          <a:p>
            <a:r>
              <a:rPr lang="en-US" altLang="zh-CN" sz="1250" dirty="0"/>
              <a:t>39 			}</a:t>
            </a:r>
          </a:p>
          <a:p>
            <a:r>
              <a:rPr lang="en-US" altLang="zh-CN" sz="1250" dirty="0"/>
              <a:t>40 			//</a:t>
            </a:r>
            <a:r>
              <a:rPr lang="zh-CN" altLang="en-US" sz="1250" dirty="0"/>
              <a:t>全部的字节写完了，结束函数</a:t>
            </a:r>
            <a:r>
              <a:rPr lang="en-US" altLang="zh-CN" sz="1250" dirty="0"/>
              <a:t>recvFileFully()</a:t>
            </a:r>
          </a:p>
          <a:p>
            <a:r>
              <a:rPr lang="en-US" altLang="zh-CN" sz="1250" dirty="0"/>
              <a:t>41 			if (att.getRestByteCount() == 0){</a:t>
            </a:r>
          </a:p>
          <a:p>
            <a:r>
              <a:rPr lang="en-US" altLang="zh-CN" sz="1250" dirty="0"/>
              <a:t>42 				att.getEndLatch().countDown();</a:t>
            </a:r>
          </a:p>
          <a:p>
            <a:r>
              <a:rPr lang="en-US" altLang="zh-CN" sz="1250" dirty="0"/>
              <a:t>43 				return;</a:t>
            </a:r>
          </a:p>
          <a:p>
            <a:r>
              <a:rPr lang="en-US" altLang="zh-CN" sz="1250" dirty="0"/>
              <a:t>44 			}</a:t>
            </a:r>
          </a:p>
          <a:p>
            <a:r>
              <a:rPr lang="en-US" altLang="zh-CN" sz="1250" dirty="0"/>
              <a:t>45 			//</a:t>
            </a:r>
            <a:r>
              <a:rPr lang="zh-CN" altLang="en-US" sz="1250" dirty="0"/>
              <a:t>尚未全部写完，则先读入，再次写入文件</a:t>
            </a:r>
          </a:p>
          <a:p>
            <a:r>
              <a:rPr lang="en-US" altLang="zh-CN" sz="1250" dirty="0"/>
              <a:t>46 			ByteBuffer buffer = null;</a:t>
            </a:r>
          </a:p>
          <a:p>
            <a:r>
              <a:rPr lang="en-US" altLang="zh-CN" sz="1250" dirty="0"/>
              <a:t>47 			try {</a:t>
            </a:r>
          </a:p>
          <a:p>
            <a:r>
              <a:rPr lang="en-US" altLang="zh-CN" sz="1250" dirty="0"/>
              <a:t>48 				buffer = recvBufferFully(channel);</a:t>
            </a:r>
          </a:p>
          <a:p>
            <a:r>
              <a:rPr lang="en-US" altLang="zh-CN" sz="1250" dirty="0"/>
              <a:t>49 			}catch (Exception e){ e.printStackTrace();}</a:t>
            </a:r>
          </a:p>
          <a:p>
            <a:r>
              <a:rPr lang="en-US" altLang="zh-CN" sz="1250" dirty="0"/>
              <a:t>50 			buffer.flip();</a:t>
            </a:r>
          </a:p>
          <a:p>
            <a:r>
              <a:rPr lang="en-US" altLang="zh-CN" sz="1250" dirty="0"/>
              <a:t>51 			att.setBuffer(buffer);</a:t>
            </a:r>
          </a:p>
          <a:p>
            <a:r>
              <a:rPr lang="en-US" altLang="zh-CN" sz="1250" dirty="0"/>
              <a:t>52 			fileChannel.write(att.getBuffer(), att.getPosInFile(), att, this);</a:t>
            </a:r>
          </a:p>
          <a:p>
            <a:r>
              <a:rPr lang="en-US" altLang="zh-CN" sz="1250" dirty="0"/>
              <a:t>53 		}</a:t>
            </a:r>
          </a:p>
          <a:p>
            <a:r>
              <a:rPr lang="en-US" altLang="zh-CN" sz="1250" dirty="0"/>
              <a:t>54 		@Override</a:t>
            </a:r>
          </a:p>
          <a:p>
            <a:r>
              <a:rPr lang="en-US" altLang="zh-CN" sz="1250" dirty="0"/>
              <a:t>55 		public void failed(Throwable exc, AttachmentForFile att) {</a:t>
            </a:r>
          </a:p>
          <a:p>
            <a:r>
              <a:rPr lang="en-US" altLang="zh-CN" sz="1250" dirty="0"/>
              <a:t>56 			att.getEndLatch().countDown(); //</a:t>
            </a:r>
            <a:r>
              <a:rPr lang="zh-CN" altLang="en-US" sz="1250" dirty="0"/>
              <a:t>避免出现异常时发生死锁</a:t>
            </a:r>
          </a:p>
          <a:p>
            <a:r>
              <a:rPr lang="en-US" altLang="zh-CN" sz="1250" dirty="0"/>
              <a:t>57 		}</a:t>
            </a:r>
          </a:p>
          <a:p>
            <a:r>
              <a:rPr lang="en-US" altLang="zh-CN" sz="1250" dirty="0"/>
              <a:t>58 	});</a:t>
            </a:r>
          </a:p>
          <a:p>
            <a:r>
              <a:rPr lang="en-US" altLang="zh-CN" sz="1250" dirty="0"/>
              <a:t>59 	att.getEndLatch().await();</a:t>
            </a:r>
          </a:p>
          <a:p>
            <a:r>
              <a:rPr lang="en-US" altLang="zh-CN" sz="1250" dirty="0"/>
              <a:t>60 	fileChannel.close();</a:t>
            </a:r>
          </a:p>
          <a:p>
            <a:r>
              <a:rPr lang="en-US" altLang="zh-CN" sz="1250" dirty="0"/>
              <a:t>61 </a:t>
            </a:r>
            <a:r>
              <a:rPr lang="en-US" altLang="zh-CN" sz="1250" dirty="0" smtClean="0"/>
              <a:t>}</a:t>
            </a:r>
            <a:endParaRPr lang="en-US" altLang="zh-CN" sz="1250" dirty="0"/>
          </a:p>
        </p:txBody>
      </p:sp>
    </p:spTree>
    <p:extLst>
      <p:ext uri="{BB962C8B-B14F-4D97-AF65-F5344CB8AC3E}">
        <p14:creationId xmlns:p14="http://schemas.microsoft.com/office/powerpoint/2010/main" val="42321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1162" y="448407"/>
            <a:ext cx="7728398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</a:t>
            </a:r>
            <a:r>
              <a:rPr lang="en-US" altLang="zh-CN" sz="1600" b="1" dirty="0">
                <a:solidFill>
                  <a:srgbClr val="FF0000"/>
                </a:solidFill>
              </a:rPr>
              <a:t>Server3</a:t>
            </a:r>
            <a:r>
              <a:rPr lang="en-US" altLang="zh-CN" sz="1600" dirty="0"/>
              <a:t> extends Server{</a:t>
            </a:r>
          </a:p>
          <a:p>
            <a:r>
              <a:rPr lang="en-US" altLang="zh-CN" sz="1600" dirty="0"/>
              <a:t>2      public static void main(String[ ] args) throws Exception {</a:t>
            </a:r>
          </a:p>
          <a:p>
            <a:r>
              <a:rPr lang="en-US" altLang="zh-CN" sz="1600" dirty="0"/>
              <a:t>3          Server3 server = new Server3();</a:t>
            </a:r>
          </a:p>
          <a:p>
            <a:r>
              <a:rPr lang="en-US" altLang="zh-CN" sz="1600" dirty="0"/>
              <a:t>4          server.service();</a:t>
            </a:r>
          </a:p>
          <a:p>
            <a:r>
              <a:rPr lang="en-US" altLang="zh-CN" sz="1600" dirty="0"/>
              <a:t>5      }</a:t>
            </a:r>
          </a:p>
          <a:p>
            <a:r>
              <a:rPr lang="en-US" altLang="zh-CN" sz="1600" dirty="0"/>
              <a:t>6      public Server3() throws Exception{</a:t>
            </a:r>
          </a:p>
          <a:p>
            <a:r>
              <a:rPr lang="en-US" altLang="zh-CN" sz="1600" dirty="0"/>
              <a:t>7          super(8001);</a:t>
            </a:r>
          </a:p>
          <a:p>
            <a:r>
              <a:rPr lang="en-US" altLang="zh-CN" sz="1600" dirty="0"/>
              <a:t>8      }</a:t>
            </a:r>
          </a:p>
          <a:p>
            <a:r>
              <a:rPr lang="en-US" altLang="zh-CN" sz="1600" dirty="0"/>
              <a:t>9      @Override</a:t>
            </a:r>
          </a:p>
          <a:p>
            <a:r>
              <a:rPr lang="en-US" altLang="zh-CN" sz="1600" dirty="0"/>
              <a:t>10     protected void session(AsynchronousSocketChannel channel) throws Exception {</a:t>
            </a:r>
          </a:p>
          <a:p>
            <a:r>
              <a:rPr lang="en-US" altLang="zh-CN" sz="1600" dirty="0"/>
              <a:t>11         // </a:t>
            </a:r>
            <a:r>
              <a:rPr lang="zh-CN" altLang="en-US" sz="1600" dirty="0"/>
              <a:t>底层是异步，效果是同步</a:t>
            </a:r>
          </a:p>
          <a:p>
            <a:r>
              <a:rPr lang="en-US" altLang="zh-CN" sz="1600" dirty="0"/>
              <a:t>12         String fileName = Receiver.recvString(channel);</a:t>
            </a:r>
          </a:p>
          <a:p>
            <a:r>
              <a:rPr lang="en-US" altLang="zh-CN" sz="1600" dirty="0"/>
              <a:t>13         System.out.println("</a:t>
            </a:r>
            <a:r>
              <a:rPr lang="zh-CN" altLang="en-US" sz="1600" dirty="0"/>
              <a:t>接收文件名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14         String filePath = "D:\\ServerFiles\\FromClient-" + fileName;</a:t>
            </a:r>
          </a:p>
          <a:p>
            <a:r>
              <a:rPr lang="en-US" altLang="zh-CN" sz="1600" dirty="0"/>
              <a:t>15         Receiver.recvFile(channel, filePath);</a:t>
            </a:r>
          </a:p>
          <a:p>
            <a:r>
              <a:rPr lang="en-US" altLang="zh-CN" sz="1600" dirty="0"/>
              <a:t>16         System.out.println("</a:t>
            </a:r>
            <a:r>
              <a:rPr lang="zh-CN" altLang="en-US" sz="1600" dirty="0"/>
              <a:t>接收并保存文件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17         filePath = "D:\\ServerFiles\\xyz.mp4";</a:t>
            </a:r>
          </a:p>
          <a:p>
            <a:r>
              <a:rPr lang="en-US" altLang="zh-CN" sz="1600" dirty="0"/>
              <a:t>18         fileName = filePath.substring(filePath.lastIndexOf("\\")+1);</a:t>
            </a:r>
          </a:p>
          <a:p>
            <a:r>
              <a:rPr lang="en-US" altLang="zh-CN" sz="1600" dirty="0"/>
              <a:t>19         Sender.sendString(channel, fileName);</a:t>
            </a:r>
          </a:p>
          <a:p>
            <a:r>
              <a:rPr lang="en-US" altLang="zh-CN" sz="1600" dirty="0"/>
              <a:t>20         System.out.println("</a:t>
            </a:r>
            <a:r>
              <a:rPr lang="zh-CN" altLang="en-US" sz="1600" dirty="0"/>
              <a:t>发送文件名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21         Sender.sendFile(channel,filePath);</a:t>
            </a:r>
          </a:p>
          <a:p>
            <a:r>
              <a:rPr lang="en-US" altLang="zh-CN" sz="1600" dirty="0"/>
              <a:t>22         System.out.println("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23     }</a:t>
            </a:r>
          </a:p>
          <a:p>
            <a:r>
              <a:rPr lang="en-US" altLang="zh-CN" sz="1600" dirty="0"/>
              <a:t>24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0584"/>
              </p:ext>
            </p:extLst>
          </p:nvPr>
        </p:nvGraphicFramePr>
        <p:xfrm>
          <a:off x="7033847" y="3078587"/>
          <a:ext cx="4686299" cy="352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847" y="3078587"/>
                        <a:ext cx="4686299" cy="3525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5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107" y="185860"/>
            <a:ext cx="62055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  public class </a:t>
            </a:r>
            <a:r>
              <a:rPr lang="en-US" altLang="zh-CN" sz="1600" b="1" dirty="0">
                <a:solidFill>
                  <a:srgbClr val="FF0000"/>
                </a:solidFill>
              </a:rPr>
              <a:t>Client3</a:t>
            </a:r>
            <a:r>
              <a:rPr lang="en-US" altLang="zh-CN" sz="1600" dirty="0"/>
              <a:t> extends Client{</a:t>
            </a:r>
          </a:p>
          <a:p>
            <a:r>
              <a:rPr lang="en-US" altLang="zh-CN" sz="1600" dirty="0"/>
              <a:t>2      public static void main(String[ ] args) {</a:t>
            </a:r>
          </a:p>
          <a:p>
            <a:r>
              <a:rPr lang="en-US" altLang="zh-CN" sz="1600" dirty="0"/>
              <a:t>3          ExecutorService fixPool = Executors.newCachedThreadPool();</a:t>
            </a:r>
          </a:p>
          <a:p>
            <a:r>
              <a:rPr lang="en-US" altLang="zh-CN" sz="1600" dirty="0"/>
              <a:t>4          for (int i = 0; i &lt; 1; i++) {</a:t>
            </a:r>
          </a:p>
          <a:p>
            <a:r>
              <a:rPr lang="en-US" altLang="zh-CN" sz="1600" dirty="0"/>
              <a:t>5              fixPool.execute(</a:t>
            </a:r>
          </a:p>
          <a:p>
            <a:r>
              <a:rPr lang="en-US" altLang="zh-CN" sz="1600" dirty="0"/>
              <a:t>6                      () -&gt; {</a:t>
            </a:r>
          </a:p>
          <a:p>
            <a:r>
              <a:rPr lang="en-US" altLang="zh-CN" sz="1600" dirty="0"/>
              <a:t>7                          try {</a:t>
            </a:r>
          </a:p>
          <a:p>
            <a:r>
              <a:rPr lang="en-US" altLang="zh-CN" sz="1600" dirty="0"/>
              <a:t>8                              Client3 client = new Client3();</a:t>
            </a:r>
          </a:p>
          <a:p>
            <a:r>
              <a:rPr lang="en-US" altLang="zh-CN" sz="1600" dirty="0"/>
              <a:t>9                              client.communicate();</a:t>
            </a:r>
          </a:p>
          <a:p>
            <a:r>
              <a:rPr lang="en-US" altLang="zh-CN" sz="1600" dirty="0"/>
              <a:t>10                         } catch (Exception ex) {</a:t>
            </a:r>
          </a:p>
          <a:p>
            <a:r>
              <a:rPr lang="en-US" altLang="zh-CN" sz="1600" dirty="0"/>
              <a:t>11                             ex.printStackTrace();</a:t>
            </a:r>
          </a:p>
          <a:p>
            <a:r>
              <a:rPr lang="en-US" altLang="zh-CN" sz="1600" dirty="0"/>
              <a:t>12                         }</a:t>
            </a:r>
          </a:p>
          <a:p>
            <a:r>
              <a:rPr lang="en-US" altLang="zh-CN" sz="1600" dirty="0"/>
              <a:t>13                     }</a:t>
            </a:r>
          </a:p>
          <a:p>
            <a:r>
              <a:rPr lang="en-US" altLang="zh-CN" sz="1600" dirty="0"/>
              <a:t>14             );</a:t>
            </a:r>
          </a:p>
          <a:p>
            <a:r>
              <a:rPr lang="en-US" altLang="zh-CN" sz="1600" dirty="0"/>
              <a:t>15         }</a:t>
            </a:r>
          </a:p>
          <a:p>
            <a:r>
              <a:rPr lang="en-US" altLang="zh-CN" sz="1600" dirty="0"/>
              <a:t>16         fixPool.shutdown();</a:t>
            </a:r>
          </a:p>
          <a:p>
            <a:r>
              <a:rPr lang="en-US" altLang="zh-CN" sz="1600" dirty="0"/>
              <a:t>17     }</a:t>
            </a:r>
          </a:p>
          <a:p>
            <a:r>
              <a:rPr lang="en-US" altLang="zh-CN" sz="1600" dirty="0"/>
              <a:t>18     public Client3(){</a:t>
            </a:r>
          </a:p>
          <a:p>
            <a:r>
              <a:rPr lang="en-US" altLang="zh-CN" sz="1600" dirty="0"/>
              <a:t>19         super("127.0.0.1", 8001);</a:t>
            </a:r>
          </a:p>
          <a:p>
            <a:r>
              <a:rPr lang="en-US" altLang="zh-CN" sz="1600" dirty="0"/>
              <a:t>20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220482" y="3010793"/>
            <a:ext cx="772839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21     @Override</a:t>
            </a:r>
          </a:p>
          <a:p>
            <a:r>
              <a:rPr lang="en-US" altLang="zh-CN" sz="1600" dirty="0"/>
              <a:t>22     protected void session(AsynchronousSocketChannel channel) throws Exception {</a:t>
            </a:r>
          </a:p>
          <a:p>
            <a:r>
              <a:rPr lang="en-US" altLang="zh-CN" sz="1600" dirty="0"/>
              <a:t>23         // </a:t>
            </a:r>
            <a:r>
              <a:rPr lang="zh-CN" altLang="en-US" sz="1600" dirty="0"/>
              <a:t>底层是异步，效果是同步</a:t>
            </a:r>
          </a:p>
          <a:p>
            <a:r>
              <a:rPr lang="en-US" altLang="zh-CN" sz="1600" dirty="0"/>
              <a:t>24         String filePath = "D:\\ClientFiles\\abc.mp4";</a:t>
            </a:r>
          </a:p>
          <a:p>
            <a:r>
              <a:rPr lang="en-US" altLang="zh-CN" sz="1600" dirty="0"/>
              <a:t>25         String fileName = filePath.substring(filePath.lastIndexOf("\\")+1);</a:t>
            </a:r>
          </a:p>
          <a:p>
            <a:r>
              <a:rPr lang="en-US" altLang="zh-CN" sz="1600" dirty="0"/>
              <a:t>26         Sender.sendString(channel, fileName);</a:t>
            </a:r>
          </a:p>
          <a:p>
            <a:r>
              <a:rPr lang="en-US" altLang="zh-CN" sz="1600" dirty="0"/>
              <a:t>27         System.out.println("</a:t>
            </a:r>
            <a:r>
              <a:rPr lang="zh-CN" altLang="en-US" sz="1600" dirty="0"/>
              <a:t>发送文件名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28         Sender.sendFile(channel,filePath);</a:t>
            </a:r>
          </a:p>
          <a:p>
            <a:r>
              <a:rPr lang="en-US" altLang="zh-CN" sz="1600" dirty="0"/>
              <a:t>29         System.out.println("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30         fileName = Receiver.recvString(channel);</a:t>
            </a:r>
          </a:p>
          <a:p>
            <a:r>
              <a:rPr lang="en-US" altLang="zh-CN" sz="1600" dirty="0"/>
              <a:t>31         System.out.println("</a:t>
            </a:r>
            <a:r>
              <a:rPr lang="zh-CN" altLang="en-US" sz="1600" dirty="0"/>
              <a:t>接收文件名</a:t>
            </a:r>
            <a:r>
              <a:rPr lang="en-US" altLang="zh-CN" sz="1600" dirty="0"/>
              <a:t>: " + fileName);</a:t>
            </a:r>
          </a:p>
          <a:p>
            <a:r>
              <a:rPr lang="en-US" altLang="zh-CN" sz="1600" dirty="0"/>
              <a:t>32         filePath = "D:\\ClientFiles\\FromServer-" + fileName;</a:t>
            </a:r>
          </a:p>
          <a:p>
            <a:r>
              <a:rPr lang="en-US" altLang="zh-CN" sz="1600" dirty="0"/>
              <a:t>33         Receiver.recvFile(channel, filePath);</a:t>
            </a:r>
          </a:p>
          <a:p>
            <a:r>
              <a:rPr lang="en-US" altLang="zh-CN" sz="1600" dirty="0"/>
              <a:t>34         System.out.println("</a:t>
            </a:r>
            <a:r>
              <a:rPr lang="zh-CN" altLang="en-US" sz="1600" dirty="0"/>
              <a:t>接收并保存文件</a:t>
            </a:r>
            <a:r>
              <a:rPr lang="en-US" altLang="zh-CN" sz="1600" dirty="0"/>
              <a:t>: " + filePath);</a:t>
            </a:r>
          </a:p>
          <a:p>
            <a:r>
              <a:rPr lang="en-US" altLang="zh-CN" sz="1600" dirty="0"/>
              <a:t>35 </a:t>
            </a: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24619"/>
              </p:ext>
            </p:extLst>
          </p:nvPr>
        </p:nvGraphicFramePr>
        <p:xfrm>
          <a:off x="7528239" y="185860"/>
          <a:ext cx="4007270" cy="30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演示文稿" r:id="rId3" imgW="4796164" imgH="3595080" progId="PowerPoint.Show.12">
                  <p:embed/>
                </p:oleObj>
              </mc:Choice>
              <mc:Fallback>
                <p:oleObj name="演示文稿" r:id="rId3" imgW="4796164" imgH="3595080" progId="PowerPoint.Show.1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239" y="185860"/>
                        <a:ext cx="4007270" cy="3014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1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6738" y="3165230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47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异步操作概述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73156"/>
            <a:ext cx="10515600" cy="1325563"/>
          </a:xfrm>
        </p:spPr>
        <p:txBody>
          <a:bodyPr/>
          <a:lstStyle/>
          <a:p>
            <a:r>
              <a:rPr lang="zh-CN" altLang="en-US" dirty="0"/>
              <a:t>异</a:t>
            </a:r>
            <a:r>
              <a:rPr lang="zh-CN" altLang="en-US" dirty="0" smtClean="0"/>
              <a:t>步操作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3865" y="505802"/>
            <a:ext cx="905247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interface CompletionHandler&lt;V,A&gt; {</a:t>
            </a:r>
          </a:p>
          <a:p>
            <a:r>
              <a:rPr lang="en-US" altLang="zh-CN" dirty="0"/>
              <a:t>    void completed(V result, A attach);</a:t>
            </a:r>
          </a:p>
          <a:p>
            <a:r>
              <a:rPr lang="en-US" altLang="zh-CN" dirty="0"/>
              <a:t>    void failed(Throwable exc, A attach);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abstract &lt;A&gt; void </a:t>
            </a:r>
            <a:r>
              <a:rPr lang="en-US" altLang="zh-CN" b="1" dirty="0">
                <a:solidFill>
                  <a:srgbClr val="FF0000"/>
                </a:solidFill>
              </a:rPr>
              <a:t>accept</a:t>
            </a:r>
            <a:r>
              <a:rPr lang="en-US" altLang="zh-CN" dirty="0"/>
              <a:t>(A attachment,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CompletionHandler&lt;AsynchronousSocketChannel</a:t>
            </a:r>
            <a:r>
              <a:rPr lang="en-US" altLang="zh-CN" dirty="0"/>
              <a:t>,? super A&gt; handler);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abstract &lt;A&gt; void </a:t>
            </a:r>
            <a:r>
              <a:rPr lang="en-US" altLang="zh-CN" b="1" dirty="0">
                <a:solidFill>
                  <a:srgbClr val="FF0000"/>
                </a:solidFill>
              </a:rPr>
              <a:t>connect</a:t>
            </a:r>
            <a:r>
              <a:rPr lang="en-US" altLang="zh-CN" dirty="0"/>
              <a:t>(SocketAddress remote,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A </a:t>
            </a:r>
            <a:r>
              <a:rPr lang="en-US" altLang="zh-CN" dirty="0"/>
              <a:t>attachment,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CompletionHandler&lt;Void</a:t>
            </a:r>
            <a:r>
              <a:rPr lang="en-US" altLang="zh-CN" dirty="0"/>
              <a:t>,? super A&gt; handler);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final &lt;A&gt; void </a:t>
            </a:r>
            <a:r>
              <a:rPr lang="en-US" altLang="zh-CN" b="1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(ByteBuffer dst,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A </a:t>
            </a:r>
            <a:r>
              <a:rPr lang="en-US" altLang="zh-CN" dirty="0"/>
              <a:t>attachment,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CompletionHandler&lt;Integer</a:t>
            </a:r>
            <a:r>
              <a:rPr lang="en-US" altLang="zh-CN" dirty="0"/>
              <a:t>,? super A&gt; handler);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public final &lt;A&gt; void </a:t>
            </a:r>
            <a:r>
              <a:rPr lang="en-US" altLang="zh-CN" b="1" dirty="0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(ByteBuffer src,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A </a:t>
            </a:r>
            <a:r>
              <a:rPr lang="en-US" altLang="zh-CN" dirty="0"/>
              <a:t>attachment,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CompletionHandler&lt;Integer</a:t>
            </a:r>
            <a:r>
              <a:rPr lang="en-US" altLang="zh-CN" dirty="0"/>
              <a:t>,? super A&gt; handler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1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AIO</a:t>
            </a:r>
            <a:r>
              <a:rPr lang="zh-CN" altLang="en-US" dirty="0"/>
              <a:t>服务端框架代码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770" y="0"/>
            <a:ext cx="6857968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1  public abstract class Server {</a:t>
            </a:r>
          </a:p>
          <a:p>
            <a:r>
              <a:rPr lang="en-US" altLang="zh-CN" sz="1300" dirty="0"/>
              <a:t>2      private AsynchronousServerSocketChannel serverSocketChannel;</a:t>
            </a:r>
          </a:p>
          <a:p>
            <a:r>
              <a:rPr lang="en-US" altLang="zh-CN" sz="1300" dirty="0"/>
              <a:t>3      protected Server(int port) throws Exception{</a:t>
            </a:r>
          </a:p>
          <a:p>
            <a:r>
              <a:rPr lang="en-US" altLang="zh-CN" sz="1300" dirty="0"/>
              <a:t>4          serverSocketChannel =AsynchronousServerSocketChannel.open()</a:t>
            </a:r>
          </a:p>
          <a:p>
            <a:r>
              <a:rPr lang="en-US" altLang="zh-CN" sz="1300" dirty="0"/>
              <a:t>5                  .bind(new InetSocketAddress(port));</a:t>
            </a:r>
          </a:p>
          <a:p>
            <a:r>
              <a:rPr lang="en-US" altLang="zh-CN" sz="1300" dirty="0"/>
              <a:t>6          System.out.println("</a:t>
            </a:r>
            <a:r>
              <a:rPr lang="zh-CN" altLang="en-US" sz="1300" dirty="0"/>
              <a:t>服务器开启服务端口</a:t>
            </a:r>
            <a:r>
              <a:rPr lang="en-US" altLang="zh-CN" sz="1300" dirty="0"/>
              <a:t>,</a:t>
            </a:r>
            <a:r>
              <a:rPr lang="zh-CN" altLang="en-US" sz="1300" dirty="0"/>
              <a:t>等待连接请求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7      }</a:t>
            </a:r>
          </a:p>
          <a:p>
            <a:r>
              <a:rPr lang="en-US" altLang="zh-CN" sz="1300" dirty="0"/>
              <a:t>8      public void service() {</a:t>
            </a:r>
          </a:p>
          <a:p>
            <a:r>
              <a:rPr lang="en-US" altLang="zh-CN" sz="1300" dirty="0"/>
              <a:t>9          //accept()</a:t>
            </a:r>
            <a:r>
              <a:rPr lang="zh-CN" altLang="en-US" sz="1300" dirty="0"/>
              <a:t>交给线程池执行</a:t>
            </a:r>
          </a:p>
          <a:p>
            <a:r>
              <a:rPr lang="en-US" altLang="zh-CN" sz="1300" dirty="0"/>
              <a:t>10         serverSocketChannel.accept(null,</a:t>
            </a:r>
          </a:p>
          <a:p>
            <a:r>
              <a:rPr lang="en-US" altLang="zh-CN" sz="1300" dirty="0"/>
              <a:t>11                 new CompletionHandler&lt;AsynchronousSocketChannel, Void&gt;() {</a:t>
            </a:r>
          </a:p>
          <a:p>
            <a:r>
              <a:rPr lang="en-US" altLang="zh-CN" sz="1300" dirty="0"/>
              <a:t>12                     @Override</a:t>
            </a:r>
          </a:p>
          <a:p>
            <a:r>
              <a:rPr lang="en-US" altLang="zh-CN" sz="1300" dirty="0"/>
              <a:t>13                     public void completed(AsynchronousSocketChannel channel, Void att) {</a:t>
            </a:r>
          </a:p>
          <a:p>
            <a:r>
              <a:rPr lang="en-US" altLang="zh-CN" sz="1300" dirty="0"/>
              <a:t>14                         serverSocketChannel.accept(null, this);</a:t>
            </a:r>
          </a:p>
          <a:p>
            <a:r>
              <a:rPr lang="en-US" altLang="zh-CN" sz="1300" dirty="0"/>
              <a:t>15                         try{</a:t>
            </a:r>
          </a:p>
          <a:p>
            <a:r>
              <a:rPr lang="en-US" altLang="zh-CN" sz="1300" dirty="0"/>
              <a:t>16                             System.out.println("</a:t>
            </a:r>
            <a:r>
              <a:rPr lang="zh-CN" altLang="en-US" sz="1300" dirty="0"/>
              <a:t>服务器接受连接请求，开始会话</a:t>
            </a:r>
            <a:r>
              <a:rPr lang="en-US" altLang="zh-CN" sz="1300" dirty="0"/>
              <a:t>...");</a:t>
            </a:r>
          </a:p>
          <a:p>
            <a:r>
              <a:rPr lang="en-US" altLang="zh-CN" sz="1300" dirty="0"/>
              <a:t>17                             session(channel);</a:t>
            </a:r>
          </a:p>
          <a:p>
            <a:r>
              <a:rPr lang="en-US" altLang="zh-CN" sz="1300" dirty="0"/>
              <a:t>18                             channel.close();</a:t>
            </a:r>
          </a:p>
          <a:p>
            <a:r>
              <a:rPr lang="en-US" altLang="zh-CN" sz="1300" dirty="0"/>
              <a:t>19                             System.out.println("</a:t>
            </a:r>
            <a:r>
              <a:rPr lang="zh-CN" altLang="en-US" sz="1300" dirty="0"/>
              <a:t>会话结束，服务器关闭连接！</a:t>
            </a:r>
            <a:r>
              <a:rPr lang="en-US" altLang="zh-CN" sz="1300" dirty="0"/>
              <a:t>");</a:t>
            </a:r>
          </a:p>
          <a:p>
            <a:r>
              <a:rPr lang="en-US" altLang="zh-CN" sz="1300" dirty="0"/>
              <a:t>20                         }catch (Exception e){</a:t>
            </a:r>
          </a:p>
          <a:p>
            <a:r>
              <a:rPr lang="en-US" altLang="zh-CN" sz="1300" dirty="0"/>
              <a:t>21                             e.printStackTrace();</a:t>
            </a:r>
          </a:p>
          <a:p>
            <a:r>
              <a:rPr lang="en-US" altLang="zh-CN" sz="1300" dirty="0"/>
              <a:t>22                         }</a:t>
            </a:r>
          </a:p>
          <a:p>
            <a:r>
              <a:rPr lang="en-US" altLang="zh-CN" sz="1300" dirty="0"/>
              <a:t>23                     }</a:t>
            </a:r>
          </a:p>
          <a:p>
            <a:r>
              <a:rPr lang="en-US" altLang="zh-CN" sz="1300" dirty="0"/>
              <a:t>24                     @Override</a:t>
            </a:r>
          </a:p>
          <a:p>
            <a:r>
              <a:rPr lang="en-US" altLang="zh-CN" sz="1300" dirty="0"/>
              <a:t>25                     public void failed(Throwable exc, Void att) {</a:t>
            </a:r>
          </a:p>
          <a:p>
            <a:r>
              <a:rPr lang="en-US" altLang="zh-CN" sz="1300" dirty="0"/>
              <a:t>26                         exc.printStackTrace();</a:t>
            </a:r>
          </a:p>
          <a:p>
            <a:r>
              <a:rPr lang="en-US" altLang="zh-CN" sz="1300" dirty="0"/>
              <a:t>27                     }</a:t>
            </a:r>
          </a:p>
          <a:p>
            <a:r>
              <a:rPr lang="en-US" altLang="zh-CN" sz="1300" dirty="0"/>
              <a:t>28                 });</a:t>
            </a:r>
          </a:p>
          <a:p>
            <a:r>
              <a:rPr lang="en-US" altLang="zh-CN" sz="1300" dirty="0"/>
              <a:t>29         try { //</a:t>
            </a:r>
            <a:r>
              <a:rPr lang="zh-CN" altLang="en-US" sz="1300" dirty="0"/>
              <a:t>防止主线程退出</a:t>
            </a:r>
          </a:p>
          <a:p>
            <a:r>
              <a:rPr lang="en-US" altLang="zh-CN" sz="1300" dirty="0"/>
              <a:t>30             Thread.currentThread().join();</a:t>
            </a:r>
          </a:p>
          <a:p>
            <a:r>
              <a:rPr lang="en-US" altLang="zh-CN" sz="1300" dirty="0"/>
              <a:t>31         } catch (InterruptedException e) { }</a:t>
            </a:r>
          </a:p>
          <a:p>
            <a:r>
              <a:rPr lang="en-US" altLang="zh-CN" sz="1300" dirty="0"/>
              <a:t>32     } </a:t>
            </a:r>
          </a:p>
          <a:p>
            <a:r>
              <a:rPr lang="en-US" altLang="zh-CN" sz="1300" dirty="0"/>
              <a:t>33     protected abstract void session(AsynchronousSocketChannel channel) throws Exception;</a:t>
            </a:r>
          </a:p>
          <a:p>
            <a:r>
              <a:rPr lang="en-US" altLang="zh-CN" sz="1300" dirty="0"/>
              <a:t>34 </a:t>
            </a:r>
            <a:r>
              <a:rPr lang="en-US" altLang="zh-CN" sz="1300" dirty="0" smtClean="0"/>
              <a:t>}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4012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AIO</a:t>
            </a:r>
            <a:r>
              <a:rPr lang="zh-CN" altLang="en-US" dirty="0"/>
              <a:t>客户端框架代</a:t>
            </a:r>
            <a:r>
              <a:rPr lang="zh-CN" altLang="en-US" dirty="0" smtClean="0"/>
              <a:t>码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769" y="2145323"/>
            <a:ext cx="37016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  public abstract class Client {</a:t>
            </a:r>
          </a:p>
          <a:p>
            <a:r>
              <a:rPr lang="en-US" altLang="zh-CN" sz="1400" dirty="0"/>
              <a:t>2      private String serverIP;</a:t>
            </a:r>
          </a:p>
          <a:p>
            <a:r>
              <a:rPr lang="en-US" altLang="zh-CN" sz="1400" dirty="0"/>
              <a:t>3      private int port;</a:t>
            </a:r>
          </a:p>
          <a:p>
            <a:r>
              <a:rPr lang="en-US" altLang="zh-CN" sz="1400" dirty="0"/>
              <a:t>4      protected Client(String serverIP,int port){</a:t>
            </a:r>
          </a:p>
          <a:p>
            <a:r>
              <a:rPr lang="en-US" altLang="zh-CN" sz="1400" dirty="0"/>
              <a:t>5          this.serverIP = serverIP;</a:t>
            </a:r>
          </a:p>
          <a:p>
            <a:r>
              <a:rPr lang="en-US" altLang="zh-CN" sz="1400" dirty="0"/>
              <a:t>6          this.port = port;</a:t>
            </a:r>
          </a:p>
          <a:p>
            <a:r>
              <a:rPr lang="en-US" altLang="zh-CN" sz="1400" dirty="0"/>
              <a:t>7  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4334608" y="131885"/>
            <a:ext cx="741901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      public void communicate() throws Exception{</a:t>
            </a:r>
          </a:p>
          <a:p>
            <a:r>
              <a:rPr lang="en-US" altLang="zh-CN" sz="1400" dirty="0"/>
              <a:t>9          CountDownLatch end = new CountDownLatch(1);</a:t>
            </a:r>
          </a:p>
          <a:p>
            <a:r>
              <a:rPr lang="en-US" altLang="zh-CN" sz="1400" dirty="0"/>
              <a:t>10         AsynchronousSocketChannel socketChannel = AsynchronousSocketChannel.open();</a:t>
            </a:r>
          </a:p>
          <a:p>
            <a:r>
              <a:rPr lang="en-US" altLang="zh-CN" sz="1400" dirty="0"/>
              <a:t>11         //connect(.)</a:t>
            </a:r>
            <a:r>
              <a:rPr lang="zh-CN" altLang="en-US" sz="1400" dirty="0"/>
              <a:t>交给线程池执行</a:t>
            </a:r>
          </a:p>
          <a:p>
            <a:r>
              <a:rPr lang="en-US" altLang="zh-CN" sz="1400" dirty="0"/>
              <a:t>12         socketChannel.connect(new InetSocketAddress(serverIP, port), null,</a:t>
            </a:r>
          </a:p>
          <a:p>
            <a:r>
              <a:rPr lang="en-US" altLang="zh-CN" sz="1400" dirty="0"/>
              <a:t>13                 new CompletionHandler&lt;Void, Void&gt;() {</a:t>
            </a:r>
          </a:p>
          <a:p>
            <a:r>
              <a:rPr lang="en-US" altLang="zh-CN" sz="1400" dirty="0"/>
              <a:t>14                     @Override</a:t>
            </a:r>
          </a:p>
          <a:p>
            <a:r>
              <a:rPr lang="en-US" altLang="zh-CN" sz="1400" dirty="0"/>
              <a:t>15                     public void completed(Void result, Void att) {</a:t>
            </a:r>
          </a:p>
          <a:p>
            <a:r>
              <a:rPr lang="en-US" altLang="zh-CN" sz="1400" dirty="0"/>
              <a:t>16                         try {</a:t>
            </a:r>
          </a:p>
          <a:p>
            <a:r>
              <a:rPr lang="en-US" altLang="zh-CN" sz="1400" dirty="0"/>
              <a:t>17                             System.out.println("</a:t>
            </a:r>
            <a:r>
              <a:rPr lang="zh-CN" altLang="en-US" sz="1400" dirty="0"/>
              <a:t>客户端连接成功，开始会话</a:t>
            </a:r>
            <a:r>
              <a:rPr lang="en-US" altLang="zh-CN" sz="1400" dirty="0"/>
              <a:t>...");</a:t>
            </a:r>
          </a:p>
          <a:p>
            <a:r>
              <a:rPr lang="en-US" altLang="zh-CN" sz="1400" dirty="0"/>
              <a:t>18                             session(socketChannel);</a:t>
            </a:r>
          </a:p>
          <a:p>
            <a:r>
              <a:rPr lang="en-US" altLang="zh-CN" sz="1400" dirty="0"/>
              <a:t>19                             socketChannel.close();</a:t>
            </a:r>
          </a:p>
          <a:p>
            <a:r>
              <a:rPr lang="en-US" altLang="zh-CN" sz="1400" dirty="0"/>
              <a:t>20                             System.out.println("</a:t>
            </a:r>
            <a:r>
              <a:rPr lang="zh-CN" altLang="en-US" sz="1400" dirty="0"/>
              <a:t>会话结束，客户端关闭连接！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21                         }catch (Exception e){</a:t>
            </a:r>
          </a:p>
          <a:p>
            <a:r>
              <a:rPr lang="en-US" altLang="zh-CN" sz="1400" dirty="0"/>
              <a:t>22                             e.printStackTrace();</a:t>
            </a:r>
          </a:p>
          <a:p>
            <a:r>
              <a:rPr lang="en-US" altLang="zh-CN" sz="1400" dirty="0"/>
              <a:t>23                         }finally {</a:t>
            </a:r>
          </a:p>
          <a:p>
            <a:r>
              <a:rPr lang="en-US" altLang="zh-CN" sz="1400" dirty="0"/>
              <a:t>24                             end.countDown();</a:t>
            </a:r>
          </a:p>
          <a:p>
            <a:r>
              <a:rPr lang="en-US" altLang="zh-CN" sz="1400" dirty="0"/>
              <a:t>25                         }</a:t>
            </a:r>
          </a:p>
          <a:p>
            <a:r>
              <a:rPr lang="en-US" altLang="zh-CN" sz="1400" dirty="0"/>
              <a:t>26                     }</a:t>
            </a:r>
          </a:p>
          <a:p>
            <a:r>
              <a:rPr lang="en-US" altLang="zh-CN" sz="1400" dirty="0"/>
              <a:t>27                     @Override</a:t>
            </a:r>
          </a:p>
          <a:p>
            <a:r>
              <a:rPr lang="en-US" altLang="zh-CN" sz="1400" dirty="0"/>
              <a:t>28                     public void failed(Throwable exc, Void att) {</a:t>
            </a:r>
          </a:p>
          <a:p>
            <a:r>
              <a:rPr lang="en-US" altLang="zh-CN" sz="1400" dirty="0"/>
              <a:t>29                         exc.printStackTrace();</a:t>
            </a:r>
          </a:p>
          <a:p>
            <a:r>
              <a:rPr lang="en-US" altLang="zh-CN" sz="1400" dirty="0"/>
              <a:t>30                         end.countDown(); </a:t>
            </a:r>
          </a:p>
          <a:p>
            <a:r>
              <a:rPr lang="en-US" altLang="zh-CN" sz="1400" dirty="0"/>
              <a:t>31                     }</a:t>
            </a:r>
          </a:p>
          <a:p>
            <a:r>
              <a:rPr lang="en-US" altLang="zh-CN" sz="1400" dirty="0"/>
              <a:t>32                 });</a:t>
            </a:r>
          </a:p>
          <a:p>
            <a:r>
              <a:rPr lang="en-US" altLang="zh-CN" sz="1400" dirty="0"/>
              <a:t>33         //</a:t>
            </a:r>
            <a:r>
              <a:rPr lang="zh-CN" altLang="en-US" sz="1400" dirty="0"/>
              <a:t>等待，直至连接关闭，然后结束程序</a:t>
            </a:r>
          </a:p>
          <a:p>
            <a:r>
              <a:rPr lang="en-US" altLang="zh-CN" sz="1400" dirty="0"/>
              <a:t>34         end.await();</a:t>
            </a:r>
          </a:p>
          <a:p>
            <a:r>
              <a:rPr lang="en-US" altLang="zh-CN" sz="1400" dirty="0"/>
              <a:t>35     }</a:t>
            </a:r>
          </a:p>
          <a:p>
            <a:r>
              <a:rPr lang="en-US" altLang="zh-CN" sz="1400" dirty="0"/>
              <a:t>36     protected abstract void session(AsynchronousSocketChannel channel) throws Exception;</a:t>
            </a:r>
          </a:p>
          <a:p>
            <a:r>
              <a:rPr lang="en-US" altLang="zh-CN" sz="1400" dirty="0"/>
              <a:t>37 </a:t>
            </a: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099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AIO</a:t>
            </a:r>
            <a:r>
              <a:rPr lang="zh-CN" altLang="en-US" dirty="0"/>
              <a:t>的分帧问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1965</Words>
  <Application>Microsoft Office PowerPoint</Application>
  <PresentationFormat>宽屏</PresentationFormat>
  <Paragraphs>550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Microsoft PowerPoint 演示文稿</vt:lpstr>
      <vt:lpstr>第3章 AIO</vt:lpstr>
      <vt:lpstr>提纲</vt:lpstr>
      <vt:lpstr>异步操作概述</vt:lpstr>
      <vt:lpstr>异步操作</vt:lpstr>
      <vt:lpstr>AIO服务端框架代码</vt:lpstr>
      <vt:lpstr>PowerPoint 演示文稿</vt:lpstr>
      <vt:lpstr>AIO客户端框架代码 </vt:lpstr>
      <vt:lpstr>PowerPoint 演示文稿</vt:lpstr>
      <vt:lpstr>AIO的分帧问题</vt:lpstr>
      <vt:lpstr>PowerPoint 演示文稿</vt:lpstr>
      <vt:lpstr>PowerPoint 演示文稿</vt:lpstr>
      <vt:lpstr>案例一：传输字符串的会话</vt:lpstr>
      <vt:lpstr>PowerPoint 演示文稿</vt:lpstr>
      <vt:lpstr>PowerPoint 演示文稿</vt:lpstr>
      <vt:lpstr>PowerPoint 演示文稿</vt:lpstr>
      <vt:lpstr>案例二：传输对象的会话</vt:lpstr>
      <vt:lpstr>PowerPoint 演示文稿</vt:lpstr>
      <vt:lpstr>PowerPoint 演示文稿</vt:lpstr>
      <vt:lpstr>PowerPoint 演示文稿</vt:lpstr>
      <vt:lpstr>案例三：传输文件的会话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F.D.U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river</cp:lastModifiedBy>
  <cp:revision>25</cp:revision>
  <dcterms:created xsi:type="dcterms:W3CDTF">2020-09-17T23:42:42Z</dcterms:created>
  <dcterms:modified xsi:type="dcterms:W3CDTF">2020-09-20T12:11:22Z</dcterms:modified>
</cp:coreProperties>
</file>