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5" r:id="rId8"/>
    <p:sldId id="276" r:id="rId9"/>
    <p:sldId id="277" r:id="rId10"/>
    <p:sldId id="281" r:id="rId11"/>
    <p:sldId id="263" r:id="rId12"/>
    <p:sldId id="264" r:id="rId13"/>
    <p:sldId id="271" r:id="rId14"/>
    <p:sldId id="272" r:id="rId15"/>
    <p:sldId id="273" r:id="rId16"/>
    <p:sldId id="274" r:id="rId17"/>
    <p:sldId id="279" r:id="rId18"/>
    <p:sldId id="278" r:id="rId19"/>
    <p:sldId id="280" r:id="rId20"/>
    <p:sldId id="265" r:id="rId21"/>
    <p:sldId id="293" r:id="rId22"/>
    <p:sldId id="266" r:id="rId23"/>
    <p:sldId id="282" r:id="rId24"/>
    <p:sldId id="283" r:id="rId25"/>
    <p:sldId id="284" r:id="rId26"/>
    <p:sldId id="294" r:id="rId27"/>
    <p:sldId id="295" r:id="rId28"/>
    <p:sldId id="296" r:id="rId29"/>
    <p:sldId id="297" r:id="rId30"/>
    <p:sldId id="310" r:id="rId31"/>
    <p:sldId id="267" r:id="rId32"/>
    <p:sldId id="268" r:id="rId33"/>
    <p:sldId id="298" r:id="rId34"/>
    <p:sldId id="285" r:id="rId35"/>
    <p:sldId id="286" r:id="rId36"/>
    <p:sldId id="287" r:id="rId37"/>
    <p:sldId id="288" r:id="rId38"/>
    <p:sldId id="299" r:id="rId39"/>
    <p:sldId id="300" r:id="rId40"/>
    <p:sldId id="269" r:id="rId41"/>
    <p:sldId id="270" r:id="rId42"/>
    <p:sldId id="289" r:id="rId43"/>
    <p:sldId id="290" r:id="rId44"/>
    <p:sldId id="291" r:id="rId45"/>
    <p:sldId id="292" r:id="rId46"/>
    <p:sldId id="301" r:id="rId47"/>
    <p:sldId id="302" r:id="rId48"/>
    <p:sldId id="303" r:id="rId49"/>
    <p:sldId id="306" r:id="rId50"/>
    <p:sldId id="307" r:id="rId51"/>
    <p:sldId id="308" r:id="rId52"/>
    <p:sldId id="304" r:id="rId53"/>
    <p:sldId id="305" r:id="rId54"/>
    <p:sldId id="311" r:id="rId55"/>
    <p:sldId id="309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0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2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Netty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cxiao@fudan.edu.cn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设置出站操作的监听器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途径</a:t>
            </a:r>
            <a:r>
              <a:rPr lang="zh-CN" altLang="zh-CN" dirty="0" smtClean="0"/>
              <a:t>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ChannelOutboundHandler</a:t>
            </a:r>
            <a:r>
              <a:rPr lang="zh-CN" altLang="zh-CN" dirty="0"/>
              <a:t>内重载出站操作时调用</a:t>
            </a:r>
            <a:r>
              <a:rPr lang="en-US" altLang="zh-CN" dirty="0"/>
              <a:t>promise.addListener(.)</a:t>
            </a:r>
            <a:r>
              <a:rPr lang="zh-CN" altLang="zh-CN" dirty="0"/>
              <a:t>添加监听器；</a:t>
            </a:r>
          </a:p>
          <a:p>
            <a:r>
              <a:rPr lang="zh-CN" altLang="zh-CN" dirty="0"/>
              <a:t>途径</a:t>
            </a:r>
            <a:r>
              <a:rPr lang="zh-CN" altLang="zh-CN" dirty="0" smtClean="0"/>
              <a:t>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入站链末端</a:t>
            </a:r>
            <a:r>
              <a:rPr lang="en-US" altLang="zh-CN" dirty="0"/>
              <a:t>ChannelInboundHandler</a:t>
            </a:r>
            <a:r>
              <a:rPr lang="zh-CN" altLang="zh-CN" dirty="0"/>
              <a:t>的重载函数</a:t>
            </a:r>
            <a:r>
              <a:rPr lang="en-US" altLang="zh-CN" dirty="0"/>
              <a:t>channelRead(.)</a:t>
            </a:r>
            <a:r>
              <a:rPr lang="zh-CN" altLang="zh-CN" dirty="0"/>
              <a:t>、</a:t>
            </a:r>
            <a:r>
              <a:rPr lang="en-US" altLang="zh-CN" dirty="0"/>
              <a:t>channelActive(.)</a:t>
            </a:r>
            <a:r>
              <a:rPr lang="zh-CN" altLang="zh-CN" dirty="0"/>
              <a:t>内调用出站操作时，如调用</a:t>
            </a:r>
            <a:r>
              <a:rPr lang="en-US" altLang="zh-CN" dirty="0"/>
              <a:t>ctx.channel().write(.)</a:t>
            </a:r>
            <a:r>
              <a:rPr lang="zh-CN" altLang="zh-CN" dirty="0"/>
              <a:t>或者</a:t>
            </a:r>
            <a:r>
              <a:rPr lang="en-US" altLang="zh-CN" dirty="0"/>
              <a:t>ctx.pipeline().write(.)</a:t>
            </a:r>
            <a:r>
              <a:rPr lang="zh-CN" altLang="zh-CN" dirty="0"/>
              <a:t>时，可以采用</a:t>
            </a:r>
            <a:r>
              <a:rPr lang="en-US" altLang="zh-CN" dirty="0"/>
              <a:t>ChannelFuture</a:t>
            </a:r>
            <a:r>
              <a:rPr lang="zh-CN" altLang="zh-CN" dirty="0"/>
              <a:t>来注册监听</a:t>
            </a:r>
            <a:r>
              <a:rPr lang="zh-CN" altLang="zh-CN" dirty="0" smtClean="0"/>
              <a:t>器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02224" y="4816719"/>
            <a:ext cx="74991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ChannelFuture future = ctx.channel().write(msg);</a:t>
            </a:r>
          </a:p>
          <a:p>
            <a:r>
              <a:rPr lang="en-US" altLang="zh-CN" sz="1600" dirty="0"/>
              <a:t>future.addListener(new ChannelFutureListener() {</a:t>
            </a:r>
          </a:p>
          <a:p>
            <a:r>
              <a:rPr lang="en-US" altLang="zh-CN" sz="1600" dirty="0"/>
              <a:t>	@Override</a:t>
            </a:r>
          </a:p>
          <a:p>
            <a:r>
              <a:rPr lang="en-US" altLang="zh-CN" sz="1600" dirty="0"/>
              <a:t>	public void operationComplete(ChannelFuture future) throws Exception {</a:t>
            </a:r>
          </a:p>
          <a:p>
            <a:r>
              <a:rPr lang="en-US" altLang="zh-CN" sz="1600" dirty="0"/>
              <a:t>          ... ...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 smtClean="0"/>
              <a:t>});</a:t>
            </a:r>
            <a:endParaRPr lang="en-US" altLang="zh-CN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68915" y="1456293"/>
            <a:ext cx="502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需要在出站链中一直传递</a:t>
            </a:r>
            <a:r>
              <a:rPr lang="en-US" altLang="zh-CN" dirty="0"/>
              <a:t>ChannelPromise</a:t>
            </a:r>
            <a:r>
              <a:rPr lang="zh-CN" altLang="zh-CN" dirty="0"/>
              <a:t>参</a:t>
            </a:r>
            <a:r>
              <a:rPr lang="zh-CN" altLang="zh-CN" dirty="0" smtClean="0"/>
              <a:t>数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监听器才会生效。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4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服务端框架代码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4253" y="61546"/>
            <a:ext cx="7244861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1  public abstract class Server {</a:t>
            </a:r>
          </a:p>
          <a:p>
            <a:r>
              <a:rPr lang="en-US" altLang="zh-CN" sz="1300" dirty="0"/>
              <a:t>2      private int port;</a:t>
            </a:r>
          </a:p>
          <a:p>
            <a:r>
              <a:rPr lang="en-US" altLang="zh-CN" sz="1300" dirty="0"/>
              <a:t>3      protected Server(int port){</a:t>
            </a:r>
          </a:p>
          <a:p>
            <a:r>
              <a:rPr lang="en-US" altLang="zh-CN" sz="1300" dirty="0"/>
              <a:t>4          this.port = port;</a:t>
            </a:r>
          </a:p>
          <a:p>
            <a:r>
              <a:rPr lang="en-US" altLang="zh-CN" sz="1300" dirty="0"/>
              <a:t>5      }</a:t>
            </a:r>
          </a:p>
          <a:p>
            <a:r>
              <a:rPr lang="en-US" altLang="zh-CN" sz="1300" dirty="0"/>
              <a:t>6      void service(){</a:t>
            </a:r>
          </a:p>
          <a:p>
            <a:r>
              <a:rPr lang="en-US" altLang="zh-CN" sz="1300" dirty="0"/>
              <a:t>7          EventLoopGroup bossGroup = new NioEventLoopGroup();</a:t>
            </a:r>
          </a:p>
          <a:p>
            <a:r>
              <a:rPr lang="en-US" altLang="zh-CN" sz="1300" dirty="0"/>
              <a:t>8          EventLoopGroup workerGroup = new NioEventLoopGroup();</a:t>
            </a:r>
          </a:p>
          <a:p>
            <a:r>
              <a:rPr lang="en-US" altLang="zh-CN" sz="1300" dirty="0"/>
              <a:t>9          try {</a:t>
            </a:r>
          </a:p>
          <a:p>
            <a:r>
              <a:rPr lang="en-US" altLang="zh-CN" sz="1300" dirty="0"/>
              <a:t>10             ServerBootstrap b = new ServerBootstrap();</a:t>
            </a:r>
          </a:p>
          <a:p>
            <a:r>
              <a:rPr lang="en-US" altLang="zh-CN" sz="1300" dirty="0"/>
              <a:t>11             b.group(bossGroup, workerGroup)</a:t>
            </a:r>
          </a:p>
          <a:p>
            <a:r>
              <a:rPr lang="en-US" altLang="zh-CN" sz="1300" dirty="0"/>
              <a:t>12                     .channel(NioServerSocketChannel.class)</a:t>
            </a:r>
          </a:p>
          <a:p>
            <a:r>
              <a:rPr lang="en-US" altLang="zh-CN" sz="1300" dirty="0"/>
              <a:t>13                     .childHandler(new ChannelInitializer&lt;SocketChannel&gt;() {</a:t>
            </a:r>
          </a:p>
          <a:p>
            <a:r>
              <a:rPr lang="en-US" altLang="zh-CN" sz="1300" dirty="0"/>
              <a:t>14                         @Override</a:t>
            </a:r>
          </a:p>
          <a:p>
            <a:r>
              <a:rPr lang="en-US" altLang="zh-CN" sz="1300" dirty="0"/>
              <a:t>15                         public void initChannel(SocketChannel ch) </a:t>
            </a:r>
            <a:r>
              <a:rPr lang="en-US" altLang="zh-CN" sz="1300" dirty="0" smtClean="0"/>
              <a:t>throws </a:t>
            </a:r>
            <a:r>
              <a:rPr lang="en-US" altLang="zh-CN" sz="1300" dirty="0"/>
              <a:t>Exception {</a:t>
            </a:r>
          </a:p>
          <a:p>
            <a:r>
              <a:rPr lang="en-US" altLang="zh-CN" sz="1300" dirty="0"/>
              <a:t>16                             addHandlers(ch);</a:t>
            </a:r>
          </a:p>
          <a:p>
            <a:r>
              <a:rPr lang="en-US" altLang="zh-CN" sz="1300" dirty="0"/>
              <a:t>17                         }</a:t>
            </a:r>
          </a:p>
          <a:p>
            <a:r>
              <a:rPr lang="en-US" altLang="zh-CN" sz="1300" dirty="0"/>
              <a:t>18                     })</a:t>
            </a:r>
          </a:p>
          <a:p>
            <a:r>
              <a:rPr lang="en-US" altLang="zh-CN" sz="1300" dirty="0"/>
              <a:t>19                     .option(ChannelOption.SO_BACKLOG, 128)</a:t>
            </a:r>
          </a:p>
          <a:p>
            <a:r>
              <a:rPr lang="en-US" altLang="zh-CN" sz="1300" dirty="0"/>
              <a:t>20                     .childOption(ChannelOption.SO_KEEPALIVE, true); </a:t>
            </a:r>
          </a:p>
          <a:p>
            <a:r>
              <a:rPr lang="en-US" altLang="zh-CN" sz="1300" dirty="0"/>
              <a:t>21             ChannelFuture f = b.bind(this.port).sync();</a:t>
            </a:r>
          </a:p>
          <a:p>
            <a:r>
              <a:rPr lang="en-US" altLang="zh-CN" sz="1300" dirty="0"/>
              <a:t>22             System.out.println("</a:t>
            </a:r>
            <a:r>
              <a:rPr lang="zh-CN" altLang="en-US" sz="1300" dirty="0"/>
              <a:t>服务器开启服务端口</a:t>
            </a:r>
            <a:r>
              <a:rPr lang="en-US" altLang="zh-CN" sz="1300" dirty="0"/>
              <a:t>" + port + ",</a:t>
            </a:r>
            <a:r>
              <a:rPr lang="zh-CN" altLang="en-US" sz="1300" dirty="0"/>
              <a:t>等待连接请求</a:t>
            </a:r>
            <a:r>
              <a:rPr lang="en-US" altLang="zh-CN" sz="1300" dirty="0"/>
              <a:t>...");</a:t>
            </a:r>
          </a:p>
          <a:p>
            <a:r>
              <a:rPr lang="en-US" altLang="zh-CN" sz="1300" dirty="0"/>
              <a:t>23             //</a:t>
            </a:r>
            <a:r>
              <a:rPr lang="zh-CN" altLang="en-US" sz="1300" dirty="0"/>
              <a:t>等待服务端口关闭</a:t>
            </a:r>
          </a:p>
          <a:p>
            <a:r>
              <a:rPr lang="en-US" altLang="zh-CN" sz="1300" dirty="0"/>
              <a:t>24             f.channel().closeFuture().sync();</a:t>
            </a:r>
          </a:p>
          <a:p>
            <a:r>
              <a:rPr lang="en-US" altLang="zh-CN" sz="1300" dirty="0"/>
              <a:t>25         }catch (Exception e){</a:t>
            </a:r>
          </a:p>
          <a:p>
            <a:r>
              <a:rPr lang="en-US" altLang="zh-CN" sz="1300" dirty="0"/>
              <a:t>26             e.printStackTrace();</a:t>
            </a:r>
          </a:p>
          <a:p>
            <a:r>
              <a:rPr lang="en-US" altLang="zh-CN" sz="1300" dirty="0"/>
              <a:t>27         } finally {</a:t>
            </a:r>
          </a:p>
          <a:p>
            <a:r>
              <a:rPr lang="en-US" altLang="zh-CN" sz="1300" dirty="0"/>
              <a:t>28             workerGroup.shutdownGracefully();</a:t>
            </a:r>
          </a:p>
          <a:p>
            <a:r>
              <a:rPr lang="en-US" altLang="zh-CN" sz="1300" dirty="0"/>
              <a:t>29             bossGroup.shutdownGracefully();</a:t>
            </a:r>
          </a:p>
          <a:p>
            <a:r>
              <a:rPr lang="en-US" altLang="zh-CN" sz="1300" dirty="0"/>
              <a:t>30         }</a:t>
            </a:r>
          </a:p>
          <a:p>
            <a:r>
              <a:rPr lang="en-US" altLang="zh-CN" sz="1300" dirty="0"/>
              <a:t>31     }</a:t>
            </a:r>
          </a:p>
          <a:p>
            <a:r>
              <a:rPr lang="en-US" altLang="zh-CN" sz="1300" dirty="0"/>
              <a:t>32     abstract void addHandlers(SocketChannel ch);</a:t>
            </a:r>
          </a:p>
          <a:p>
            <a:r>
              <a:rPr lang="en-US" altLang="zh-CN" sz="1300" dirty="0"/>
              <a:t>33 </a:t>
            </a:r>
            <a:r>
              <a:rPr lang="en-US" altLang="zh-CN" sz="1300" dirty="0" smtClean="0"/>
              <a:t>}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24099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客户端框架代码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5561" y="149470"/>
            <a:ext cx="5929828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abstract class Client {</a:t>
            </a:r>
          </a:p>
          <a:p>
            <a:r>
              <a:rPr lang="en-US" altLang="zh-CN" sz="1400" dirty="0"/>
              <a:t>2      private String serverIP;</a:t>
            </a:r>
          </a:p>
          <a:p>
            <a:r>
              <a:rPr lang="en-US" altLang="zh-CN" sz="1400" dirty="0"/>
              <a:t>3      private int port;</a:t>
            </a:r>
          </a:p>
          <a:p>
            <a:r>
              <a:rPr lang="en-US" altLang="zh-CN" sz="1400" dirty="0"/>
              <a:t>4      protected Client(String ip, int port){</a:t>
            </a:r>
          </a:p>
          <a:p>
            <a:r>
              <a:rPr lang="en-US" altLang="zh-CN" sz="1400" dirty="0"/>
              <a:t>5          this.serverIP = ip;</a:t>
            </a:r>
          </a:p>
          <a:p>
            <a:r>
              <a:rPr lang="en-US" altLang="zh-CN" sz="1400" dirty="0"/>
              <a:t>6          this.port = port;</a:t>
            </a:r>
          </a:p>
          <a:p>
            <a:r>
              <a:rPr lang="en-US" altLang="zh-CN" sz="1400" dirty="0"/>
              <a:t>7      }</a:t>
            </a:r>
          </a:p>
          <a:p>
            <a:r>
              <a:rPr lang="en-US" altLang="zh-CN" sz="1400" dirty="0"/>
              <a:t>8      void communicate() {</a:t>
            </a:r>
          </a:p>
          <a:p>
            <a:r>
              <a:rPr lang="en-US" altLang="zh-CN" sz="1400" dirty="0"/>
              <a:t>9          EventLoopGroup workerGroup = new NioEventLoopGroup();</a:t>
            </a:r>
          </a:p>
          <a:p>
            <a:r>
              <a:rPr lang="en-US" altLang="zh-CN" sz="1400" dirty="0"/>
              <a:t>10         try {</a:t>
            </a:r>
          </a:p>
          <a:p>
            <a:r>
              <a:rPr lang="en-US" altLang="zh-CN" sz="1400" dirty="0"/>
              <a:t>11             Bootstrap b = new Bootstrap();</a:t>
            </a:r>
          </a:p>
          <a:p>
            <a:r>
              <a:rPr lang="en-US" altLang="zh-CN" sz="1400" dirty="0"/>
              <a:t>12             b.group(workerGroup);</a:t>
            </a:r>
          </a:p>
          <a:p>
            <a:r>
              <a:rPr lang="en-US" altLang="zh-CN" sz="1400" dirty="0"/>
              <a:t>13             b.channel(NioSocketChannel.class);</a:t>
            </a:r>
          </a:p>
          <a:p>
            <a:r>
              <a:rPr lang="en-US" altLang="zh-CN" sz="1400" dirty="0"/>
              <a:t>14             b.option(ChannelOption.SO_KEEPALIVE, true);</a:t>
            </a:r>
          </a:p>
          <a:p>
            <a:r>
              <a:rPr lang="en-US" altLang="zh-CN" sz="1400" dirty="0"/>
              <a:t>15             b.handler(new ChannelInitializer&lt;SocketChannel&gt;() {</a:t>
            </a:r>
          </a:p>
          <a:p>
            <a:r>
              <a:rPr lang="en-US" altLang="zh-CN" sz="1400" dirty="0"/>
              <a:t>16                 @Override</a:t>
            </a:r>
          </a:p>
          <a:p>
            <a:r>
              <a:rPr lang="en-US" altLang="zh-CN" sz="1400" dirty="0"/>
              <a:t>17                 public void initChannel(SocketChannel ch) throws Exception {</a:t>
            </a:r>
          </a:p>
          <a:p>
            <a:r>
              <a:rPr lang="en-US" altLang="zh-CN" sz="1400" dirty="0"/>
              <a:t>18                     addHandlers(ch);</a:t>
            </a:r>
          </a:p>
          <a:p>
            <a:r>
              <a:rPr lang="en-US" altLang="zh-CN" sz="1400" dirty="0"/>
              <a:t>19                 }</a:t>
            </a:r>
          </a:p>
          <a:p>
            <a:r>
              <a:rPr lang="en-US" altLang="zh-CN" sz="1400" dirty="0"/>
              <a:t>20             });</a:t>
            </a:r>
          </a:p>
          <a:p>
            <a:r>
              <a:rPr lang="en-US" altLang="zh-CN" sz="1400" dirty="0"/>
              <a:t>21             //</a:t>
            </a:r>
            <a:r>
              <a:rPr lang="zh-CN" altLang="en-US" sz="1400" dirty="0"/>
              <a:t>客户端发起连接请求</a:t>
            </a:r>
          </a:p>
          <a:p>
            <a:r>
              <a:rPr lang="en-US" altLang="zh-CN" sz="1400" dirty="0"/>
              <a:t>22             ChannelFuture f = b.connect(this.serverIP, this.port).sync();</a:t>
            </a:r>
          </a:p>
          <a:p>
            <a:r>
              <a:rPr lang="en-US" altLang="zh-CN" sz="1400" dirty="0"/>
              <a:t>23             f.channel().closeFuture().sync();</a:t>
            </a:r>
          </a:p>
          <a:p>
            <a:r>
              <a:rPr lang="en-US" altLang="zh-CN" sz="1400" dirty="0"/>
              <a:t>24         }catch (Exception e){</a:t>
            </a:r>
          </a:p>
          <a:p>
            <a:r>
              <a:rPr lang="en-US" altLang="zh-CN" sz="1400" dirty="0"/>
              <a:t>25             e.printStackTrace();</a:t>
            </a:r>
          </a:p>
          <a:p>
            <a:r>
              <a:rPr lang="en-US" altLang="zh-CN" sz="1400" dirty="0"/>
              <a:t>26         } finally {</a:t>
            </a:r>
          </a:p>
          <a:p>
            <a:r>
              <a:rPr lang="en-US" altLang="zh-CN" sz="1400" dirty="0"/>
              <a:t>27             workerGroup.shutdownGracefully();</a:t>
            </a:r>
          </a:p>
          <a:p>
            <a:r>
              <a:rPr lang="en-US" altLang="zh-CN" sz="1400" dirty="0"/>
              <a:t>28         }</a:t>
            </a:r>
          </a:p>
          <a:p>
            <a:r>
              <a:rPr lang="en-US" altLang="zh-CN" sz="1400" dirty="0"/>
              <a:t>29     }</a:t>
            </a:r>
          </a:p>
          <a:p>
            <a:r>
              <a:rPr lang="en-US" altLang="zh-CN" sz="1400" dirty="0"/>
              <a:t>30     abstract void addHandlers(SocketChannel ch);</a:t>
            </a:r>
          </a:p>
          <a:p>
            <a:r>
              <a:rPr lang="en-US" altLang="zh-CN" sz="1400" dirty="0"/>
              <a:t>31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207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ByteBuf</a:t>
            </a:r>
            <a:r>
              <a:rPr lang="zh-CN" altLang="en-US" dirty="0"/>
              <a:t>、分帧以及</a:t>
            </a:r>
            <a:r>
              <a:rPr lang="en-US" altLang="zh-CN" dirty="0"/>
              <a:t>ChannelHandler</a:t>
            </a:r>
            <a:r>
              <a:rPr lang="zh-CN" altLang="en-US" dirty="0"/>
              <a:t>链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ByteBuf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49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1.	ByteBuf</a:t>
            </a:r>
            <a:r>
              <a:rPr lang="zh-CN" altLang="en-US" dirty="0"/>
              <a:t>常用的创建函数：</a:t>
            </a:r>
          </a:p>
          <a:p>
            <a:pPr lvl="1"/>
            <a:r>
              <a:rPr lang="en-US" altLang="zh-CN" dirty="0"/>
              <a:t>Unpooled.buffer() —— </a:t>
            </a:r>
            <a:r>
              <a:rPr lang="zh-CN" altLang="en-US" dirty="0"/>
              <a:t>返回一个基于堆内存存储的</a:t>
            </a:r>
            <a:r>
              <a:rPr lang="en-US" altLang="zh-CN" dirty="0"/>
              <a:t>ByteBuf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Unpooled.directBuffer() —— </a:t>
            </a:r>
            <a:r>
              <a:rPr lang="zh-CN" altLang="en-US" dirty="0"/>
              <a:t>返回一个基于直接内存存储的</a:t>
            </a:r>
            <a:r>
              <a:rPr lang="en-US" altLang="zh-CN" dirty="0"/>
              <a:t>ByteBuf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Unpooled.wrappedBuffer(byte[]) —— </a:t>
            </a:r>
            <a:r>
              <a:rPr lang="zh-CN" altLang="en-US" dirty="0"/>
              <a:t>返回一个包装了给定字节数组的</a:t>
            </a:r>
            <a:r>
              <a:rPr lang="en-US" altLang="zh-CN" dirty="0"/>
              <a:t>ByteBuf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Unpooled.copiedBuffer(byte[]) —— </a:t>
            </a:r>
            <a:r>
              <a:rPr lang="zh-CN" altLang="en-US" dirty="0"/>
              <a:t>返回一个复制了给定字节数组的</a:t>
            </a:r>
            <a:r>
              <a:rPr lang="en-US" altLang="zh-CN" dirty="0"/>
              <a:t>ByteBuf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	ByteBuf</a:t>
            </a:r>
            <a:r>
              <a:rPr lang="zh-CN" altLang="en-US" dirty="0"/>
              <a:t>常用的读操作函数：</a:t>
            </a:r>
          </a:p>
          <a:p>
            <a:pPr lvl="1"/>
            <a:r>
              <a:rPr lang="en-US" altLang="zh-CN" dirty="0" smtClean="0"/>
              <a:t>buf.readBytes(byte</a:t>
            </a:r>
            <a:r>
              <a:rPr lang="en-US" altLang="zh-CN" dirty="0"/>
              <a:t>[] dst) —— </a:t>
            </a:r>
            <a:r>
              <a:rPr lang="zh-CN" altLang="en-US" dirty="0"/>
              <a:t>把</a:t>
            </a:r>
            <a:r>
              <a:rPr lang="en-US" altLang="zh-CN" dirty="0"/>
              <a:t>buf</a:t>
            </a:r>
            <a:r>
              <a:rPr lang="zh-CN" altLang="en-US" dirty="0"/>
              <a:t>里的数据全部读取到</a:t>
            </a:r>
            <a:r>
              <a:rPr lang="en-US" altLang="zh-CN" dirty="0"/>
              <a:t>dst</a:t>
            </a:r>
            <a:r>
              <a:rPr lang="zh-CN" altLang="en-US" dirty="0"/>
              <a:t>字节数组中，这个操作会自动修改</a:t>
            </a:r>
            <a:r>
              <a:rPr lang="en-US" altLang="zh-CN" dirty="0"/>
              <a:t>buf.readerIndex()</a:t>
            </a:r>
            <a:r>
              <a:rPr lang="zh-CN" altLang="en-US" dirty="0"/>
              <a:t>值，这里</a:t>
            </a:r>
            <a:r>
              <a:rPr lang="en-US" altLang="zh-CN" dirty="0"/>
              <a:t>dst</a:t>
            </a:r>
            <a:r>
              <a:rPr lang="zh-CN" altLang="en-US" dirty="0"/>
              <a:t>数组的大小通常等于</a:t>
            </a:r>
            <a:r>
              <a:rPr lang="en-US" altLang="zh-CN" dirty="0"/>
              <a:t>buf.readableBytes()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	ByteBuf</a:t>
            </a:r>
            <a:r>
              <a:rPr lang="zh-CN" altLang="en-US" dirty="0"/>
              <a:t>常用的写操作函数：</a:t>
            </a:r>
          </a:p>
          <a:p>
            <a:pPr lvl="1"/>
            <a:r>
              <a:rPr lang="en-US" altLang="zh-CN" dirty="0" smtClean="0"/>
              <a:t>buf.writeBytes(byte</a:t>
            </a:r>
            <a:r>
              <a:rPr lang="en-US" altLang="zh-CN" dirty="0"/>
              <a:t>[] src) —— </a:t>
            </a:r>
            <a:r>
              <a:rPr lang="zh-CN" altLang="en-US" dirty="0"/>
              <a:t>把字节数组</a:t>
            </a:r>
            <a:r>
              <a:rPr lang="en-US" altLang="zh-CN" dirty="0"/>
              <a:t>src</a:t>
            </a:r>
            <a:r>
              <a:rPr lang="zh-CN" altLang="en-US" dirty="0"/>
              <a:t>里面的数据全部写入</a:t>
            </a:r>
            <a:r>
              <a:rPr lang="en-US" altLang="zh-CN" dirty="0"/>
              <a:t>buf</a:t>
            </a:r>
            <a:r>
              <a:rPr lang="zh-CN" altLang="en-US" dirty="0"/>
              <a:t>，这个操作会自动修改</a:t>
            </a:r>
            <a:r>
              <a:rPr lang="en-US" altLang="zh-CN" dirty="0"/>
              <a:t>buf.writerIndex()</a:t>
            </a:r>
            <a:r>
              <a:rPr lang="zh-CN" altLang="en-US" dirty="0"/>
              <a:t>值。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7" y="0"/>
            <a:ext cx="5120055" cy="21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LengthFieldBasedFrameDecoder</a:t>
            </a:r>
            <a:r>
              <a:rPr lang="zh-CN" altLang="zh-CN" dirty="0" smtClean="0"/>
              <a:t>解</a:t>
            </a:r>
            <a:r>
              <a:rPr lang="zh-CN" altLang="zh-CN" dirty="0"/>
              <a:t>码器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5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两条规则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规则</a:t>
            </a:r>
            <a:r>
              <a:rPr lang="zh-CN" altLang="zh-CN" dirty="0" smtClean="0"/>
              <a:t>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调</a:t>
            </a:r>
            <a:r>
              <a:rPr lang="zh-CN" altLang="zh-CN" dirty="0"/>
              <a:t>用函数</a:t>
            </a:r>
            <a:r>
              <a:rPr lang="en-US" altLang="zh-CN" dirty="0"/>
              <a:t>.addLast(.)</a:t>
            </a:r>
            <a:r>
              <a:rPr lang="zh-CN" altLang="zh-CN" dirty="0"/>
              <a:t>依次添加各</a:t>
            </a:r>
            <a:r>
              <a:rPr lang="en-US" altLang="zh-CN" dirty="0"/>
              <a:t>Handler</a:t>
            </a:r>
            <a:r>
              <a:rPr lang="zh-CN" altLang="zh-CN" dirty="0"/>
              <a:t>实例，优先添加距离网线近的；</a:t>
            </a:r>
          </a:p>
          <a:p>
            <a:r>
              <a:rPr lang="zh-CN" altLang="zh-CN" dirty="0"/>
              <a:t>规则</a:t>
            </a:r>
            <a:r>
              <a:rPr lang="zh-CN" altLang="zh-CN" dirty="0" smtClean="0"/>
              <a:t>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出</a:t>
            </a:r>
            <a:r>
              <a:rPr lang="zh-CN" altLang="zh-CN" dirty="0"/>
              <a:t>站链与入站链不会相互干扰，可以添加完出站链的各项再添加入站链的各项，或者添加完入站链的各项再添加出站链的各项，甚至出站链与入站链的各项混杂着添加，无论何种添加顺序，不得违背规则一。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2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"/>
            <a:ext cx="18945180" cy="4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8825"/>
              </p:ext>
            </p:extLst>
          </p:nvPr>
        </p:nvGraphicFramePr>
        <p:xfrm>
          <a:off x="96224" y="421224"/>
          <a:ext cx="5981846" cy="4507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24" y="421224"/>
                        <a:ext cx="5981846" cy="45078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12541" y="609601"/>
            <a:ext cx="58449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void addHandlers(SocketChannel ch) {</a:t>
            </a:r>
          </a:p>
          <a:p>
            <a:r>
              <a:rPr lang="en-US" altLang="zh-CN" sz="1600" dirty="0"/>
              <a:t>	ch.pipeline().addLast(new InHandlerC());</a:t>
            </a:r>
          </a:p>
          <a:p>
            <a:r>
              <a:rPr lang="en-US" altLang="zh-CN" sz="1600" dirty="0"/>
              <a:t>	ch.pipeline().addLast(new InHandlerB());</a:t>
            </a:r>
          </a:p>
          <a:p>
            <a:r>
              <a:rPr lang="en-US" altLang="zh-CN" sz="1600" dirty="0"/>
              <a:t>	ch.pipeline().addLast(new InHandlerA());</a:t>
            </a:r>
          </a:p>
          <a:p>
            <a:r>
              <a:rPr lang="en-US" altLang="zh-CN" sz="1600" dirty="0"/>
              <a:t>	ch.pipeline().</a:t>
            </a:r>
            <a:r>
              <a:rPr lang="en-US" altLang="zh-CN" sz="1600" dirty="0" smtClean="0"/>
              <a:t>addLast(new </a:t>
            </a:r>
            <a:r>
              <a:rPr lang="en-US" altLang="zh-CN" sz="1600" dirty="0"/>
              <a:t>InHandlerBusiness());	</a:t>
            </a:r>
          </a:p>
          <a:p>
            <a:r>
              <a:rPr lang="en-US" altLang="zh-CN" sz="1600" dirty="0"/>
              <a:t>	ch.pipeline().addLast(new OutHandler4());</a:t>
            </a:r>
          </a:p>
          <a:p>
            <a:r>
              <a:rPr lang="en-US" altLang="zh-CN" sz="1600" dirty="0"/>
              <a:t>	ch.pipeline().addLast(new OutHandler3());</a:t>
            </a:r>
          </a:p>
          <a:p>
            <a:r>
              <a:rPr lang="en-US" altLang="zh-CN" sz="1600" dirty="0"/>
              <a:t>	ch.pipeline().addLast(new OutHandler2());</a:t>
            </a:r>
          </a:p>
          <a:p>
            <a:r>
              <a:rPr lang="en-US" altLang="zh-CN" sz="1600" dirty="0"/>
              <a:t>	ch.pipeline().addLast(new OutHandler1());</a:t>
            </a:r>
          </a:p>
          <a:p>
            <a:r>
              <a:rPr lang="en-US" altLang="zh-CN" sz="1600" dirty="0"/>
              <a:t>}</a:t>
            </a:r>
          </a:p>
          <a:p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6212541" y="3738283"/>
            <a:ext cx="5881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void addHandlers(SocketChannel ch) {</a:t>
            </a:r>
          </a:p>
          <a:p>
            <a:r>
              <a:rPr lang="en-US" altLang="zh-CN" sz="1600" dirty="0"/>
              <a:t>	ch.pipeline().addLast(new OutHandler4());</a:t>
            </a:r>
          </a:p>
          <a:p>
            <a:r>
              <a:rPr lang="en-US" altLang="zh-CN" sz="1600" dirty="0"/>
              <a:t>	ch.pipeline().addLast(new InHandlerC());</a:t>
            </a:r>
          </a:p>
          <a:p>
            <a:r>
              <a:rPr lang="en-US" altLang="zh-CN" sz="1600" dirty="0"/>
              <a:t>	ch.pipeline().addLast(new OutHandler3());</a:t>
            </a:r>
          </a:p>
          <a:p>
            <a:r>
              <a:rPr lang="en-US" altLang="zh-CN" sz="1600" dirty="0"/>
              <a:t>	ch.pipeline().addLast(new OutHandler2());</a:t>
            </a:r>
          </a:p>
          <a:p>
            <a:r>
              <a:rPr lang="en-US" altLang="zh-CN" sz="1600" dirty="0"/>
              <a:t>	ch.pipeline().addLast(new InHandlerB());</a:t>
            </a:r>
          </a:p>
          <a:p>
            <a:r>
              <a:rPr lang="en-US" altLang="zh-CN" sz="1600" dirty="0"/>
              <a:t>	ch.pipeline().addLast(new OutHandler1());</a:t>
            </a:r>
          </a:p>
          <a:p>
            <a:r>
              <a:rPr lang="en-US" altLang="zh-CN" sz="1600" dirty="0"/>
              <a:t>	ch.pipeline().addLast(new InHandlerA());</a:t>
            </a:r>
          </a:p>
          <a:p>
            <a:r>
              <a:rPr lang="en-US" altLang="zh-CN" sz="1600" dirty="0"/>
              <a:t>	ch.pipeline().</a:t>
            </a:r>
            <a:r>
              <a:rPr lang="en-US" altLang="zh-CN" sz="1600" dirty="0" smtClean="0"/>
              <a:t>addLast(new </a:t>
            </a:r>
            <a:r>
              <a:rPr lang="en-US" altLang="zh-CN" sz="1600" dirty="0"/>
              <a:t>InHandlerBusiness());	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108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Netty</a:t>
            </a:r>
            <a:r>
              <a:rPr lang="zh-CN" altLang="en-US" dirty="0"/>
              <a:t>的使用模型	</a:t>
            </a:r>
            <a:endParaRPr lang="en-US" altLang="zh-CN" dirty="0"/>
          </a:p>
          <a:p>
            <a:r>
              <a:rPr lang="en-US" altLang="zh-CN" dirty="0" smtClean="0"/>
              <a:t>Netty</a:t>
            </a:r>
            <a:r>
              <a:rPr lang="zh-CN" altLang="en-US" dirty="0"/>
              <a:t>的入站与出站	</a:t>
            </a:r>
            <a:endParaRPr lang="en-US" altLang="zh-CN" dirty="0"/>
          </a:p>
          <a:p>
            <a:r>
              <a:rPr lang="zh-CN" altLang="en-US" dirty="0" smtClean="0"/>
              <a:t>服</a:t>
            </a:r>
            <a:r>
              <a:rPr lang="zh-CN" altLang="en-US" dirty="0"/>
              <a:t>务端框架代码	</a:t>
            </a:r>
            <a:endParaRPr lang="en-US" altLang="zh-CN" dirty="0"/>
          </a:p>
          <a:p>
            <a:r>
              <a:rPr lang="zh-CN" altLang="en-US" dirty="0" smtClean="0"/>
              <a:t>客</a:t>
            </a:r>
            <a:r>
              <a:rPr lang="zh-CN" altLang="en-US" dirty="0"/>
              <a:t>户端框架代码	</a:t>
            </a:r>
            <a:endParaRPr lang="en-US" altLang="zh-CN" dirty="0"/>
          </a:p>
          <a:p>
            <a:r>
              <a:rPr lang="en-US" altLang="zh-CN" dirty="0" smtClean="0"/>
              <a:t>ByteBuf</a:t>
            </a:r>
            <a:r>
              <a:rPr lang="zh-CN" altLang="en-US" dirty="0"/>
              <a:t>、分帧以及</a:t>
            </a:r>
            <a:r>
              <a:rPr lang="en-US" altLang="zh-CN" dirty="0"/>
              <a:t>ChannelHandler</a:t>
            </a:r>
            <a:r>
              <a:rPr lang="zh-CN" altLang="en-US" dirty="0"/>
              <a:t>链	</a:t>
            </a:r>
            <a:endParaRPr lang="en-US" altLang="zh-CN" dirty="0"/>
          </a:p>
          <a:p>
            <a:r>
              <a:rPr lang="zh-CN" altLang="en-US" dirty="0" smtClean="0"/>
              <a:t>案</a:t>
            </a:r>
            <a:r>
              <a:rPr lang="zh-CN" altLang="en-US" dirty="0"/>
              <a:t>例一：传输字符串的会话	</a:t>
            </a:r>
            <a:endParaRPr lang="en-US" altLang="zh-CN" dirty="0"/>
          </a:p>
          <a:p>
            <a:r>
              <a:rPr lang="zh-CN" altLang="en-US" dirty="0" smtClean="0"/>
              <a:t>案</a:t>
            </a:r>
            <a:r>
              <a:rPr lang="zh-CN" altLang="en-US" dirty="0"/>
              <a:t>例二：传输对象的会话	</a:t>
            </a:r>
            <a:endParaRPr lang="en-US" altLang="zh-CN" dirty="0"/>
          </a:p>
          <a:p>
            <a:r>
              <a:rPr lang="zh-CN" altLang="en-US" dirty="0" smtClean="0"/>
              <a:t>案</a:t>
            </a:r>
            <a:r>
              <a:rPr lang="zh-CN" altLang="en-US" dirty="0"/>
              <a:t>例三：传输文件的会话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案例一：传输字符串的会话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98050"/>
              </p:ext>
            </p:extLst>
          </p:nvPr>
        </p:nvGraphicFramePr>
        <p:xfrm>
          <a:off x="290146" y="694592"/>
          <a:ext cx="7737613" cy="58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6" y="694592"/>
                        <a:ext cx="7737613" cy="5873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40515" y="3631223"/>
            <a:ext cx="402546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&lt;dependency&gt;</a:t>
            </a:r>
          </a:p>
          <a:p>
            <a:r>
              <a:rPr lang="en-US" altLang="zh-CN" sz="1600" dirty="0"/>
              <a:t>	&lt;groupId&gt;io.netty&lt;/groupId&gt;</a:t>
            </a:r>
          </a:p>
          <a:p>
            <a:r>
              <a:rPr lang="en-US" altLang="zh-CN" sz="1600" dirty="0"/>
              <a:t>	&lt;artifactId&gt;netty-all&lt;/artifactId&gt;</a:t>
            </a:r>
          </a:p>
          <a:p>
            <a:r>
              <a:rPr lang="en-US" altLang="zh-CN" sz="1600" dirty="0"/>
              <a:t>	&lt;version&gt;4.1.51.Final&lt;/version&gt;</a:t>
            </a:r>
          </a:p>
          <a:p>
            <a:r>
              <a:rPr lang="en-US" altLang="zh-CN" sz="1600" dirty="0"/>
              <a:t>&lt;/dependency</a:t>
            </a:r>
            <a:r>
              <a:rPr lang="en-US" altLang="zh-CN" sz="1600" dirty="0" smtClean="0"/>
              <a:t>&gt;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683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2823" y="24442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177373"/>
              </p:ext>
            </p:extLst>
          </p:nvPr>
        </p:nvGraphicFramePr>
        <p:xfrm>
          <a:off x="1553473" y="0"/>
          <a:ext cx="908505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473" y="0"/>
                        <a:ext cx="9085053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7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1500" y="782515"/>
            <a:ext cx="109815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@ChannelHandler.Sharable</a:t>
            </a:r>
          </a:p>
          <a:p>
            <a:r>
              <a:rPr lang="en-US" altLang="zh-CN" dirty="0"/>
              <a:t>2  public class StringToBufHandler extends ChannelOutboundHandlerAdapter {</a:t>
            </a:r>
          </a:p>
          <a:p>
            <a:r>
              <a:rPr lang="en-US" altLang="zh-CN" dirty="0"/>
              <a:t>3      @Override</a:t>
            </a:r>
          </a:p>
          <a:p>
            <a:r>
              <a:rPr lang="en-US" altLang="zh-CN" dirty="0"/>
              <a:t>4      public void write(ChannelHandlerContext ctx, </a:t>
            </a:r>
            <a:r>
              <a:rPr lang="en-US" altLang="zh-CN" dirty="0" smtClean="0"/>
              <a:t>Object </a:t>
            </a:r>
            <a:r>
              <a:rPr lang="en-US" altLang="zh-CN" dirty="0"/>
              <a:t>msg, </a:t>
            </a:r>
            <a:r>
              <a:rPr lang="en-US" altLang="zh-CN" dirty="0" smtClean="0"/>
              <a:t>ChannelPromise </a:t>
            </a:r>
            <a:r>
              <a:rPr lang="en-US" altLang="zh-CN" dirty="0"/>
              <a:t>promise) throws Exception {</a:t>
            </a:r>
          </a:p>
          <a:p>
            <a:r>
              <a:rPr lang="en-US" altLang="zh-CN" dirty="0"/>
              <a:t>5          String str = (String)msg;</a:t>
            </a:r>
          </a:p>
          <a:p>
            <a:r>
              <a:rPr lang="en-US" altLang="zh-CN" dirty="0"/>
              <a:t>6          promise.addListener(new ChannelFutureListener() {</a:t>
            </a:r>
          </a:p>
          <a:p>
            <a:r>
              <a:rPr lang="en-US" altLang="zh-CN" dirty="0"/>
              <a:t>7              @Override</a:t>
            </a:r>
          </a:p>
          <a:p>
            <a:r>
              <a:rPr lang="en-US" altLang="zh-CN" dirty="0"/>
              <a:t>8              public void operationComplete(ChannelFuture future) throws Exception {</a:t>
            </a:r>
          </a:p>
          <a:p>
            <a:r>
              <a:rPr lang="en-US" altLang="zh-CN" dirty="0"/>
              <a:t>9                  if (future.isSuccess()) {</a:t>
            </a:r>
          </a:p>
          <a:p>
            <a:r>
              <a:rPr lang="en-US" altLang="zh-CN" dirty="0"/>
              <a:t>10                     System.out.println("</a:t>
            </a:r>
            <a:r>
              <a:rPr lang="zh-CN" altLang="en-US" dirty="0"/>
              <a:t>成功发送： </a:t>
            </a:r>
            <a:r>
              <a:rPr lang="en-US" altLang="zh-CN" dirty="0"/>
              <a:t>" + str);</a:t>
            </a:r>
          </a:p>
          <a:p>
            <a:r>
              <a:rPr lang="en-US" altLang="zh-CN" dirty="0"/>
              <a:t>11                 }</a:t>
            </a:r>
          </a:p>
          <a:p>
            <a:r>
              <a:rPr lang="en-US" altLang="zh-CN" dirty="0"/>
              <a:t>12             }</a:t>
            </a:r>
          </a:p>
          <a:p>
            <a:r>
              <a:rPr lang="en-US" altLang="zh-CN" dirty="0"/>
              <a:t>13         });</a:t>
            </a:r>
          </a:p>
          <a:p>
            <a:r>
              <a:rPr lang="en-US" altLang="zh-CN" dirty="0"/>
              <a:t>14         byte[ ] bytes = str.getBytes(CharsetUtil.UTF_8);</a:t>
            </a:r>
          </a:p>
          <a:p>
            <a:r>
              <a:rPr lang="en-US" altLang="zh-CN" dirty="0"/>
              <a:t>15         ByteBuf buf = Unpooled.wrappedBuffer(bytes);</a:t>
            </a:r>
          </a:p>
          <a:p>
            <a:r>
              <a:rPr lang="en-US" altLang="zh-CN" dirty="0"/>
              <a:t>16         ReferenceCountUtil.release(msg);</a:t>
            </a:r>
          </a:p>
          <a:p>
            <a:r>
              <a:rPr lang="en-US" altLang="zh-CN" dirty="0"/>
              <a:t>17         ctx.write(buf, promise);</a:t>
            </a:r>
          </a:p>
          <a:p>
            <a:r>
              <a:rPr lang="en-US" altLang="zh-CN" dirty="0"/>
              <a:t>18     }</a:t>
            </a:r>
          </a:p>
          <a:p>
            <a:r>
              <a:rPr lang="en-US" altLang="zh-CN" dirty="0"/>
              <a:t>19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5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731" y="1556239"/>
            <a:ext cx="110519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@ChannelHandler.Sharable</a:t>
            </a:r>
          </a:p>
          <a:p>
            <a:r>
              <a:rPr lang="en-US" altLang="zh-CN" dirty="0"/>
              <a:t>2  public class AttachHeaderHandler extends ChannelOutboundHandlerAdapter {</a:t>
            </a:r>
          </a:p>
          <a:p>
            <a:r>
              <a:rPr lang="en-US" altLang="zh-CN" dirty="0"/>
              <a:t>3      @Override</a:t>
            </a:r>
          </a:p>
          <a:p>
            <a:r>
              <a:rPr lang="en-US" altLang="zh-CN" dirty="0"/>
              <a:t>4      public void write(ChannelHandlerContext ctx, </a:t>
            </a:r>
            <a:r>
              <a:rPr lang="en-US" altLang="zh-CN" dirty="0" smtClean="0"/>
              <a:t>Object </a:t>
            </a:r>
            <a:r>
              <a:rPr lang="en-US" altLang="zh-CN" dirty="0"/>
              <a:t>msg, </a:t>
            </a:r>
            <a:r>
              <a:rPr lang="en-US" altLang="zh-CN" dirty="0" smtClean="0"/>
              <a:t>ChannelPromise </a:t>
            </a:r>
            <a:r>
              <a:rPr lang="en-US" altLang="zh-CN" dirty="0"/>
              <a:t>promise) throws Exception {</a:t>
            </a:r>
          </a:p>
          <a:p>
            <a:r>
              <a:rPr lang="en-US" altLang="zh-CN" dirty="0"/>
              <a:t>5          ByteBuf buf = (ByteBuf)msg;</a:t>
            </a:r>
          </a:p>
          <a:p>
            <a:r>
              <a:rPr lang="en-US" altLang="zh-CN" dirty="0"/>
              <a:t>6          ByteBuf countBuf = Unpooled.buffer(4,4);</a:t>
            </a:r>
          </a:p>
          <a:p>
            <a:r>
              <a:rPr lang="en-US" altLang="zh-CN" dirty="0"/>
              <a:t>7          countBuf.writeInt(buf.capacity());</a:t>
            </a:r>
          </a:p>
          <a:p>
            <a:r>
              <a:rPr lang="en-US" altLang="zh-CN" dirty="0"/>
              <a:t>8          ByteBuf newBuf = Unpooled.wrappedBuffer(countBuf,buf);</a:t>
            </a:r>
          </a:p>
          <a:p>
            <a:r>
              <a:rPr lang="en-US" altLang="zh-CN" dirty="0"/>
              <a:t>9          ctx.writeAndFlush(newBuf, promise);</a:t>
            </a:r>
          </a:p>
          <a:p>
            <a:r>
              <a:rPr lang="en-US" altLang="zh-CN" dirty="0"/>
              <a:t>10     }</a:t>
            </a:r>
          </a:p>
          <a:p>
            <a:r>
              <a:rPr lang="en-US" altLang="zh-CN" dirty="0"/>
              <a:t>11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52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1274884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@ChannelHandler.Sharable</a:t>
            </a:r>
          </a:p>
          <a:p>
            <a:r>
              <a:rPr lang="en-US" altLang="zh-CN" dirty="0"/>
              <a:t>2  public class BufToStringHandler extends ChannelInboundHandlerAdapter {</a:t>
            </a:r>
          </a:p>
          <a:p>
            <a:r>
              <a:rPr lang="en-US" altLang="zh-CN" dirty="0"/>
              <a:t>3      @Override</a:t>
            </a:r>
          </a:p>
          <a:p>
            <a:r>
              <a:rPr lang="en-US" altLang="zh-CN" dirty="0"/>
              <a:t>4      public void channelRead(ChannelHandlerContext ctx, </a:t>
            </a:r>
            <a:r>
              <a:rPr lang="en-US" altLang="zh-CN" dirty="0" smtClean="0"/>
              <a:t>Object </a:t>
            </a:r>
            <a:r>
              <a:rPr lang="en-US" altLang="zh-CN" dirty="0"/>
              <a:t>msg) throws Exception {</a:t>
            </a:r>
          </a:p>
          <a:p>
            <a:r>
              <a:rPr lang="en-US" altLang="zh-CN" dirty="0"/>
              <a:t>5          ByteBuf buf = (ByteBuf)msg;</a:t>
            </a:r>
          </a:p>
          <a:p>
            <a:r>
              <a:rPr lang="en-US" altLang="zh-CN" dirty="0"/>
              <a:t>6          String str = buf.toString(CharsetUtil.UTF_8);</a:t>
            </a:r>
          </a:p>
          <a:p>
            <a:r>
              <a:rPr lang="en-US" altLang="zh-CN" dirty="0"/>
              <a:t>7          ctx.fireChannelRead(str);</a:t>
            </a:r>
          </a:p>
          <a:p>
            <a:r>
              <a:rPr lang="en-US" altLang="zh-CN" dirty="0"/>
              <a:t>8          ReferenceCountUtil.release(msg);</a:t>
            </a:r>
          </a:p>
          <a:p>
            <a:r>
              <a:rPr lang="en-US" altLang="zh-CN" dirty="0"/>
              <a:t>9      }</a:t>
            </a:r>
          </a:p>
          <a:p>
            <a:r>
              <a:rPr lang="en-US" altLang="zh-CN" dirty="0"/>
              <a:t>10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82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9230" y="363915"/>
            <a:ext cx="947810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 @ChannelHandler.Sharable</a:t>
            </a:r>
          </a:p>
          <a:p>
            <a:r>
              <a:rPr lang="en-US" altLang="zh-CN" sz="1600" dirty="0"/>
              <a:t>2  public class ServerBusinessHandler extends ChannelInboundHandlerAdapter {</a:t>
            </a:r>
          </a:p>
          <a:p>
            <a:r>
              <a:rPr lang="en-US" altLang="zh-CN" sz="1600" dirty="0"/>
              <a:t>3      @Override</a:t>
            </a:r>
          </a:p>
          <a:p>
            <a:r>
              <a:rPr lang="en-US" altLang="zh-CN" sz="1600" dirty="0"/>
              <a:t>4      public void channelActive(ChannelHandlerContext ctx) throws Exception {</a:t>
            </a:r>
          </a:p>
          <a:p>
            <a:r>
              <a:rPr lang="en-US" altLang="zh-CN" sz="1600" dirty="0"/>
              <a:t>5          System.out.println("</a:t>
            </a:r>
            <a:r>
              <a:rPr lang="zh-CN" altLang="en-US" sz="1600" dirty="0"/>
              <a:t>服务端建立连接，开始会话</a:t>
            </a:r>
            <a:r>
              <a:rPr lang="en-US" altLang="zh-CN" sz="1600" dirty="0"/>
              <a:t>...");</a:t>
            </a:r>
          </a:p>
          <a:p>
            <a:r>
              <a:rPr lang="en-US" altLang="zh-CN" sz="1600" dirty="0"/>
              <a:t>6      }</a:t>
            </a:r>
          </a:p>
          <a:p>
            <a:r>
              <a:rPr lang="en-US" altLang="zh-CN" sz="1600" dirty="0"/>
              <a:t>7      int stepIndex = 0;</a:t>
            </a:r>
          </a:p>
          <a:p>
            <a:r>
              <a:rPr lang="en-US" altLang="zh-CN" sz="1600" dirty="0"/>
              <a:t>8      @Override</a:t>
            </a:r>
          </a:p>
          <a:p>
            <a:r>
              <a:rPr lang="en-US" altLang="zh-CN" sz="1600" dirty="0"/>
              <a:t>9      public void channelRead(ChannelHandlerContext ctx, </a:t>
            </a:r>
            <a:r>
              <a:rPr lang="en-US" altLang="zh-CN" sz="1600" dirty="0" smtClean="0"/>
              <a:t>Object </a:t>
            </a:r>
            <a:r>
              <a:rPr lang="en-US" altLang="zh-CN" sz="1600" dirty="0"/>
              <a:t>msg) throws Exception {</a:t>
            </a:r>
          </a:p>
          <a:p>
            <a:r>
              <a:rPr lang="en-US" altLang="zh-CN" sz="1600" dirty="0"/>
              <a:t>10         String str = (String)msg;</a:t>
            </a:r>
          </a:p>
          <a:p>
            <a:r>
              <a:rPr lang="en-US" altLang="zh-CN" sz="1600" dirty="0"/>
              <a:t>11         System.out.println("</a:t>
            </a:r>
            <a:r>
              <a:rPr lang="zh-CN" altLang="en-US" sz="1600" dirty="0"/>
              <a:t>成功接收： </a:t>
            </a:r>
            <a:r>
              <a:rPr lang="en-US" altLang="zh-CN" sz="1600" dirty="0"/>
              <a:t>" + str);</a:t>
            </a:r>
          </a:p>
          <a:p>
            <a:r>
              <a:rPr lang="en-US" altLang="zh-CN" sz="1600" dirty="0"/>
              <a:t>12         ReferenceCountUtil.release(msg);</a:t>
            </a:r>
          </a:p>
          <a:p>
            <a:r>
              <a:rPr lang="en-US" altLang="zh-CN" sz="1600" dirty="0"/>
              <a:t>13         stepIndex++;</a:t>
            </a:r>
          </a:p>
          <a:p>
            <a:r>
              <a:rPr lang="en-US" altLang="zh-CN" sz="1600" dirty="0"/>
              <a:t>14         if (stepIndex==1){</a:t>
            </a:r>
          </a:p>
          <a:p>
            <a:r>
              <a:rPr lang="en-US" altLang="zh-CN" sz="1600" dirty="0"/>
              <a:t>15             str = "I am fine, thank you!";</a:t>
            </a:r>
          </a:p>
          <a:p>
            <a:r>
              <a:rPr lang="en-US" altLang="zh-CN" sz="1600" dirty="0"/>
              <a:t>16             ctx.channel().write(str);</a:t>
            </a:r>
          </a:p>
          <a:p>
            <a:r>
              <a:rPr lang="en-US" altLang="zh-CN" sz="1600" dirty="0"/>
              <a:t>17             str = "And you?";</a:t>
            </a:r>
          </a:p>
          <a:p>
            <a:r>
              <a:rPr lang="en-US" altLang="zh-CN" sz="1600" dirty="0"/>
              <a:t>18             ctx.channel().write(str);</a:t>
            </a:r>
          </a:p>
          <a:p>
            <a:r>
              <a:rPr lang="en-US" altLang="zh-CN" sz="1600" dirty="0"/>
              <a:t>19         }</a:t>
            </a:r>
          </a:p>
          <a:p>
            <a:r>
              <a:rPr lang="en-US" altLang="zh-CN" sz="1600" dirty="0"/>
              <a:t>20         if (stepIndex == 2){</a:t>
            </a:r>
          </a:p>
          <a:p>
            <a:r>
              <a:rPr lang="en-US" altLang="zh-CN" sz="1600" dirty="0"/>
              <a:t>21             ctx.channel().close();</a:t>
            </a:r>
          </a:p>
          <a:p>
            <a:r>
              <a:rPr lang="en-US" altLang="zh-CN" sz="1600" dirty="0"/>
              <a:t>22             System.out.println("</a:t>
            </a:r>
            <a:r>
              <a:rPr lang="zh-CN" altLang="en-US" sz="1600" dirty="0"/>
              <a:t>会话结束，服务端关闭连接！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23         }</a:t>
            </a:r>
          </a:p>
          <a:p>
            <a:r>
              <a:rPr lang="en-US" altLang="zh-CN" sz="1600" dirty="0"/>
              <a:t>24     }</a:t>
            </a:r>
          </a:p>
          <a:p>
            <a:r>
              <a:rPr lang="en-US" altLang="zh-CN" sz="1600" dirty="0"/>
              <a:t>25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793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9669" y="211015"/>
            <a:ext cx="800979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  @ChannelHandler.Sharable</a:t>
            </a:r>
          </a:p>
          <a:p>
            <a:r>
              <a:rPr lang="en-US" altLang="zh-CN" sz="1400" dirty="0"/>
              <a:t>2  public class ClientBusinessHandler extends ChannelInboundHandlerAdapter {</a:t>
            </a:r>
          </a:p>
          <a:p>
            <a:r>
              <a:rPr lang="en-US" altLang="zh-CN" sz="1400" dirty="0"/>
              <a:t>3      int stepIndex = 0;</a:t>
            </a:r>
          </a:p>
          <a:p>
            <a:r>
              <a:rPr lang="en-US" altLang="zh-CN" sz="1400" dirty="0"/>
              <a:t>4      @Override</a:t>
            </a:r>
          </a:p>
          <a:p>
            <a:r>
              <a:rPr lang="en-US" altLang="zh-CN" sz="1400" dirty="0"/>
              <a:t>5      public void channelActive(ChannelHandlerContext ctx) throws Exception {</a:t>
            </a:r>
          </a:p>
          <a:p>
            <a:r>
              <a:rPr lang="en-US" altLang="zh-CN" sz="1400" dirty="0"/>
              <a:t>6          System.out.println("</a:t>
            </a:r>
            <a:r>
              <a:rPr lang="zh-CN" altLang="en-US" sz="1400" dirty="0"/>
              <a:t>客户端建立连接，开始会话</a:t>
            </a:r>
            <a:r>
              <a:rPr lang="en-US" altLang="zh-CN" sz="1400" dirty="0"/>
              <a:t>...");</a:t>
            </a:r>
          </a:p>
          <a:p>
            <a:r>
              <a:rPr lang="en-US" altLang="zh-CN" sz="1400" dirty="0"/>
              <a:t>7          String s = "How are you?";</a:t>
            </a:r>
          </a:p>
          <a:p>
            <a:r>
              <a:rPr lang="en-US" altLang="zh-CN" sz="1400" dirty="0"/>
              <a:t>8          ctx.channel().write(s);</a:t>
            </a:r>
          </a:p>
          <a:p>
            <a:r>
              <a:rPr lang="en-US" altLang="zh-CN" sz="1400" dirty="0"/>
              <a:t>9      }</a:t>
            </a:r>
          </a:p>
          <a:p>
            <a:r>
              <a:rPr lang="en-US" altLang="zh-CN" sz="1400" dirty="0"/>
              <a:t>10     @Override</a:t>
            </a:r>
          </a:p>
          <a:p>
            <a:r>
              <a:rPr lang="en-US" altLang="zh-CN" sz="1400" dirty="0"/>
              <a:t>11     public void channelRead(ChannelHandlerContext ctx, </a:t>
            </a:r>
            <a:r>
              <a:rPr lang="en-US" altLang="zh-CN" sz="1400" dirty="0" smtClean="0"/>
              <a:t>Object </a:t>
            </a:r>
            <a:r>
              <a:rPr lang="en-US" altLang="zh-CN" sz="1400" dirty="0"/>
              <a:t>msg) throws Exception {</a:t>
            </a:r>
          </a:p>
          <a:p>
            <a:r>
              <a:rPr lang="en-US" altLang="zh-CN" sz="1400" dirty="0"/>
              <a:t>12         String str = (String)msg;</a:t>
            </a:r>
          </a:p>
          <a:p>
            <a:r>
              <a:rPr lang="en-US" altLang="zh-CN" sz="1400" dirty="0"/>
              <a:t>13         System.out.println("</a:t>
            </a:r>
            <a:r>
              <a:rPr lang="zh-CN" altLang="en-US" sz="1400" dirty="0"/>
              <a:t>成功接收： </a:t>
            </a:r>
            <a:r>
              <a:rPr lang="en-US" altLang="zh-CN" sz="1400" dirty="0"/>
              <a:t>" + str);</a:t>
            </a:r>
          </a:p>
          <a:p>
            <a:r>
              <a:rPr lang="en-US" altLang="zh-CN" sz="1400" dirty="0"/>
              <a:t>14         ReferenceCountUtil.release(msg);</a:t>
            </a:r>
          </a:p>
          <a:p>
            <a:r>
              <a:rPr lang="en-US" altLang="zh-CN" sz="1400" dirty="0"/>
              <a:t>15         stepIndex++;</a:t>
            </a:r>
          </a:p>
          <a:p>
            <a:r>
              <a:rPr lang="en-US" altLang="zh-CN" sz="1400" dirty="0"/>
              <a:t>16         if (stepIndex == 2){</a:t>
            </a:r>
          </a:p>
          <a:p>
            <a:r>
              <a:rPr lang="en-US" altLang="zh-CN" sz="1400" dirty="0"/>
              <a:t>17             str = "I'm fine, too!";</a:t>
            </a:r>
          </a:p>
          <a:p>
            <a:r>
              <a:rPr lang="en-US" altLang="zh-CN" sz="1400" dirty="0"/>
              <a:t>18             ChannelFuture future = ctx.channel().write(str);</a:t>
            </a:r>
          </a:p>
          <a:p>
            <a:r>
              <a:rPr lang="en-US" altLang="zh-CN" sz="1400" dirty="0"/>
              <a:t>19             future.addListener(new ChannelFutureListener() {</a:t>
            </a:r>
          </a:p>
          <a:p>
            <a:r>
              <a:rPr lang="en-US" altLang="zh-CN" sz="1400" dirty="0"/>
              <a:t>20                 @Override</a:t>
            </a:r>
          </a:p>
          <a:p>
            <a:r>
              <a:rPr lang="en-US" altLang="zh-CN" sz="1400" dirty="0"/>
              <a:t>21                 public void operationComplete(ChannelFuture future) </a:t>
            </a:r>
            <a:r>
              <a:rPr lang="en-US" altLang="zh-CN" sz="1400" dirty="0" smtClean="0"/>
              <a:t>throws </a:t>
            </a:r>
            <a:r>
              <a:rPr lang="en-US" altLang="zh-CN" sz="1400" dirty="0"/>
              <a:t>Exception {</a:t>
            </a:r>
          </a:p>
          <a:p>
            <a:r>
              <a:rPr lang="en-US" altLang="zh-CN" sz="1400" dirty="0"/>
              <a:t>22                     if (future.isSuccess()){</a:t>
            </a:r>
          </a:p>
          <a:p>
            <a:r>
              <a:rPr lang="en-US" altLang="zh-CN" sz="1400" dirty="0"/>
              <a:t>23                         ctx.channel().close();</a:t>
            </a:r>
          </a:p>
          <a:p>
            <a:r>
              <a:rPr lang="en-US" altLang="zh-CN" sz="1400" dirty="0"/>
              <a:t>24                         System.out.println("</a:t>
            </a:r>
            <a:r>
              <a:rPr lang="zh-CN" altLang="en-US" sz="1400" dirty="0"/>
              <a:t>会话结束，客户端关闭连接！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25                     }</a:t>
            </a:r>
          </a:p>
          <a:p>
            <a:r>
              <a:rPr lang="en-US" altLang="zh-CN" sz="1400" dirty="0"/>
              <a:t>26                 }</a:t>
            </a:r>
          </a:p>
          <a:p>
            <a:r>
              <a:rPr lang="en-US" altLang="zh-CN" sz="1400" dirty="0"/>
              <a:t>27             });</a:t>
            </a:r>
          </a:p>
          <a:p>
            <a:r>
              <a:rPr lang="en-US" altLang="zh-CN" sz="1400" dirty="0"/>
              <a:t>28         }</a:t>
            </a:r>
          </a:p>
          <a:p>
            <a:r>
              <a:rPr lang="en-US" altLang="zh-CN" sz="1400" dirty="0"/>
              <a:t>29     }</a:t>
            </a:r>
          </a:p>
          <a:p>
            <a:r>
              <a:rPr lang="en-US" altLang="zh-CN" sz="1400" dirty="0"/>
              <a:t>30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192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8360" y="967154"/>
            <a:ext cx="10709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public class Server1 extends Server{</a:t>
            </a:r>
          </a:p>
          <a:p>
            <a:r>
              <a:rPr lang="en-US" altLang="zh-CN" dirty="0"/>
              <a:t>2      public static void main(String[ ] args) {</a:t>
            </a:r>
          </a:p>
          <a:p>
            <a:r>
              <a:rPr lang="en-US" altLang="zh-CN" dirty="0"/>
              <a:t>3          Server1 server = new Server1();</a:t>
            </a:r>
          </a:p>
          <a:p>
            <a:r>
              <a:rPr lang="en-US" altLang="zh-CN" dirty="0"/>
              <a:t>4          server.service();</a:t>
            </a:r>
          </a:p>
          <a:p>
            <a:r>
              <a:rPr lang="en-US" altLang="zh-CN" dirty="0"/>
              <a:t>5      }</a:t>
            </a:r>
          </a:p>
          <a:p>
            <a:r>
              <a:rPr lang="en-US" altLang="zh-CN" dirty="0"/>
              <a:t>6      public Server1(){</a:t>
            </a:r>
          </a:p>
          <a:p>
            <a:r>
              <a:rPr lang="en-US" altLang="zh-CN" dirty="0"/>
              <a:t>7          super(8001);</a:t>
            </a:r>
          </a:p>
          <a:p>
            <a:r>
              <a:rPr lang="en-US" altLang="zh-CN" dirty="0"/>
              <a:t>8      }</a:t>
            </a:r>
          </a:p>
          <a:p>
            <a:r>
              <a:rPr lang="en-US" altLang="zh-CN" dirty="0"/>
              <a:t>9      @Override</a:t>
            </a:r>
          </a:p>
          <a:p>
            <a:r>
              <a:rPr lang="en-US" altLang="zh-CN" dirty="0"/>
              <a:t>10     void addHandlers(SocketChannel ch) {</a:t>
            </a:r>
          </a:p>
          <a:p>
            <a:r>
              <a:rPr lang="en-US" altLang="zh-CN" dirty="0"/>
              <a:t>11         ch.pipeline().</a:t>
            </a:r>
            <a:r>
              <a:rPr lang="en-US" altLang="zh-CN" dirty="0" smtClean="0"/>
              <a:t>addLast(new </a:t>
            </a:r>
            <a:r>
              <a:rPr lang="en-US" altLang="zh-CN" dirty="0"/>
              <a:t>LengthFieldBasedFrameDecoder(Integer.MAX_VALUE, 0,4, 0, 4));</a:t>
            </a:r>
          </a:p>
          <a:p>
            <a:r>
              <a:rPr lang="en-US" altLang="zh-CN" dirty="0"/>
              <a:t>12         ch.pipeline().addLast(new BufToStringHandler());</a:t>
            </a:r>
          </a:p>
          <a:p>
            <a:r>
              <a:rPr lang="en-US" altLang="zh-CN" dirty="0"/>
              <a:t>13         ch.pipeline().addLast(new ServerBusinessHandler());</a:t>
            </a:r>
          </a:p>
          <a:p>
            <a:r>
              <a:rPr lang="en-US" altLang="zh-CN" dirty="0"/>
              <a:t>14         ch.pipeline().addLast(new AttachHeaderHandler());</a:t>
            </a:r>
          </a:p>
          <a:p>
            <a:r>
              <a:rPr lang="en-US" altLang="zh-CN" dirty="0"/>
              <a:t>15         ch.pipeline().addLast(new StringToBufHandler());</a:t>
            </a:r>
          </a:p>
          <a:p>
            <a:r>
              <a:rPr lang="en-US" altLang="zh-CN" dirty="0"/>
              <a:t>16     }</a:t>
            </a:r>
          </a:p>
          <a:p>
            <a:r>
              <a:rPr lang="en-US" altLang="zh-CN" dirty="0"/>
              <a:t>17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0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7637" y="71527"/>
            <a:ext cx="9038493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1  public class Client1 extends Client{</a:t>
            </a:r>
          </a:p>
          <a:p>
            <a:r>
              <a:rPr lang="en-US" altLang="zh-CN" sz="1500" dirty="0"/>
              <a:t>2      public static void main(String[ ] args) {</a:t>
            </a:r>
          </a:p>
          <a:p>
            <a:r>
              <a:rPr lang="en-US" altLang="zh-CN" sz="1500" dirty="0"/>
              <a:t>3          ExecutorService fixPool = Executors.newCachedThreadPool();</a:t>
            </a:r>
          </a:p>
          <a:p>
            <a:r>
              <a:rPr lang="en-US" altLang="zh-CN" sz="1500" dirty="0"/>
              <a:t>4          for (int i = 0; i &lt; 3; i++) {</a:t>
            </a:r>
          </a:p>
          <a:p>
            <a:r>
              <a:rPr lang="en-US" altLang="zh-CN" sz="1500" dirty="0"/>
              <a:t>5              fixPool.execute(</a:t>
            </a:r>
          </a:p>
          <a:p>
            <a:r>
              <a:rPr lang="en-US" altLang="zh-CN" sz="1500" dirty="0"/>
              <a:t>6                      () -&gt; {</a:t>
            </a:r>
          </a:p>
          <a:p>
            <a:r>
              <a:rPr lang="en-US" altLang="zh-CN" sz="1500" dirty="0"/>
              <a:t>7                          try {</a:t>
            </a:r>
          </a:p>
          <a:p>
            <a:r>
              <a:rPr lang="en-US" altLang="zh-CN" sz="1500" dirty="0"/>
              <a:t>8                              Client1 client = new Client1();</a:t>
            </a:r>
          </a:p>
          <a:p>
            <a:r>
              <a:rPr lang="en-US" altLang="zh-CN" sz="1500" dirty="0"/>
              <a:t>9                              client.communicate();</a:t>
            </a:r>
          </a:p>
          <a:p>
            <a:r>
              <a:rPr lang="en-US" altLang="zh-CN" sz="1500" dirty="0"/>
              <a:t>10                         } catch (Exception ex) {</a:t>
            </a:r>
          </a:p>
          <a:p>
            <a:r>
              <a:rPr lang="en-US" altLang="zh-CN" sz="1500" dirty="0"/>
              <a:t>11                             ex.printStackTrace();</a:t>
            </a:r>
          </a:p>
          <a:p>
            <a:r>
              <a:rPr lang="en-US" altLang="zh-CN" sz="1500" dirty="0"/>
              <a:t>12                         }</a:t>
            </a:r>
          </a:p>
          <a:p>
            <a:r>
              <a:rPr lang="en-US" altLang="zh-CN" sz="1500" dirty="0"/>
              <a:t>13                     }</a:t>
            </a:r>
          </a:p>
          <a:p>
            <a:r>
              <a:rPr lang="en-US" altLang="zh-CN" sz="1500" dirty="0"/>
              <a:t>14             );</a:t>
            </a:r>
          </a:p>
          <a:p>
            <a:r>
              <a:rPr lang="en-US" altLang="zh-CN" sz="1500" dirty="0"/>
              <a:t>15         }</a:t>
            </a:r>
          </a:p>
          <a:p>
            <a:r>
              <a:rPr lang="en-US" altLang="zh-CN" sz="1500" dirty="0"/>
              <a:t>16         fixPool.shutdown();</a:t>
            </a:r>
          </a:p>
          <a:p>
            <a:r>
              <a:rPr lang="en-US" altLang="zh-CN" sz="1500" dirty="0"/>
              <a:t>17     }</a:t>
            </a:r>
          </a:p>
          <a:p>
            <a:r>
              <a:rPr lang="en-US" altLang="zh-CN" sz="1500" dirty="0"/>
              <a:t>18     public Client1(){</a:t>
            </a:r>
          </a:p>
          <a:p>
            <a:r>
              <a:rPr lang="en-US" altLang="zh-CN" sz="1500" dirty="0"/>
              <a:t>19         super("127.0.0.1", 8001);</a:t>
            </a:r>
          </a:p>
          <a:p>
            <a:r>
              <a:rPr lang="en-US" altLang="zh-CN" sz="1500" dirty="0"/>
              <a:t>20     }</a:t>
            </a:r>
          </a:p>
          <a:p>
            <a:r>
              <a:rPr lang="en-US" altLang="zh-CN" sz="1500" dirty="0"/>
              <a:t>21     @Override</a:t>
            </a:r>
          </a:p>
          <a:p>
            <a:r>
              <a:rPr lang="en-US" altLang="zh-CN" sz="1500" dirty="0"/>
              <a:t>22     void addHandlers(SocketChannel ch) {</a:t>
            </a:r>
          </a:p>
          <a:p>
            <a:r>
              <a:rPr lang="en-US" altLang="zh-CN" sz="1500" dirty="0"/>
              <a:t>23         ch.pipeline().</a:t>
            </a:r>
            <a:r>
              <a:rPr lang="en-US" altLang="zh-CN" sz="1500" dirty="0" smtClean="0"/>
              <a:t>addLast(new </a:t>
            </a:r>
            <a:r>
              <a:rPr lang="en-US" altLang="zh-CN" sz="1500" dirty="0"/>
              <a:t>LengthFieldBasedFrameDecoder(Integer.MAX_VALUE, 0,4, 0, 4));</a:t>
            </a:r>
          </a:p>
          <a:p>
            <a:r>
              <a:rPr lang="en-US" altLang="zh-CN" sz="1500" dirty="0"/>
              <a:t>24         ch.pipeline().addLast(new BufToStringHandler());</a:t>
            </a:r>
          </a:p>
          <a:p>
            <a:r>
              <a:rPr lang="en-US" altLang="zh-CN" sz="1500" dirty="0"/>
              <a:t>25         ch.pipeline().addLast(new ClientBusinessHandler());</a:t>
            </a:r>
          </a:p>
          <a:p>
            <a:r>
              <a:rPr lang="en-US" altLang="zh-CN" sz="1500" dirty="0"/>
              <a:t>26         ch.pipeline().addLast(new AttachHeaderHandler());</a:t>
            </a:r>
          </a:p>
          <a:p>
            <a:r>
              <a:rPr lang="en-US" altLang="zh-CN" sz="1500" dirty="0"/>
              <a:t>27         ch.pipeline().addLast(new StringToBufHandler());</a:t>
            </a:r>
          </a:p>
          <a:p>
            <a:r>
              <a:rPr lang="en-US" altLang="zh-CN" sz="1500" dirty="0"/>
              <a:t>28     }</a:t>
            </a:r>
          </a:p>
          <a:p>
            <a:r>
              <a:rPr lang="en-US" altLang="zh-CN" sz="1500" dirty="0"/>
              <a:t>29 </a:t>
            </a:r>
            <a:r>
              <a:rPr lang="en-US" altLang="zh-CN" sz="1500" dirty="0" smtClean="0"/>
              <a:t>}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6210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Netty</a:t>
            </a:r>
            <a:r>
              <a:rPr lang="zh-CN" altLang="en-US" dirty="0"/>
              <a:t>的使用模型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32898"/>
              </p:ext>
            </p:extLst>
          </p:nvPr>
        </p:nvGraphicFramePr>
        <p:xfrm>
          <a:off x="1863418" y="1772849"/>
          <a:ext cx="8372427" cy="32091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78496">
                  <a:extLst>
                    <a:ext uri="{9D8B030D-6E8A-4147-A177-3AD203B41FA5}">
                      <a16:colId xmlns:a16="http://schemas.microsoft.com/office/drawing/2014/main" val="3162229559"/>
                    </a:ext>
                  </a:extLst>
                </a:gridCol>
                <a:gridCol w="4193931">
                  <a:extLst>
                    <a:ext uri="{9D8B030D-6E8A-4147-A177-3AD203B41FA5}">
                      <a16:colId xmlns:a16="http://schemas.microsoft.com/office/drawing/2014/main" val="2800558733"/>
                    </a:ext>
                  </a:extLst>
                </a:gridCol>
              </a:tblGrid>
              <a:tr h="4011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服务端控制台信息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客户端控制台信息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0910"/>
                  </a:ext>
                </a:extLst>
              </a:tr>
              <a:tr h="2808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服务器开启服务端口</a:t>
                      </a:r>
                      <a:r>
                        <a:rPr lang="en-US" sz="1600" kern="100" dirty="0">
                          <a:effectLst/>
                        </a:rPr>
                        <a:t>8001,</a:t>
                      </a:r>
                      <a:r>
                        <a:rPr lang="zh-CN" sz="1600" kern="100" dirty="0">
                          <a:effectLst/>
                        </a:rPr>
                        <a:t>等待连接请求</a:t>
                      </a:r>
                      <a:r>
                        <a:rPr lang="en-US" sz="1600" kern="100" dirty="0">
                          <a:effectLst/>
                        </a:rPr>
                        <a:t>...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服务端建立连接，开始会话</a:t>
                      </a:r>
                      <a:r>
                        <a:rPr lang="en-US" sz="1600" kern="100" dirty="0">
                          <a:effectLst/>
                        </a:rPr>
                        <a:t>...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成功接收：</a:t>
                      </a:r>
                      <a:r>
                        <a:rPr lang="en-US" sz="1600" kern="100" dirty="0">
                          <a:effectLst/>
                        </a:rPr>
                        <a:t> How are you?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成功发送：</a:t>
                      </a:r>
                      <a:r>
                        <a:rPr lang="en-US" sz="1600" kern="100" dirty="0">
                          <a:effectLst/>
                        </a:rPr>
                        <a:t> I am fine, thank you!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成功发送：</a:t>
                      </a:r>
                      <a:r>
                        <a:rPr lang="en-US" sz="1600" kern="100" dirty="0">
                          <a:effectLst/>
                        </a:rPr>
                        <a:t> And you?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成功接收：</a:t>
                      </a:r>
                      <a:r>
                        <a:rPr lang="en-US" sz="1600" kern="100" dirty="0">
                          <a:effectLst/>
                        </a:rPr>
                        <a:t> I'm fine, too!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会话结束，服务端关闭连接！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客户端建立连接，开始会话</a:t>
                      </a:r>
                      <a:r>
                        <a:rPr lang="en-US" sz="1600" kern="100" dirty="0">
                          <a:effectLst/>
                        </a:rPr>
                        <a:t>...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成功发送：</a:t>
                      </a:r>
                      <a:r>
                        <a:rPr lang="en-US" sz="1600" kern="100" dirty="0">
                          <a:effectLst/>
                        </a:rPr>
                        <a:t> How are you?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成功接收：</a:t>
                      </a:r>
                      <a:r>
                        <a:rPr lang="en-US" sz="1600" kern="100" dirty="0">
                          <a:effectLst/>
                        </a:rPr>
                        <a:t> I am fine, thank you!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成功接收：</a:t>
                      </a:r>
                      <a:r>
                        <a:rPr lang="en-US" sz="1600" kern="100" dirty="0">
                          <a:effectLst/>
                        </a:rPr>
                        <a:t> And you?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成功发送：</a:t>
                      </a:r>
                      <a:r>
                        <a:rPr lang="en-US" sz="1600" kern="100" dirty="0">
                          <a:effectLst/>
                        </a:rPr>
                        <a:t> I'm fine, too!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会话结束，客户端关闭连接！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094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1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案例二：传输对象的会话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46091" y="0"/>
            <a:ext cx="24435949" cy="5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087010"/>
              </p:ext>
            </p:extLst>
          </p:nvPr>
        </p:nvGraphicFramePr>
        <p:xfrm>
          <a:off x="1246091" y="1"/>
          <a:ext cx="9152967" cy="6858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幻灯片" r:id="rId3" imgW="4796164" imgH="3595080" progId="PowerPoint.Slide.12">
                  <p:embed/>
                </p:oleObj>
              </mc:Choice>
              <mc:Fallback>
                <p:oleObj name="幻灯片" r:id="rId3" imgW="4796164" imgH="3595080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091" y="1"/>
                        <a:ext cx="9152967" cy="6858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7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1"/>
            <a:ext cx="21264945" cy="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60946"/>
              </p:ext>
            </p:extLst>
          </p:nvPr>
        </p:nvGraphicFramePr>
        <p:xfrm>
          <a:off x="1443319" y="0"/>
          <a:ext cx="905664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319" y="0"/>
                        <a:ext cx="9056644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383" y="633045"/>
            <a:ext cx="108497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@ChannelHandler.Sharable</a:t>
            </a:r>
          </a:p>
          <a:p>
            <a:r>
              <a:rPr lang="en-US" altLang="zh-CN" dirty="0"/>
              <a:t>2  public class Serializer extends ChannelOutboundHandlerAdapter {</a:t>
            </a:r>
          </a:p>
          <a:p>
            <a:r>
              <a:rPr lang="en-US" altLang="zh-CN" dirty="0"/>
              <a:t>3      @Override</a:t>
            </a:r>
          </a:p>
          <a:p>
            <a:r>
              <a:rPr lang="en-US" altLang="zh-CN" dirty="0"/>
              <a:t>4      public void write(ChannelHandlerContext ctx, </a:t>
            </a:r>
            <a:r>
              <a:rPr lang="en-US" altLang="zh-CN" dirty="0" smtClean="0"/>
              <a:t>Object </a:t>
            </a:r>
            <a:r>
              <a:rPr lang="en-US" altLang="zh-CN" dirty="0"/>
              <a:t>msg, </a:t>
            </a:r>
            <a:r>
              <a:rPr lang="en-US" altLang="zh-CN" dirty="0" smtClean="0"/>
              <a:t>ChannelPromise </a:t>
            </a:r>
            <a:r>
              <a:rPr lang="en-US" altLang="zh-CN" dirty="0"/>
              <a:t>promise) throws Exception {</a:t>
            </a:r>
          </a:p>
          <a:p>
            <a:r>
              <a:rPr lang="en-US" altLang="zh-CN" dirty="0"/>
              <a:t>5          promise.addListener(new ChannelFutureListener() {</a:t>
            </a:r>
          </a:p>
          <a:p>
            <a:r>
              <a:rPr lang="en-US" altLang="zh-CN" dirty="0"/>
              <a:t>6              @Override</a:t>
            </a:r>
          </a:p>
          <a:p>
            <a:r>
              <a:rPr lang="en-US" altLang="zh-CN" dirty="0"/>
              <a:t>7              public void operationComplete(ChannelFuture future) throws Exception {</a:t>
            </a:r>
          </a:p>
          <a:p>
            <a:r>
              <a:rPr lang="en-US" altLang="zh-CN" dirty="0"/>
              <a:t>8                  if (future.isSuccess()) {</a:t>
            </a:r>
          </a:p>
          <a:p>
            <a:r>
              <a:rPr lang="en-US" altLang="zh-CN" dirty="0"/>
              <a:t>9                      System.out.println("</a:t>
            </a:r>
            <a:r>
              <a:rPr lang="zh-CN" altLang="en-US" dirty="0"/>
              <a:t>成功发送： </a:t>
            </a:r>
            <a:r>
              <a:rPr lang="en-US" altLang="zh-CN" dirty="0"/>
              <a:t>" + msg);</a:t>
            </a:r>
          </a:p>
          <a:p>
            <a:r>
              <a:rPr lang="en-US" altLang="zh-CN" dirty="0"/>
              <a:t>10                     ReferenceCountUtil.release(msg);</a:t>
            </a:r>
          </a:p>
          <a:p>
            <a:r>
              <a:rPr lang="en-US" altLang="zh-CN" dirty="0"/>
              <a:t>11                 }</a:t>
            </a:r>
          </a:p>
          <a:p>
            <a:r>
              <a:rPr lang="en-US" altLang="zh-CN" dirty="0"/>
              <a:t>12             }</a:t>
            </a:r>
          </a:p>
          <a:p>
            <a:r>
              <a:rPr lang="en-US" altLang="zh-CN" dirty="0"/>
              <a:t>13         });</a:t>
            </a:r>
          </a:p>
          <a:p>
            <a:r>
              <a:rPr lang="en-US" altLang="zh-CN" dirty="0"/>
              <a:t>14         //</a:t>
            </a:r>
            <a:r>
              <a:rPr lang="zh-CN" altLang="en-US" dirty="0"/>
              <a:t>把对象转成字节数组</a:t>
            </a:r>
          </a:p>
          <a:p>
            <a:r>
              <a:rPr lang="en-US" altLang="zh-CN" dirty="0"/>
              <a:t>15         byte[ ] bytes = Utils.objSerializableToByteArray(msg);</a:t>
            </a:r>
          </a:p>
          <a:p>
            <a:r>
              <a:rPr lang="en-US" altLang="zh-CN" dirty="0"/>
              <a:t>16         ByteBuf buf = Unpooled.wrappedBuffer(bytes);</a:t>
            </a:r>
          </a:p>
          <a:p>
            <a:r>
              <a:rPr lang="en-US" altLang="zh-CN" dirty="0"/>
              <a:t>17         ctx.write(buf, promise);</a:t>
            </a:r>
          </a:p>
          <a:p>
            <a:r>
              <a:rPr lang="en-US" altLang="zh-CN" dirty="0"/>
              <a:t>18     }</a:t>
            </a:r>
          </a:p>
          <a:p>
            <a:r>
              <a:rPr lang="en-US" altLang="zh-CN" dirty="0"/>
              <a:t>19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32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23292" y="8880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3191" y="720969"/>
            <a:ext cx="100144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  @ChannelHandler.Sharable</a:t>
            </a:r>
          </a:p>
          <a:p>
            <a:r>
              <a:rPr lang="en-US" altLang="zh-CN" sz="2000" dirty="0"/>
              <a:t>2  public class UnSerializer extends ChannelInboundHandlerAdapter {</a:t>
            </a:r>
          </a:p>
          <a:p>
            <a:r>
              <a:rPr lang="en-US" altLang="zh-CN" sz="2000" dirty="0"/>
              <a:t>3      @Override</a:t>
            </a:r>
          </a:p>
          <a:p>
            <a:r>
              <a:rPr lang="en-US" altLang="zh-CN" sz="2000" dirty="0"/>
              <a:t>4      public void channelRead(ChannelHandlerContext ctx, </a:t>
            </a:r>
            <a:r>
              <a:rPr lang="en-US" altLang="zh-CN" sz="2000" dirty="0" smtClean="0"/>
              <a:t>Object </a:t>
            </a:r>
            <a:r>
              <a:rPr lang="en-US" altLang="zh-CN" sz="2000" dirty="0"/>
              <a:t>msg) throws Exception {</a:t>
            </a:r>
          </a:p>
          <a:p>
            <a:r>
              <a:rPr lang="en-US" altLang="zh-CN" sz="2000" dirty="0"/>
              <a:t>5          //</a:t>
            </a:r>
            <a:r>
              <a:rPr lang="zh-CN" altLang="en-US" sz="2000" dirty="0"/>
              <a:t>从</a:t>
            </a:r>
            <a:r>
              <a:rPr lang="en-US" altLang="zh-CN" sz="2000" dirty="0"/>
              <a:t>ByteBuf-&gt;byte</a:t>
            </a:r>
            <a:r>
              <a:rPr lang="zh-CN" altLang="en-US" sz="2000" dirty="0"/>
              <a:t>数组</a:t>
            </a:r>
            <a:r>
              <a:rPr lang="en-US" altLang="zh-CN" sz="2000" dirty="0"/>
              <a:t>-&gt;</a:t>
            </a:r>
            <a:r>
              <a:rPr lang="zh-CN" altLang="en-US" sz="2000" dirty="0"/>
              <a:t>对象</a:t>
            </a:r>
          </a:p>
          <a:p>
            <a:r>
              <a:rPr lang="en-US" altLang="zh-CN" sz="2000" dirty="0"/>
              <a:t>6          ByteBuf buf = (ByteBuf)msg;</a:t>
            </a:r>
          </a:p>
          <a:p>
            <a:r>
              <a:rPr lang="en-US" altLang="zh-CN" sz="2000" dirty="0"/>
              <a:t>7          byte[ ] bytes;</a:t>
            </a:r>
          </a:p>
          <a:p>
            <a:r>
              <a:rPr lang="en-US" altLang="zh-CN" sz="2000" dirty="0"/>
              <a:t>8          if (buf.hasArray()){</a:t>
            </a:r>
          </a:p>
          <a:p>
            <a:r>
              <a:rPr lang="en-US" altLang="zh-CN" sz="2000" dirty="0"/>
              <a:t>9               bytes = buf.array();</a:t>
            </a:r>
          </a:p>
          <a:p>
            <a:r>
              <a:rPr lang="en-US" altLang="zh-CN" sz="2000" dirty="0"/>
              <a:t>10         }else{</a:t>
            </a:r>
          </a:p>
          <a:p>
            <a:r>
              <a:rPr lang="en-US" altLang="zh-CN" sz="2000" dirty="0"/>
              <a:t>11             bytes = new byte[buf.readableBytes()];</a:t>
            </a:r>
          </a:p>
          <a:p>
            <a:r>
              <a:rPr lang="en-US" altLang="zh-CN" sz="2000" dirty="0"/>
              <a:t>12             buf.readBytes(bytes);</a:t>
            </a:r>
          </a:p>
          <a:p>
            <a:r>
              <a:rPr lang="en-US" altLang="zh-CN" sz="2000" dirty="0"/>
              <a:t>13         }</a:t>
            </a:r>
          </a:p>
          <a:p>
            <a:r>
              <a:rPr lang="en-US" altLang="zh-CN" sz="2000" dirty="0"/>
              <a:t>14         Object obj = Utils.byteArrayToObjSerializable(bytes);</a:t>
            </a:r>
          </a:p>
          <a:p>
            <a:r>
              <a:rPr lang="en-US" altLang="zh-CN" sz="2000" dirty="0"/>
              <a:t>15         ctx.fireChannelRead(obj);</a:t>
            </a:r>
          </a:p>
          <a:p>
            <a:r>
              <a:rPr lang="en-US" altLang="zh-CN" sz="2000" dirty="0"/>
              <a:t>16         ReferenceCountUtil.release(msg);</a:t>
            </a:r>
          </a:p>
          <a:p>
            <a:r>
              <a:rPr lang="en-US" altLang="zh-CN" sz="2000" dirty="0"/>
              <a:t>17     }</a:t>
            </a:r>
          </a:p>
          <a:p>
            <a:r>
              <a:rPr lang="en-US" altLang="zh-CN" sz="2000" dirty="0"/>
              <a:t>18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146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2661" y="114300"/>
            <a:ext cx="9706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  @ChannelHandler.Sharable</a:t>
            </a:r>
          </a:p>
          <a:p>
            <a:r>
              <a:rPr lang="en-US" altLang="zh-CN" sz="1400" dirty="0"/>
              <a:t>2  public class ServerBusinessHandler extends ChannelInboundHandlerAdapter {</a:t>
            </a:r>
          </a:p>
          <a:p>
            <a:r>
              <a:rPr lang="en-US" altLang="zh-CN" sz="1400" dirty="0"/>
              <a:t>3      int stepIndex = 0;</a:t>
            </a:r>
          </a:p>
          <a:p>
            <a:r>
              <a:rPr lang="en-US" altLang="zh-CN" sz="1400" dirty="0"/>
              <a:t>4      @Override</a:t>
            </a:r>
          </a:p>
          <a:p>
            <a:r>
              <a:rPr lang="en-US" altLang="zh-CN" sz="1400" dirty="0"/>
              <a:t>5      public void channelActive(ChannelHandlerContext ctx) throws Exception {</a:t>
            </a:r>
          </a:p>
          <a:p>
            <a:r>
              <a:rPr lang="en-US" altLang="zh-CN" sz="1400" dirty="0"/>
              <a:t>6          System.out.println("</a:t>
            </a:r>
            <a:r>
              <a:rPr lang="zh-CN" altLang="en-US" sz="1400" dirty="0"/>
              <a:t>服务端建立连接，开始会话</a:t>
            </a:r>
            <a:r>
              <a:rPr lang="en-US" altLang="zh-CN" sz="1400" dirty="0"/>
              <a:t>...");</a:t>
            </a:r>
          </a:p>
          <a:p>
            <a:r>
              <a:rPr lang="en-US" altLang="zh-CN" sz="1400" dirty="0"/>
              <a:t>7          Student stu = StuRepository.getStudent();</a:t>
            </a:r>
          </a:p>
          <a:p>
            <a:r>
              <a:rPr lang="en-US" altLang="zh-CN" sz="1400" dirty="0"/>
              <a:t>8          ctx.channel().write(stu);</a:t>
            </a:r>
          </a:p>
          <a:p>
            <a:r>
              <a:rPr lang="en-US" altLang="zh-CN" sz="1400" dirty="0"/>
              <a:t>9      }</a:t>
            </a:r>
          </a:p>
          <a:p>
            <a:r>
              <a:rPr lang="en-US" altLang="zh-CN" sz="1400" dirty="0"/>
              <a:t>10     @Override</a:t>
            </a:r>
          </a:p>
          <a:p>
            <a:r>
              <a:rPr lang="en-US" altLang="zh-CN" sz="1400" dirty="0"/>
              <a:t>11     public void channelRead(ChannelHandlerContext ctx, </a:t>
            </a:r>
            <a:r>
              <a:rPr lang="en-US" altLang="zh-CN" sz="1400" dirty="0" smtClean="0"/>
              <a:t>Object </a:t>
            </a:r>
            <a:r>
              <a:rPr lang="en-US" altLang="zh-CN" sz="1400" dirty="0"/>
              <a:t>msg) throws Exception {</a:t>
            </a:r>
          </a:p>
          <a:p>
            <a:r>
              <a:rPr lang="en-US" altLang="zh-CN" sz="1400" dirty="0"/>
              <a:t>12         Student st = (Student) msg;</a:t>
            </a:r>
          </a:p>
          <a:p>
            <a:r>
              <a:rPr lang="en-US" altLang="zh-CN" sz="1400" dirty="0"/>
              <a:t>13         System.out.println("</a:t>
            </a:r>
            <a:r>
              <a:rPr lang="zh-CN" altLang="en-US" sz="1400" dirty="0"/>
              <a:t>成功接收： </a:t>
            </a:r>
            <a:r>
              <a:rPr lang="en-US" altLang="zh-CN" sz="1400" dirty="0"/>
              <a:t>" + st);</a:t>
            </a:r>
          </a:p>
          <a:p>
            <a:r>
              <a:rPr lang="en-US" altLang="zh-CN" sz="1400" dirty="0"/>
              <a:t>14         ReferenceCountUtil.release(msg);</a:t>
            </a:r>
          </a:p>
          <a:p>
            <a:r>
              <a:rPr lang="en-US" altLang="zh-CN" sz="1400" dirty="0"/>
              <a:t>15         stepIndex++;</a:t>
            </a:r>
          </a:p>
          <a:p>
            <a:r>
              <a:rPr lang="en-US" altLang="zh-CN" sz="1400" dirty="0"/>
              <a:t>16         if (stepIndex == 2){</a:t>
            </a:r>
          </a:p>
          <a:p>
            <a:r>
              <a:rPr lang="en-US" altLang="zh-CN" sz="1400" dirty="0"/>
              <a:t>17             List&lt;Student&gt; list = StuRepository.getStudents();</a:t>
            </a:r>
          </a:p>
          <a:p>
            <a:r>
              <a:rPr lang="en-US" altLang="zh-CN" sz="1400" dirty="0"/>
              <a:t>18             ChannelFuture future = ctx.channel().write(list);</a:t>
            </a:r>
          </a:p>
          <a:p>
            <a:r>
              <a:rPr lang="en-US" altLang="zh-CN" sz="1400" dirty="0"/>
              <a:t>19             future.addListener(new ChannelFutureListener() {</a:t>
            </a:r>
          </a:p>
          <a:p>
            <a:r>
              <a:rPr lang="en-US" altLang="zh-CN" sz="1400" dirty="0"/>
              <a:t>20                 @Override</a:t>
            </a:r>
          </a:p>
          <a:p>
            <a:r>
              <a:rPr lang="en-US" altLang="zh-CN" sz="1400" dirty="0"/>
              <a:t>21                 public void operationComplete(ChannelFuture future) </a:t>
            </a:r>
            <a:r>
              <a:rPr lang="en-US" altLang="zh-CN" sz="1400" dirty="0" smtClean="0"/>
              <a:t>throws </a:t>
            </a:r>
            <a:r>
              <a:rPr lang="en-US" altLang="zh-CN" sz="1400" dirty="0"/>
              <a:t>Exception {</a:t>
            </a:r>
          </a:p>
          <a:p>
            <a:r>
              <a:rPr lang="en-US" altLang="zh-CN" sz="1400" dirty="0"/>
              <a:t>22                     if (future.isSuccess()){</a:t>
            </a:r>
          </a:p>
          <a:p>
            <a:r>
              <a:rPr lang="en-US" altLang="zh-CN" sz="1400" dirty="0"/>
              <a:t>23                         ctx.channel().close();</a:t>
            </a:r>
          </a:p>
          <a:p>
            <a:r>
              <a:rPr lang="en-US" altLang="zh-CN" sz="1400" dirty="0"/>
              <a:t>24                         System.out.println("</a:t>
            </a:r>
            <a:r>
              <a:rPr lang="zh-CN" altLang="en-US" sz="1400" dirty="0"/>
              <a:t>会话结束，服务端关闭连接！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25                     }</a:t>
            </a:r>
          </a:p>
          <a:p>
            <a:r>
              <a:rPr lang="en-US" altLang="zh-CN" sz="1400" dirty="0"/>
              <a:t>26                 }</a:t>
            </a:r>
          </a:p>
          <a:p>
            <a:r>
              <a:rPr lang="en-US" altLang="zh-CN" sz="1400" dirty="0"/>
              <a:t>27             });</a:t>
            </a:r>
          </a:p>
          <a:p>
            <a:r>
              <a:rPr lang="en-US" altLang="zh-CN" sz="1400" dirty="0"/>
              <a:t>28         }</a:t>
            </a:r>
          </a:p>
          <a:p>
            <a:r>
              <a:rPr lang="en-US" altLang="zh-CN" sz="1400" dirty="0"/>
              <a:t>29     }</a:t>
            </a:r>
          </a:p>
          <a:p>
            <a:r>
              <a:rPr lang="en-US" altLang="zh-CN" sz="1400" dirty="0"/>
              <a:t>30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6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6769" y="158262"/>
            <a:ext cx="837027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1  public class ClientBusinessHandler extends ChannelInboundHandlerAdapter {</a:t>
            </a:r>
          </a:p>
          <a:p>
            <a:r>
              <a:rPr lang="en-US" altLang="zh-CN" sz="1500" dirty="0"/>
              <a:t>2      int stepIndex = 0;</a:t>
            </a:r>
          </a:p>
          <a:p>
            <a:r>
              <a:rPr lang="en-US" altLang="zh-CN" sz="1500" dirty="0"/>
              <a:t>3      @Override</a:t>
            </a:r>
          </a:p>
          <a:p>
            <a:r>
              <a:rPr lang="en-US" altLang="zh-CN" sz="1500" dirty="0"/>
              <a:t>4      public void channelActive(ChannelHandlerContext ctx) throws Exception {</a:t>
            </a:r>
          </a:p>
          <a:p>
            <a:r>
              <a:rPr lang="en-US" altLang="zh-CN" sz="1500" dirty="0"/>
              <a:t>5          System.out.println("</a:t>
            </a:r>
            <a:r>
              <a:rPr lang="zh-CN" altLang="en-US" sz="1500" dirty="0"/>
              <a:t>客户端建立连接，开始会话</a:t>
            </a:r>
            <a:r>
              <a:rPr lang="en-US" altLang="zh-CN" sz="1500" dirty="0"/>
              <a:t>...");</a:t>
            </a:r>
          </a:p>
          <a:p>
            <a:r>
              <a:rPr lang="en-US" altLang="zh-CN" sz="1500" dirty="0"/>
              <a:t>6      }</a:t>
            </a:r>
          </a:p>
          <a:p>
            <a:r>
              <a:rPr lang="en-US" altLang="zh-CN" sz="1500" dirty="0"/>
              <a:t>7      @Override</a:t>
            </a:r>
          </a:p>
          <a:p>
            <a:r>
              <a:rPr lang="en-US" altLang="zh-CN" sz="1500" dirty="0"/>
              <a:t>8      public void channelRead(ChannelHandlerContext ctx, </a:t>
            </a:r>
            <a:r>
              <a:rPr lang="en-US" altLang="zh-CN" sz="1500" dirty="0" smtClean="0"/>
              <a:t>Object </a:t>
            </a:r>
            <a:r>
              <a:rPr lang="en-US" altLang="zh-CN" sz="1500" dirty="0"/>
              <a:t>msg) throws Exception {</a:t>
            </a:r>
          </a:p>
          <a:p>
            <a:r>
              <a:rPr lang="en-US" altLang="zh-CN" sz="1500" dirty="0"/>
              <a:t>9          stepIndex++;</a:t>
            </a:r>
          </a:p>
          <a:p>
            <a:r>
              <a:rPr lang="en-US" altLang="zh-CN" sz="1500" dirty="0"/>
              <a:t>10         // </a:t>
            </a:r>
            <a:r>
              <a:rPr lang="zh-CN" altLang="en-US" sz="1500" dirty="0"/>
              <a:t>第一次接收，</a:t>
            </a:r>
          </a:p>
          <a:p>
            <a:r>
              <a:rPr lang="en-US" altLang="zh-CN" sz="1500" dirty="0"/>
              <a:t>11         if (stepIndex==1) {</a:t>
            </a:r>
          </a:p>
          <a:p>
            <a:r>
              <a:rPr lang="en-US" altLang="zh-CN" sz="1500" dirty="0"/>
              <a:t>12             Student st = (Student) msg;</a:t>
            </a:r>
          </a:p>
          <a:p>
            <a:r>
              <a:rPr lang="en-US" altLang="zh-CN" sz="1500" dirty="0"/>
              <a:t>13             System.out.println("</a:t>
            </a:r>
            <a:r>
              <a:rPr lang="zh-CN" altLang="en-US" sz="1500" dirty="0"/>
              <a:t>成功接收： </a:t>
            </a:r>
            <a:r>
              <a:rPr lang="en-US" altLang="zh-CN" sz="1500" dirty="0"/>
              <a:t>" + st);</a:t>
            </a:r>
          </a:p>
          <a:p>
            <a:r>
              <a:rPr lang="en-US" altLang="zh-CN" sz="1500" dirty="0"/>
              <a:t>14             ReferenceCountUtil.release(msg);</a:t>
            </a:r>
          </a:p>
          <a:p>
            <a:r>
              <a:rPr lang="en-US" altLang="zh-CN" sz="1500" dirty="0"/>
              <a:t>15             st = StuRepository.getStudent();</a:t>
            </a:r>
          </a:p>
          <a:p>
            <a:r>
              <a:rPr lang="en-US" altLang="zh-CN" sz="1500" dirty="0"/>
              <a:t>16             ctx.channel().write(st);</a:t>
            </a:r>
          </a:p>
          <a:p>
            <a:r>
              <a:rPr lang="en-US" altLang="zh-CN" sz="1500" dirty="0"/>
              <a:t>17             st = StuRepository.getStudent();</a:t>
            </a:r>
          </a:p>
          <a:p>
            <a:r>
              <a:rPr lang="en-US" altLang="zh-CN" sz="1500" dirty="0"/>
              <a:t>18             ctx.channel().write(st);</a:t>
            </a:r>
          </a:p>
          <a:p>
            <a:r>
              <a:rPr lang="en-US" altLang="zh-CN" sz="1500" dirty="0"/>
              <a:t>19         }</a:t>
            </a:r>
          </a:p>
          <a:p>
            <a:r>
              <a:rPr lang="en-US" altLang="zh-CN" sz="1500" dirty="0"/>
              <a:t>20         if (stepIndex == 2){</a:t>
            </a:r>
          </a:p>
          <a:p>
            <a:r>
              <a:rPr lang="en-US" altLang="zh-CN" sz="1500" dirty="0"/>
              <a:t>21             List&lt;Student&gt; stList = (List&lt;Student&gt;) msg;</a:t>
            </a:r>
          </a:p>
          <a:p>
            <a:r>
              <a:rPr lang="en-US" altLang="zh-CN" sz="1500" dirty="0"/>
              <a:t>22             System.out.println("</a:t>
            </a:r>
            <a:r>
              <a:rPr lang="zh-CN" altLang="en-US" sz="1500" dirty="0"/>
              <a:t>成功接收： </a:t>
            </a:r>
            <a:r>
              <a:rPr lang="en-US" altLang="zh-CN" sz="1500" dirty="0"/>
              <a:t>" + stList);</a:t>
            </a:r>
          </a:p>
          <a:p>
            <a:r>
              <a:rPr lang="en-US" altLang="zh-CN" sz="1500" dirty="0"/>
              <a:t>23             ReferenceCountUtil.release(msg);</a:t>
            </a:r>
          </a:p>
          <a:p>
            <a:r>
              <a:rPr lang="en-US" altLang="zh-CN" sz="1500" dirty="0"/>
              <a:t>24             ctx.channel().close();</a:t>
            </a:r>
          </a:p>
          <a:p>
            <a:r>
              <a:rPr lang="en-US" altLang="zh-CN" sz="1500" dirty="0"/>
              <a:t>25             System.out.println("</a:t>
            </a:r>
            <a:r>
              <a:rPr lang="zh-CN" altLang="en-US" sz="1500" dirty="0"/>
              <a:t>会话结束，客户端关闭连接！</a:t>
            </a:r>
            <a:r>
              <a:rPr lang="en-US" altLang="zh-CN" sz="1500" dirty="0"/>
              <a:t>");</a:t>
            </a:r>
          </a:p>
          <a:p>
            <a:r>
              <a:rPr lang="en-US" altLang="zh-CN" sz="1500" dirty="0"/>
              <a:t>26         }</a:t>
            </a:r>
          </a:p>
          <a:p>
            <a:r>
              <a:rPr lang="en-US" altLang="zh-CN" sz="1500" dirty="0"/>
              <a:t>27     }</a:t>
            </a:r>
          </a:p>
          <a:p>
            <a:r>
              <a:rPr lang="en-US" altLang="zh-CN" sz="1500" dirty="0"/>
              <a:t>28 </a:t>
            </a:r>
            <a:r>
              <a:rPr lang="en-US" altLang="zh-CN" sz="1500" dirty="0" smtClean="0"/>
              <a:t>}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1534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1838" y="694592"/>
            <a:ext cx="111222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  public class Server2 extends Server{</a:t>
            </a:r>
          </a:p>
          <a:p>
            <a:r>
              <a:rPr lang="en-US" altLang="zh-CN" sz="2000" dirty="0"/>
              <a:t>2      public static void main(String[ ] args) {</a:t>
            </a:r>
          </a:p>
          <a:p>
            <a:r>
              <a:rPr lang="en-US" altLang="zh-CN" sz="2000" dirty="0"/>
              <a:t>3          Server2 server = new Server2();</a:t>
            </a:r>
          </a:p>
          <a:p>
            <a:r>
              <a:rPr lang="en-US" altLang="zh-CN" sz="2000" dirty="0"/>
              <a:t>4          server.service();</a:t>
            </a:r>
          </a:p>
          <a:p>
            <a:r>
              <a:rPr lang="en-US" altLang="zh-CN" sz="2000" dirty="0"/>
              <a:t>5      }</a:t>
            </a:r>
          </a:p>
          <a:p>
            <a:r>
              <a:rPr lang="en-US" altLang="zh-CN" sz="2000" dirty="0"/>
              <a:t>6      public Server2(){</a:t>
            </a:r>
          </a:p>
          <a:p>
            <a:r>
              <a:rPr lang="en-US" altLang="zh-CN" sz="2000" dirty="0"/>
              <a:t>7          super(8001);</a:t>
            </a:r>
          </a:p>
          <a:p>
            <a:r>
              <a:rPr lang="en-US" altLang="zh-CN" sz="2000" dirty="0"/>
              <a:t>8      }</a:t>
            </a:r>
          </a:p>
          <a:p>
            <a:r>
              <a:rPr lang="en-US" altLang="zh-CN" sz="2000" dirty="0"/>
              <a:t>9      @Override</a:t>
            </a:r>
          </a:p>
          <a:p>
            <a:r>
              <a:rPr lang="en-US" altLang="zh-CN" sz="2000" dirty="0"/>
              <a:t>10     void addHandlers(SocketChannel ch) {</a:t>
            </a:r>
          </a:p>
          <a:p>
            <a:r>
              <a:rPr lang="en-US" altLang="zh-CN" sz="2000" dirty="0"/>
              <a:t>11         ch.pipeline().</a:t>
            </a:r>
            <a:r>
              <a:rPr lang="en-US" altLang="zh-CN" sz="2000" dirty="0" smtClean="0"/>
              <a:t>addLast(new LengthFieldBasedFrameDecoder(Integer.MAX_VALUE, 0,4, 0, 4));</a:t>
            </a:r>
          </a:p>
          <a:p>
            <a:r>
              <a:rPr lang="en-US" altLang="zh-CN" sz="2000" dirty="0" smtClean="0"/>
              <a:t>12         </a:t>
            </a:r>
            <a:r>
              <a:rPr lang="en-US" altLang="zh-CN" sz="2000" dirty="0"/>
              <a:t>ch.pipeline().addLast(new UnSerializer());</a:t>
            </a:r>
          </a:p>
          <a:p>
            <a:r>
              <a:rPr lang="en-US" altLang="zh-CN" sz="2000" dirty="0"/>
              <a:t>13         ch.pipeline().addLast(new ServerBusinessHandler());</a:t>
            </a:r>
          </a:p>
          <a:p>
            <a:r>
              <a:rPr lang="en-US" altLang="zh-CN" sz="2000" dirty="0"/>
              <a:t>14         ch.pipeline().addLast(new AttachHeaderHandler());</a:t>
            </a:r>
          </a:p>
          <a:p>
            <a:r>
              <a:rPr lang="en-US" altLang="zh-CN" sz="2000" dirty="0"/>
              <a:t>15         ch.pipeline().addLast(new Serializer());</a:t>
            </a:r>
          </a:p>
          <a:p>
            <a:r>
              <a:rPr lang="en-US" altLang="zh-CN" sz="2000" dirty="0"/>
              <a:t>16     }</a:t>
            </a:r>
          </a:p>
          <a:p>
            <a:r>
              <a:rPr lang="en-US" altLang="zh-CN" sz="2000" dirty="0"/>
              <a:t>17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325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1600" y="140677"/>
            <a:ext cx="9539653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1  public class Client2 extends Client{</a:t>
            </a:r>
          </a:p>
          <a:p>
            <a:r>
              <a:rPr lang="en-US" altLang="zh-CN" sz="1500" dirty="0"/>
              <a:t>2      public static void main(String[ ] args) {</a:t>
            </a:r>
          </a:p>
          <a:p>
            <a:r>
              <a:rPr lang="en-US" altLang="zh-CN" sz="1500" dirty="0"/>
              <a:t>3          ExecutorService fixPool = Executors.newCachedThreadPool();</a:t>
            </a:r>
          </a:p>
          <a:p>
            <a:r>
              <a:rPr lang="en-US" altLang="zh-CN" sz="1500" dirty="0"/>
              <a:t>4          for (int i = 0; i &lt; 1; i++) {</a:t>
            </a:r>
          </a:p>
          <a:p>
            <a:r>
              <a:rPr lang="en-US" altLang="zh-CN" sz="1500" dirty="0"/>
              <a:t>5              fixPool.execute(</a:t>
            </a:r>
          </a:p>
          <a:p>
            <a:r>
              <a:rPr lang="en-US" altLang="zh-CN" sz="1500" dirty="0"/>
              <a:t>6                      () -&gt; {</a:t>
            </a:r>
          </a:p>
          <a:p>
            <a:r>
              <a:rPr lang="en-US" altLang="zh-CN" sz="1500" dirty="0"/>
              <a:t>7                          try {</a:t>
            </a:r>
          </a:p>
          <a:p>
            <a:r>
              <a:rPr lang="en-US" altLang="zh-CN" sz="1500" dirty="0"/>
              <a:t>8                              Client2 client = new Client2();</a:t>
            </a:r>
          </a:p>
          <a:p>
            <a:r>
              <a:rPr lang="en-US" altLang="zh-CN" sz="1500" dirty="0"/>
              <a:t>9                              client.communicate();</a:t>
            </a:r>
          </a:p>
          <a:p>
            <a:r>
              <a:rPr lang="en-US" altLang="zh-CN" sz="1500" dirty="0"/>
              <a:t>10                         } catch (Exception ex) {</a:t>
            </a:r>
          </a:p>
          <a:p>
            <a:r>
              <a:rPr lang="en-US" altLang="zh-CN" sz="1500" dirty="0"/>
              <a:t>11                             ex.printStackTrace();</a:t>
            </a:r>
          </a:p>
          <a:p>
            <a:r>
              <a:rPr lang="en-US" altLang="zh-CN" sz="1500" dirty="0"/>
              <a:t>12                         }</a:t>
            </a:r>
          </a:p>
          <a:p>
            <a:r>
              <a:rPr lang="en-US" altLang="zh-CN" sz="1500" dirty="0"/>
              <a:t>13                     }</a:t>
            </a:r>
          </a:p>
          <a:p>
            <a:r>
              <a:rPr lang="en-US" altLang="zh-CN" sz="1500" dirty="0"/>
              <a:t>14             );</a:t>
            </a:r>
          </a:p>
          <a:p>
            <a:r>
              <a:rPr lang="en-US" altLang="zh-CN" sz="1500" dirty="0"/>
              <a:t>15         }</a:t>
            </a:r>
          </a:p>
          <a:p>
            <a:r>
              <a:rPr lang="en-US" altLang="zh-CN" sz="1500" dirty="0"/>
              <a:t>16         fixPool.shutdown();</a:t>
            </a:r>
          </a:p>
          <a:p>
            <a:r>
              <a:rPr lang="en-US" altLang="zh-CN" sz="1500" dirty="0"/>
              <a:t>17     }</a:t>
            </a:r>
          </a:p>
          <a:p>
            <a:r>
              <a:rPr lang="en-US" altLang="zh-CN" sz="1500" dirty="0"/>
              <a:t>18     public Client2(){</a:t>
            </a:r>
          </a:p>
          <a:p>
            <a:r>
              <a:rPr lang="en-US" altLang="zh-CN" sz="1500" dirty="0"/>
              <a:t>19         super("127.0.0.1", 8001);</a:t>
            </a:r>
          </a:p>
          <a:p>
            <a:r>
              <a:rPr lang="en-US" altLang="zh-CN" sz="1500" dirty="0"/>
              <a:t>20     }</a:t>
            </a:r>
          </a:p>
          <a:p>
            <a:r>
              <a:rPr lang="en-US" altLang="zh-CN" sz="1500" dirty="0"/>
              <a:t>21     @Override</a:t>
            </a:r>
          </a:p>
          <a:p>
            <a:r>
              <a:rPr lang="en-US" altLang="zh-CN" sz="1500" dirty="0"/>
              <a:t>22     void addHandlers(SocketChannel ch) {</a:t>
            </a:r>
          </a:p>
          <a:p>
            <a:r>
              <a:rPr lang="en-US" altLang="zh-CN" sz="1500" dirty="0"/>
              <a:t>23         ch.pipeline().</a:t>
            </a:r>
            <a:r>
              <a:rPr lang="en-US" altLang="zh-CN" sz="1500" dirty="0" smtClean="0"/>
              <a:t>addLast(new </a:t>
            </a:r>
            <a:r>
              <a:rPr lang="en-US" altLang="zh-CN" sz="1500" dirty="0"/>
              <a:t>LengthFieldBasedFrameDecoder(Integer.MAX_VALUE, 0,4, 0, 4));</a:t>
            </a:r>
          </a:p>
          <a:p>
            <a:r>
              <a:rPr lang="en-US" altLang="zh-CN" sz="1500" dirty="0"/>
              <a:t>24         ch.pipeline().addLast(new UnSerializer());</a:t>
            </a:r>
          </a:p>
          <a:p>
            <a:r>
              <a:rPr lang="en-US" altLang="zh-CN" sz="1500" dirty="0"/>
              <a:t>25         ch.pipeline().addLast(new ClientBusinessHandler());</a:t>
            </a:r>
          </a:p>
          <a:p>
            <a:r>
              <a:rPr lang="en-US" altLang="zh-CN" sz="1500" dirty="0"/>
              <a:t>26         ch.pipeline().addLast(new AttachHeaderHandler());</a:t>
            </a:r>
          </a:p>
          <a:p>
            <a:r>
              <a:rPr lang="en-US" altLang="zh-CN" sz="1500" dirty="0"/>
              <a:t>27         ch.pipeline().addLast(new Serializer());</a:t>
            </a:r>
          </a:p>
          <a:p>
            <a:r>
              <a:rPr lang="en-US" altLang="zh-CN" sz="1500" dirty="0"/>
              <a:t>28     }</a:t>
            </a:r>
          </a:p>
          <a:p>
            <a:r>
              <a:rPr lang="en-US" altLang="zh-CN" sz="1500" dirty="0"/>
              <a:t>29 </a:t>
            </a:r>
            <a:r>
              <a:rPr lang="en-US" altLang="zh-CN" sz="1500" dirty="0" smtClean="0"/>
              <a:t>}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42509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0"/>
            <a:ext cx="18935230" cy="4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47725"/>
              </p:ext>
            </p:extLst>
          </p:nvPr>
        </p:nvGraphicFramePr>
        <p:xfrm>
          <a:off x="1264024" y="0"/>
          <a:ext cx="906856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024" y="0"/>
                        <a:ext cx="9068560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1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案例三：传输文件的会话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"/>
            <a:ext cx="21907474" cy="4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645964"/>
              </p:ext>
            </p:extLst>
          </p:nvPr>
        </p:nvGraphicFramePr>
        <p:xfrm>
          <a:off x="1506069" y="0"/>
          <a:ext cx="9127576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69" y="0"/>
                        <a:ext cx="9127576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6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1"/>
            <a:ext cx="20494849" cy="4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05157"/>
              </p:ext>
            </p:extLst>
          </p:nvPr>
        </p:nvGraphicFramePr>
        <p:xfrm>
          <a:off x="1518090" y="-1"/>
          <a:ext cx="9087921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090" y="-1"/>
                        <a:ext cx="9087921" cy="6858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6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1"/>
            <a:ext cx="15135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" y="-1"/>
            <a:ext cx="21590551" cy="4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152412"/>
              </p:ext>
            </p:extLst>
          </p:nvPr>
        </p:nvGraphicFramePr>
        <p:xfrm>
          <a:off x="1237129" y="-69"/>
          <a:ext cx="9148771" cy="685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演示文稿" r:id="rId3" imgW="4568900" imgH="3425883" progId="PowerPoint.Show.12">
                  <p:embed/>
                </p:oleObj>
              </mc:Choice>
              <mc:Fallback>
                <p:oleObj name="演示文稿" r:id="rId3" imgW="4568900" imgH="3425883" progId="PowerPoint.Show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129" y="-69"/>
                        <a:ext cx="9148771" cy="6858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1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5030" y="615462"/>
            <a:ext cx="47900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@Data</a:t>
            </a:r>
          </a:p>
          <a:p>
            <a:r>
              <a:rPr lang="en-US" altLang="zh-CN" dirty="0"/>
              <a:t>2 @AllArgsConstructor</a:t>
            </a:r>
          </a:p>
          <a:p>
            <a:r>
              <a:rPr lang="en-US" altLang="zh-CN" dirty="0"/>
              <a:t>3 public class FileInfo implements Serializable {</a:t>
            </a:r>
          </a:p>
          <a:p>
            <a:r>
              <a:rPr lang="en-US" altLang="zh-CN" dirty="0"/>
              <a:t>4     String fileName;</a:t>
            </a:r>
          </a:p>
          <a:p>
            <a:r>
              <a:rPr lang="en-US" altLang="zh-CN" dirty="0"/>
              <a:t>5     long fileLength;</a:t>
            </a:r>
          </a:p>
          <a:p>
            <a:r>
              <a:rPr lang="en-US" altLang="zh-CN" dirty="0"/>
              <a:t>6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565030" y="3464169"/>
            <a:ext cx="41424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@Data</a:t>
            </a:r>
          </a:p>
          <a:p>
            <a:r>
              <a:rPr lang="en-US" altLang="zh-CN" dirty="0"/>
              <a:t>2  @AllArgsConstructor</a:t>
            </a:r>
          </a:p>
          <a:p>
            <a:r>
              <a:rPr lang="en-US" altLang="zh-CN" dirty="0"/>
              <a:t>3  public class SendCmd {</a:t>
            </a:r>
          </a:p>
          <a:p>
            <a:r>
              <a:rPr lang="en-US" altLang="zh-CN" dirty="0"/>
              <a:t>4      private String filePath;</a:t>
            </a:r>
          </a:p>
          <a:p>
            <a:r>
              <a:rPr lang="en-US" altLang="zh-CN" dirty="0"/>
              <a:t>5      private boolean closeAfterSending;</a:t>
            </a:r>
          </a:p>
          <a:p>
            <a:r>
              <a:rPr lang="en-US" altLang="zh-CN" dirty="0"/>
              <a:t>6      public SendCmd(String filePath){</a:t>
            </a:r>
          </a:p>
          <a:p>
            <a:r>
              <a:rPr lang="en-US" altLang="zh-CN" dirty="0"/>
              <a:t>7          this.filePath = filePath;</a:t>
            </a:r>
          </a:p>
          <a:p>
            <a:r>
              <a:rPr lang="en-US" altLang="zh-CN" dirty="0"/>
              <a:t>8          closeAfterSending = false;</a:t>
            </a:r>
          </a:p>
          <a:p>
            <a:r>
              <a:rPr lang="en-US" altLang="zh-CN" dirty="0"/>
              <a:t>9      }</a:t>
            </a:r>
          </a:p>
          <a:p>
            <a:r>
              <a:rPr lang="en-US" altLang="zh-CN" dirty="0"/>
              <a:t>10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22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5459" y="281354"/>
            <a:ext cx="965395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 public class SegFileHandler extends ChannelOutboundHandlerAdapter {</a:t>
            </a:r>
          </a:p>
          <a:p>
            <a:r>
              <a:rPr lang="en-US" altLang="zh-CN" sz="1600" dirty="0"/>
              <a:t>2      @Override</a:t>
            </a:r>
          </a:p>
          <a:p>
            <a:r>
              <a:rPr lang="en-US" altLang="zh-CN" sz="1600" dirty="0" smtClean="0"/>
              <a:t>3      public </a:t>
            </a:r>
            <a:r>
              <a:rPr lang="en-US" altLang="zh-CN" sz="1600" dirty="0"/>
              <a:t>void write(ChannelHandlerContext ctx, </a:t>
            </a:r>
            <a:r>
              <a:rPr lang="en-US" altLang="zh-CN" sz="1600" dirty="0" smtClean="0"/>
              <a:t>Object </a:t>
            </a:r>
            <a:r>
              <a:rPr lang="en-US" altLang="zh-CN" sz="1600" dirty="0"/>
              <a:t>msg, </a:t>
            </a:r>
            <a:r>
              <a:rPr lang="en-US" altLang="zh-CN" sz="1600" dirty="0" smtClean="0"/>
              <a:t>ChannelPromise </a:t>
            </a:r>
            <a:r>
              <a:rPr lang="en-US" altLang="zh-CN" sz="1600" dirty="0"/>
              <a:t>promise) throws Exception {</a:t>
            </a:r>
          </a:p>
          <a:p>
            <a:r>
              <a:rPr lang="en-US" altLang="zh-CN" sz="1600" dirty="0"/>
              <a:t>4          final SendCmd sendCmd = (SendCmd)msg;</a:t>
            </a:r>
          </a:p>
          <a:p>
            <a:r>
              <a:rPr lang="en-US" altLang="zh-CN" sz="1600" dirty="0"/>
              <a:t>5          String fPath = sendCmd.getFilePath();</a:t>
            </a:r>
          </a:p>
          <a:p>
            <a:r>
              <a:rPr lang="en-US" altLang="zh-CN" sz="1600" dirty="0"/>
              <a:t>6          System.out.println("</a:t>
            </a:r>
            <a:r>
              <a:rPr lang="zh-CN" altLang="en-US" sz="1600" dirty="0"/>
              <a:t>开始发送文件：</a:t>
            </a:r>
            <a:r>
              <a:rPr lang="en-US" altLang="zh-CN" sz="1600" dirty="0"/>
              <a:t>"+fPath);</a:t>
            </a:r>
          </a:p>
          <a:p>
            <a:r>
              <a:rPr lang="en-US" altLang="zh-CN" sz="1600" dirty="0"/>
              <a:t>7          String fName = fPath.substring(fPath.lastIndexOf("\\")+1);</a:t>
            </a:r>
          </a:p>
          <a:p>
            <a:r>
              <a:rPr lang="en-US" altLang="zh-CN" sz="1600" dirty="0"/>
              <a:t>8          File f = new File(fPath);</a:t>
            </a:r>
          </a:p>
          <a:p>
            <a:r>
              <a:rPr lang="en-US" altLang="zh-CN" sz="1600" dirty="0"/>
              <a:t>9          long countBytesToSend = f.length();</a:t>
            </a:r>
          </a:p>
          <a:p>
            <a:r>
              <a:rPr lang="en-US" altLang="zh-CN" sz="1600" dirty="0"/>
              <a:t>10         FileInputStream fin = new FileInputStream(fPath);</a:t>
            </a:r>
          </a:p>
          <a:p>
            <a:r>
              <a:rPr lang="en-US" altLang="zh-CN" sz="1600" dirty="0"/>
              <a:t>11         FileChannel fcin = fin.getChannel();</a:t>
            </a:r>
          </a:p>
          <a:p>
            <a:r>
              <a:rPr lang="en-US" altLang="zh-CN" sz="1600" dirty="0"/>
              <a:t>12         FileInfo fInfo = new FileInfo(fName,countBytesToSend);</a:t>
            </a:r>
          </a:p>
          <a:p>
            <a:r>
              <a:rPr lang="en-US" altLang="zh-CN" sz="1600" dirty="0"/>
              <a:t>13         int bufSize = 1024*1024;</a:t>
            </a:r>
          </a:p>
          <a:p>
            <a:r>
              <a:rPr lang="en-US" altLang="zh-CN" sz="1600" dirty="0"/>
              <a:t>14         if (bufSize &gt; countBytesToSend){</a:t>
            </a:r>
          </a:p>
          <a:p>
            <a:r>
              <a:rPr lang="en-US" altLang="zh-CN" sz="1600" dirty="0"/>
              <a:t>15             bufSize = (int)countBytesToSend;</a:t>
            </a:r>
          </a:p>
          <a:p>
            <a:r>
              <a:rPr lang="en-US" altLang="zh-CN" sz="1600" dirty="0"/>
              <a:t>16         }</a:t>
            </a:r>
          </a:p>
          <a:p>
            <a:r>
              <a:rPr lang="en-US" altLang="zh-CN" sz="1600" dirty="0"/>
              <a:t>17         ByteBuffer buffer = ByteBuffer.allocate(bufSize);</a:t>
            </a:r>
          </a:p>
          <a:p>
            <a:r>
              <a:rPr lang="en-US" altLang="zh-CN" sz="1600" dirty="0"/>
              <a:t>18         int segmentNo = 0;</a:t>
            </a:r>
          </a:p>
          <a:p>
            <a:r>
              <a:rPr lang="en-US" altLang="zh-CN" sz="1600" dirty="0"/>
              <a:t>19         //</a:t>
            </a:r>
            <a:r>
              <a:rPr lang="zh-CN" altLang="en-US" sz="1600" dirty="0"/>
              <a:t>将 </a:t>
            </a:r>
            <a:r>
              <a:rPr lang="en-US" altLang="zh-CN" sz="1600" dirty="0"/>
              <a:t>segmentNo </a:t>
            </a:r>
            <a:r>
              <a:rPr lang="zh-CN" altLang="en-US" sz="1600" dirty="0"/>
              <a:t>和 </a:t>
            </a:r>
            <a:r>
              <a:rPr lang="en-US" altLang="zh-CN" sz="1600" dirty="0"/>
              <a:t>fInfo </a:t>
            </a:r>
            <a:r>
              <a:rPr lang="zh-CN" altLang="en-US" sz="1600" dirty="0"/>
              <a:t>组成 </a:t>
            </a:r>
            <a:r>
              <a:rPr lang="en-US" altLang="zh-CN" sz="1600" dirty="0"/>
              <a:t>ByteBuf</a:t>
            </a:r>
            <a:r>
              <a:rPr lang="zh-CN" altLang="en-US" sz="1600" dirty="0"/>
              <a:t>，作为第</a:t>
            </a:r>
            <a:r>
              <a:rPr lang="en-US" altLang="zh-CN" sz="1600" dirty="0"/>
              <a:t>0</a:t>
            </a:r>
            <a:r>
              <a:rPr lang="zh-CN" altLang="en-US" sz="1600" dirty="0"/>
              <a:t>块发送</a:t>
            </a:r>
          </a:p>
          <a:p>
            <a:r>
              <a:rPr lang="en-US" altLang="zh-CN" sz="1600" dirty="0"/>
              <a:t>20         byte[ ] bytes = Utils.objSerializableToByteArray(fInfo);</a:t>
            </a:r>
          </a:p>
          <a:p>
            <a:r>
              <a:rPr lang="en-US" altLang="zh-CN" sz="1600" dirty="0"/>
              <a:t>21         ByteBuf buf = Unpooled.buffer(4 + bytes.length,4 + bytes.length);</a:t>
            </a:r>
          </a:p>
          <a:p>
            <a:r>
              <a:rPr lang="en-US" altLang="zh-CN" sz="1600" dirty="0"/>
              <a:t>22         buf.writeInt(segmentNo);</a:t>
            </a:r>
          </a:p>
          <a:p>
            <a:r>
              <a:rPr lang="en-US" altLang="zh-CN" sz="1600" dirty="0"/>
              <a:t>23         buf.writeBytes(bytes);</a:t>
            </a:r>
          </a:p>
          <a:p>
            <a:r>
              <a:rPr lang="en-US" altLang="zh-CN" sz="1600" dirty="0"/>
              <a:t>24         ctx.write(buf);</a:t>
            </a:r>
          </a:p>
          <a:p>
            <a:r>
              <a:rPr lang="en-US" altLang="zh-CN" sz="1600" dirty="0"/>
              <a:t>25         segmentNo</a:t>
            </a:r>
            <a:r>
              <a:rPr lang="en-US" altLang="zh-CN" sz="1600" dirty="0" smtClean="0"/>
              <a:t>++;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039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6477" y="738555"/>
            <a:ext cx="1010084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26         //</a:t>
            </a:r>
            <a:r>
              <a:rPr lang="zh-CN" altLang="en-US" sz="1600" dirty="0"/>
              <a:t>计算片段的总块数</a:t>
            </a:r>
          </a:p>
          <a:p>
            <a:r>
              <a:rPr lang="en-US" altLang="zh-CN" sz="1600" dirty="0"/>
              <a:t>27         ToLongBiFunction&lt;Long, Long&gt; function = (a, b) -&gt; {return a%b==0 ? (a/b):(a/b)+1;};</a:t>
            </a:r>
          </a:p>
          <a:p>
            <a:r>
              <a:rPr lang="en-US" altLang="zh-CN" sz="1600" dirty="0"/>
              <a:t>28         final long segmentCount = function.applyAsLong(countBytesToSend, (long)bufSize);</a:t>
            </a:r>
          </a:p>
          <a:p>
            <a:r>
              <a:rPr lang="en-US" altLang="zh-CN" sz="1600" dirty="0"/>
              <a:t>29         //</a:t>
            </a:r>
            <a:r>
              <a:rPr lang="zh-CN" altLang="en-US" sz="1600" dirty="0"/>
              <a:t>每块文件片段发送完成后将执行此公用监听器</a:t>
            </a:r>
          </a:p>
          <a:p>
            <a:r>
              <a:rPr lang="en-US" altLang="zh-CN" sz="1600" dirty="0"/>
              <a:t>30         ChannelFutureListener listener = new ChannelFutureListener() {</a:t>
            </a:r>
          </a:p>
          <a:p>
            <a:r>
              <a:rPr lang="en-US" altLang="zh-CN" sz="1600" dirty="0"/>
              <a:t>31             long restSegments = segmentCount;</a:t>
            </a:r>
          </a:p>
          <a:p>
            <a:r>
              <a:rPr lang="en-US" altLang="zh-CN" sz="1600" dirty="0"/>
              <a:t>32             @Override</a:t>
            </a:r>
          </a:p>
          <a:p>
            <a:r>
              <a:rPr lang="en-US" altLang="zh-CN" sz="1600" dirty="0"/>
              <a:t>33             public void operationComplete(ChannelFuture future) throws Exception {</a:t>
            </a:r>
          </a:p>
          <a:p>
            <a:r>
              <a:rPr lang="en-US" altLang="zh-CN" sz="1600" dirty="0"/>
              <a:t>34                 if (future.isSuccess()) {</a:t>
            </a:r>
          </a:p>
          <a:p>
            <a:r>
              <a:rPr lang="en-US" altLang="zh-CN" sz="1600" dirty="0"/>
              <a:t>35                     System.out.println(fPath + " </a:t>
            </a:r>
            <a:r>
              <a:rPr lang="zh-CN" altLang="en-US" sz="1600" dirty="0"/>
              <a:t>第</a:t>
            </a:r>
            <a:r>
              <a:rPr lang="en-US" altLang="zh-CN" sz="1600" dirty="0"/>
              <a:t>" + (segmentCount-restSegments+1) +"</a:t>
            </a:r>
            <a:r>
              <a:rPr lang="zh-CN" altLang="en-US" sz="1600" dirty="0"/>
              <a:t>块文件片段</a:t>
            </a:r>
            <a:r>
              <a:rPr lang="en-US" altLang="zh-CN" sz="1600" dirty="0"/>
              <a:t> </a:t>
            </a:r>
            <a:r>
              <a:rPr lang="zh-CN" altLang="en-US" sz="1600" dirty="0"/>
              <a:t>发送成功！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36                     restSegments--;</a:t>
            </a:r>
          </a:p>
          <a:p>
            <a:r>
              <a:rPr lang="en-US" altLang="zh-CN" sz="1600" dirty="0"/>
              <a:t>37                     if (restSegments == 0) {</a:t>
            </a:r>
          </a:p>
          <a:p>
            <a:r>
              <a:rPr lang="en-US" altLang="zh-CN" sz="1600" dirty="0"/>
              <a:t>38                         System.out.println("</a:t>
            </a:r>
            <a:r>
              <a:rPr lang="zh-CN" altLang="en-US" sz="1600" dirty="0"/>
              <a:t>文件发送完成！</a:t>
            </a:r>
            <a:r>
              <a:rPr lang="en-US" altLang="zh-CN" sz="1600" dirty="0"/>
              <a:t>" + fPath);</a:t>
            </a:r>
          </a:p>
          <a:p>
            <a:r>
              <a:rPr lang="en-US" altLang="zh-CN" sz="1600" dirty="0"/>
              <a:t>39                         //</a:t>
            </a:r>
            <a:r>
              <a:rPr lang="zh-CN" altLang="en-US" sz="1600" dirty="0"/>
              <a:t>如果需要关闭通道</a:t>
            </a:r>
          </a:p>
          <a:p>
            <a:r>
              <a:rPr lang="en-US" altLang="zh-CN" sz="1600" dirty="0"/>
              <a:t>40                         if (sendCmd.isCloseAfterSending()) {</a:t>
            </a:r>
          </a:p>
          <a:p>
            <a:r>
              <a:rPr lang="en-US" altLang="zh-CN" sz="1600" dirty="0"/>
              <a:t>41                             ctx.channel().close();</a:t>
            </a:r>
          </a:p>
          <a:p>
            <a:r>
              <a:rPr lang="en-US" altLang="zh-CN" sz="1600" dirty="0"/>
              <a:t>42                             System.out.println("</a:t>
            </a:r>
            <a:r>
              <a:rPr lang="zh-CN" altLang="en-US" sz="1600" dirty="0"/>
              <a:t>会话结束，客户端关闭连接！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43                         }</a:t>
            </a:r>
          </a:p>
          <a:p>
            <a:r>
              <a:rPr lang="en-US" altLang="zh-CN" sz="1600" dirty="0"/>
              <a:t>44                     }</a:t>
            </a:r>
          </a:p>
          <a:p>
            <a:r>
              <a:rPr lang="en-US" altLang="zh-CN" sz="1600" dirty="0"/>
              <a:t>45                 }</a:t>
            </a:r>
          </a:p>
          <a:p>
            <a:r>
              <a:rPr lang="en-US" altLang="zh-CN" sz="1600" dirty="0"/>
              <a:t>46             }</a:t>
            </a:r>
          </a:p>
          <a:p>
            <a:r>
              <a:rPr lang="en-US" altLang="zh-CN" sz="1600" dirty="0"/>
              <a:t>47         </a:t>
            </a:r>
            <a:r>
              <a:rPr lang="en-US" altLang="zh-CN" sz="1600" dirty="0" smtClean="0"/>
              <a:t>};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392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2130" y="184638"/>
            <a:ext cx="70162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48         //</a:t>
            </a:r>
            <a:r>
              <a:rPr lang="zh-CN" altLang="en-US" sz="1400" dirty="0"/>
              <a:t>循环发送文件的多个片段</a:t>
            </a:r>
          </a:p>
          <a:p>
            <a:r>
              <a:rPr lang="en-US" altLang="zh-CN" sz="1400" dirty="0"/>
              <a:t>49         while (countBytesToSend &gt; 0){</a:t>
            </a:r>
          </a:p>
          <a:p>
            <a:r>
              <a:rPr lang="en-US" altLang="zh-CN" sz="1400" dirty="0"/>
              <a:t>50             if (bufSize &gt; countBytesToSend){</a:t>
            </a:r>
          </a:p>
          <a:p>
            <a:r>
              <a:rPr lang="en-US" altLang="zh-CN" sz="1400" dirty="0"/>
              <a:t>51                 bufSize = (int)countBytesToSend;</a:t>
            </a:r>
          </a:p>
          <a:p>
            <a:r>
              <a:rPr lang="en-US" altLang="zh-CN" sz="1400" dirty="0"/>
              <a:t>52                 buffer = ByteBuffer.allocate(bufSize);</a:t>
            </a:r>
          </a:p>
          <a:p>
            <a:r>
              <a:rPr lang="en-US" altLang="zh-CN" sz="1400" dirty="0"/>
              <a:t>53             }</a:t>
            </a:r>
          </a:p>
          <a:p>
            <a:r>
              <a:rPr lang="en-US" altLang="zh-CN" sz="1400" dirty="0"/>
              <a:t>54             //</a:t>
            </a:r>
            <a:r>
              <a:rPr lang="zh-CN" altLang="en-US" sz="1400" dirty="0"/>
              <a:t>写模式的</a:t>
            </a:r>
            <a:r>
              <a:rPr lang="en-US" altLang="zh-CN" sz="1400" dirty="0"/>
              <a:t>buffer</a:t>
            </a:r>
          </a:p>
          <a:p>
            <a:r>
              <a:rPr lang="en-US" altLang="zh-CN" sz="1400" dirty="0"/>
              <a:t>55             buffer.clear();</a:t>
            </a:r>
          </a:p>
          <a:p>
            <a:r>
              <a:rPr lang="en-US" altLang="zh-CN" sz="1400" dirty="0"/>
              <a:t>56             // </a:t>
            </a:r>
            <a:r>
              <a:rPr lang="zh-CN" altLang="en-US" sz="1400" dirty="0"/>
              <a:t>从文件读入数据至缓冲区，读满缓冲区</a:t>
            </a:r>
          </a:p>
          <a:p>
            <a:r>
              <a:rPr lang="en-US" altLang="zh-CN" sz="1400" dirty="0"/>
              <a:t>57             while (buffer.hasRemaining()){</a:t>
            </a:r>
          </a:p>
          <a:p>
            <a:r>
              <a:rPr lang="en-US" altLang="zh-CN" sz="1400" dirty="0"/>
              <a:t>58                 fcin.read(buffer);</a:t>
            </a:r>
          </a:p>
          <a:p>
            <a:r>
              <a:rPr lang="en-US" altLang="zh-CN" sz="1400" dirty="0"/>
              <a:t>59             }</a:t>
            </a:r>
          </a:p>
          <a:p>
            <a:r>
              <a:rPr lang="en-US" altLang="zh-CN" sz="1400" dirty="0"/>
              <a:t>60             buffer.flip(); //</a:t>
            </a:r>
            <a:r>
              <a:rPr lang="zh-CN" altLang="en-US" sz="1400" dirty="0"/>
              <a:t>读模式的</a:t>
            </a:r>
            <a:r>
              <a:rPr lang="en-US" altLang="zh-CN" sz="1400" dirty="0"/>
              <a:t>buffer</a:t>
            </a:r>
          </a:p>
          <a:p>
            <a:r>
              <a:rPr lang="en-US" altLang="zh-CN" sz="1400" dirty="0"/>
              <a:t>61             // </a:t>
            </a:r>
            <a:r>
              <a:rPr lang="zh-CN" altLang="en-US" sz="1400" dirty="0"/>
              <a:t>将 </a:t>
            </a:r>
            <a:r>
              <a:rPr lang="en-US" altLang="zh-CN" sz="1400" dirty="0"/>
              <a:t>segmentNo </a:t>
            </a:r>
            <a:r>
              <a:rPr lang="zh-CN" altLang="en-US" sz="1400" dirty="0"/>
              <a:t>和 文件缓冲区 组成 </a:t>
            </a:r>
            <a:r>
              <a:rPr lang="en-US" altLang="zh-CN" sz="1400" dirty="0"/>
              <a:t>ByteBuf</a:t>
            </a:r>
            <a:r>
              <a:rPr lang="zh-CN" altLang="en-US" sz="1400" dirty="0"/>
              <a:t>，发送</a:t>
            </a:r>
          </a:p>
          <a:p>
            <a:r>
              <a:rPr lang="en-US" altLang="zh-CN" sz="1400" dirty="0"/>
              <a:t>62             buf = Unpooled.buffer(4 + buffer.capacity(),4 + buffer.capacity());</a:t>
            </a:r>
          </a:p>
          <a:p>
            <a:r>
              <a:rPr lang="en-US" altLang="zh-CN" sz="1400" dirty="0"/>
              <a:t>63             buf.writeInt(segmentNo);</a:t>
            </a:r>
          </a:p>
          <a:p>
            <a:r>
              <a:rPr lang="en-US" altLang="zh-CN" sz="1400" dirty="0"/>
              <a:t>64             buf.writeBytes(buffer);</a:t>
            </a:r>
          </a:p>
          <a:p>
            <a:r>
              <a:rPr lang="en-US" altLang="zh-CN" sz="1400" dirty="0"/>
              <a:t>65             //</a:t>
            </a:r>
            <a:r>
              <a:rPr lang="zh-CN" altLang="en-US" sz="1400" dirty="0"/>
              <a:t>发送一块文件片段，当发送完成时回调</a:t>
            </a:r>
            <a:r>
              <a:rPr lang="en-US" altLang="zh-CN" sz="1400" dirty="0"/>
              <a:t>listener</a:t>
            </a:r>
          </a:p>
          <a:p>
            <a:r>
              <a:rPr lang="en-US" altLang="zh-CN" sz="1400" dirty="0"/>
              <a:t>66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ChannelFuture future = ctx.write(buf);</a:t>
            </a:r>
          </a:p>
          <a:p>
            <a:r>
              <a:rPr lang="en-US" altLang="zh-CN" sz="1400" dirty="0"/>
              <a:t>67             </a:t>
            </a:r>
            <a:r>
              <a:rPr lang="en-US" altLang="zh-CN" sz="1400" b="1" dirty="0">
                <a:solidFill>
                  <a:srgbClr val="FF0000"/>
                </a:solidFill>
              </a:rPr>
              <a:t>future.addListener(listener);</a:t>
            </a:r>
          </a:p>
          <a:p>
            <a:r>
              <a:rPr lang="en-US" altLang="zh-CN" sz="1400" dirty="0"/>
              <a:t>68             //</a:t>
            </a:r>
            <a:r>
              <a:rPr lang="zh-CN" altLang="en-US" sz="1400" dirty="0"/>
              <a:t>因为</a:t>
            </a:r>
            <a:r>
              <a:rPr lang="en-US" altLang="zh-CN" sz="1400" dirty="0"/>
              <a:t>ctx.write(.)</a:t>
            </a:r>
            <a:r>
              <a:rPr lang="zh-CN" altLang="en-US" sz="1400" dirty="0"/>
              <a:t>是异步操作，不会阻塞等待。</a:t>
            </a:r>
          </a:p>
          <a:p>
            <a:r>
              <a:rPr lang="en-US" altLang="zh-CN" sz="1400" dirty="0"/>
              <a:t>69             //</a:t>
            </a:r>
            <a:r>
              <a:rPr lang="zh-CN" altLang="en-US" sz="1400" dirty="0"/>
              <a:t>随即开始下一块文件片段的发送</a:t>
            </a:r>
          </a:p>
          <a:p>
            <a:r>
              <a:rPr lang="en-US" altLang="zh-CN" sz="1400" dirty="0"/>
              <a:t>70             countBytesToSend -= buffer.capacity();</a:t>
            </a:r>
          </a:p>
          <a:p>
            <a:r>
              <a:rPr lang="en-US" altLang="zh-CN" sz="1400" dirty="0"/>
              <a:t>71             segmentNo++;</a:t>
            </a:r>
          </a:p>
          <a:p>
            <a:r>
              <a:rPr lang="en-US" altLang="zh-CN" sz="1400" dirty="0"/>
              <a:t>72         }</a:t>
            </a:r>
          </a:p>
          <a:p>
            <a:r>
              <a:rPr lang="en-US" altLang="zh-CN" sz="1400" dirty="0"/>
              <a:t>73         //</a:t>
            </a:r>
            <a:r>
              <a:rPr lang="zh-CN" altLang="en-US" sz="1400" dirty="0"/>
              <a:t>关闭文件</a:t>
            </a:r>
          </a:p>
          <a:p>
            <a:r>
              <a:rPr lang="en-US" altLang="zh-CN" sz="1400" dirty="0"/>
              <a:t>74         fcin.close();</a:t>
            </a:r>
          </a:p>
          <a:p>
            <a:r>
              <a:rPr lang="en-US" altLang="zh-CN" sz="1400" dirty="0"/>
              <a:t>75         fin.close();</a:t>
            </a:r>
          </a:p>
          <a:p>
            <a:r>
              <a:rPr lang="en-US" altLang="zh-CN" sz="1400" dirty="0"/>
              <a:t>76     }</a:t>
            </a:r>
          </a:p>
          <a:p>
            <a:r>
              <a:rPr lang="en-US" altLang="zh-CN" sz="1400" dirty="0"/>
              <a:t>77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13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07" y="708122"/>
            <a:ext cx="8489316" cy="52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537" y="116541"/>
            <a:ext cx="872196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  abstract public class SaveFileHandler extends ChannelInboundHandlerAdapter {</a:t>
            </a:r>
          </a:p>
          <a:p>
            <a:r>
              <a:rPr lang="en-US" altLang="zh-CN" sz="1400" dirty="0"/>
              <a:t>2      protected int recvFileTimes = 0; //</a:t>
            </a:r>
            <a:r>
              <a:rPr lang="zh-CN" altLang="en-US" sz="1400" dirty="0"/>
              <a:t>统计接收文件的次数</a:t>
            </a:r>
          </a:p>
          <a:p>
            <a:r>
              <a:rPr lang="en-US" altLang="zh-CN" sz="1400" dirty="0"/>
              <a:t>3      FileInfo fInfo;</a:t>
            </a:r>
          </a:p>
          <a:p>
            <a:r>
              <a:rPr lang="en-US" altLang="zh-CN" sz="1400" dirty="0"/>
              <a:t>4      FileOutputStream fout;</a:t>
            </a:r>
          </a:p>
          <a:p>
            <a:r>
              <a:rPr lang="en-US" altLang="zh-CN" sz="1400" dirty="0"/>
              <a:t>5      FileChannel fcout;</a:t>
            </a:r>
          </a:p>
          <a:p>
            <a:r>
              <a:rPr lang="en-US" altLang="zh-CN" sz="1400" dirty="0"/>
              <a:t>6      long bytesToWrite;</a:t>
            </a:r>
          </a:p>
          <a:p>
            <a:r>
              <a:rPr lang="en-US" altLang="zh-CN" sz="1400" dirty="0"/>
              <a:t>7      protected String savedFileFolder;</a:t>
            </a:r>
          </a:p>
          <a:p>
            <a:r>
              <a:rPr lang="en-US" altLang="zh-CN" sz="1400" dirty="0"/>
              <a:t>8      public SaveFileHandler(String savedFileFolder){</a:t>
            </a:r>
          </a:p>
          <a:p>
            <a:r>
              <a:rPr lang="en-US" altLang="zh-CN" sz="1400" dirty="0"/>
              <a:t>9          this.savedFileFolder = savedFileFolder;</a:t>
            </a:r>
          </a:p>
          <a:p>
            <a:r>
              <a:rPr lang="en-US" altLang="zh-CN" sz="1400" dirty="0"/>
              <a:t>10     }</a:t>
            </a:r>
          </a:p>
          <a:p>
            <a:r>
              <a:rPr lang="en-US" altLang="zh-CN" sz="1400" dirty="0"/>
              <a:t>11     @Override</a:t>
            </a:r>
          </a:p>
          <a:p>
            <a:r>
              <a:rPr lang="en-US" altLang="zh-CN" sz="1400" dirty="0" smtClean="0"/>
              <a:t>12     public </a:t>
            </a:r>
            <a:r>
              <a:rPr lang="en-US" altLang="zh-CN" sz="1400" dirty="0"/>
              <a:t>void channelRead(ChannelHandlerContext ctx, Object msg)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throws </a:t>
            </a:r>
            <a:r>
              <a:rPr lang="en-US" altLang="zh-CN" sz="1400" dirty="0"/>
              <a:t>Exception {</a:t>
            </a:r>
          </a:p>
          <a:p>
            <a:r>
              <a:rPr lang="en-US" altLang="zh-CN" sz="1400" dirty="0"/>
              <a:t>13         ByteBuf buf = (ByteBuf)msg;</a:t>
            </a:r>
          </a:p>
          <a:p>
            <a:r>
              <a:rPr lang="en-US" altLang="zh-CN" sz="1400" dirty="0"/>
              <a:t>14         int segmentNo = buf.readInt();</a:t>
            </a:r>
          </a:p>
          <a:p>
            <a:r>
              <a:rPr lang="en-US" altLang="zh-CN" sz="1400" dirty="0"/>
              <a:t>15         byte[ ] bytes = new byte[buf.readableBytes()];</a:t>
            </a:r>
          </a:p>
          <a:p>
            <a:r>
              <a:rPr lang="en-US" altLang="zh-CN" sz="1400" dirty="0"/>
              <a:t>16         buf.readBytes(bytes);</a:t>
            </a:r>
          </a:p>
          <a:p>
            <a:r>
              <a:rPr lang="en-US" altLang="zh-CN" sz="1400" dirty="0"/>
              <a:t>17         ByteBuffer buffer = ByteBuffer.wrap(bytes);</a:t>
            </a:r>
          </a:p>
          <a:p>
            <a:r>
              <a:rPr lang="en-US" altLang="zh-CN" sz="1400" dirty="0"/>
              <a:t>18         ReferenceCountUtil.release(msg);</a:t>
            </a:r>
          </a:p>
          <a:p>
            <a:r>
              <a:rPr lang="en-US" altLang="zh-CN" sz="1400" dirty="0"/>
              <a:t>19         if (segmentNo==0){</a:t>
            </a:r>
          </a:p>
          <a:p>
            <a:r>
              <a:rPr lang="en-US" altLang="zh-CN" sz="1400" dirty="0"/>
              <a:t>20             fInfo = (FileInfo) Utils.byteArrayToObjSerializable(bytes);</a:t>
            </a:r>
          </a:p>
          <a:p>
            <a:r>
              <a:rPr lang="en-US" altLang="zh-CN" sz="1400" dirty="0"/>
              <a:t>21             String fName = fInfo.getFileName();</a:t>
            </a:r>
          </a:p>
          <a:p>
            <a:r>
              <a:rPr lang="en-US" altLang="zh-CN" sz="1400" dirty="0"/>
              <a:t>22             bytesToWrite = fInfo.getFileLength();</a:t>
            </a:r>
          </a:p>
          <a:p>
            <a:r>
              <a:rPr lang="en-US" altLang="zh-CN" sz="1400" dirty="0"/>
              <a:t>23             fInfo.setFileName(savedFileFolder + </a:t>
            </a:r>
            <a:r>
              <a:rPr lang="en-US" altLang="zh-CN" sz="1400" dirty="0" smtClean="0"/>
              <a:t>new </a:t>
            </a:r>
            <a:r>
              <a:rPr lang="en-US" altLang="zh-CN" sz="1400" dirty="0"/>
              <a:t>Random().nextInt(10) + "-" + fName);</a:t>
            </a:r>
          </a:p>
          <a:p>
            <a:r>
              <a:rPr lang="en-US" altLang="zh-CN" sz="1400" dirty="0"/>
              <a:t>24             System.out.println("</a:t>
            </a:r>
            <a:r>
              <a:rPr lang="zh-CN" altLang="en-US" sz="1400" dirty="0"/>
              <a:t>开始接收文件：</a:t>
            </a:r>
            <a:r>
              <a:rPr lang="en-US" altLang="zh-CN" sz="1400" dirty="0"/>
              <a:t>" + fName);</a:t>
            </a:r>
          </a:p>
          <a:p>
            <a:r>
              <a:rPr lang="en-US" altLang="zh-CN" sz="1400" dirty="0"/>
              <a:t>25             fout = new FileOutputStream(new File(fInfo.getFileName()));</a:t>
            </a:r>
          </a:p>
          <a:p>
            <a:r>
              <a:rPr lang="en-US" altLang="zh-CN" sz="1400" dirty="0"/>
              <a:t>26             fcout = fout.getChannel();</a:t>
            </a:r>
          </a:p>
          <a:p>
            <a:r>
              <a:rPr lang="en-US" altLang="zh-CN" sz="1400" dirty="0"/>
              <a:t>27             return;</a:t>
            </a:r>
          </a:p>
          <a:p>
            <a:r>
              <a:rPr lang="en-US" altLang="zh-CN" sz="1400" dirty="0"/>
              <a:t>28    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960396" y="1319700"/>
            <a:ext cx="606127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29         //</a:t>
            </a:r>
            <a:r>
              <a:rPr lang="zh-CN" altLang="en-US" sz="1400" dirty="0"/>
              <a:t>数据块的处理</a:t>
            </a:r>
          </a:p>
          <a:p>
            <a:r>
              <a:rPr lang="en-US" altLang="zh-CN" sz="1400" dirty="0"/>
              <a:t>30         while (buffer.hasRemaining()){</a:t>
            </a:r>
          </a:p>
          <a:p>
            <a:r>
              <a:rPr lang="en-US" altLang="zh-CN" sz="1400" dirty="0"/>
              <a:t>31             fcout.write(buffer);</a:t>
            </a:r>
          </a:p>
          <a:p>
            <a:r>
              <a:rPr lang="en-US" altLang="zh-CN" sz="1400" dirty="0"/>
              <a:t>32         }</a:t>
            </a:r>
          </a:p>
          <a:p>
            <a:r>
              <a:rPr lang="en-US" altLang="zh-CN" sz="1400" dirty="0"/>
              <a:t>33         bytesToWrite -= buffer.capacity();</a:t>
            </a:r>
          </a:p>
          <a:p>
            <a:r>
              <a:rPr lang="en-US" altLang="zh-CN" sz="1400" dirty="0"/>
              <a:t>34         if (bytesToWrite == 0){</a:t>
            </a:r>
          </a:p>
          <a:p>
            <a:r>
              <a:rPr lang="en-US" altLang="zh-CN" sz="1400" dirty="0"/>
              <a:t>35             fcout.close();</a:t>
            </a:r>
          </a:p>
          <a:p>
            <a:r>
              <a:rPr lang="en-US" altLang="zh-CN" sz="1400" dirty="0"/>
              <a:t>36             fout.close();</a:t>
            </a:r>
          </a:p>
          <a:p>
            <a:r>
              <a:rPr lang="en-US" altLang="zh-CN" sz="1400" dirty="0"/>
              <a:t>37             System.out.println("</a:t>
            </a:r>
            <a:r>
              <a:rPr lang="zh-CN" altLang="en-US" sz="1400" dirty="0"/>
              <a:t>保存文件完成！</a:t>
            </a:r>
            <a:r>
              <a:rPr lang="en-US" altLang="zh-CN" sz="1400" dirty="0"/>
              <a:t>" + fInfo.getFileName());</a:t>
            </a:r>
          </a:p>
          <a:p>
            <a:r>
              <a:rPr lang="en-US" altLang="zh-CN" sz="1400" dirty="0"/>
              <a:t>38             recvFileTimes++;</a:t>
            </a:r>
          </a:p>
          <a:p>
            <a:r>
              <a:rPr lang="en-US" altLang="zh-CN" sz="1400" dirty="0"/>
              <a:t>39             doSomethingElse(ctx);</a:t>
            </a:r>
          </a:p>
          <a:p>
            <a:r>
              <a:rPr lang="en-US" altLang="zh-CN" sz="1400" dirty="0"/>
              <a:t>40         }</a:t>
            </a:r>
          </a:p>
          <a:p>
            <a:r>
              <a:rPr lang="en-US" altLang="zh-CN" sz="1400" dirty="0"/>
              <a:t>41     }</a:t>
            </a:r>
          </a:p>
          <a:p>
            <a:r>
              <a:rPr lang="en-US" altLang="zh-CN" sz="1400" dirty="0"/>
              <a:t>42     abstract protected void doSomethingElse(ChannelHandlerContext ctx);</a:t>
            </a:r>
          </a:p>
          <a:p>
            <a:r>
              <a:rPr lang="en-US" altLang="zh-CN" sz="1400" dirty="0"/>
              <a:t>43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923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Netty</a:t>
            </a:r>
            <a:r>
              <a:rPr lang="zh-CN" altLang="en-US" dirty="0"/>
              <a:t>的入站与出站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0234" y="439270"/>
            <a:ext cx="7064755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  public class ServerBusinessHandler extends SaveFileHandler {</a:t>
            </a:r>
          </a:p>
          <a:p>
            <a:r>
              <a:rPr lang="en-US" altLang="zh-CN" sz="1600" dirty="0"/>
              <a:t>2      public ServerBusinessHandler(String savedFilePath) {</a:t>
            </a:r>
          </a:p>
          <a:p>
            <a:r>
              <a:rPr lang="en-US" altLang="zh-CN" sz="1600" dirty="0"/>
              <a:t>3          super(savedFilePath);</a:t>
            </a:r>
          </a:p>
          <a:p>
            <a:r>
              <a:rPr lang="en-US" altLang="zh-CN" sz="1600" dirty="0"/>
              <a:t>4      }</a:t>
            </a:r>
          </a:p>
          <a:p>
            <a:r>
              <a:rPr lang="en-US" altLang="zh-CN" sz="1600" dirty="0"/>
              <a:t>5      @Override</a:t>
            </a:r>
          </a:p>
          <a:p>
            <a:r>
              <a:rPr lang="en-US" altLang="zh-CN" sz="1600" dirty="0"/>
              <a:t>6      public void channelActive(ChannelHandlerContext ctx) throws Exception {</a:t>
            </a:r>
          </a:p>
          <a:p>
            <a:r>
              <a:rPr lang="en-US" altLang="zh-CN" sz="1600" dirty="0"/>
              <a:t>7          System.out.println("</a:t>
            </a:r>
            <a:r>
              <a:rPr lang="zh-CN" altLang="en-US" sz="1600" dirty="0"/>
              <a:t>服务端建立连接，开始会话</a:t>
            </a:r>
            <a:r>
              <a:rPr lang="en-US" altLang="zh-CN" sz="1600" dirty="0"/>
              <a:t>...");</a:t>
            </a:r>
          </a:p>
          <a:p>
            <a:r>
              <a:rPr lang="en-US" altLang="zh-CN" sz="1600" dirty="0"/>
              <a:t>8      }</a:t>
            </a:r>
          </a:p>
          <a:p>
            <a:r>
              <a:rPr lang="en-US" altLang="zh-CN" sz="1600" dirty="0"/>
              <a:t>9      @Override</a:t>
            </a:r>
          </a:p>
          <a:p>
            <a:r>
              <a:rPr lang="en-US" altLang="zh-CN" sz="1600" dirty="0"/>
              <a:t>10     protected void doSomethingElse(ChannelHandlerContext ctx) {</a:t>
            </a:r>
          </a:p>
          <a:p>
            <a:r>
              <a:rPr lang="en-US" altLang="zh-CN" sz="1600" dirty="0"/>
              <a:t>11         //</a:t>
            </a:r>
            <a:r>
              <a:rPr lang="zh-CN" altLang="en-US" sz="1600" dirty="0"/>
              <a:t>这里只需进行文件的发送及关闭通道！</a:t>
            </a:r>
          </a:p>
          <a:p>
            <a:r>
              <a:rPr lang="en-US" altLang="zh-CN" sz="1600" dirty="0"/>
              <a:t>12         //</a:t>
            </a:r>
            <a:r>
              <a:rPr lang="zh-CN" altLang="en-US" sz="1600" dirty="0"/>
              <a:t>文件的接收在父类的</a:t>
            </a:r>
            <a:r>
              <a:rPr lang="en-US" altLang="zh-CN" sz="1600" dirty="0"/>
              <a:t>channelRead(.)</a:t>
            </a:r>
            <a:r>
              <a:rPr lang="zh-CN" altLang="en-US" sz="1600" dirty="0"/>
              <a:t>中完成。</a:t>
            </a:r>
          </a:p>
          <a:p>
            <a:r>
              <a:rPr lang="en-US" altLang="zh-CN" sz="1600" dirty="0"/>
              <a:t>13         if(this.recvFileTimes == 1) {</a:t>
            </a:r>
          </a:p>
          <a:p>
            <a:r>
              <a:rPr lang="en-US" altLang="zh-CN" sz="1600" dirty="0"/>
              <a:t>14             String fPath = this.savedFileFolder + "xyz.mp4";</a:t>
            </a:r>
          </a:p>
          <a:p>
            <a:r>
              <a:rPr lang="en-US" altLang="zh-CN" sz="1600" dirty="0"/>
              <a:t>15             ctx.channel().write(new SendCmd(fPath));</a:t>
            </a:r>
          </a:p>
          <a:p>
            <a:r>
              <a:rPr lang="en-US" altLang="zh-CN" sz="1600" dirty="0"/>
              <a:t>16             fPath = this.savedFileFolder + "xyz.pdf";</a:t>
            </a:r>
          </a:p>
          <a:p>
            <a:r>
              <a:rPr lang="en-US" altLang="zh-CN" sz="1600" dirty="0"/>
              <a:t>17             ctx.channel().write(new SendCmd(fPath));</a:t>
            </a:r>
          </a:p>
          <a:p>
            <a:r>
              <a:rPr lang="en-US" altLang="zh-CN" sz="1600" dirty="0"/>
              <a:t>18         }</a:t>
            </a:r>
          </a:p>
          <a:p>
            <a:r>
              <a:rPr lang="en-US" altLang="zh-CN" sz="1600" dirty="0"/>
              <a:t>19         if (this.recvFileTimes == 2) {</a:t>
            </a:r>
          </a:p>
          <a:p>
            <a:r>
              <a:rPr lang="en-US" altLang="zh-CN" sz="1600" dirty="0"/>
              <a:t>20             //</a:t>
            </a:r>
            <a:r>
              <a:rPr lang="zh-CN" altLang="en-US" sz="1600" dirty="0"/>
              <a:t>在读操作之后的通道关闭可直接进行</a:t>
            </a:r>
          </a:p>
          <a:p>
            <a:r>
              <a:rPr lang="en-US" altLang="zh-CN" sz="1600" dirty="0"/>
              <a:t>21             ctx.channel().close();</a:t>
            </a:r>
          </a:p>
          <a:p>
            <a:r>
              <a:rPr lang="en-US" altLang="zh-CN" sz="1600" dirty="0"/>
              <a:t>22             System.out.println("</a:t>
            </a:r>
            <a:r>
              <a:rPr lang="zh-CN" altLang="en-US" sz="1600" dirty="0"/>
              <a:t>会话结束，服务端关闭连接！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23         }</a:t>
            </a:r>
          </a:p>
          <a:p>
            <a:r>
              <a:rPr lang="en-US" altLang="zh-CN" sz="1600" dirty="0"/>
              <a:t>24     }</a:t>
            </a:r>
          </a:p>
          <a:p>
            <a:r>
              <a:rPr lang="en-US" altLang="zh-CN" sz="1600" dirty="0"/>
              <a:t>25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840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7788" y="242292"/>
            <a:ext cx="792075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public class ClientBusinessHandler extends SaveFileHandler {</a:t>
            </a:r>
          </a:p>
          <a:p>
            <a:r>
              <a:rPr lang="en-US" altLang="zh-CN" dirty="0"/>
              <a:t>2      public ClientBusinessHandler(String savedFilePath) {</a:t>
            </a:r>
          </a:p>
          <a:p>
            <a:r>
              <a:rPr lang="en-US" altLang="zh-CN" dirty="0"/>
              <a:t>3          super(savedFilePath);</a:t>
            </a:r>
          </a:p>
          <a:p>
            <a:r>
              <a:rPr lang="en-US" altLang="zh-CN" dirty="0"/>
              <a:t>4      }</a:t>
            </a:r>
          </a:p>
          <a:p>
            <a:r>
              <a:rPr lang="en-US" altLang="zh-CN" dirty="0"/>
              <a:t>5      @Override</a:t>
            </a:r>
          </a:p>
          <a:p>
            <a:r>
              <a:rPr lang="en-US" altLang="zh-CN" dirty="0"/>
              <a:t>6      public void channelActive(ChannelHandlerContext ctx) throws Exception {</a:t>
            </a:r>
          </a:p>
          <a:p>
            <a:r>
              <a:rPr lang="en-US" altLang="zh-CN" dirty="0"/>
              <a:t>7          System.out.println("</a:t>
            </a:r>
            <a:r>
              <a:rPr lang="zh-CN" altLang="en-US" dirty="0"/>
              <a:t>客户端建立连接，开始会话</a:t>
            </a:r>
            <a:r>
              <a:rPr lang="en-US" altLang="zh-CN" dirty="0"/>
              <a:t>...");</a:t>
            </a:r>
          </a:p>
          <a:p>
            <a:r>
              <a:rPr lang="en-US" altLang="zh-CN" dirty="0"/>
              <a:t>8          String fPath = "D:\\ClientFiles\\abc.mp4";</a:t>
            </a:r>
          </a:p>
          <a:p>
            <a:r>
              <a:rPr lang="en-US" altLang="zh-CN" dirty="0"/>
              <a:t>9          ctx.channel().write(new SendCmd(fPath));</a:t>
            </a:r>
          </a:p>
          <a:p>
            <a:r>
              <a:rPr lang="en-US" altLang="zh-CN" dirty="0"/>
              <a:t>10     }</a:t>
            </a:r>
          </a:p>
          <a:p>
            <a:r>
              <a:rPr lang="en-US" altLang="zh-CN" dirty="0"/>
              <a:t>11     @Override</a:t>
            </a:r>
          </a:p>
          <a:p>
            <a:r>
              <a:rPr lang="en-US" altLang="zh-CN" dirty="0"/>
              <a:t>12     protected void doSomethingElse(ChannelHandlerContext ctx) {</a:t>
            </a:r>
          </a:p>
          <a:p>
            <a:r>
              <a:rPr lang="en-US" altLang="zh-CN" dirty="0"/>
              <a:t>13         //</a:t>
            </a:r>
            <a:r>
              <a:rPr lang="zh-CN" altLang="en-US" dirty="0"/>
              <a:t>这里只需进行文件的发送！</a:t>
            </a:r>
          </a:p>
          <a:p>
            <a:r>
              <a:rPr lang="en-US" altLang="zh-CN" dirty="0"/>
              <a:t>14         //</a:t>
            </a:r>
            <a:r>
              <a:rPr lang="zh-CN" altLang="en-US" dirty="0"/>
              <a:t>文件的接收在父类的</a:t>
            </a:r>
            <a:r>
              <a:rPr lang="en-US" altLang="zh-CN" dirty="0"/>
              <a:t>channelRead(.)</a:t>
            </a:r>
            <a:r>
              <a:rPr lang="zh-CN" altLang="en-US" dirty="0"/>
              <a:t>中完成。</a:t>
            </a:r>
          </a:p>
          <a:p>
            <a:r>
              <a:rPr lang="en-US" altLang="zh-CN" dirty="0"/>
              <a:t>15         if(this.recvFileTimes==2) {</a:t>
            </a:r>
          </a:p>
          <a:p>
            <a:r>
              <a:rPr lang="en-US" altLang="zh-CN" dirty="0"/>
              <a:t>16             String fPath = this.savedFileFolder + "abc.docx";</a:t>
            </a:r>
          </a:p>
          <a:p>
            <a:r>
              <a:rPr lang="en-US" altLang="zh-CN" dirty="0"/>
              <a:t>17             //</a:t>
            </a:r>
            <a:r>
              <a:rPr lang="zh-CN" altLang="en-US" dirty="0"/>
              <a:t>因为要在下列的“写”之后关闭通道，</a:t>
            </a:r>
          </a:p>
          <a:p>
            <a:r>
              <a:rPr lang="en-US" altLang="zh-CN" dirty="0"/>
              <a:t>18             //</a:t>
            </a:r>
            <a:r>
              <a:rPr lang="zh-CN" altLang="en-US" dirty="0"/>
              <a:t>所以关闭通道及其结束提示必须放在</a:t>
            </a:r>
            <a:r>
              <a:rPr lang="en-US" altLang="zh-CN" dirty="0"/>
              <a:t>Listener</a:t>
            </a:r>
            <a:r>
              <a:rPr lang="zh-CN" altLang="en-US" dirty="0"/>
              <a:t>里去做，</a:t>
            </a:r>
          </a:p>
          <a:p>
            <a:r>
              <a:rPr lang="en-US" altLang="zh-CN" dirty="0"/>
              <a:t>19             //SendCmd(.)</a:t>
            </a:r>
            <a:r>
              <a:rPr lang="zh-CN" altLang="en-US" dirty="0"/>
              <a:t>第二个参数为</a:t>
            </a:r>
            <a:r>
              <a:rPr lang="en-US" altLang="zh-CN" dirty="0"/>
              <a:t>true</a:t>
            </a:r>
            <a:r>
              <a:rPr lang="zh-CN" altLang="en-US" dirty="0"/>
              <a:t>指示发送成功之后关闭通道</a:t>
            </a:r>
          </a:p>
          <a:p>
            <a:r>
              <a:rPr lang="en-US" altLang="zh-CN" dirty="0"/>
              <a:t>20             ctx.channel().write(new SendCmd(fPath,true));</a:t>
            </a:r>
          </a:p>
          <a:p>
            <a:r>
              <a:rPr lang="en-US" altLang="zh-CN" dirty="0"/>
              <a:t>21         }</a:t>
            </a:r>
          </a:p>
          <a:p>
            <a:r>
              <a:rPr lang="en-US" altLang="zh-CN" dirty="0"/>
              <a:t>22     }</a:t>
            </a:r>
          </a:p>
          <a:p>
            <a:r>
              <a:rPr lang="en-US" altLang="zh-CN" dirty="0"/>
              <a:t>23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79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669" y="896814"/>
            <a:ext cx="111134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  public class Server3 extends Server{</a:t>
            </a:r>
          </a:p>
          <a:p>
            <a:r>
              <a:rPr lang="en-US" altLang="zh-CN" sz="2000" dirty="0"/>
              <a:t>2      public static void main(String[ ] args) {</a:t>
            </a:r>
          </a:p>
          <a:p>
            <a:r>
              <a:rPr lang="en-US" altLang="zh-CN" sz="2000" dirty="0"/>
              <a:t>3          Server3 server = new Server3();</a:t>
            </a:r>
          </a:p>
          <a:p>
            <a:r>
              <a:rPr lang="en-US" altLang="zh-CN" sz="2000" dirty="0"/>
              <a:t>4          server.service();</a:t>
            </a:r>
          </a:p>
          <a:p>
            <a:r>
              <a:rPr lang="en-US" altLang="zh-CN" sz="2000" dirty="0"/>
              <a:t>5      }</a:t>
            </a:r>
          </a:p>
          <a:p>
            <a:r>
              <a:rPr lang="en-US" altLang="zh-CN" sz="2000" dirty="0"/>
              <a:t>6      public Server3(){</a:t>
            </a:r>
          </a:p>
          <a:p>
            <a:r>
              <a:rPr lang="en-US" altLang="zh-CN" sz="2000" dirty="0"/>
              <a:t>7          super(8001);</a:t>
            </a:r>
          </a:p>
          <a:p>
            <a:r>
              <a:rPr lang="en-US" altLang="zh-CN" sz="2000" dirty="0"/>
              <a:t>8      }</a:t>
            </a:r>
          </a:p>
          <a:p>
            <a:r>
              <a:rPr lang="en-US" altLang="zh-CN" sz="2000" dirty="0"/>
              <a:t>9      @Override</a:t>
            </a:r>
          </a:p>
          <a:p>
            <a:r>
              <a:rPr lang="en-US" altLang="zh-CN" sz="2000" dirty="0"/>
              <a:t>10     void addHandlers(SocketChannel ch) {</a:t>
            </a:r>
          </a:p>
          <a:p>
            <a:r>
              <a:rPr lang="en-US" altLang="zh-CN" sz="2000" dirty="0"/>
              <a:t>11         ch.pipeline().</a:t>
            </a:r>
            <a:r>
              <a:rPr lang="en-US" altLang="zh-CN" sz="2000" dirty="0" smtClean="0"/>
              <a:t>addLast(new </a:t>
            </a:r>
            <a:r>
              <a:rPr lang="en-US" altLang="zh-CN" sz="2000" dirty="0"/>
              <a:t>LengthFieldBasedFrameDecoder(Integer.MAX_VALUE, 0,4,0,4));</a:t>
            </a:r>
          </a:p>
          <a:p>
            <a:r>
              <a:rPr lang="en-US" altLang="zh-CN" sz="2000" dirty="0"/>
              <a:t>12         ch.pipeline().addLast(new ServerBusinessHandler("D:\\ServerFiles\\"));</a:t>
            </a:r>
          </a:p>
          <a:p>
            <a:r>
              <a:rPr lang="en-US" altLang="zh-CN" sz="2000" dirty="0"/>
              <a:t>13         ch.pipeline().addLast(new AttachHeaderHandler());</a:t>
            </a:r>
          </a:p>
          <a:p>
            <a:r>
              <a:rPr lang="en-US" altLang="zh-CN" sz="2000" dirty="0"/>
              <a:t>14         ch.pipeline().addLast(new SegFileHandler());</a:t>
            </a:r>
          </a:p>
          <a:p>
            <a:r>
              <a:rPr lang="en-US" altLang="zh-CN" sz="2000" dirty="0"/>
              <a:t>15     }</a:t>
            </a:r>
          </a:p>
          <a:p>
            <a:r>
              <a:rPr lang="en-US" altLang="zh-CN" sz="2000" dirty="0"/>
              <a:t>16 }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30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2324" y="0"/>
            <a:ext cx="1034854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 public class Client3 extends Client{</a:t>
            </a:r>
          </a:p>
          <a:p>
            <a:r>
              <a:rPr lang="en-US" altLang="zh-CN" sz="1600" dirty="0"/>
              <a:t>2      public static void main(String[ ] args) {</a:t>
            </a:r>
          </a:p>
          <a:p>
            <a:r>
              <a:rPr lang="en-US" altLang="zh-CN" sz="1600" dirty="0"/>
              <a:t>3          ExecutorService fixPool = Executors.newCachedThreadPool();</a:t>
            </a:r>
          </a:p>
          <a:p>
            <a:r>
              <a:rPr lang="en-US" altLang="zh-CN" sz="1600" dirty="0"/>
              <a:t>4          for (int i = 0; i &lt; 1; i++) {</a:t>
            </a:r>
          </a:p>
          <a:p>
            <a:r>
              <a:rPr lang="en-US" altLang="zh-CN" sz="1600" dirty="0"/>
              <a:t>5              fixPool.execute(</a:t>
            </a:r>
          </a:p>
          <a:p>
            <a:r>
              <a:rPr lang="en-US" altLang="zh-CN" sz="1600" dirty="0"/>
              <a:t>6                      () -&gt; {</a:t>
            </a:r>
          </a:p>
          <a:p>
            <a:r>
              <a:rPr lang="en-US" altLang="zh-CN" sz="1600" dirty="0"/>
              <a:t>7                          try {</a:t>
            </a:r>
          </a:p>
          <a:p>
            <a:r>
              <a:rPr lang="en-US" altLang="zh-CN" sz="1600" dirty="0"/>
              <a:t>8                              Client3 client = new Client3();</a:t>
            </a:r>
          </a:p>
          <a:p>
            <a:r>
              <a:rPr lang="en-US" altLang="zh-CN" sz="1600" dirty="0"/>
              <a:t>9                              client.communicate();</a:t>
            </a:r>
          </a:p>
          <a:p>
            <a:r>
              <a:rPr lang="en-US" altLang="zh-CN" sz="1600" dirty="0"/>
              <a:t>10                         } catch (Exception ex) {</a:t>
            </a:r>
          </a:p>
          <a:p>
            <a:r>
              <a:rPr lang="en-US" altLang="zh-CN" sz="1600" dirty="0"/>
              <a:t>11                             ex.printStackTrace();</a:t>
            </a:r>
          </a:p>
          <a:p>
            <a:r>
              <a:rPr lang="en-US" altLang="zh-CN" sz="1600" dirty="0"/>
              <a:t>12                         }</a:t>
            </a:r>
          </a:p>
          <a:p>
            <a:r>
              <a:rPr lang="en-US" altLang="zh-CN" sz="1600" dirty="0"/>
              <a:t>13                     }</a:t>
            </a:r>
          </a:p>
          <a:p>
            <a:r>
              <a:rPr lang="en-US" altLang="zh-CN" sz="1600" dirty="0"/>
              <a:t>14             );</a:t>
            </a:r>
          </a:p>
          <a:p>
            <a:r>
              <a:rPr lang="en-US" altLang="zh-CN" sz="1600" dirty="0"/>
              <a:t>15         }</a:t>
            </a:r>
          </a:p>
          <a:p>
            <a:r>
              <a:rPr lang="en-US" altLang="zh-CN" sz="1600" dirty="0"/>
              <a:t>16         fixPool.shutdown();</a:t>
            </a:r>
          </a:p>
          <a:p>
            <a:r>
              <a:rPr lang="en-US" altLang="zh-CN" sz="1600" dirty="0"/>
              <a:t>17     }</a:t>
            </a:r>
          </a:p>
          <a:p>
            <a:r>
              <a:rPr lang="en-US" altLang="zh-CN" sz="1600" dirty="0"/>
              <a:t>18     public Client3(){</a:t>
            </a:r>
          </a:p>
          <a:p>
            <a:r>
              <a:rPr lang="en-US" altLang="zh-CN" sz="1600" dirty="0"/>
              <a:t>19         super("127.0.0.1", 8001);</a:t>
            </a:r>
          </a:p>
          <a:p>
            <a:r>
              <a:rPr lang="en-US" altLang="zh-CN" sz="1600" dirty="0"/>
              <a:t>20     }</a:t>
            </a:r>
          </a:p>
          <a:p>
            <a:r>
              <a:rPr lang="en-US" altLang="zh-CN" sz="1600" dirty="0"/>
              <a:t>21     @Override</a:t>
            </a:r>
          </a:p>
          <a:p>
            <a:r>
              <a:rPr lang="en-US" altLang="zh-CN" sz="1600" dirty="0"/>
              <a:t>22     void addHandlers(SocketChannel ch) {</a:t>
            </a:r>
          </a:p>
          <a:p>
            <a:r>
              <a:rPr lang="en-US" altLang="zh-CN" sz="1600" dirty="0"/>
              <a:t>23         ch.pipeline().</a:t>
            </a:r>
            <a:r>
              <a:rPr lang="en-US" altLang="zh-CN" sz="1600" dirty="0" smtClean="0"/>
              <a:t>addLast(new </a:t>
            </a:r>
            <a:r>
              <a:rPr lang="en-US" altLang="zh-CN" sz="1600" dirty="0"/>
              <a:t>LengthFieldBasedFrameDecoder(Integer.MAX_VALUE, 0,4,0,4));</a:t>
            </a:r>
          </a:p>
          <a:p>
            <a:r>
              <a:rPr lang="en-US" altLang="zh-CN" sz="1600" dirty="0"/>
              <a:t>24         ch.pipeline().addLast(new ClientBusinessHandler("D:\\ClientFiles\\"));</a:t>
            </a:r>
          </a:p>
          <a:p>
            <a:r>
              <a:rPr lang="en-US" altLang="zh-CN" sz="1600" dirty="0"/>
              <a:t>25         ch.pipeline().addLast(new AttachHeaderHandler());</a:t>
            </a:r>
          </a:p>
          <a:p>
            <a:r>
              <a:rPr lang="en-US" altLang="zh-CN" sz="1600" dirty="0"/>
              <a:t>26         ch.pipeline().addLast(new SegFileHandler());</a:t>
            </a:r>
          </a:p>
          <a:p>
            <a:r>
              <a:rPr lang="en-US" altLang="zh-CN" sz="1600" dirty="0"/>
              <a:t>27     }</a:t>
            </a:r>
          </a:p>
          <a:p>
            <a:r>
              <a:rPr lang="en-US" altLang="zh-CN" sz="1600" dirty="0"/>
              <a:t>28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940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37667"/>
              </p:ext>
            </p:extLst>
          </p:nvPr>
        </p:nvGraphicFramePr>
        <p:xfrm>
          <a:off x="1454150" y="1246909"/>
          <a:ext cx="9248487" cy="47218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22068">
                  <a:extLst>
                    <a:ext uri="{9D8B030D-6E8A-4147-A177-3AD203B41FA5}">
                      <a16:colId xmlns:a16="http://schemas.microsoft.com/office/drawing/2014/main" val="3819760120"/>
                    </a:ext>
                  </a:extLst>
                </a:gridCol>
                <a:gridCol w="4626419">
                  <a:extLst>
                    <a:ext uri="{9D8B030D-6E8A-4147-A177-3AD203B41FA5}">
                      <a16:colId xmlns:a16="http://schemas.microsoft.com/office/drawing/2014/main" val="85599698"/>
                    </a:ext>
                  </a:extLst>
                </a:gridCol>
              </a:tblGrid>
              <a:tr h="654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服务端控制台信息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客户端控制台信息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2477"/>
                  </a:ext>
                </a:extLst>
              </a:tr>
              <a:tr h="4067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服务器开启服务端口</a:t>
                      </a:r>
                      <a:r>
                        <a:rPr lang="en-US" sz="1600" kern="100">
                          <a:effectLst/>
                        </a:rPr>
                        <a:t>8001,</a:t>
                      </a:r>
                      <a:r>
                        <a:rPr lang="zh-CN" sz="1600" kern="100">
                          <a:effectLst/>
                        </a:rPr>
                        <a:t>等待连接请求</a:t>
                      </a:r>
                      <a:r>
                        <a:rPr lang="en-US" sz="1600" kern="100">
                          <a:effectLst/>
                        </a:rPr>
                        <a:t>...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服务端建立连接，开始会话</a:t>
                      </a:r>
                      <a:r>
                        <a:rPr lang="en-US" sz="1600" kern="100">
                          <a:effectLst/>
                        </a:rPr>
                        <a:t>...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开始接收文件：</a:t>
                      </a:r>
                      <a:r>
                        <a:rPr lang="en-US" sz="1600" kern="100">
                          <a:effectLst/>
                        </a:rPr>
                        <a:t>abc.mp4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保存文件完成！</a:t>
                      </a:r>
                      <a:r>
                        <a:rPr lang="en-US" sz="1600" kern="100">
                          <a:effectLst/>
                        </a:rPr>
                        <a:t>D:\ServerFiles\8-abc.mp4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开始发送文件：</a:t>
                      </a:r>
                      <a:r>
                        <a:rPr lang="en-US" sz="1600" kern="100">
                          <a:effectLst/>
                        </a:rPr>
                        <a:t>D:\ServerFiles\xyz.mp4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开始发送文件：</a:t>
                      </a:r>
                      <a:r>
                        <a:rPr lang="en-US" sz="1600" kern="100">
                          <a:effectLst/>
                        </a:rPr>
                        <a:t>D:\ServerFiles\xyz.pdf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文件发送完成！</a:t>
                      </a:r>
                      <a:r>
                        <a:rPr lang="en-US" sz="1600" kern="100">
                          <a:effectLst/>
                        </a:rPr>
                        <a:t>D:\ServerFiles\xyz.mp4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文件发送完成！</a:t>
                      </a:r>
                      <a:r>
                        <a:rPr lang="en-US" sz="1600" kern="100">
                          <a:effectLst/>
                        </a:rPr>
                        <a:t>D:\ServerFiles\xyz.pdf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开始接收文件：</a:t>
                      </a:r>
                      <a:r>
                        <a:rPr lang="en-US" sz="1600" kern="100">
                          <a:effectLst/>
                        </a:rPr>
                        <a:t>abc.docx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保存文件完成！</a:t>
                      </a:r>
                      <a:r>
                        <a:rPr lang="en-US" sz="1600" kern="100">
                          <a:effectLst/>
                        </a:rPr>
                        <a:t>D:\ServerFiles\3-abc.docx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会话结束，服务端关闭连接！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客户端建立连接，开始会话</a:t>
                      </a:r>
                      <a:r>
                        <a:rPr lang="en-US" sz="1600" kern="100" dirty="0">
                          <a:effectLst/>
                        </a:rPr>
                        <a:t>...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开始发送文件：</a:t>
                      </a:r>
                      <a:r>
                        <a:rPr lang="en-US" sz="1600" kern="100" dirty="0">
                          <a:effectLst/>
                        </a:rPr>
                        <a:t>D:\ClientFiles\abc.mp4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文件发送完成！</a:t>
                      </a:r>
                      <a:r>
                        <a:rPr lang="en-US" sz="1600" kern="100" dirty="0">
                          <a:effectLst/>
                        </a:rPr>
                        <a:t>D:\ClientFiles\abc.mp4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开始接收文件：</a:t>
                      </a:r>
                      <a:r>
                        <a:rPr lang="en-US" sz="1600" kern="100" dirty="0">
                          <a:effectLst/>
                        </a:rPr>
                        <a:t>xyz.mp4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保存文件完成！</a:t>
                      </a:r>
                      <a:r>
                        <a:rPr lang="en-US" sz="1600" kern="100" dirty="0">
                          <a:effectLst/>
                        </a:rPr>
                        <a:t>D:\ClientFiles\4-xyz.mp4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开始接收文件：</a:t>
                      </a:r>
                      <a:r>
                        <a:rPr lang="en-US" sz="1600" kern="100" dirty="0">
                          <a:effectLst/>
                        </a:rPr>
                        <a:t>xyz.pdf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保存文件完成！</a:t>
                      </a:r>
                      <a:r>
                        <a:rPr lang="en-US" sz="1600" kern="100" dirty="0">
                          <a:effectLst/>
                        </a:rPr>
                        <a:t>D:\ClientFiles\1-xyz.pdf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开始发送文件：</a:t>
                      </a:r>
                      <a:r>
                        <a:rPr lang="en-US" sz="1600" kern="100" dirty="0">
                          <a:effectLst/>
                        </a:rPr>
                        <a:t>D:\ClientFiles\abc.docx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文件发送完成！</a:t>
                      </a:r>
                      <a:r>
                        <a:rPr lang="en-US" sz="1600" kern="100" dirty="0">
                          <a:effectLst/>
                        </a:rPr>
                        <a:t>D:\ClientFiles\abc.docx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会话结束，客户端关闭连接！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51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5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6546" y="3217984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End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33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ChannelInboundHandler</a:t>
            </a:r>
            <a:r>
              <a:rPr lang="zh-CN" altLang="en-US" dirty="0" smtClean="0"/>
              <a:t>的入站事件函数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5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	</a:t>
            </a:r>
            <a:r>
              <a:rPr lang="zh-CN" altLang="en-US" dirty="0"/>
              <a:t>通道注册事件 </a:t>
            </a:r>
          </a:p>
          <a:p>
            <a:pPr lvl="1"/>
            <a:r>
              <a:rPr lang="zh-CN" altLang="en-US" dirty="0"/>
              <a:t>自动执行事件函数</a:t>
            </a:r>
            <a:r>
              <a:rPr lang="en-US" altLang="zh-CN" dirty="0"/>
              <a:t>channelRegistered(.)</a:t>
            </a:r>
            <a:r>
              <a:rPr lang="zh-CN" altLang="en-US" dirty="0"/>
              <a:t>，</a:t>
            </a:r>
          </a:p>
          <a:p>
            <a:pPr lvl="1"/>
            <a:r>
              <a:rPr lang="zh-CN" altLang="en-US" dirty="0"/>
              <a:t>重载此事件函数时需手工调用</a:t>
            </a:r>
            <a:r>
              <a:rPr lang="en-US" altLang="zh-CN" dirty="0"/>
              <a:t>ctx.fireChannelRegistered(.)</a:t>
            </a:r>
            <a:r>
              <a:rPr lang="zh-CN" altLang="en-US" dirty="0"/>
              <a:t>才能传递入站信息；</a:t>
            </a:r>
          </a:p>
          <a:p>
            <a:r>
              <a:rPr lang="en-US" altLang="zh-CN" dirty="0"/>
              <a:t>2.	</a:t>
            </a:r>
            <a:r>
              <a:rPr lang="zh-CN" altLang="en-US" dirty="0"/>
              <a:t>连接建立事件 </a:t>
            </a:r>
          </a:p>
          <a:p>
            <a:pPr lvl="1"/>
            <a:r>
              <a:rPr lang="zh-CN" altLang="en-US" dirty="0"/>
              <a:t>自动执行事件函数</a:t>
            </a:r>
            <a:r>
              <a:rPr lang="en-US" altLang="zh-CN" dirty="0"/>
              <a:t>channelActive(.)</a:t>
            </a:r>
            <a:r>
              <a:rPr lang="zh-CN" altLang="en-US" dirty="0"/>
              <a:t>，</a:t>
            </a:r>
          </a:p>
          <a:p>
            <a:pPr lvl="1"/>
            <a:r>
              <a:rPr lang="zh-CN" altLang="en-US" dirty="0"/>
              <a:t>重载此事件函数时需手工调用</a:t>
            </a:r>
            <a:r>
              <a:rPr lang="en-US" altLang="zh-CN" dirty="0"/>
              <a:t>ctx.fireChannelActive(.)</a:t>
            </a:r>
            <a:r>
              <a:rPr lang="zh-CN" altLang="en-US" dirty="0"/>
              <a:t>才能传递入站信息；</a:t>
            </a:r>
          </a:p>
          <a:p>
            <a:r>
              <a:rPr lang="en-US" altLang="zh-CN" dirty="0"/>
              <a:t>3.	</a:t>
            </a:r>
            <a:r>
              <a:rPr lang="zh-CN" altLang="en-US" dirty="0"/>
              <a:t>接收数据事件</a:t>
            </a:r>
          </a:p>
          <a:p>
            <a:pPr lvl="1"/>
            <a:r>
              <a:rPr lang="zh-CN" altLang="en-US" dirty="0"/>
              <a:t>自动执行事件函数</a:t>
            </a:r>
            <a:r>
              <a:rPr lang="en-US" altLang="zh-CN" dirty="0"/>
              <a:t>channelRead(.)</a:t>
            </a:r>
            <a:r>
              <a:rPr lang="zh-CN" altLang="en-US" dirty="0"/>
              <a:t>，</a:t>
            </a:r>
          </a:p>
          <a:p>
            <a:pPr lvl="1"/>
            <a:r>
              <a:rPr lang="zh-CN" altLang="en-US" dirty="0"/>
              <a:t>重载此事件函数时需手工调用</a:t>
            </a:r>
            <a:r>
              <a:rPr lang="en-US" altLang="zh-CN" dirty="0"/>
              <a:t>ctx.fireChannelRead(.)</a:t>
            </a:r>
            <a:r>
              <a:rPr lang="zh-CN" altLang="en-US" dirty="0"/>
              <a:t>才能传递入站信息；</a:t>
            </a:r>
          </a:p>
          <a:p>
            <a:r>
              <a:rPr lang="en-US" altLang="zh-CN" dirty="0"/>
              <a:t>4.	</a:t>
            </a:r>
            <a:r>
              <a:rPr lang="zh-CN" altLang="en-US" dirty="0"/>
              <a:t>接收数据完成事件</a:t>
            </a:r>
          </a:p>
          <a:p>
            <a:pPr lvl="1"/>
            <a:r>
              <a:rPr lang="zh-CN" altLang="en-US" dirty="0"/>
              <a:t>自动执行事件函数</a:t>
            </a:r>
            <a:r>
              <a:rPr lang="en-US" altLang="zh-CN" dirty="0"/>
              <a:t>channelReadComplete(.)</a:t>
            </a:r>
            <a:r>
              <a:rPr lang="zh-CN" altLang="en-US" dirty="0"/>
              <a:t>，</a:t>
            </a:r>
          </a:p>
          <a:p>
            <a:pPr lvl="1"/>
            <a:r>
              <a:rPr lang="zh-CN" altLang="en-US" dirty="0"/>
              <a:t>重载此事件函数时需手工调用</a:t>
            </a:r>
            <a:r>
              <a:rPr lang="en-US" altLang="zh-CN" dirty="0"/>
              <a:t>ctx.fireChannelReadComplete(.)</a:t>
            </a:r>
            <a:r>
              <a:rPr lang="zh-CN" altLang="en-US" dirty="0"/>
              <a:t>才能传递入站信息；</a:t>
            </a:r>
          </a:p>
        </p:txBody>
      </p:sp>
    </p:spTree>
    <p:extLst>
      <p:ext uri="{BB962C8B-B14F-4D97-AF65-F5344CB8AC3E}">
        <p14:creationId xmlns:p14="http://schemas.microsoft.com/office/powerpoint/2010/main" val="4012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ChannelInboundHandler</a:t>
            </a:r>
            <a:r>
              <a:rPr lang="zh-CN" altLang="en-US" dirty="0"/>
              <a:t>的入站事件函数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2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5.	</a:t>
            </a:r>
            <a:r>
              <a:rPr lang="zh-CN" altLang="en-US" dirty="0"/>
              <a:t>异常通知事件 </a:t>
            </a:r>
          </a:p>
          <a:p>
            <a:pPr lvl="1"/>
            <a:r>
              <a:rPr lang="zh-CN" altLang="en-US" dirty="0"/>
              <a:t>自动执行事件函数</a:t>
            </a:r>
            <a:r>
              <a:rPr lang="en-US" altLang="zh-CN" dirty="0"/>
              <a:t>exceptionCaught(.)</a:t>
            </a:r>
            <a:r>
              <a:rPr lang="zh-CN" altLang="en-US" dirty="0"/>
              <a:t>，</a:t>
            </a:r>
          </a:p>
          <a:p>
            <a:pPr lvl="1"/>
            <a:r>
              <a:rPr lang="zh-CN" altLang="en-US" dirty="0"/>
              <a:t>重载此事件函数时需手工调用</a:t>
            </a:r>
            <a:r>
              <a:rPr lang="en-US" altLang="zh-CN" dirty="0"/>
              <a:t>ctx.fireExceptionCaught(.)</a:t>
            </a:r>
            <a:r>
              <a:rPr lang="zh-CN" altLang="en-US" dirty="0"/>
              <a:t>才能传递入站信息；</a:t>
            </a:r>
          </a:p>
          <a:p>
            <a:r>
              <a:rPr lang="en-US" altLang="zh-CN" dirty="0"/>
              <a:t>6.	</a:t>
            </a:r>
            <a:r>
              <a:rPr lang="zh-CN" altLang="en-US" dirty="0"/>
              <a:t>用户自定义事件 </a:t>
            </a:r>
          </a:p>
          <a:p>
            <a:pPr lvl="1"/>
            <a:r>
              <a:rPr lang="zh-CN" altLang="en-US" dirty="0"/>
              <a:t>自动执行事件函数</a:t>
            </a:r>
            <a:r>
              <a:rPr lang="en-US" altLang="zh-CN" dirty="0"/>
              <a:t>userEventTriggered(.)</a:t>
            </a:r>
            <a:r>
              <a:rPr lang="zh-CN" altLang="en-US" dirty="0"/>
              <a:t>，</a:t>
            </a:r>
          </a:p>
          <a:p>
            <a:pPr lvl="1"/>
            <a:r>
              <a:rPr lang="zh-CN" altLang="en-US" dirty="0"/>
              <a:t>重载此事件函数时需手工调用</a:t>
            </a:r>
            <a:r>
              <a:rPr lang="en-US" altLang="zh-CN" dirty="0"/>
              <a:t>ctx.fireUserEventTriggered(.)</a:t>
            </a:r>
            <a:r>
              <a:rPr lang="zh-CN" altLang="en-US" dirty="0"/>
              <a:t>才能传递入站信息；</a:t>
            </a:r>
          </a:p>
          <a:p>
            <a:r>
              <a:rPr lang="en-US" altLang="zh-CN" dirty="0"/>
              <a:t>7.	</a:t>
            </a:r>
            <a:r>
              <a:rPr lang="zh-CN" altLang="en-US" dirty="0"/>
              <a:t>通道可写状态变化事件</a:t>
            </a:r>
          </a:p>
          <a:p>
            <a:pPr lvl="1"/>
            <a:r>
              <a:rPr lang="zh-CN" altLang="en-US" dirty="0"/>
              <a:t>自动执行事件函数</a:t>
            </a:r>
            <a:r>
              <a:rPr lang="en-US" altLang="zh-CN" dirty="0"/>
              <a:t>channelWritabilityChanged(.)</a:t>
            </a:r>
            <a:r>
              <a:rPr lang="zh-CN" altLang="en-US" dirty="0"/>
              <a:t>，</a:t>
            </a:r>
          </a:p>
          <a:p>
            <a:pPr lvl="1"/>
            <a:r>
              <a:rPr lang="zh-CN" altLang="en-US" dirty="0"/>
              <a:t>重载此事件函数时需手工调用</a:t>
            </a:r>
            <a:r>
              <a:rPr lang="en-US" altLang="zh-CN" dirty="0"/>
              <a:t>ctx.fireChannelWritabilityChanged(.)</a:t>
            </a:r>
            <a:r>
              <a:rPr lang="zh-CN" altLang="en-US" dirty="0"/>
              <a:t>才能传递入站信息；</a:t>
            </a:r>
          </a:p>
          <a:p>
            <a:r>
              <a:rPr lang="en-US" altLang="zh-CN" dirty="0"/>
              <a:t>8.	</a:t>
            </a:r>
            <a:r>
              <a:rPr lang="zh-CN" altLang="en-US" dirty="0"/>
              <a:t>连接关闭事件</a:t>
            </a:r>
          </a:p>
          <a:p>
            <a:pPr lvl="1"/>
            <a:r>
              <a:rPr lang="zh-CN" altLang="en-US" dirty="0"/>
              <a:t>自动执行事件函数</a:t>
            </a:r>
            <a:r>
              <a:rPr lang="en-US" altLang="zh-CN" dirty="0"/>
              <a:t>channelInactive(.)</a:t>
            </a:r>
            <a:r>
              <a:rPr lang="zh-CN" altLang="en-US" dirty="0"/>
              <a:t>，</a:t>
            </a:r>
          </a:p>
          <a:p>
            <a:pPr lvl="1"/>
            <a:r>
              <a:rPr lang="zh-CN" altLang="en-US" dirty="0"/>
              <a:t>重载此事件函数时需手工调用</a:t>
            </a:r>
            <a:r>
              <a:rPr lang="en-US" altLang="zh-CN" dirty="0"/>
              <a:t>ctx.fireChannelInactive(.)</a:t>
            </a:r>
            <a:r>
              <a:rPr lang="zh-CN" altLang="en-US" dirty="0"/>
              <a:t>才能传递入站信息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6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ChannelOutboundHandler</a:t>
            </a:r>
            <a:r>
              <a:rPr lang="zh-CN" altLang="en-US" dirty="0" smtClean="0"/>
              <a:t>的出站操作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3967"/>
          </a:xfrm>
        </p:spPr>
        <p:txBody>
          <a:bodyPr>
            <a:normAutofit/>
          </a:bodyPr>
          <a:lstStyle/>
          <a:p>
            <a:r>
              <a:rPr lang="en-US" altLang="zh-CN" dirty="0"/>
              <a:t>1.	</a:t>
            </a:r>
            <a:r>
              <a:rPr lang="zh-CN" altLang="en-US" dirty="0"/>
              <a:t>请求绑定端口 </a:t>
            </a:r>
            <a:r>
              <a:rPr lang="en-US" altLang="zh-CN" dirty="0"/>
              <a:t>bind(.)</a:t>
            </a:r>
          </a:p>
          <a:p>
            <a:pPr lvl="1"/>
            <a:r>
              <a:rPr lang="zh-CN" altLang="en-US" dirty="0"/>
              <a:t>重载此操作函数时需手工调用</a:t>
            </a:r>
            <a:r>
              <a:rPr lang="en-US" altLang="zh-CN" dirty="0"/>
              <a:t>ctx.bind(.)</a:t>
            </a:r>
            <a:r>
              <a:rPr lang="zh-CN" altLang="en-US" dirty="0"/>
              <a:t>才能传递出站信息；</a:t>
            </a:r>
          </a:p>
          <a:p>
            <a:r>
              <a:rPr lang="en-US" altLang="zh-CN" dirty="0"/>
              <a:t>2.	</a:t>
            </a:r>
            <a:r>
              <a:rPr lang="zh-CN" altLang="en-US" dirty="0"/>
              <a:t>请求连接远程节点 </a:t>
            </a:r>
            <a:r>
              <a:rPr lang="en-US" altLang="zh-CN" dirty="0"/>
              <a:t>connect(.)</a:t>
            </a:r>
          </a:p>
          <a:p>
            <a:pPr lvl="1"/>
            <a:r>
              <a:rPr lang="zh-CN" altLang="en-US" dirty="0"/>
              <a:t>重载此操作函数时需手工调用</a:t>
            </a:r>
            <a:r>
              <a:rPr lang="en-US" altLang="zh-CN" dirty="0"/>
              <a:t>ctx.connect(.)</a:t>
            </a:r>
            <a:r>
              <a:rPr lang="zh-CN" altLang="en-US" dirty="0"/>
              <a:t>才能传递出站信息；</a:t>
            </a:r>
          </a:p>
          <a:p>
            <a:r>
              <a:rPr lang="en-US" altLang="zh-CN" dirty="0"/>
              <a:t>3.	</a:t>
            </a:r>
            <a:r>
              <a:rPr lang="zh-CN" altLang="en-US" dirty="0"/>
              <a:t>请求发送数据 </a:t>
            </a:r>
            <a:r>
              <a:rPr lang="en-US" altLang="zh-CN" dirty="0"/>
              <a:t>write(.)</a:t>
            </a:r>
          </a:p>
          <a:p>
            <a:pPr lvl="1"/>
            <a:r>
              <a:rPr lang="zh-CN" altLang="en-US" dirty="0"/>
              <a:t>重载此操作函数时需手工调用</a:t>
            </a:r>
            <a:r>
              <a:rPr lang="en-US" altLang="zh-CN" dirty="0"/>
              <a:t>ctx.write(.)</a:t>
            </a:r>
            <a:r>
              <a:rPr lang="zh-CN" altLang="en-US" dirty="0"/>
              <a:t>才能传递出站信息；</a:t>
            </a:r>
          </a:p>
          <a:p>
            <a:r>
              <a:rPr lang="en-US" altLang="zh-CN" dirty="0"/>
              <a:t>4.	</a:t>
            </a:r>
            <a:r>
              <a:rPr lang="zh-CN" altLang="en-US" dirty="0"/>
              <a:t>请求冲刷数据 </a:t>
            </a:r>
            <a:r>
              <a:rPr lang="en-US" altLang="zh-CN" dirty="0"/>
              <a:t>flush(.)</a:t>
            </a:r>
          </a:p>
          <a:p>
            <a:pPr lvl="1"/>
            <a:r>
              <a:rPr lang="zh-CN" altLang="en-US" dirty="0"/>
              <a:t>重载此操作函数时需手工调用</a:t>
            </a:r>
            <a:r>
              <a:rPr lang="en-US" altLang="zh-CN" dirty="0"/>
              <a:t>ctx.flush(.)</a:t>
            </a:r>
            <a:r>
              <a:rPr lang="zh-CN" altLang="en-US" dirty="0"/>
              <a:t>才能传递出站信息；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290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ChannelOutboundHandler</a:t>
            </a:r>
            <a:r>
              <a:rPr lang="zh-CN" altLang="en-US" dirty="0"/>
              <a:t>的出站操作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846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5.	</a:t>
            </a:r>
            <a:r>
              <a:rPr lang="zh-CN" altLang="en-US" dirty="0"/>
              <a:t>请求发送并冲刷数据 </a:t>
            </a:r>
            <a:r>
              <a:rPr lang="en-US" altLang="zh-CN" dirty="0"/>
              <a:t>writeAndFlush(.)</a:t>
            </a:r>
          </a:p>
          <a:p>
            <a:pPr lvl="1"/>
            <a:r>
              <a:rPr lang="zh-CN" altLang="en-US" dirty="0"/>
              <a:t>重载此操作函数时需手工调用</a:t>
            </a:r>
            <a:r>
              <a:rPr lang="en-US" altLang="zh-CN" dirty="0"/>
              <a:t>ctx.writeAndFlush(.)</a:t>
            </a:r>
            <a:r>
              <a:rPr lang="zh-CN" altLang="en-US" dirty="0"/>
              <a:t>才能传递出站信息；</a:t>
            </a:r>
          </a:p>
          <a:p>
            <a:r>
              <a:rPr lang="en-US" altLang="zh-CN" dirty="0"/>
              <a:t>6.	</a:t>
            </a:r>
            <a:r>
              <a:rPr lang="zh-CN" altLang="en-US" dirty="0"/>
              <a:t>请求读取更多数据 </a:t>
            </a:r>
            <a:r>
              <a:rPr lang="en-US" altLang="zh-CN" dirty="0"/>
              <a:t>read(.)</a:t>
            </a:r>
          </a:p>
          <a:p>
            <a:pPr lvl="1"/>
            <a:r>
              <a:rPr lang="zh-CN" altLang="en-US" dirty="0"/>
              <a:t>重载此操作函数时需手工调用</a:t>
            </a:r>
            <a:r>
              <a:rPr lang="en-US" altLang="zh-CN" dirty="0"/>
              <a:t>ctx.read(.)</a:t>
            </a:r>
            <a:r>
              <a:rPr lang="zh-CN" altLang="en-US" dirty="0"/>
              <a:t>才能传递出站信息；</a:t>
            </a:r>
          </a:p>
          <a:p>
            <a:r>
              <a:rPr lang="en-US" altLang="zh-CN" dirty="0"/>
              <a:t>7.	</a:t>
            </a:r>
            <a:r>
              <a:rPr lang="zh-CN" altLang="en-US" dirty="0"/>
              <a:t>请求注销通道</a:t>
            </a:r>
            <a:r>
              <a:rPr lang="en-US" altLang="zh-CN" dirty="0"/>
              <a:t>deregister(.)</a:t>
            </a:r>
          </a:p>
          <a:p>
            <a:pPr lvl="1"/>
            <a:r>
              <a:rPr lang="zh-CN" altLang="en-US" dirty="0"/>
              <a:t>重载此操作函数时需手工调用</a:t>
            </a:r>
            <a:r>
              <a:rPr lang="en-US" altLang="zh-CN" dirty="0"/>
              <a:t>ctx.deregister(.)</a:t>
            </a:r>
            <a:r>
              <a:rPr lang="zh-CN" altLang="en-US" dirty="0"/>
              <a:t>才能传递出站信息；</a:t>
            </a:r>
          </a:p>
          <a:p>
            <a:r>
              <a:rPr lang="en-US" altLang="zh-CN" dirty="0"/>
              <a:t>8.	</a:t>
            </a:r>
            <a:r>
              <a:rPr lang="zh-CN" altLang="en-US" dirty="0"/>
              <a:t>请求断开连接 </a:t>
            </a:r>
            <a:r>
              <a:rPr lang="en-US" altLang="zh-CN" dirty="0"/>
              <a:t>disconnect(.)</a:t>
            </a:r>
          </a:p>
          <a:p>
            <a:pPr lvl="1"/>
            <a:r>
              <a:rPr lang="zh-CN" altLang="en-US" dirty="0"/>
              <a:t>重载此操作函数时需手工调用</a:t>
            </a:r>
            <a:r>
              <a:rPr lang="en-US" altLang="zh-CN" dirty="0"/>
              <a:t>ctx.disconnect(.)</a:t>
            </a:r>
            <a:r>
              <a:rPr lang="zh-CN" altLang="en-US" dirty="0"/>
              <a:t>才能传递出站信息；</a:t>
            </a:r>
          </a:p>
          <a:p>
            <a:r>
              <a:rPr lang="en-US" altLang="zh-CN" dirty="0"/>
              <a:t>9.	</a:t>
            </a:r>
            <a:r>
              <a:rPr lang="zh-CN" altLang="en-US" dirty="0"/>
              <a:t>请求关闭通道 </a:t>
            </a:r>
            <a:r>
              <a:rPr lang="en-US" altLang="zh-CN" dirty="0"/>
              <a:t>close</a:t>
            </a:r>
            <a:r>
              <a:rPr lang="en-US" altLang="zh-CN" dirty="0" smtClean="0"/>
              <a:t>(.)</a:t>
            </a:r>
          </a:p>
          <a:p>
            <a:pPr lvl="1"/>
            <a:r>
              <a:rPr lang="zh-CN" altLang="en-US" dirty="0" smtClean="0"/>
              <a:t>重</a:t>
            </a:r>
            <a:r>
              <a:rPr lang="zh-CN" altLang="en-US" dirty="0"/>
              <a:t>载此操作函数时需手工调用</a:t>
            </a:r>
            <a:r>
              <a:rPr lang="en-US" altLang="zh-CN" dirty="0"/>
              <a:t>ctx.close(.)</a:t>
            </a:r>
            <a:r>
              <a:rPr lang="zh-CN" altLang="en-US" dirty="0"/>
              <a:t>才能传递出站信息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9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4190</Words>
  <Application>Microsoft Office PowerPoint</Application>
  <PresentationFormat>宽屏</PresentationFormat>
  <Paragraphs>735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等线</vt:lpstr>
      <vt:lpstr>等线 Light</vt:lpstr>
      <vt:lpstr>Arial</vt:lpstr>
      <vt:lpstr>Times New Roman</vt:lpstr>
      <vt:lpstr>Office 主题​​</vt:lpstr>
      <vt:lpstr>演示文稿</vt:lpstr>
      <vt:lpstr>Microsoft PowerPoint 演示文稿</vt:lpstr>
      <vt:lpstr>Microsoft PowerPoint 幻灯片</vt:lpstr>
      <vt:lpstr>第4章 Netty</vt:lpstr>
      <vt:lpstr>提纲</vt:lpstr>
      <vt:lpstr>Netty的使用模型</vt:lpstr>
      <vt:lpstr>PowerPoint 演示文稿</vt:lpstr>
      <vt:lpstr>Netty的入站与出站</vt:lpstr>
      <vt:lpstr>ChannelInboundHandler的入站事件函数(1)</vt:lpstr>
      <vt:lpstr>ChannelInboundHandler的入站事件函数(2)</vt:lpstr>
      <vt:lpstr>ChannelOutboundHandler的出站操作(1)</vt:lpstr>
      <vt:lpstr>ChannelOutboundHandler的出站操作(2)</vt:lpstr>
      <vt:lpstr>设置出站操作的监听器</vt:lpstr>
      <vt:lpstr>服务端框架代码</vt:lpstr>
      <vt:lpstr>PowerPoint 演示文稿</vt:lpstr>
      <vt:lpstr>客户端框架代码 </vt:lpstr>
      <vt:lpstr>PowerPoint 演示文稿</vt:lpstr>
      <vt:lpstr>ByteBuf、分帧以及ChannelHandler链 </vt:lpstr>
      <vt:lpstr>ByteBuf</vt:lpstr>
      <vt:lpstr>分帧</vt:lpstr>
      <vt:lpstr>两条规则</vt:lpstr>
      <vt:lpstr>PowerPoint 演示文稿</vt:lpstr>
      <vt:lpstr>案例一：传输字符串的会话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案例二：传输对象的会话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案例三：传输文件的会话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F.D.U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</dc:creator>
  <cp:lastModifiedBy>river</cp:lastModifiedBy>
  <cp:revision>50</cp:revision>
  <dcterms:created xsi:type="dcterms:W3CDTF">2020-09-17T23:42:42Z</dcterms:created>
  <dcterms:modified xsi:type="dcterms:W3CDTF">2020-09-22T01:38:49Z</dcterms:modified>
</cp:coreProperties>
</file>