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</a:t>
            </a:r>
            <a:r>
              <a:rPr lang="zh-CN" altLang="en-US" dirty="0"/>
              <a:t>两</a:t>
            </a:r>
            <a:r>
              <a:rPr lang="zh-CN" altLang="en-US" dirty="0" smtClean="0"/>
              <a:t>个简单应用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74321" y="411185"/>
            <a:ext cx="9340217" cy="60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邮件发送程序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1715" y="2180218"/>
            <a:ext cx="7731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&lt;dependencies&gt;</a:t>
            </a:r>
          </a:p>
          <a:p>
            <a:r>
              <a:rPr lang="zh-CN" altLang="en-US" dirty="0"/>
              <a:t>2  	&lt;dependency&gt;</a:t>
            </a:r>
          </a:p>
          <a:p>
            <a:r>
              <a:rPr lang="zh-CN" altLang="en-US" dirty="0"/>
              <a:t>3  		&lt;groupId&gt;com.sun.mail&lt;/groupId&gt;</a:t>
            </a:r>
          </a:p>
          <a:p>
            <a:r>
              <a:rPr lang="zh-CN" altLang="en-US" dirty="0"/>
              <a:t>4  		&lt;artifactId&gt;javax.mail&lt;/artifactId&gt;</a:t>
            </a:r>
          </a:p>
          <a:p>
            <a:r>
              <a:rPr lang="zh-CN" altLang="en-US" dirty="0"/>
              <a:t>5  		&lt;version&gt;1.6.2&lt;/version&gt;</a:t>
            </a:r>
          </a:p>
          <a:p>
            <a:r>
              <a:rPr lang="zh-CN" altLang="en-US" dirty="0"/>
              <a:t>6  	&lt;/dependency&gt;</a:t>
            </a:r>
          </a:p>
          <a:p>
            <a:r>
              <a:rPr lang="zh-CN" altLang="en-US" dirty="0"/>
              <a:t>7  	&lt;dependency&gt;</a:t>
            </a:r>
          </a:p>
          <a:p>
            <a:r>
              <a:rPr lang="zh-CN" altLang="en-US" dirty="0"/>
              <a:t>8  		&lt;groupId&gt;org.projectlombok&lt;/groupId&gt;</a:t>
            </a:r>
          </a:p>
          <a:p>
            <a:r>
              <a:rPr lang="zh-CN" altLang="en-US" dirty="0"/>
              <a:t>9  		&lt;artifactId&gt;lombok&lt;/artifactId&gt;</a:t>
            </a:r>
          </a:p>
          <a:p>
            <a:r>
              <a:rPr lang="zh-CN" altLang="en-US" dirty="0"/>
              <a:t>10 		&lt;version&gt;1.18.10&lt;/version&gt;</a:t>
            </a:r>
          </a:p>
          <a:p>
            <a:r>
              <a:rPr lang="zh-CN" altLang="en-US" dirty="0"/>
              <a:t>11 	&lt;/dependency&gt;</a:t>
            </a:r>
          </a:p>
          <a:p>
            <a:r>
              <a:rPr lang="zh-CN" altLang="en-US" dirty="0"/>
              <a:t>12 &lt;/dependencies&gt;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07770" y="4747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依</a:t>
            </a:r>
            <a:r>
              <a:rPr lang="zh-CN" altLang="en-US" smtClean="0"/>
              <a:t>赖项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7123" y="80418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1  @Data</a:t>
            </a:r>
          </a:p>
          <a:p>
            <a:r>
              <a:rPr lang="zh-CN" altLang="en-US" sz="2400" dirty="0"/>
              <a:t>2  public class SimpleMail {</a:t>
            </a:r>
          </a:p>
          <a:p>
            <a:r>
              <a:rPr lang="zh-CN" altLang="en-US" sz="2400" dirty="0"/>
              <a:t>3      private String[ ] to;</a:t>
            </a:r>
          </a:p>
          <a:p>
            <a:r>
              <a:rPr lang="zh-CN" altLang="en-US" sz="2400" dirty="0"/>
              <a:t>4      private String[ ] cc;</a:t>
            </a:r>
          </a:p>
          <a:p>
            <a:r>
              <a:rPr lang="zh-CN" altLang="en-US" sz="2400" dirty="0"/>
              <a:t>5      private String[ ] bcc;</a:t>
            </a:r>
          </a:p>
          <a:p>
            <a:r>
              <a:rPr lang="zh-CN" altLang="en-US" sz="2400" dirty="0"/>
              <a:t>6      private String from;</a:t>
            </a:r>
          </a:p>
          <a:p>
            <a:r>
              <a:rPr lang="zh-CN" altLang="en-US" sz="2400" dirty="0"/>
              <a:t>7      private String host;</a:t>
            </a:r>
          </a:p>
          <a:p>
            <a:r>
              <a:rPr lang="zh-CN" altLang="en-US" sz="2400" dirty="0"/>
              <a:t>8      private String port;</a:t>
            </a:r>
          </a:p>
          <a:p>
            <a:r>
              <a:rPr lang="zh-CN" altLang="en-US" sz="2400" dirty="0"/>
              <a:t>9      private String subject;</a:t>
            </a:r>
          </a:p>
          <a:p>
            <a:r>
              <a:rPr lang="zh-CN" altLang="en-US" sz="2400" dirty="0"/>
              <a:t>10     private String body;</a:t>
            </a:r>
          </a:p>
          <a:p>
            <a:r>
              <a:rPr lang="zh-CN" altLang="en-US" sz="2400" dirty="0"/>
              <a:t>11     private String[ ] attachment;</a:t>
            </a:r>
          </a:p>
          <a:p>
            <a:r>
              <a:rPr lang="zh-CN" altLang="en-US" sz="2400" dirty="0"/>
              <a:t>12     private String username;</a:t>
            </a:r>
          </a:p>
          <a:p>
            <a:r>
              <a:rPr lang="zh-CN" altLang="en-US" sz="2400" dirty="0"/>
              <a:t>13     private String password;</a:t>
            </a:r>
          </a:p>
          <a:p>
            <a:r>
              <a:rPr lang="zh-CN" altLang="en-US" sz="2400" dirty="0"/>
              <a:t>14     private Boolean isHtml;</a:t>
            </a:r>
          </a:p>
          <a:p>
            <a:r>
              <a:rPr lang="zh-CN" altLang="en-US" sz="2400" dirty="0"/>
              <a:t>15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76846" y="434848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存放邮件基本信息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5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117693"/>
            <a:ext cx="104130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1  public class MailUtils {</a:t>
            </a:r>
          </a:p>
          <a:p>
            <a:r>
              <a:rPr lang="zh-CN" altLang="en-US" sz="1200" dirty="0"/>
              <a:t>2  public static void sendMail(SimpleMail simpleMail) {</a:t>
            </a:r>
          </a:p>
          <a:p>
            <a:r>
              <a:rPr lang="zh-CN" altLang="en-US" sz="1200" dirty="0"/>
              <a:t>3  	Properties properties = System.getProperties();</a:t>
            </a:r>
          </a:p>
          <a:p>
            <a:r>
              <a:rPr lang="zh-CN" altLang="en-US" sz="1200" dirty="0"/>
              <a:t>4  	properties.setProperty("mail.smtp.host", simpleMail.getHost());</a:t>
            </a:r>
          </a:p>
          <a:p>
            <a:r>
              <a:rPr lang="zh-CN" altLang="en-US" sz="1200" dirty="0"/>
              <a:t>5  	properties.setProperty("mail.smtp.port", simpleMail.getPort());</a:t>
            </a:r>
          </a:p>
          <a:p>
            <a:r>
              <a:rPr lang="zh-CN" altLang="en-US" sz="1200" dirty="0"/>
              <a:t>6  	properties.put("mail.smtp.auth", "true");</a:t>
            </a:r>
          </a:p>
          <a:p>
            <a:r>
              <a:rPr lang="zh-CN" altLang="en-US" sz="1200" dirty="0"/>
              <a:t>7  	try {</a:t>
            </a:r>
          </a:p>
          <a:p>
            <a:r>
              <a:rPr lang="zh-CN" altLang="en-US" sz="1200" dirty="0"/>
              <a:t>8  		Session session = Session.getDefaultInstance(properties, new Authenticator() {</a:t>
            </a:r>
          </a:p>
          <a:p>
            <a:r>
              <a:rPr lang="zh-CN" altLang="en-US" sz="1200" dirty="0"/>
              <a:t>9  			@Override</a:t>
            </a:r>
          </a:p>
          <a:p>
            <a:r>
              <a:rPr lang="zh-CN" altLang="en-US" sz="1200" dirty="0"/>
              <a:t>10 			protected PasswordAuthentication getPasswordAuthentication() {</a:t>
            </a:r>
          </a:p>
          <a:p>
            <a:r>
              <a:rPr lang="zh-CN" altLang="en-US" sz="1200" dirty="0"/>
              <a:t>11 				return new PasswordAuthentication</a:t>
            </a:r>
            <a:r>
              <a:rPr lang="zh-CN" altLang="en-US" sz="1200" dirty="0" smtClean="0"/>
              <a:t>(s</a:t>
            </a:r>
            <a:r>
              <a:rPr lang="zh-CN" altLang="en-US" sz="1200" dirty="0"/>
              <a:t>impleMail.getUsername(), simpleMail.getPassword());</a:t>
            </a:r>
          </a:p>
          <a:p>
            <a:r>
              <a:rPr lang="zh-CN" altLang="en-US" sz="1200" dirty="0"/>
              <a:t>12 			}</a:t>
            </a:r>
          </a:p>
          <a:p>
            <a:r>
              <a:rPr lang="zh-CN" altLang="en-US" sz="1200" dirty="0"/>
              <a:t>13 		});</a:t>
            </a:r>
          </a:p>
          <a:p>
            <a:r>
              <a:rPr lang="zh-CN" altLang="en-US" sz="1200" dirty="0"/>
              <a:t>14 		MimeMessage message = new MimeMessage(session);</a:t>
            </a:r>
          </a:p>
          <a:p>
            <a:r>
              <a:rPr lang="zh-CN" altLang="en-US" sz="1200" dirty="0"/>
              <a:t>15 		message.setFrom(new InternetAddress(simpleMail.getFrom()));</a:t>
            </a:r>
          </a:p>
          <a:p>
            <a:r>
              <a:rPr lang="zh-CN" altLang="en-US" sz="1200" dirty="0"/>
              <a:t>16 		List&lt;InternetAddress&gt; toList = new ArrayList&lt;&gt;();</a:t>
            </a:r>
          </a:p>
          <a:p>
            <a:r>
              <a:rPr lang="zh-CN" altLang="en-US" sz="1200" dirty="0"/>
              <a:t>17 		List&lt;InternetAddress&gt; ccList = new ArrayList&lt;&gt;();</a:t>
            </a:r>
          </a:p>
          <a:p>
            <a:r>
              <a:rPr lang="zh-CN" altLang="en-US" sz="1200" dirty="0"/>
              <a:t>18 		List&lt;InternetAddress&gt; bccList = new ArrayList&lt;&gt;();</a:t>
            </a:r>
          </a:p>
          <a:p>
            <a:r>
              <a:rPr lang="zh-CN" altLang="en-US" sz="1200" dirty="0"/>
              <a:t>19 		if (simpleMail.getTo() != null) {</a:t>
            </a:r>
          </a:p>
          <a:p>
            <a:r>
              <a:rPr lang="zh-CN" altLang="en-US" sz="1200" dirty="0"/>
              <a:t>20 			for (String str : simpleMail.getTo()) {</a:t>
            </a:r>
          </a:p>
          <a:p>
            <a:r>
              <a:rPr lang="zh-CN" altLang="en-US" sz="1200" dirty="0"/>
              <a:t>21 				toList.add(new InternetAddress(str));</a:t>
            </a:r>
          </a:p>
          <a:p>
            <a:r>
              <a:rPr lang="zh-CN" altLang="en-US" sz="1200" dirty="0"/>
              <a:t>22 			}</a:t>
            </a:r>
          </a:p>
          <a:p>
            <a:r>
              <a:rPr lang="zh-CN" altLang="en-US" sz="1200" dirty="0"/>
              <a:t>23 			message.addRecipients(Message.RecipientType.TO, </a:t>
            </a:r>
            <a:r>
              <a:rPr lang="zh-CN" altLang="en-US" sz="1200" dirty="0" smtClean="0"/>
              <a:t>t</a:t>
            </a:r>
            <a:r>
              <a:rPr lang="zh-CN" altLang="en-US" sz="1200" dirty="0"/>
              <a:t>oList.toArray(new InternetAddress[ ]{ }));</a:t>
            </a:r>
          </a:p>
          <a:p>
            <a:r>
              <a:rPr lang="zh-CN" altLang="en-US" sz="1200" dirty="0"/>
              <a:t>24 		}</a:t>
            </a:r>
          </a:p>
          <a:p>
            <a:r>
              <a:rPr lang="zh-CN" altLang="en-US" sz="1200" dirty="0"/>
              <a:t>25 		if (simpleMail.getCc() != null) {</a:t>
            </a:r>
          </a:p>
          <a:p>
            <a:r>
              <a:rPr lang="zh-CN" altLang="en-US" sz="1200" dirty="0"/>
              <a:t>26 			for (String str : simpleMail.getCc()) {</a:t>
            </a:r>
          </a:p>
          <a:p>
            <a:r>
              <a:rPr lang="zh-CN" altLang="en-US" sz="1200" dirty="0"/>
              <a:t>27 				ccList.add(new InternetAddress(str));</a:t>
            </a:r>
          </a:p>
          <a:p>
            <a:r>
              <a:rPr lang="zh-CN" altLang="en-US" sz="1200" dirty="0"/>
              <a:t>28 			}</a:t>
            </a:r>
          </a:p>
          <a:p>
            <a:r>
              <a:rPr lang="zh-CN" altLang="en-US" sz="1200" dirty="0"/>
              <a:t>29 			message.addRecipients(Message.RecipientType.CC, </a:t>
            </a:r>
            <a:r>
              <a:rPr lang="zh-CN" altLang="en-US" sz="1200" dirty="0" smtClean="0"/>
              <a:t>c</a:t>
            </a:r>
            <a:r>
              <a:rPr lang="zh-CN" altLang="en-US" sz="1200" dirty="0"/>
              <a:t>cList.toArray(new InternetAddress[ ]{ }));</a:t>
            </a:r>
          </a:p>
          <a:p>
            <a:r>
              <a:rPr lang="zh-CN" altLang="en-US" sz="1200" dirty="0"/>
              <a:t>30 		}</a:t>
            </a:r>
          </a:p>
          <a:p>
            <a:r>
              <a:rPr lang="zh-CN" altLang="en-US" sz="1200" dirty="0"/>
              <a:t>31 		if (simpleMail.getBcc() != null) {</a:t>
            </a:r>
          </a:p>
          <a:p>
            <a:r>
              <a:rPr lang="zh-CN" altLang="en-US" sz="1200" dirty="0"/>
              <a:t>32 			for (String str : simpleMail.getBcc()) {</a:t>
            </a:r>
          </a:p>
          <a:p>
            <a:r>
              <a:rPr lang="zh-CN" altLang="en-US" sz="1200" dirty="0"/>
              <a:t>33 				bccList.add(new InternetAddress(str));</a:t>
            </a:r>
          </a:p>
          <a:p>
            <a:r>
              <a:rPr lang="zh-CN" altLang="en-US" sz="1200" dirty="0"/>
              <a:t>34 			}</a:t>
            </a:r>
          </a:p>
          <a:p>
            <a:r>
              <a:rPr lang="zh-CN" altLang="en-US" sz="1200" dirty="0"/>
              <a:t>35 			message.addRecipients(Message.RecipientType.BCC</a:t>
            </a:r>
            <a:r>
              <a:rPr lang="zh-CN" altLang="en-US" sz="1200" dirty="0" smtClean="0"/>
              <a:t>, b</a:t>
            </a:r>
            <a:r>
              <a:rPr lang="zh-CN" altLang="en-US" sz="1200" dirty="0"/>
              <a:t>ccList.toArray(new InternetAddress[ ]{ }));</a:t>
            </a:r>
          </a:p>
          <a:p>
            <a:r>
              <a:rPr lang="zh-CN" altLang="en-US" sz="1200" dirty="0"/>
              <a:t>36 		</a:t>
            </a:r>
            <a:r>
              <a:rPr lang="zh-CN" altLang="en-US" sz="1200" dirty="0" smtClean="0"/>
              <a:t>}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8985738" y="4484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邮件发送功能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7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11" y="25360"/>
            <a:ext cx="12154289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37 		message.setSubject(simpleMail.getSubject());</a:t>
            </a:r>
          </a:p>
          <a:p>
            <a:r>
              <a:rPr lang="zh-CN" altLang="en-US" sz="1600" dirty="0"/>
              <a:t>38 		BodyPart messageBodyPart = new MimeBodyPart();</a:t>
            </a:r>
          </a:p>
          <a:p>
            <a:r>
              <a:rPr lang="zh-CN" altLang="en-US" sz="1600" dirty="0"/>
              <a:t>39 		Multipart multipart = new MimeMultipart();</a:t>
            </a:r>
          </a:p>
          <a:p>
            <a:r>
              <a:rPr lang="zh-CN" altLang="en-US" sz="1600" dirty="0"/>
              <a:t>40 		if (simpleMail.getIsHtml()) {</a:t>
            </a:r>
          </a:p>
          <a:p>
            <a:r>
              <a:rPr lang="zh-CN" altLang="en-US" sz="1600" dirty="0"/>
              <a:t>41 			messageBodyPart.setContent(simpleMail.getBody(), "text/html;charset=utf-8");</a:t>
            </a:r>
          </a:p>
          <a:p>
            <a:r>
              <a:rPr lang="zh-CN" altLang="en-US" sz="1600" dirty="0"/>
              <a:t>42 		} else {</a:t>
            </a:r>
          </a:p>
          <a:p>
            <a:r>
              <a:rPr lang="zh-CN" altLang="en-US" sz="1600" dirty="0"/>
              <a:t>43 			messageBodyPart.setContent(simpleMail.getBody(), "text/plain;charset=utf-8");</a:t>
            </a:r>
          </a:p>
          <a:p>
            <a:r>
              <a:rPr lang="zh-CN" altLang="en-US" sz="1600" dirty="0"/>
              <a:t>44 		}</a:t>
            </a:r>
          </a:p>
          <a:p>
            <a:r>
              <a:rPr lang="zh-CN" altLang="en-US" sz="1600" dirty="0"/>
              <a:t>45 		multipart.addBodyPart(messageBodyPart);</a:t>
            </a:r>
          </a:p>
          <a:p>
            <a:r>
              <a:rPr lang="zh-CN" altLang="en-US" sz="1600" dirty="0"/>
              <a:t>46 		if (simpleMail.getAttachment() != null) {</a:t>
            </a:r>
          </a:p>
          <a:p>
            <a:r>
              <a:rPr lang="zh-CN" altLang="en-US" sz="1600" dirty="0"/>
              <a:t>47 			for (String str : simpleMail.getAttachment()) {</a:t>
            </a:r>
          </a:p>
          <a:p>
            <a:r>
              <a:rPr lang="zh-CN" altLang="en-US" sz="1600" dirty="0"/>
              <a:t>48 				messageBodyPart = new MimeBodyPart();</a:t>
            </a:r>
          </a:p>
          <a:p>
            <a:r>
              <a:rPr lang="zh-CN" altLang="en-US" sz="1600" dirty="0"/>
              <a:t>49 				DataSource source = new FileDataSource(str);</a:t>
            </a:r>
          </a:p>
          <a:p>
            <a:r>
              <a:rPr lang="zh-CN" altLang="en-US" sz="1600" dirty="0"/>
              <a:t>50 				messageBodyPart.setDataHandler(new DataHandler(source)); </a:t>
            </a:r>
          </a:p>
          <a:p>
            <a:r>
              <a:rPr lang="zh-CN" altLang="en-US" sz="1600" dirty="0"/>
              <a:t>51 				messageBodyPart.setFileName(MimeUtility.encodeText(str.substring(str.lastIndexOf("\\") + 1)));</a:t>
            </a:r>
          </a:p>
          <a:p>
            <a:r>
              <a:rPr lang="zh-CN" altLang="en-US" sz="1600" dirty="0"/>
              <a:t>52 				multipart.addBodyPart(messageBodyPart);</a:t>
            </a:r>
          </a:p>
          <a:p>
            <a:r>
              <a:rPr lang="zh-CN" altLang="en-US" sz="1600" dirty="0"/>
              <a:t>53 			}</a:t>
            </a:r>
          </a:p>
          <a:p>
            <a:r>
              <a:rPr lang="zh-CN" altLang="en-US" sz="1600" dirty="0"/>
              <a:t>54 		}</a:t>
            </a:r>
          </a:p>
          <a:p>
            <a:r>
              <a:rPr lang="zh-CN" altLang="en-US" sz="1600" dirty="0"/>
              <a:t>55 		message.setContent(multipart);</a:t>
            </a:r>
          </a:p>
          <a:p>
            <a:r>
              <a:rPr lang="zh-CN" altLang="en-US" sz="1600" dirty="0"/>
              <a:t>56 		Transport.send(message);</a:t>
            </a:r>
          </a:p>
          <a:p>
            <a:r>
              <a:rPr lang="zh-CN" altLang="en-US" sz="1600" dirty="0"/>
              <a:t>57 		System.out.println("发送成功!!!!!");</a:t>
            </a:r>
          </a:p>
          <a:p>
            <a:r>
              <a:rPr lang="zh-CN" altLang="en-US" sz="1600" dirty="0"/>
              <a:t>58 	}catch (MessagingException | UnsupportedEncodingException mex) {</a:t>
            </a:r>
          </a:p>
          <a:p>
            <a:r>
              <a:rPr lang="zh-CN" altLang="en-US" sz="1600" dirty="0"/>
              <a:t>59 		mex.printStackTrace();</a:t>
            </a:r>
          </a:p>
          <a:p>
            <a:r>
              <a:rPr lang="zh-CN" altLang="en-US" sz="1600" dirty="0"/>
              <a:t>60 		System.out.println("发送失败:" + simpleMail.getTo()[0]);</a:t>
            </a:r>
          </a:p>
          <a:p>
            <a:r>
              <a:rPr lang="zh-CN" altLang="en-US" sz="1600" dirty="0"/>
              <a:t>61 	}</a:t>
            </a:r>
          </a:p>
          <a:p>
            <a:r>
              <a:rPr lang="zh-CN" altLang="en-US" sz="1600" dirty="0"/>
              <a:t>62 }</a:t>
            </a:r>
          </a:p>
          <a:p>
            <a:r>
              <a:rPr lang="zh-CN" altLang="en-US" sz="1600" dirty="0"/>
              <a:t>63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983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446" y="1109568"/>
            <a:ext cx="113596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public class MailClient {</a:t>
            </a:r>
          </a:p>
          <a:p>
            <a:r>
              <a:rPr lang="zh-CN" altLang="en-US" sz="2000" dirty="0"/>
              <a:t>2      public static void main(String[ ] args) {</a:t>
            </a:r>
          </a:p>
          <a:p>
            <a:r>
              <a:rPr lang="zh-CN" altLang="en-US" sz="2000" dirty="0"/>
              <a:t>3          SimpleMail simpleMail = new SimpleMail();</a:t>
            </a:r>
          </a:p>
          <a:p>
            <a:r>
              <a:rPr lang="zh-CN" altLang="en-US" sz="2000" dirty="0"/>
              <a:t>4          simpleMail.setHost("smtp.qq.com");</a:t>
            </a:r>
          </a:p>
          <a:p>
            <a:r>
              <a:rPr lang="zh-CN" altLang="en-US" sz="2000" dirty="0"/>
              <a:t>5          simpleMail.setPort("25");</a:t>
            </a:r>
          </a:p>
          <a:p>
            <a:r>
              <a:rPr lang="zh-CN" altLang="en-US" sz="2000" dirty="0"/>
              <a:t>6          simpleMail.setUsername("184088321");</a:t>
            </a:r>
          </a:p>
          <a:p>
            <a:r>
              <a:rPr lang="zh-CN" altLang="en-US" sz="2000" dirty="0"/>
              <a:t>7          simpleMail.setPassword("buzzrzrfjdhmcahd");</a:t>
            </a:r>
          </a:p>
          <a:p>
            <a:r>
              <a:rPr lang="zh-CN" altLang="en-US" sz="2000" dirty="0"/>
              <a:t>8          simpleMail.setFrom("184088321@qq.com");</a:t>
            </a:r>
          </a:p>
          <a:p>
            <a:r>
              <a:rPr lang="zh-CN" altLang="en-US" sz="2000" dirty="0"/>
              <a:t>9          simpleMail.setTo(new String[ ]{"123456@qq.com","cxiao@fudan.edu.cn"});</a:t>
            </a:r>
          </a:p>
          <a:p>
            <a:r>
              <a:rPr lang="zh-CN" altLang="en-US" sz="2000" dirty="0"/>
              <a:t>10         simpleMail.setCc(null);</a:t>
            </a:r>
          </a:p>
          <a:p>
            <a:r>
              <a:rPr lang="zh-CN" altLang="en-US" sz="2000" dirty="0"/>
              <a:t>11         simpleMail.setBcc(null);</a:t>
            </a:r>
          </a:p>
          <a:p>
            <a:r>
              <a:rPr lang="zh-CN" altLang="en-US" sz="2000" dirty="0"/>
              <a:t>12         simpleMail.setSubject("Test Mail");</a:t>
            </a:r>
          </a:p>
          <a:p>
            <a:r>
              <a:rPr lang="zh-CN" altLang="en-US" sz="2000" dirty="0"/>
              <a:t>13         simpleMail.setBody("Hello! I am xiaochuan from qq.");</a:t>
            </a:r>
          </a:p>
          <a:p>
            <a:r>
              <a:rPr lang="zh-CN" altLang="en-US" sz="2000" dirty="0"/>
              <a:t>14         simpleMail.setAttachment(new String[ ]{"D:\\ClientFiles\\abc.txt"</a:t>
            </a:r>
            <a:r>
              <a:rPr lang="zh-CN" altLang="en-US" sz="2000" dirty="0" smtClean="0"/>
              <a:t>,"</a:t>
            </a:r>
            <a:r>
              <a:rPr lang="zh-CN" altLang="en-US" sz="2000" dirty="0"/>
              <a:t>D:\\ServerFiles\\xyz.pdf"});</a:t>
            </a:r>
          </a:p>
          <a:p>
            <a:r>
              <a:rPr lang="zh-CN" altLang="en-US" sz="2000" dirty="0"/>
              <a:t>15         simpleMail.setIsHtml(false);</a:t>
            </a:r>
          </a:p>
          <a:p>
            <a:r>
              <a:rPr lang="zh-CN" altLang="en-US" sz="2000" dirty="0"/>
              <a:t>16         MailUtils.sendMail(simpleMail);</a:t>
            </a:r>
          </a:p>
          <a:p>
            <a:r>
              <a:rPr lang="zh-CN" altLang="en-US" sz="2000" dirty="0"/>
              <a:t>17     }</a:t>
            </a:r>
          </a:p>
          <a:p>
            <a:r>
              <a:rPr lang="zh-CN" altLang="en-US" sz="2000" dirty="0"/>
              <a:t>18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92408" y="641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24853" y="2883877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End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14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WebSocket</a:t>
            </a:r>
            <a:r>
              <a:rPr lang="zh-CN" altLang="en-US" dirty="0"/>
              <a:t>应</a:t>
            </a:r>
            <a:r>
              <a:rPr lang="zh-CN" altLang="en-US" dirty="0" smtClean="0"/>
              <a:t>用</a:t>
            </a:r>
            <a:endParaRPr lang="en-US" altLang="zh-CN" dirty="0"/>
          </a:p>
          <a:p>
            <a:r>
              <a:rPr lang="zh-CN" altLang="en-US" dirty="0" smtClean="0"/>
              <a:t>邮</a:t>
            </a:r>
            <a:r>
              <a:rPr lang="zh-CN" altLang="en-US" dirty="0"/>
              <a:t>件发送程序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WebSocket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0938" y="1377859"/>
            <a:ext cx="95601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 &lt;dependencies&gt;</a:t>
            </a:r>
          </a:p>
          <a:p>
            <a:r>
              <a:rPr lang="zh-CN" altLang="en-US" sz="2400" dirty="0"/>
              <a:t>2  	&lt;dependency&gt;</a:t>
            </a:r>
          </a:p>
          <a:p>
            <a:r>
              <a:rPr lang="zh-CN" altLang="en-US" sz="2400" dirty="0"/>
              <a:t>3  		&lt;groupId&gt;org.springframework.boot&lt;/groupId&gt;</a:t>
            </a:r>
          </a:p>
          <a:p>
            <a:r>
              <a:rPr lang="zh-CN" altLang="en-US" sz="2400" dirty="0"/>
              <a:t>4  		&lt;artifactId&gt;spring-boot-starter-web&lt;/artifactId&gt;</a:t>
            </a:r>
          </a:p>
          <a:p>
            <a:r>
              <a:rPr lang="zh-CN" altLang="en-US" sz="2400" dirty="0"/>
              <a:t>5  		&lt;version&gt;2.3.3.RELEASE&lt;/version&gt;</a:t>
            </a:r>
          </a:p>
          <a:p>
            <a:r>
              <a:rPr lang="zh-CN" altLang="en-US" sz="2400" dirty="0"/>
              <a:t>6  	&lt;/dependency&gt;</a:t>
            </a:r>
          </a:p>
          <a:p>
            <a:r>
              <a:rPr lang="zh-CN" altLang="en-US" sz="2400" dirty="0"/>
              <a:t>7  	&lt;dependency&gt;</a:t>
            </a:r>
          </a:p>
          <a:p>
            <a:r>
              <a:rPr lang="zh-CN" altLang="en-US" sz="2400" dirty="0"/>
              <a:t>8  		&lt;groupId&gt;org.springframework.boot&lt;/groupId&gt;</a:t>
            </a:r>
          </a:p>
          <a:p>
            <a:r>
              <a:rPr lang="zh-CN" altLang="en-US" sz="2400" dirty="0"/>
              <a:t>9  		&lt;artifactId&gt;spring-boot-starter-websocket&lt;/artifactId&gt;</a:t>
            </a:r>
          </a:p>
          <a:p>
            <a:r>
              <a:rPr lang="zh-CN" altLang="en-US" sz="2400" dirty="0"/>
              <a:t>10 		&lt;version&gt;2.3.3.RELEASE&lt;/version&gt;</a:t>
            </a:r>
          </a:p>
          <a:p>
            <a:r>
              <a:rPr lang="zh-CN" altLang="en-US" sz="2400" dirty="0"/>
              <a:t>11 	&lt;/dependency&gt;</a:t>
            </a:r>
          </a:p>
          <a:p>
            <a:r>
              <a:rPr lang="zh-CN" altLang="en-US" sz="2400" dirty="0"/>
              <a:t>12 &lt;/dependencies&gt;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97761" y="615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服务端依赖项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470" y="-26376"/>
            <a:ext cx="113157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@Component</a:t>
            </a:r>
          </a:p>
          <a:p>
            <a:r>
              <a:rPr lang="zh-CN" altLang="en-US" sz="1400" dirty="0"/>
              <a:t>2  public class </a:t>
            </a:r>
            <a:r>
              <a:rPr lang="zh-CN" altLang="en-US" sz="1400" b="1" dirty="0">
                <a:solidFill>
                  <a:srgbClr val="FF0000"/>
                </a:solidFill>
              </a:rPr>
              <a:t>EchoHandler</a:t>
            </a:r>
            <a:r>
              <a:rPr lang="zh-CN" altLang="en-US" sz="1400" dirty="0"/>
              <a:t> extends TextWebSocketHandler {</a:t>
            </a:r>
          </a:p>
          <a:p>
            <a:r>
              <a:rPr lang="zh-CN" altLang="en-US" sz="1400" dirty="0"/>
              <a:t>3      public static final ConcurrentLinkedQueue&lt;WebSocketSession&gt; clients = </a:t>
            </a:r>
            <a:r>
              <a:rPr lang="zh-CN" altLang="en-US" sz="1400" dirty="0" smtClean="0"/>
              <a:t>n</a:t>
            </a:r>
            <a:r>
              <a:rPr lang="zh-CN" altLang="en-US" sz="1400" dirty="0"/>
              <a:t>ew ConcurrentLinkedQueue&lt;WebSocketSession&gt;();</a:t>
            </a:r>
          </a:p>
          <a:p>
            <a:r>
              <a:rPr lang="zh-CN" altLang="en-US" sz="1400" dirty="0"/>
              <a:t>4      private static final DateTimeFormatter sf = </a:t>
            </a:r>
            <a:r>
              <a:rPr lang="zh-CN" altLang="en-US" sz="1400" dirty="0" smtClean="0"/>
              <a:t>D</a:t>
            </a:r>
            <a:r>
              <a:rPr lang="zh-CN" altLang="en-US" sz="1400" dirty="0"/>
              <a:t>ateTimeFormatter.ofPattern("yyyy-MM-dd HH:mm:ss");</a:t>
            </a:r>
          </a:p>
          <a:p>
            <a:r>
              <a:rPr lang="zh-CN" altLang="en-US" sz="1400" dirty="0"/>
              <a:t>5      @Override</a:t>
            </a:r>
          </a:p>
          <a:p>
            <a:r>
              <a:rPr lang="zh-CN" altLang="en-US" sz="1400" dirty="0"/>
              <a:t>6      public void afterConnectionEstablished(WebSocketSession session) </a:t>
            </a:r>
            <a:r>
              <a:rPr lang="zh-CN" altLang="en-US" sz="1400" dirty="0" smtClean="0"/>
              <a:t>t</a:t>
            </a:r>
            <a:r>
              <a:rPr lang="zh-CN" altLang="en-US" sz="1400" dirty="0"/>
              <a:t>hrows Exception {</a:t>
            </a:r>
          </a:p>
          <a:p>
            <a:r>
              <a:rPr lang="zh-CN" altLang="en-US" sz="1400" dirty="0"/>
              <a:t>7          // 产生随机名称，只发送给当前连接者</a:t>
            </a:r>
          </a:p>
          <a:p>
            <a:r>
              <a:rPr lang="zh-CN" altLang="en-US" sz="1400" dirty="0"/>
              <a:t>8          String randName = getRandomString(8);</a:t>
            </a:r>
          </a:p>
          <a:p>
            <a:r>
              <a:rPr lang="zh-CN" altLang="en-US" sz="1400" dirty="0"/>
              <a:t>9          session.sendMessage(new TextMessage(randName + " 建立连接！"));</a:t>
            </a:r>
          </a:p>
          <a:p>
            <a:r>
              <a:rPr lang="zh-CN" altLang="en-US" sz="1400" dirty="0"/>
              <a:t>10         // 保存名称，以便群发时使用</a:t>
            </a:r>
          </a:p>
          <a:p>
            <a:r>
              <a:rPr lang="zh-CN" altLang="en-US" sz="1400" dirty="0"/>
              <a:t>11         Map&lt;String, Object&gt; map = session.getAttributes();</a:t>
            </a:r>
          </a:p>
          <a:p>
            <a:r>
              <a:rPr lang="zh-CN" altLang="en-US" sz="1400" dirty="0"/>
              <a:t>12         map.put("name", randName);</a:t>
            </a:r>
          </a:p>
          <a:p>
            <a:r>
              <a:rPr lang="zh-CN" altLang="en-US" sz="1400" dirty="0"/>
              <a:t>13         // 添加至连接者列表</a:t>
            </a:r>
          </a:p>
          <a:p>
            <a:r>
              <a:rPr lang="zh-CN" altLang="en-US" sz="1400" dirty="0"/>
              <a:t>14         clients.add(session);</a:t>
            </a:r>
          </a:p>
          <a:p>
            <a:r>
              <a:rPr lang="zh-CN" altLang="en-US" sz="1400" dirty="0"/>
              <a:t>15     }</a:t>
            </a:r>
          </a:p>
          <a:p>
            <a:r>
              <a:rPr lang="zh-CN" altLang="en-US" sz="1400" dirty="0"/>
              <a:t>16     @Override</a:t>
            </a:r>
          </a:p>
          <a:p>
            <a:r>
              <a:rPr lang="zh-CN" altLang="en-US" sz="1400" dirty="0"/>
              <a:t>17     protected void handleTextMessage(WebSocketSession session, </a:t>
            </a:r>
            <a:r>
              <a:rPr lang="zh-CN" altLang="en-US" sz="1400" dirty="0" smtClean="0"/>
              <a:t>T</a:t>
            </a:r>
            <a:r>
              <a:rPr lang="zh-CN" altLang="en-US" sz="1400" dirty="0"/>
              <a:t>extMessage message) throws Exception {</a:t>
            </a:r>
          </a:p>
          <a:p>
            <a:r>
              <a:rPr lang="zh-CN" altLang="en-US" sz="1400" dirty="0"/>
              <a:t>18         // 当服务端接收到任一连接者提交的消息时</a:t>
            </a:r>
          </a:p>
          <a:p>
            <a:r>
              <a:rPr lang="zh-CN" altLang="en-US" sz="1400" dirty="0"/>
              <a:t>19         var msg = message.getPayload();</a:t>
            </a:r>
          </a:p>
          <a:p>
            <a:r>
              <a:rPr lang="zh-CN" altLang="en-US" sz="1400" dirty="0"/>
              <a:t>20         // 稍作加工，转发给全部的连接者。转发信息包含提交者的随机名称</a:t>
            </a:r>
          </a:p>
          <a:p>
            <a:r>
              <a:rPr lang="zh-CN" altLang="en-US" sz="1400" dirty="0"/>
              <a:t>21         for (WebSocketSession client:clients){</a:t>
            </a:r>
          </a:p>
          <a:p>
            <a:r>
              <a:rPr lang="zh-CN" altLang="en-US" sz="1400" dirty="0"/>
              <a:t>22             String strMsg = LocalDateTime.now().format(sf) ;</a:t>
            </a:r>
          </a:p>
          <a:p>
            <a:r>
              <a:rPr lang="zh-CN" altLang="en-US" sz="1400" dirty="0"/>
              <a:t>23             client.sendMessage(new TextMessage(strMsg));</a:t>
            </a:r>
          </a:p>
          <a:p>
            <a:r>
              <a:rPr lang="zh-CN" altLang="en-US" sz="1400" dirty="0"/>
              <a:t>24             strMsg =  session.getAttributes().get("name") +  " : " + msg;</a:t>
            </a:r>
          </a:p>
          <a:p>
            <a:r>
              <a:rPr lang="zh-CN" altLang="en-US" sz="1400" dirty="0"/>
              <a:t>25             client.sendMessage(new TextMessage(strMsg));</a:t>
            </a:r>
          </a:p>
          <a:p>
            <a:r>
              <a:rPr lang="zh-CN" altLang="en-US" sz="1400" dirty="0"/>
              <a:t>26         }</a:t>
            </a:r>
          </a:p>
          <a:p>
            <a:r>
              <a:rPr lang="zh-CN" altLang="en-US" sz="1400" dirty="0"/>
              <a:t>27     }</a:t>
            </a:r>
          </a:p>
          <a:p>
            <a:r>
              <a:rPr lang="zh-CN" altLang="en-US" sz="1400" dirty="0"/>
              <a:t>28     @Override</a:t>
            </a:r>
          </a:p>
          <a:p>
            <a:r>
              <a:rPr lang="zh-CN" altLang="en-US" sz="1400" dirty="0"/>
              <a:t>29     public void afterConnectionClosed(WebSocketSession session, CloseStatus status) </a:t>
            </a:r>
            <a:r>
              <a:rPr lang="zh-CN" altLang="en-US" sz="1400" dirty="0" smtClean="0"/>
              <a:t>t</a:t>
            </a:r>
            <a:r>
              <a:rPr lang="zh-CN" altLang="en-US" sz="1400" dirty="0"/>
              <a:t>hrows Exception {</a:t>
            </a:r>
          </a:p>
          <a:p>
            <a:r>
              <a:rPr lang="zh-CN" altLang="en-US" sz="1400" dirty="0"/>
              <a:t>30         super.afterConnectionClosed(session, status);</a:t>
            </a:r>
          </a:p>
          <a:p>
            <a:r>
              <a:rPr lang="zh-CN" altLang="en-US" sz="1400" dirty="0"/>
              <a:t>31         clients.remove(session);</a:t>
            </a:r>
          </a:p>
          <a:p>
            <a:r>
              <a:rPr lang="zh-CN" altLang="en-US" sz="1400" dirty="0"/>
              <a:t>32    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0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743" y="1787556"/>
            <a:ext cx="1123897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33     //生成指定length的随机字符串（A-Z，a-z，0-9）</a:t>
            </a:r>
          </a:p>
          <a:p>
            <a:r>
              <a:rPr lang="zh-CN" altLang="en-US" sz="2000" dirty="0"/>
              <a:t>34     public static String getRandomString(int length) {</a:t>
            </a:r>
          </a:p>
          <a:p>
            <a:r>
              <a:rPr lang="zh-CN" altLang="en-US" sz="2000" dirty="0"/>
              <a:t>35         String str =  "abcdefghijklmnopqrstuvwxyzABCDEFGHIJKLMNOPQRSTUVWXYZ0123456789";</a:t>
            </a:r>
          </a:p>
          <a:p>
            <a:r>
              <a:rPr lang="zh-CN" altLang="en-US" sz="2000" dirty="0"/>
              <a:t>36         Random random = new Random();</a:t>
            </a:r>
          </a:p>
          <a:p>
            <a:r>
              <a:rPr lang="zh-CN" altLang="en-US" sz="2000" dirty="0"/>
              <a:t>37         StringBuffer sb = new StringBuffer();</a:t>
            </a:r>
          </a:p>
          <a:p>
            <a:r>
              <a:rPr lang="zh-CN" altLang="en-US" sz="2000" dirty="0"/>
              <a:t>38         for (int i = 0; i &lt; length; i++) {</a:t>
            </a:r>
          </a:p>
          <a:p>
            <a:r>
              <a:rPr lang="zh-CN" altLang="en-US" sz="2000" dirty="0"/>
              <a:t>39             int number = random.nextInt(str.length());</a:t>
            </a:r>
          </a:p>
          <a:p>
            <a:r>
              <a:rPr lang="zh-CN" altLang="en-US" sz="2000" dirty="0"/>
              <a:t>40             sb.append(str.charAt(number));</a:t>
            </a:r>
          </a:p>
          <a:p>
            <a:r>
              <a:rPr lang="zh-CN" altLang="en-US" sz="2000" dirty="0"/>
              <a:t>41         }</a:t>
            </a:r>
          </a:p>
          <a:p>
            <a:r>
              <a:rPr lang="zh-CN" altLang="en-US" sz="2000" dirty="0"/>
              <a:t>42         return sb.toString();</a:t>
            </a:r>
          </a:p>
          <a:p>
            <a:r>
              <a:rPr lang="zh-CN" altLang="en-US" sz="2000" dirty="0"/>
              <a:t>43     }</a:t>
            </a:r>
          </a:p>
          <a:p>
            <a:r>
              <a:rPr lang="zh-CN" altLang="en-US" sz="2000" dirty="0"/>
              <a:t>44 </a:t>
            </a:r>
            <a:r>
              <a:rPr lang="zh-CN" altLang="en-US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49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9231" y="1470137"/>
            <a:ext cx="10638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@SpringBootApplication</a:t>
            </a:r>
          </a:p>
          <a:p>
            <a:r>
              <a:rPr lang="zh-CN" altLang="en-US" dirty="0"/>
              <a:t>2  @EnableWebSocket</a:t>
            </a:r>
          </a:p>
          <a:p>
            <a:r>
              <a:rPr lang="zh-CN" altLang="en-US" dirty="0"/>
              <a:t>3  public class MyApplication implements WebSocketConfigurer {</a:t>
            </a:r>
          </a:p>
          <a:p>
            <a:r>
              <a:rPr lang="zh-CN" altLang="en-US" dirty="0"/>
              <a:t>4      //启动后，在浏览器输入 http://localhost:8080</a:t>
            </a:r>
          </a:p>
          <a:p>
            <a:r>
              <a:rPr lang="zh-CN" altLang="en-US" dirty="0"/>
              <a:t>5      public static void main(String[ ] args) {</a:t>
            </a:r>
          </a:p>
          <a:p>
            <a:r>
              <a:rPr lang="zh-CN" altLang="en-US" dirty="0"/>
              <a:t>6          SpringApplication.run(MyApplication.class, args);</a:t>
            </a:r>
          </a:p>
          <a:p>
            <a:r>
              <a:rPr lang="zh-CN" altLang="en-US" dirty="0"/>
              <a:t>7      }</a:t>
            </a:r>
          </a:p>
          <a:p>
            <a:r>
              <a:rPr lang="zh-CN" altLang="en-US" dirty="0"/>
              <a:t>8      @Autowired</a:t>
            </a:r>
          </a:p>
          <a:p>
            <a:r>
              <a:rPr lang="zh-CN" altLang="en-US" dirty="0"/>
              <a:t>9      EchoHandler echoHandler;</a:t>
            </a:r>
          </a:p>
          <a:p>
            <a:r>
              <a:rPr lang="zh-CN" altLang="en-US" dirty="0"/>
              <a:t>10     @Override</a:t>
            </a:r>
          </a:p>
          <a:p>
            <a:r>
              <a:rPr lang="zh-CN" altLang="en-US" dirty="0"/>
              <a:t>11     public void registerWebSocketHandlers</a:t>
            </a:r>
            <a:r>
              <a:rPr lang="zh-CN" altLang="en-US" dirty="0" smtClean="0"/>
              <a:t>(W</a:t>
            </a:r>
            <a:r>
              <a:rPr lang="zh-CN" altLang="en-US" dirty="0"/>
              <a:t>ebSocketHandlerRegistry webSocketHandlerRegistry) {</a:t>
            </a:r>
          </a:p>
          <a:p>
            <a:r>
              <a:rPr lang="zh-CN" altLang="en-US" dirty="0"/>
              <a:t>12         webSocketHandlerRegistry.addHandler(echoHandler, "/echo");</a:t>
            </a:r>
          </a:p>
          <a:p>
            <a:r>
              <a:rPr lang="zh-CN" altLang="en-US" dirty="0"/>
              <a:t>13     }</a:t>
            </a:r>
          </a:p>
          <a:p>
            <a:r>
              <a:rPr lang="zh-CN" altLang="en-US" dirty="0"/>
              <a:t>14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56077" y="606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服务启动类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1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248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1  var ws = null;</a:t>
            </a:r>
          </a:p>
          <a:p>
            <a:r>
              <a:rPr lang="zh-CN" altLang="en-US" sz="1600" dirty="0"/>
              <a:t>2  var url = "ws://localhost:8080/echo";</a:t>
            </a:r>
          </a:p>
          <a:p>
            <a:r>
              <a:rPr lang="zh-CN" altLang="en-US" sz="1600" dirty="0"/>
              <a:t>3  function setConnected(connected) {</a:t>
            </a:r>
          </a:p>
          <a:p>
            <a:r>
              <a:rPr lang="zh-CN" altLang="en-US" sz="1600" dirty="0"/>
              <a:t>4      document.getElementById('connect').disabled = connected;</a:t>
            </a:r>
          </a:p>
          <a:p>
            <a:r>
              <a:rPr lang="zh-CN" altLang="en-US" sz="1600" dirty="0"/>
              <a:t>5      document.getElementById('disconnect').disabled = !connected;</a:t>
            </a:r>
          </a:p>
          <a:p>
            <a:r>
              <a:rPr lang="zh-CN" altLang="en-US" sz="1600" dirty="0"/>
              <a:t>6      document.getElementById('echo').disabled = !connected;</a:t>
            </a:r>
          </a:p>
          <a:p>
            <a:r>
              <a:rPr lang="zh-CN" altLang="en-US" sz="1600" dirty="0"/>
              <a:t>7  }</a:t>
            </a:r>
          </a:p>
          <a:p>
            <a:r>
              <a:rPr lang="zh-CN" altLang="en-US" sz="1600" dirty="0"/>
              <a:t>8  function connect() {</a:t>
            </a:r>
          </a:p>
          <a:p>
            <a:r>
              <a:rPr lang="zh-CN" altLang="en-US" sz="1600" dirty="0"/>
              <a:t>9      ws = new WebSocket(url);</a:t>
            </a:r>
          </a:p>
          <a:p>
            <a:r>
              <a:rPr lang="zh-CN" altLang="en-US" sz="1600" dirty="0"/>
              <a:t>10     ws.onopen = function () {</a:t>
            </a:r>
          </a:p>
          <a:p>
            <a:r>
              <a:rPr lang="zh-CN" altLang="en-US" sz="1600" dirty="0"/>
              <a:t>11         setConnected(true);</a:t>
            </a:r>
          </a:p>
          <a:p>
            <a:r>
              <a:rPr lang="zh-CN" altLang="en-US" sz="1600" dirty="0"/>
              <a:t>12     };</a:t>
            </a:r>
          </a:p>
          <a:p>
            <a:r>
              <a:rPr lang="zh-CN" altLang="en-US" sz="1600" dirty="0"/>
              <a:t>13     ws.onmessage = function (event) {</a:t>
            </a:r>
          </a:p>
          <a:p>
            <a:r>
              <a:rPr lang="zh-CN" altLang="en-US" sz="1600" dirty="0"/>
              <a:t>14         log(event.data);</a:t>
            </a:r>
          </a:p>
          <a:p>
            <a:r>
              <a:rPr lang="zh-CN" altLang="en-US" sz="1600" dirty="0"/>
              <a:t>15     };</a:t>
            </a:r>
          </a:p>
          <a:p>
            <a:r>
              <a:rPr lang="zh-CN" altLang="en-US" sz="1600" dirty="0"/>
              <a:t>16     ws.onclose = function (event) {</a:t>
            </a:r>
          </a:p>
          <a:p>
            <a:r>
              <a:rPr lang="zh-CN" altLang="en-US" sz="1600" dirty="0"/>
              <a:t>17         setConnected(false);</a:t>
            </a:r>
          </a:p>
          <a:p>
            <a:r>
              <a:rPr lang="zh-CN" altLang="en-US" sz="1600" dirty="0"/>
              <a:t>18         log('提示: 关闭连接.');</a:t>
            </a:r>
          </a:p>
          <a:p>
            <a:r>
              <a:rPr lang="zh-CN" altLang="en-US" sz="1600" dirty="0"/>
              <a:t>19     };</a:t>
            </a:r>
          </a:p>
          <a:p>
            <a:r>
              <a:rPr lang="zh-CN" altLang="en-US" sz="1600" dirty="0"/>
              <a:t>20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096000" y="253823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21 function disconnect() {</a:t>
            </a:r>
          </a:p>
          <a:p>
            <a:r>
              <a:rPr lang="zh-CN" altLang="en-US" sz="1600" dirty="0"/>
              <a:t>22     if (ws != null) {</a:t>
            </a:r>
          </a:p>
          <a:p>
            <a:r>
              <a:rPr lang="zh-CN" altLang="en-US" sz="1600" dirty="0"/>
              <a:t>23         ws.close();</a:t>
            </a:r>
          </a:p>
          <a:p>
            <a:r>
              <a:rPr lang="zh-CN" altLang="en-US" sz="1600" dirty="0"/>
              <a:t>24         ws = null;</a:t>
            </a:r>
          </a:p>
          <a:p>
            <a:r>
              <a:rPr lang="zh-CN" altLang="en-US" sz="1600" dirty="0"/>
              <a:t>25     }</a:t>
            </a:r>
          </a:p>
          <a:p>
            <a:r>
              <a:rPr lang="zh-CN" altLang="en-US" sz="1600" dirty="0"/>
              <a:t>26     setConnected(false);</a:t>
            </a:r>
          </a:p>
          <a:p>
            <a:r>
              <a:rPr lang="zh-CN" altLang="en-US" sz="1600" dirty="0"/>
              <a:t>27 }</a:t>
            </a:r>
          </a:p>
          <a:p>
            <a:r>
              <a:rPr lang="zh-CN" altLang="en-US" sz="1600" dirty="0"/>
              <a:t>28 function echo() {</a:t>
            </a:r>
          </a:p>
          <a:p>
            <a:r>
              <a:rPr lang="zh-CN" altLang="en-US" sz="1600" dirty="0"/>
              <a:t>29     if (ws != null) {</a:t>
            </a:r>
          </a:p>
          <a:p>
            <a:r>
              <a:rPr lang="zh-CN" altLang="en-US" sz="1600" dirty="0"/>
              <a:t>30         var message = document.getElementById('message').value;</a:t>
            </a:r>
          </a:p>
          <a:p>
            <a:r>
              <a:rPr lang="zh-CN" altLang="en-US" sz="1600" dirty="0"/>
              <a:t>31         log('发送: ' + message);</a:t>
            </a:r>
          </a:p>
          <a:p>
            <a:r>
              <a:rPr lang="zh-CN" altLang="en-US" sz="1600" dirty="0"/>
              <a:t>32         ws.send(message);</a:t>
            </a:r>
          </a:p>
          <a:p>
            <a:r>
              <a:rPr lang="zh-CN" altLang="en-US" sz="1600" dirty="0"/>
              <a:t>33     } else {</a:t>
            </a:r>
          </a:p>
          <a:p>
            <a:r>
              <a:rPr lang="zh-CN" altLang="en-US" sz="1600" dirty="0"/>
              <a:t>34         alert('尚未建立连接，请单击“连接”按钮建立连接！');</a:t>
            </a:r>
          </a:p>
          <a:p>
            <a:r>
              <a:rPr lang="zh-CN" altLang="en-US" sz="1600" dirty="0"/>
              <a:t>35     }</a:t>
            </a:r>
          </a:p>
          <a:p>
            <a:r>
              <a:rPr lang="zh-CN" altLang="en-US" sz="1600" dirty="0"/>
              <a:t>36 }</a:t>
            </a:r>
          </a:p>
          <a:p>
            <a:r>
              <a:rPr lang="zh-CN" altLang="en-US" sz="1600" dirty="0"/>
              <a:t>37 function log(message) {</a:t>
            </a:r>
          </a:p>
          <a:p>
            <a:r>
              <a:rPr lang="zh-CN" altLang="en-US" sz="1600" dirty="0"/>
              <a:t>38     var console = document.getElementById('logging');</a:t>
            </a:r>
          </a:p>
          <a:p>
            <a:r>
              <a:rPr lang="zh-CN" altLang="en-US" sz="1600" dirty="0"/>
              <a:t>39     var p = document.createElement('p');</a:t>
            </a:r>
          </a:p>
          <a:p>
            <a:r>
              <a:rPr lang="zh-CN" altLang="en-US" sz="1600" dirty="0"/>
              <a:t>40     p.appendChild(document.createTextNode(message));</a:t>
            </a:r>
          </a:p>
          <a:p>
            <a:r>
              <a:rPr lang="zh-CN" altLang="en-US" sz="1600" dirty="0"/>
              <a:t>41     console.appendChild(p);</a:t>
            </a:r>
          </a:p>
          <a:p>
            <a:r>
              <a:rPr lang="zh-CN" altLang="en-US" sz="1600" dirty="0"/>
              <a:t>42     while (console.childNodes.length &gt; 12) {</a:t>
            </a:r>
          </a:p>
          <a:p>
            <a:r>
              <a:rPr lang="zh-CN" altLang="en-US" sz="1600" dirty="0"/>
              <a:t>43         console.removeChild(console.firstChild);</a:t>
            </a:r>
          </a:p>
          <a:p>
            <a:r>
              <a:rPr lang="zh-CN" altLang="en-US" sz="1600" dirty="0"/>
              <a:t>44     }</a:t>
            </a:r>
          </a:p>
          <a:p>
            <a:r>
              <a:rPr lang="zh-CN" altLang="en-US" sz="1600" dirty="0"/>
              <a:t>45     console.scrollTop = console.scrollHeight;</a:t>
            </a:r>
          </a:p>
          <a:p>
            <a:r>
              <a:rPr lang="zh-CN" altLang="en-US" sz="1600" dirty="0"/>
              <a:t>46 }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984739" y="25382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resources/static/app.js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1693" y="0"/>
            <a:ext cx="112014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&lt;!DOCTYPE html&gt;</a:t>
            </a:r>
          </a:p>
          <a:p>
            <a:r>
              <a:rPr lang="zh-CN" altLang="en-US" sz="1600" dirty="0"/>
              <a:t>2  &lt;html&gt;</a:t>
            </a:r>
          </a:p>
          <a:p>
            <a:r>
              <a:rPr lang="zh-CN" altLang="en-US" sz="1600" dirty="0"/>
              <a:t>3  &lt;head&gt;</a:t>
            </a:r>
          </a:p>
          <a:p>
            <a:r>
              <a:rPr lang="zh-CN" altLang="en-US" sz="1600" dirty="0"/>
              <a:t>4  &lt;meta http-equiv="Content-Type" content="text/html; charset=utf-8" /&gt;</a:t>
            </a:r>
          </a:p>
          <a:p>
            <a:r>
              <a:rPr lang="zh-CN" altLang="en-US" sz="1600" dirty="0"/>
              <a:t>5  &lt;link type="text/css" rel="stylesheet" </a:t>
            </a:r>
            <a:r>
              <a:rPr lang="zh-CN" altLang="en-US" sz="1600" dirty="0" smtClean="0"/>
              <a:t>h</a:t>
            </a:r>
            <a:r>
              <a:rPr lang="zh-CN" altLang="en-US" sz="1600" dirty="0"/>
              <a:t>ref="https://cdnjs.cloudflare.com/ajax/libs/semantic-ui/2.2.10/semantic.min.css" /&gt;</a:t>
            </a:r>
          </a:p>
          <a:p>
            <a:r>
              <a:rPr lang="zh-CN" altLang="en-US" sz="1600" dirty="0"/>
              <a:t>6  &lt;script type="text/javascript" src="app.js"&gt;&lt;/script&gt;</a:t>
            </a:r>
          </a:p>
          <a:p>
            <a:r>
              <a:rPr lang="zh-CN" altLang="en-US" sz="1600" dirty="0"/>
              <a:t>7  &lt;/head&gt;</a:t>
            </a:r>
          </a:p>
          <a:p>
            <a:r>
              <a:rPr lang="zh-CN" altLang="en-US" sz="1600" dirty="0"/>
              <a:t>8  &lt;body&gt;</a:t>
            </a:r>
          </a:p>
          <a:p>
            <a:r>
              <a:rPr lang="zh-CN" altLang="en-US" sz="1600" dirty="0"/>
              <a:t>9  &lt;div&gt;</a:t>
            </a:r>
          </a:p>
          <a:p>
            <a:r>
              <a:rPr lang="zh-CN" altLang="en-US" sz="1600" dirty="0"/>
              <a:t>10 &lt;div id="connect-container" class="ui centered grid"&gt;</a:t>
            </a:r>
          </a:p>
          <a:p>
            <a:r>
              <a:rPr lang="zh-CN" altLang="en-US" sz="1600" dirty="0"/>
              <a:t>11 &lt;div class="row"&gt;</a:t>
            </a:r>
          </a:p>
          <a:p>
            <a:r>
              <a:rPr lang="zh-CN" altLang="en-US" sz="1600" dirty="0"/>
              <a:t>12 &lt;button id="connect" onclick="connect();" class="ui green button "&gt;连接&lt;/button&gt;</a:t>
            </a:r>
          </a:p>
          <a:p>
            <a:r>
              <a:rPr lang="zh-CN" altLang="en-US" sz="1600" dirty="0"/>
              <a:t>13 &lt;button id="disconnect" disabled="disabled" onclick="disconnect();" class="ui red button"&gt;断开连接&lt;/button&gt;</a:t>
            </a:r>
          </a:p>
          <a:p>
            <a:r>
              <a:rPr lang="zh-CN" altLang="en-US" sz="1600" dirty="0"/>
              <a:t>14 &lt;/div&gt;</a:t>
            </a:r>
          </a:p>
          <a:p>
            <a:r>
              <a:rPr lang="zh-CN" altLang="en-US" sz="1600" dirty="0"/>
              <a:t>15 &lt;div class="row"&gt;</a:t>
            </a:r>
          </a:p>
          <a:p>
            <a:r>
              <a:rPr lang="zh-CN" altLang="en-US" sz="1600" dirty="0"/>
              <a:t>16 &lt;textarea id="message" style="width: 350px" class="ui input" placeholder="要发送的消息"&gt;&lt;/textarea&gt;</a:t>
            </a:r>
          </a:p>
          <a:p>
            <a:r>
              <a:rPr lang="zh-CN" altLang="en-US" sz="1600" dirty="0"/>
              <a:t>17 &lt;/div&gt;</a:t>
            </a:r>
          </a:p>
          <a:p>
            <a:r>
              <a:rPr lang="zh-CN" altLang="en-US" sz="1600" dirty="0"/>
              <a:t>18 &lt;div class="row"&gt;</a:t>
            </a:r>
          </a:p>
          <a:p>
            <a:r>
              <a:rPr lang="zh-CN" altLang="en-US" sz="1600" dirty="0"/>
              <a:t>19 &lt;button id="echo" onclick="echo();" disabled="disabled" class="ui button"&gt;发送消息&lt;/button&gt;</a:t>
            </a:r>
          </a:p>
          <a:p>
            <a:r>
              <a:rPr lang="zh-CN" altLang="en-US" sz="1600" dirty="0"/>
              <a:t>20 &lt;/div&gt;</a:t>
            </a:r>
          </a:p>
          <a:p>
            <a:r>
              <a:rPr lang="zh-CN" altLang="en-US" sz="1600" dirty="0"/>
              <a:t>21 &lt;/div&gt;</a:t>
            </a:r>
          </a:p>
          <a:p>
            <a:r>
              <a:rPr lang="zh-CN" altLang="en-US" sz="1600" dirty="0"/>
              <a:t>22 &lt;div id="console-container"&gt;</a:t>
            </a:r>
          </a:p>
          <a:p>
            <a:r>
              <a:rPr lang="zh-CN" altLang="en-US" sz="1600" dirty="0"/>
              <a:t>23 &lt;h3&gt;Logging&lt;/h3&gt;</a:t>
            </a:r>
          </a:p>
          <a:p>
            <a:r>
              <a:rPr lang="zh-CN" altLang="en-US" sz="1600" dirty="0"/>
              <a:t>24 &lt;div id="logging"&gt;&lt;/div&gt;</a:t>
            </a:r>
          </a:p>
          <a:p>
            <a:r>
              <a:rPr lang="zh-CN" altLang="en-US" sz="1600" dirty="0"/>
              <a:t>25 &lt;/div&gt;</a:t>
            </a:r>
          </a:p>
          <a:p>
            <a:r>
              <a:rPr lang="zh-CN" altLang="en-US" sz="1600" dirty="0"/>
              <a:t>26 &lt;/div&gt;</a:t>
            </a:r>
          </a:p>
          <a:p>
            <a:r>
              <a:rPr lang="zh-CN" altLang="en-US" sz="1600" dirty="0"/>
              <a:t>27 &lt;/body&gt;</a:t>
            </a:r>
          </a:p>
          <a:p>
            <a:r>
              <a:rPr lang="zh-CN" altLang="en-US" sz="1600" dirty="0"/>
              <a:t>28 &lt;/html&gt;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76547" y="13073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resources/static/index.html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4971</Words>
  <Application>Microsoft Office PowerPoint</Application>
  <PresentationFormat>宽屏</PresentationFormat>
  <Paragraphs>268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第8章 两个简单应用</vt:lpstr>
      <vt:lpstr>提纲</vt:lpstr>
      <vt:lpstr>WebSocket应用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邮件发送程序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22</cp:revision>
  <dcterms:created xsi:type="dcterms:W3CDTF">2020-09-17T23:42:42Z</dcterms:created>
  <dcterms:modified xsi:type="dcterms:W3CDTF">2020-09-23T05:40:11Z</dcterms:modified>
</cp:coreProperties>
</file>