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  <a:endParaRPr lang="en-US" sz="1100" dirty="0"/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42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Chapter 3</vt:lpstr>
      <vt:lpstr>Chapter 4</vt:lpstr>
      <vt:lpstr>Chapter 5</vt:lpstr>
      <vt:lpstr>Chapter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13</cp:revision>
  <dcterms:created xsi:type="dcterms:W3CDTF">2014-08-03T14:03:06Z</dcterms:created>
  <dcterms:modified xsi:type="dcterms:W3CDTF">2014-08-04T14:34:52Z</dcterms:modified>
</cp:coreProperties>
</file>