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/>
          <p:cNvSpPr/>
          <p:nvPr/>
        </p:nvSpPr>
        <p:spPr>
          <a:xfrm>
            <a:off x="6444208" y="508518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9" y="1268760"/>
            <a:ext cx="26066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020273" y="1556791"/>
            <a:ext cx="1008112" cy="688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JAX-WS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1760" y="1700808"/>
            <a:ext cx="460851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428631" cy="213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763688" y="1853208"/>
            <a:ext cx="216024" cy="7837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" idx="1"/>
          </p:cNvCxnSpPr>
          <p:nvPr/>
        </p:nvCxnSpPr>
        <p:spPr>
          <a:xfrm rot="16200000" flipV="1">
            <a:off x="6472251" y="2448929"/>
            <a:ext cx="1600100" cy="504055"/>
          </a:xfrm>
          <a:prstGeom prst="bentConnector4">
            <a:avLst>
              <a:gd name="adj1" fmla="val 23404"/>
              <a:gd name="adj2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04248" y="5389140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cxnSp>
        <p:nvCxnSpPr>
          <p:cNvPr id="20" name="Elbow Connector 19"/>
          <p:cNvCxnSpPr>
            <a:endCxn id="19" idx="0"/>
          </p:cNvCxnSpPr>
          <p:nvPr/>
        </p:nvCxnSpPr>
        <p:spPr>
          <a:xfrm rot="16200000" flipH="1">
            <a:off x="7012310" y="4373066"/>
            <a:ext cx="152809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4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896101" y="2420888"/>
            <a:ext cx="2016224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76930" y="253338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countries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7688189" y="292494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airports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1501"/>
            <a:ext cx="14859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1500"/>
            <a:ext cx="830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0" y="5518051"/>
            <a:ext cx="11890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2646674"/>
            <a:ext cx="4318201" cy="109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230059" y="3536457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1196752"/>
            <a:ext cx="4340325" cy="125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6084168" y="3068960"/>
            <a:ext cx="160402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76989" y="2677398"/>
            <a:ext cx="799941" cy="5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84168" y="2204864"/>
            <a:ext cx="1820045" cy="328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6516216" y="4462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076989" y="490712"/>
            <a:ext cx="2036069" cy="619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www.ourairports.org</a:t>
            </a:r>
          </a:p>
          <a:p>
            <a:pPr algn="ctr"/>
            <a:r>
              <a:rPr lang="nl-NL" sz="1100" dirty="0"/>
              <a:t>c</a:t>
            </a:r>
            <a:r>
              <a:rPr lang="nl-NL" sz="1100" dirty="0" smtClean="0"/>
              <a:t>ountries.csv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084168" y="1110704"/>
            <a:ext cx="1224136" cy="66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5505359"/>
            <a:ext cx="4345394" cy="12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4318190"/>
            <a:ext cx="4318201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>
            <a:endCxn id="7" idx="3"/>
          </p:cNvCxnSpPr>
          <p:nvPr/>
        </p:nvCxnSpPr>
        <p:spPr>
          <a:xfrm flipV="1">
            <a:off x="6084168" y="3905233"/>
            <a:ext cx="1343346" cy="1107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16447" y="5373216"/>
            <a:ext cx="2175532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100" dirty="0" smtClean="0"/>
              <a:t>/{</a:t>
            </a:r>
            <a:r>
              <a:rPr lang="en-US" sz="1100" dirty="0" smtClean="0"/>
              <a:t>FLIGHT_EVENTLOG_DIRECTORY}</a:t>
            </a:r>
          </a:p>
          <a:p>
            <a:r>
              <a:rPr lang="nl-NL" sz="1100" dirty="0" smtClean="0"/>
              <a:t>       /1-31/KL607FlightEventLog.txt</a:t>
            </a:r>
            <a:endParaRPr lang="en-US" sz="1100" dirty="0" smtClean="0"/>
          </a:p>
          <a:p>
            <a:r>
              <a:rPr lang="nl-NL" sz="1100" dirty="0" smtClean="0"/>
              <a:t>                /MH89FlightEventLog.txt</a:t>
            </a:r>
          </a:p>
          <a:p>
            <a:r>
              <a:rPr lang="nl-NL" sz="1100" dirty="0" smtClean="0"/>
              <a:t>       /5-8/AM3FlightEventLog.txt</a:t>
            </a:r>
            <a:endParaRPr lang="en-US" sz="1100" dirty="0" smtClean="0"/>
          </a:p>
          <a:p>
            <a:r>
              <a:rPr lang="nl-NL" sz="1100" dirty="0" smtClean="0"/>
              <a:t>                /LH9FlightEventLog.txt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084168" y="5877272"/>
            <a:ext cx="99282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6111089" y="6155047"/>
            <a:ext cx="1313879" cy="390608"/>
          </a:xfrm>
          <a:custGeom>
            <a:avLst/>
            <a:gdLst>
              <a:gd name="connsiteX0" fmla="*/ 18107 w 1313879"/>
              <a:gd name="connsiteY0" fmla="*/ 263860 h 390608"/>
              <a:gd name="connsiteX1" fmla="*/ 941561 w 1313879"/>
              <a:gd name="connsiteY1" fmla="*/ 10363 h 390608"/>
              <a:gd name="connsiteX2" fmla="*/ 1267485 w 1313879"/>
              <a:gd name="connsiteY2" fmla="*/ 82791 h 390608"/>
              <a:gd name="connsiteX3" fmla="*/ 0 w 1313879"/>
              <a:gd name="connsiteY3" fmla="*/ 390608 h 39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879" h="390608">
                <a:moveTo>
                  <a:pt x="18107" y="263860"/>
                </a:moveTo>
                <a:cubicBezTo>
                  <a:pt x="375719" y="152200"/>
                  <a:pt x="733332" y="40541"/>
                  <a:pt x="941561" y="10363"/>
                </a:cubicBezTo>
                <a:cubicBezTo>
                  <a:pt x="1149790" y="-19815"/>
                  <a:pt x="1424412" y="19417"/>
                  <a:pt x="1267485" y="82791"/>
                </a:cubicBezTo>
                <a:cubicBezTo>
                  <a:pt x="1110558" y="146165"/>
                  <a:pt x="0" y="390608"/>
                  <a:pt x="0" y="39060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904213" y="414903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slots</a:t>
            </a:r>
            <a:endParaRPr lang="en-US" sz="1100" dirty="0"/>
          </a:p>
        </p:txBody>
      </p:sp>
      <p:cxnSp>
        <p:nvCxnSpPr>
          <p:cNvPr id="40" name="Straight Arrow Connector 39"/>
          <p:cNvCxnSpPr>
            <a:stCxn id="7" idx="5"/>
            <a:endCxn id="48" idx="0"/>
          </p:cNvCxnSpPr>
          <p:nvPr/>
        </p:nvCxnSpPr>
        <p:spPr>
          <a:xfrm flipH="1">
            <a:off x="8264253" y="3905233"/>
            <a:ext cx="116658" cy="24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5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>
            <a:off x="6119664" y="5324022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79704" y="5627978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59590"/>
            <a:ext cx="5142942" cy="165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22" y="1978562"/>
            <a:ext cx="12573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804248" y="3789040"/>
            <a:ext cx="8995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621138"/>
            <a:ext cx="4824536" cy="9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89040"/>
            <a:ext cx="1401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V="1">
            <a:off x="3698193" y="4355393"/>
            <a:ext cx="1224136" cy="523478"/>
          </a:xfrm>
          <a:prstGeom prst="bentConnector3">
            <a:avLst>
              <a:gd name="adj1" fmla="val 744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04664"/>
            <a:ext cx="185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2736"/>
            <a:ext cx="18065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3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7452320" y="270892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Gmail</a:t>
            </a:r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7556159" y="1052736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Any</a:t>
            </a:r>
            <a:r>
              <a:rPr lang="nl-NL" dirty="0" smtClean="0"/>
              <a:t> mail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88424" y="1916832"/>
            <a:ext cx="144016" cy="34461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261443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5" y="881286"/>
            <a:ext cx="8283575" cy="34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89137"/>
            <a:ext cx="6850087" cy="193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156176" y="2741216"/>
            <a:ext cx="1296144" cy="3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/>
          <p:cNvSpPr/>
          <p:nvPr/>
        </p:nvSpPr>
        <p:spPr>
          <a:xfrm>
            <a:off x="7447220" y="378904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XMPP Server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7164288" y="5013176"/>
            <a:ext cx="1584176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Chat </a:t>
            </a:r>
            <a:r>
              <a:rPr lang="nl-NL" sz="1200" dirty="0" err="1" smtClean="0"/>
              <a:t>Contacts</a:t>
            </a:r>
            <a:r>
              <a:rPr lang="nl-NL" sz="1200" dirty="0" smtClean="0"/>
              <a:t> on </a:t>
            </a:r>
            <a:r>
              <a:rPr lang="nl-NL" sz="1200" dirty="0" err="1" smtClean="0"/>
              <a:t>same</a:t>
            </a:r>
            <a:r>
              <a:rPr lang="nl-NL" sz="1200" dirty="0" smtClean="0"/>
              <a:t> or </a:t>
            </a:r>
            <a:r>
              <a:rPr lang="nl-NL" sz="1200" dirty="0" err="1" smtClean="0"/>
              <a:t>other</a:t>
            </a:r>
            <a:r>
              <a:rPr lang="nl-NL" sz="1200" dirty="0" smtClean="0"/>
              <a:t> XMPP Server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 flipH="1">
            <a:off x="7987280" y="4653136"/>
            <a:ext cx="36004" cy="5192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56176" y="3501008"/>
            <a:ext cx="12910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5" y="5445224"/>
            <a:ext cx="589121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3047"/>
            <a:ext cx="19288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Magnetic Disk 18"/>
          <p:cNvSpPr/>
          <p:nvPr/>
        </p:nvSpPr>
        <p:spPr>
          <a:xfrm>
            <a:off x="6660232" y="692696"/>
            <a:ext cx="2880320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SAIBOT_FINANCE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6643594" y="4077072"/>
            <a:ext cx="309634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</a:p>
          <a:p>
            <a:pPr algn="ctr"/>
            <a:r>
              <a:rPr lang="en-US" sz="1200" dirty="0" err="1"/>
              <a:t>jms</a:t>
            </a:r>
            <a:r>
              <a:rPr lang="en-US" sz="1200" dirty="0"/>
              <a:t>/finance/</a:t>
            </a:r>
            <a:r>
              <a:rPr lang="en-US" sz="1200" dirty="0" err="1"/>
              <a:t>AircraftMovementsQueue</a:t>
            </a:r>
            <a:endParaRPr lang="en-US" sz="1200" dirty="0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6912260" y="1628800"/>
            <a:ext cx="237626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AQ</a:t>
            </a:r>
          </a:p>
          <a:p>
            <a:pPr algn="ctr"/>
            <a:r>
              <a:rPr lang="en-US" sz="1200" dirty="0" err="1"/>
              <a:t>aircraft_movements_queue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2255837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76905"/>
            <a:ext cx="5040486" cy="191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3" y="1768991"/>
            <a:ext cx="5163505" cy="19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660232" y="5351125"/>
            <a:ext cx="208823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EJB</a:t>
            </a:r>
          </a:p>
          <a:p>
            <a:pPr algn="ctr"/>
            <a:r>
              <a:rPr lang="en-US" sz="1200" dirty="0" err="1"/>
              <a:t>FinanceAircraftMovementReporter</a:t>
            </a:r>
            <a:endParaRPr lang="en-US" sz="1200" dirty="0"/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5796136" y="2420888"/>
            <a:ext cx="1224136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5508104" y="3212976"/>
            <a:ext cx="1440160" cy="864096"/>
          </a:xfrm>
          <a:prstGeom prst="bentConnector3">
            <a:avLst>
              <a:gd name="adj1" fmla="val -9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5400092" y="2816932"/>
            <a:ext cx="1800200" cy="1008112"/>
          </a:xfrm>
          <a:prstGeom prst="bentConnector3">
            <a:avLst>
              <a:gd name="adj1" fmla="val 173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52120" y="4636413"/>
            <a:ext cx="1008112" cy="376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16200000">
            <a:off x="489856" y="5544837"/>
            <a:ext cx="504056" cy="5486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Direct</a:t>
            </a:r>
          </a:p>
          <a:p>
            <a:pPr algn="ctr"/>
            <a:r>
              <a:rPr lang="nl-NL" sz="800" dirty="0" smtClean="0"/>
              <a:t>Binding</a:t>
            </a:r>
            <a:endParaRPr lang="en-US" sz="800" dirty="0"/>
          </a:p>
        </p:txBody>
      </p:sp>
      <p:sp>
        <p:nvSpPr>
          <p:cNvPr id="47" name="Can 46"/>
          <p:cNvSpPr/>
          <p:nvPr/>
        </p:nvSpPr>
        <p:spPr>
          <a:xfrm rot="16200000">
            <a:off x="651874" y="516679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EJB</a:t>
            </a:r>
            <a:endParaRPr lang="en-US" sz="800" dirty="0"/>
          </a:p>
        </p:txBody>
      </p:sp>
      <p:sp>
        <p:nvSpPr>
          <p:cNvPr id="48" name="Can 47"/>
          <p:cNvSpPr/>
          <p:nvPr/>
        </p:nvSpPr>
        <p:spPr>
          <a:xfrm rot="16200000">
            <a:off x="547369" y="300848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JEJB</a:t>
            </a:r>
            <a:endParaRPr lang="en-US" sz="800" dirty="0"/>
          </a:p>
        </p:txBody>
      </p:sp>
      <p:sp>
        <p:nvSpPr>
          <p:cNvPr id="42" name="Rounded Rectangle 41"/>
          <p:cNvSpPr/>
          <p:nvPr/>
        </p:nvSpPr>
        <p:spPr>
          <a:xfrm>
            <a:off x="107504" y="6309320"/>
            <a:ext cx="165618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AircraftMovementServiceDirectBindingClient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2" idx="0"/>
            <a:endCxn id="41" idx="0"/>
          </p:cNvCxnSpPr>
          <p:nvPr/>
        </p:nvCxnSpPr>
        <p:spPr>
          <a:xfrm rot="16200000" flipV="1">
            <a:off x="519506" y="5893230"/>
            <a:ext cx="490143" cy="342038"/>
          </a:xfrm>
          <a:prstGeom prst="bentConnector4">
            <a:avLst>
              <a:gd name="adj1" fmla="val 22014"/>
              <a:gd name="adj2" fmla="val 3089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07504" y="3501008"/>
            <a:ext cx="1368152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AircraftMovementServiceJEJBClient</a:t>
            </a:r>
            <a:endParaRPr lang="en-US" sz="1200" dirty="0"/>
          </a:p>
        </p:txBody>
      </p:sp>
      <p:cxnSp>
        <p:nvCxnSpPr>
          <p:cNvPr id="51" name="Elbow Connector 50"/>
          <p:cNvCxnSpPr>
            <a:endCxn id="48" idx="1"/>
          </p:cNvCxnSpPr>
          <p:nvPr/>
        </p:nvCxnSpPr>
        <p:spPr>
          <a:xfrm rot="16200000" flipV="1">
            <a:off x="513224" y="3222651"/>
            <a:ext cx="344197" cy="212517"/>
          </a:xfrm>
          <a:prstGeom prst="bentConnector4">
            <a:avLst>
              <a:gd name="adj1" fmla="val 28453"/>
              <a:gd name="adj2" fmla="val 2224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7" idx="2"/>
          </p:cNvCxnSpPr>
          <p:nvPr/>
        </p:nvCxnSpPr>
        <p:spPr>
          <a:xfrm rot="16200000" flipH="1">
            <a:off x="4951007" y="4001939"/>
            <a:ext cx="2554355" cy="864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52120" y="5567149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264712" y="4177213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957435" y="5459319"/>
            <a:ext cx="2016224" cy="122413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91393" y="6214848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78" y="4495664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Magnetic Disk 24"/>
          <p:cNvSpPr/>
          <p:nvPr/>
        </p:nvSpPr>
        <p:spPr>
          <a:xfrm>
            <a:off x="179512" y="1484784"/>
            <a:ext cx="1512168" cy="1684007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202" y="2564904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8" name="Freeform 7"/>
          <p:cNvSpPr/>
          <p:nvPr/>
        </p:nvSpPr>
        <p:spPr>
          <a:xfrm rot="2022306">
            <a:off x="875463" y="2970489"/>
            <a:ext cx="1249724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64" y="3086207"/>
            <a:ext cx="5334670" cy="98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264712" y="3830519"/>
            <a:ext cx="39552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0352" y="5113317"/>
            <a:ext cx="577112" cy="110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6656"/>
            <a:ext cx="17684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1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14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1412776"/>
            <a:ext cx="4210541" cy="1616640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1331640" y="3388901"/>
            <a:ext cx="2249285" cy="936104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Enterprise </a:t>
            </a:r>
            <a:r>
              <a:rPr lang="nl-NL" dirty="0" err="1" smtClean="0"/>
              <a:t>Scheduling</a:t>
            </a:r>
            <a:r>
              <a:rPr lang="nl-NL" dirty="0" smtClean="0"/>
              <a:t> Service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76256" y="2060848"/>
            <a:ext cx="2016224" cy="237626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70392" y="2924944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flight_data_manager</a:t>
            </a:r>
            <a:endParaRPr lang="en-US" sz="1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23528" y="5081644"/>
            <a:ext cx="1512168" cy="103593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218" y="5585700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4448" y="2264665"/>
            <a:ext cx="1128124" cy="35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CURRENT_</a:t>
            </a:r>
            <a:br>
              <a:rPr lang="nl-NL" sz="1100" dirty="0" smtClean="0"/>
            </a:br>
            <a:r>
              <a:rPr lang="nl-NL" sz="1100" dirty="0" smtClean="0"/>
              <a:t>&lt;FLIGHT-DATA&gt;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7495371" y="3608465"/>
            <a:ext cx="1128124" cy="35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FUTURE_</a:t>
            </a:r>
            <a:br>
              <a:rPr lang="nl-NL" sz="1100" dirty="0" smtClean="0"/>
            </a:br>
            <a:r>
              <a:rPr lang="nl-NL" sz="1100" dirty="0" smtClean="0"/>
              <a:t>&lt;SLOT-DATA&gt;</a:t>
            </a:r>
            <a:endParaRPr lang="en-US" sz="1100" dirty="0"/>
          </a:p>
        </p:txBody>
      </p:sp>
      <p:sp>
        <p:nvSpPr>
          <p:cNvPr id="12" name="Freeform 11"/>
          <p:cNvSpPr/>
          <p:nvPr/>
        </p:nvSpPr>
        <p:spPr>
          <a:xfrm>
            <a:off x="1524077" y="2777972"/>
            <a:ext cx="2144696" cy="805759"/>
          </a:xfrm>
          <a:custGeom>
            <a:avLst/>
            <a:gdLst>
              <a:gd name="connsiteX0" fmla="*/ 1791590 w 2144696"/>
              <a:gd name="connsiteY0" fmla="*/ 805759 h 805759"/>
              <a:gd name="connsiteX1" fmla="*/ 2090354 w 2144696"/>
              <a:gd name="connsiteY1" fmla="*/ 633743 h 805759"/>
              <a:gd name="connsiteX2" fmla="*/ 1927392 w 2144696"/>
              <a:gd name="connsiteY2" fmla="*/ 416460 h 805759"/>
              <a:gd name="connsiteX3" fmla="*/ 53325 w 2144696"/>
              <a:gd name="connsiteY3" fmla="*/ 253498 h 805759"/>
              <a:gd name="connsiteX4" fmla="*/ 696121 w 2144696"/>
              <a:gd name="connsiteY4" fmla="*/ 0 h 80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96" h="805759">
                <a:moveTo>
                  <a:pt x="1791590" y="805759"/>
                </a:moveTo>
                <a:cubicBezTo>
                  <a:pt x="1929655" y="752192"/>
                  <a:pt x="2067720" y="698626"/>
                  <a:pt x="2090354" y="633743"/>
                </a:cubicBezTo>
                <a:cubicBezTo>
                  <a:pt x="2112988" y="568860"/>
                  <a:pt x="2266897" y="479834"/>
                  <a:pt x="1927392" y="416460"/>
                </a:cubicBezTo>
                <a:cubicBezTo>
                  <a:pt x="1587887" y="353086"/>
                  <a:pt x="258537" y="322908"/>
                  <a:pt x="53325" y="253498"/>
                </a:cubicBezTo>
                <a:cubicBezTo>
                  <a:pt x="-151887" y="184088"/>
                  <a:pt x="272117" y="92044"/>
                  <a:pt x="696121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944330" y="2629281"/>
            <a:ext cx="453517" cy="1005911"/>
          </a:xfrm>
          <a:custGeom>
            <a:avLst/>
            <a:gdLst>
              <a:gd name="connsiteX0" fmla="*/ 0 w 453517"/>
              <a:gd name="connsiteY0" fmla="*/ 706171 h 1005911"/>
              <a:gd name="connsiteX1" fmla="*/ 144855 w 453517"/>
              <a:gd name="connsiteY1" fmla="*/ 959668 h 1005911"/>
              <a:gd name="connsiteX2" fmla="*/ 307818 w 453517"/>
              <a:gd name="connsiteY2" fmla="*/ 959668 h 1005911"/>
              <a:gd name="connsiteX3" fmla="*/ 452673 w 453517"/>
              <a:gd name="connsiteY3" fmla="*/ 488888 h 1005911"/>
              <a:gd name="connsiteX4" fmla="*/ 371192 w 453517"/>
              <a:gd name="connsiteY4" fmla="*/ 0 h 100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517" h="1005911">
                <a:moveTo>
                  <a:pt x="0" y="706171"/>
                </a:moveTo>
                <a:cubicBezTo>
                  <a:pt x="46776" y="811795"/>
                  <a:pt x="93552" y="917419"/>
                  <a:pt x="144855" y="959668"/>
                </a:cubicBezTo>
                <a:cubicBezTo>
                  <a:pt x="196158" y="1001917"/>
                  <a:pt x="256515" y="1038131"/>
                  <a:pt x="307818" y="959668"/>
                </a:cubicBezTo>
                <a:cubicBezTo>
                  <a:pt x="359121" y="881205"/>
                  <a:pt x="442111" y="648833"/>
                  <a:pt x="452673" y="488888"/>
                </a:cubicBezTo>
                <a:cubicBezTo>
                  <a:pt x="463235" y="328943"/>
                  <a:pt x="371192" y="0"/>
                  <a:pt x="371192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20974169">
            <a:off x="5886850" y="2496330"/>
            <a:ext cx="1277437" cy="606017"/>
          </a:xfrm>
          <a:custGeom>
            <a:avLst/>
            <a:gdLst>
              <a:gd name="connsiteX0" fmla="*/ 0 w 1050202"/>
              <a:gd name="connsiteY0" fmla="*/ 108076 h 606017"/>
              <a:gd name="connsiteX1" fmla="*/ 497941 w 1050202"/>
              <a:gd name="connsiteY1" fmla="*/ 35648 h 606017"/>
              <a:gd name="connsiteX2" fmla="*/ 1050202 w 1050202"/>
              <a:gd name="connsiteY2" fmla="*/ 606017 h 60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202" h="606017">
                <a:moveTo>
                  <a:pt x="0" y="108076"/>
                </a:moveTo>
                <a:cubicBezTo>
                  <a:pt x="161453" y="30367"/>
                  <a:pt x="322907" y="-47342"/>
                  <a:pt x="497941" y="35648"/>
                </a:cubicBezTo>
                <a:cubicBezTo>
                  <a:pt x="672975" y="118638"/>
                  <a:pt x="861588" y="362327"/>
                  <a:pt x="1050202" y="606017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644445"/>
            <a:ext cx="4351437" cy="216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573534" y="4941168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00" y="5259619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eform 17"/>
          <p:cNvSpPr/>
          <p:nvPr/>
        </p:nvSpPr>
        <p:spPr>
          <a:xfrm rot="2022306">
            <a:off x="1561279" y="5750924"/>
            <a:ext cx="686966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190253" y="5599611"/>
            <a:ext cx="613995" cy="13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382071" y="3960454"/>
            <a:ext cx="294386" cy="170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679826" y="4173648"/>
            <a:ext cx="597528" cy="1720158"/>
          </a:xfrm>
          <a:custGeom>
            <a:avLst/>
            <a:gdLst>
              <a:gd name="connsiteX0" fmla="*/ 597528 w 597528"/>
              <a:gd name="connsiteY0" fmla="*/ 0 h 1720158"/>
              <a:gd name="connsiteX1" fmla="*/ 479833 w 597528"/>
              <a:gd name="connsiteY1" fmla="*/ 878186 h 1720158"/>
              <a:gd name="connsiteX2" fmla="*/ 0 w 597528"/>
              <a:gd name="connsiteY2" fmla="*/ 1720158 h 172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28" h="1720158">
                <a:moveTo>
                  <a:pt x="597528" y="0"/>
                </a:moveTo>
                <a:cubicBezTo>
                  <a:pt x="588474" y="295746"/>
                  <a:pt x="579421" y="591493"/>
                  <a:pt x="479833" y="878186"/>
                </a:cubicBezTo>
                <a:cubicBezTo>
                  <a:pt x="380245" y="1164879"/>
                  <a:pt x="0" y="1720158"/>
                  <a:pt x="0" y="1720158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43808" y="4835373"/>
            <a:ext cx="936104" cy="396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Activate</a:t>
            </a:r>
            <a:r>
              <a:rPr lang="nl-NL" sz="1200" dirty="0" smtClean="0"/>
              <a:t>/</a:t>
            </a:r>
            <a:br>
              <a:rPr lang="nl-NL" sz="1200" dirty="0" smtClean="0"/>
            </a:br>
            <a:r>
              <a:rPr lang="nl-NL" sz="1200" dirty="0" err="1" smtClean="0"/>
              <a:t>deactivate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830046" y="2908088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Job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CurrentFlightData</a:t>
            </a:r>
            <a:endParaRPr lang="en-US" sz="1200" dirty="0"/>
          </a:p>
        </p:txBody>
      </p:sp>
      <p:sp>
        <p:nvSpPr>
          <p:cNvPr id="24" name="Freeform 23"/>
          <p:cNvSpPr/>
          <p:nvPr/>
        </p:nvSpPr>
        <p:spPr>
          <a:xfrm>
            <a:off x="3585172" y="3341549"/>
            <a:ext cx="3623418" cy="506174"/>
          </a:xfrm>
          <a:custGeom>
            <a:avLst/>
            <a:gdLst>
              <a:gd name="connsiteX0" fmla="*/ 0 w 3132499"/>
              <a:gd name="connsiteY0" fmla="*/ 316872 h 316872"/>
              <a:gd name="connsiteX1" fmla="*/ 1439501 w 3132499"/>
              <a:gd name="connsiteY1" fmla="*/ 27161 h 316872"/>
              <a:gd name="connsiteX2" fmla="*/ 2625505 w 3132499"/>
              <a:gd name="connsiteY2" fmla="*/ 144856 h 316872"/>
              <a:gd name="connsiteX3" fmla="*/ 3132499 w 3132499"/>
              <a:gd name="connsiteY3" fmla="*/ 0 h 31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499" h="316872">
                <a:moveTo>
                  <a:pt x="0" y="316872"/>
                </a:moveTo>
                <a:cubicBezTo>
                  <a:pt x="500958" y="186351"/>
                  <a:pt x="1001917" y="55830"/>
                  <a:pt x="1439501" y="27161"/>
                </a:cubicBezTo>
                <a:cubicBezTo>
                  <a:pt x="1877085" y="-1508"/>
                  <a:pt x="2343339" y="149383"/>
                  <a:pt x="2625505" y="144856"/>
                </a:cubicBezTo>
                <a:cubicBezTo>
                  <a:pt x="2907671" y="140329"/>
                  <a:pt x="3020085" y="70164"/>
                  <a:pt x="313249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86776" y="3355579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Job </a:t>
            </a:r>
            <a:r>
              <a:rPr lang="nl-NL" sz="1200" dirty="0" err="1" smtClean="0"/>
              <a:t>CreateCurrent</a:t>
            </a:r>
            <a:r>
              <a:rPr lang="nl-NL" sz="1200" dirty="0" smtClean="0"/>
              <a:t/>
            </a:r>
            <a:br>
              <a:rPr lang="nl-NL" sz="1200" dirty="0" smtClean="0"/>
            </a:br>
            <a:r>
              <a:rPr lang="nl-NL" sz="1200" dirty="0" err="1" smtClean="0"/>
              <a:t>FlightDataPLSQL</a:t>
            </a:r>
            <a:endParaRPr lang="en-US" sz="1200" dirty="0"/>
          </a:p>
        </p:txBody>
      </p:sp>
      <p:sp>
        <p:nvSpPr>
          <p:cNvPr id="26" name="Freeform 25"/>
          <p:cNvSpPr/>
          <p:nvPr/>
        </p:nvSpPr>
        <p:spPr>
          <a:xfrm>
            <a:off x="59508" y="4200808"/>
            <a:ext cx="6916220" cy="2510215"/>
          </a:xfrm>
          <a:custGeom>
            <a:avLst/>
            <a:gdLst>
              <a:gd name="connsiteX0" fmla="*/ 6024421 w 6916220"/>
              <a:gd name="connsiteY0" fmla="*/ 1946495 h 2510215"/>
              <a:gd name="connsiteX1" fmla="*/ 6513308 w 6916220"/>
              <a:gd name="connsiteY1" fmla="*/ 2281473 h 2510215"/>
              <a:gd name="connsiteX2" fmla="*/ 891106 w 6916220"/>
              <a:gd name="connsiteY2" fmla="*/ 2444436 h 2510215"/>
              <a:gd name="connsiteX3" fmla="*/ 49134 w 6916220"/>
              <a:gd name="connsiteY3" fmla="*/ 1149790 h 2510215"/>
              <a:gd name="connsiteX4" fmla="*/ 1262298 w 6916220"/>
              <a:gd name="connsiteY4" fmla="*/ 0 h 251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6220" h="2510215">
                <a:moveTo>
                  <a:pt x="6024421" y="1946495"/>
                </a:moveTo>
                <a:cubicBezTo>
                  <a:pt x="6696640" y="2072489"/>
                  <a:pt x="7368860" y="2198483"/>
                  <a:pt x="6513308" y="2281473"/>
                </a:cubicBezTo>
                <a:cubicBezTo>
                  <a:pt x="5657756" y="2364463"/>
                  <a:pt x="1968468" y="2633050"/>
                  <a:pt x="891106" y="2444436"/>
                </a:cubicBezTo>
                <a:cubicBezTo>
                  <a:pt x="-186256" y="2255822"/>
                  <a:pt x="-12731" y="1557196"/>
                  <a:pt x="49134" y="1149790"/>
                </a:cubicBezTo>
                <a:cubicBezTo>
                  <a:pt x="110999" y="742384"/>
                  <a:pt x="686648" y="371192"/>
                  <a:pt x="126229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73780" y="6379915"/>
            <a:ext cx="169476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Request</a:t>
            </a:r>
            <a:r>
              <a:rPr lang="nl-NL" sz="1200" dirty="0" smtClean="0"/>
              <a:t> for Job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CurrentFlightDataPLSQL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97" y="4435342"/>
            <a:ext cx="1274578" cy="57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27" y="1124744"/>
            <a:ext cx="12112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72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4259</TotalTime>
  <Words>100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Chapter 3</vt:lpstr>
      <vt:lpstr>Chapter 4</vt:lpstr>
      <vt:lpstr>Chapter 5</vt:lpstr>
      <vt:lpstr>Chapter 6 </vt:lpstr>
      <vt:lpstr>Chapter 6 </vt:lpstr>
      <vt:lpstr>Chapter 13</vt:lpstr>
      <vt:lpstr>Chapter 14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22</cp:revision>
  <dcterms:created xsi:type="dcterms:W3CDTF">2014-08-03T14:03:06Z</dcterms:created>
  <dcterms:modified xsi:type="dcterms:W3CDTF">2014-08-26T05:06:35Z</dcterms:modified>
</cp:coreProperties>
</file>