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/>
              <a:t>FinanceAircraftMovementReporter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07504" y="6309320"/>
            <a:ext cx="165618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519506" y="5893230"/>
            <a:ext cx="490143" cy="342038"/>
          </a:xfrm>
          <a:prstGeom prst="bentConnector4">
            <a:avLst>
              <a:gd name="adj1" fmla="val 22014"/>
              <a:gd name="adj2" fmla="val 3089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36815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73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3</vt:lpstr>
      <vt:lpstr>Chapter 4</vt:lpstr>
      <vt:lpstr>Chapter 5</vt:lpstr>
      <vt:lpstr>Chapter 6 </vt:lpstr>
      <vt:lpstr>Chapter 6 </vt:lpstr>
      <vt:lpstr>Chapter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20</cp:revision>
  <dcterms:created xsi:type="dcterms:W3CDTF">2014-08-03T14:03:06Z</dcterms:created>
  <dcterms:modified xsi:type="dcterms:W3CDTF">2014-08-07T05:40:57Z</dcterms:modified>
</cp:coreProperties>
</file>