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59" r:id="rId16"/>
    <p:sldId id="273" r:id="rId17"/>
    <p:sldId id="26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8408" b="21429"/>
          <a:stretch/>
        </p:blipFill>
        <p:spPr>
          <a:xfrm>
            <a:off x="107504" y="260648"/>
            <a:ext cx="1944216" cy="129614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124744"/>
            <a:ext cx="3573770" cy="11761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204864"/>
            <a:ext cx="7162869" cy="36500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39552" y="5301208"/>
            <a:ext cx="2579360" cy="146113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4" y="5780954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4615590" y="5432079"/>
            <a:ext cx="730269" cy="798138"/>
          </a:xfrm>
          <a:custGeom>
            <a:avLst/>
            <a:gdLst>
              <a:gd name="connsiteX0" fmla="*/ 0 w 730269"/>
              <a:gd name="connsiteY0" fmla="*/ 110075 h 798138"/>
              <a:gd name="connsiteX1" fmla="*/ 624689 w 730269"/>
              <a:gd name="connsiteY1" fmla="*/ 55754 h 798138"/>
              <a:gd name="connsiteX2" fmla="*/ 724278 w 730269"/>
              <a:gd name="connsiteY2" fmla="*/ 798138 h 7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69" h="798138">
                <a:moveTo>
                  <a:pt x="0" y="110075"/>
                </a:moveTo>
                <a:cubicBezTo>
                  <a:pt x="251988" y="25576"/>
                  <a:pt x="503976" y="-58923"/>
                  <a:pt x="624689" y="55754"/>
                </a:cubicBezTo>
                <a:cubicBezTo>
                  <a:pt x="745402" y="170431"/>
                  <a:pt x="734840" y="484284"/>
                  <a:pt x="724278" y="7981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0596" y="1484784"/>
            <a:ext cx="1677468" cy="566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 </a:t>
            </a:r>
            <a:r>
              <a:rPr lang="en-US" sz="1400" dirty="0" err="1" smtClean="0"/>
              <a:t>Airlines.dvm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1504636"/>
            <a:ext cx="1152128" cy="113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4309330" y="2050922"/>
            <a:ext cx="1342790" cy="19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7481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7668344" y="31090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90" y="3713944"/>
            <a:ext cx="5043906" cy="9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668344" y="4029871"/>
            <a:ext cx="567546" cy="153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11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55154"/>
          <a:stretch/>
        </p:blipFill>
        <p:spPr>
          <a:xfrm>
            <a:off x="1115616" y="2409626"/>
            <a:ext cx="2678587" cy="281178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642589" cy="22817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653136"/>
            <a:ext cx="4066525" cy="17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595" y="1988840"/>
            <a:ext cx="5972810" cy="116459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167897" y="2908377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3230377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4049370"/>
            <a:ext cx="5972810" cy="117983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342421" y="4690469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2388" y="5012469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2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16717"/>
          <a:stretch/>
        </p:blipFill>
        <p:spPr bwMode="auto">
          <a:xfrm>
            <a:off x="683568" y="1772816"/>
            <a:ext cx="5974080" cy="18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3861048"/>
            <a:ext cx="5972810" cy="11645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04248" y="3130440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3" name="Freeform 12"/>
          <p:cNvSpPr/>
          <p:nvPr/>
        </p:nvSpPr>
        <p:spPr>
          <a:xfrm>
            <a:off x="6328372" y="3365768"/>
            <a:ext cx="2718154" cy="1360141"/>
          </a:xfrm>
          <a:custGeom>
            <a:avLst/>
            <a:gdLst>
              <a:gd name="connsiteX0" fmla="*/ 1837854 w 2718154"/>
              <a:gd name="connsiteY0" fmla="*/ 1360141 h 1360141"/>
              <a:gd name="connsiteX1" fmla="*/ 2516864 w 2718154"/>
              <a:gd name="connsiteY1" fmla="*/ 1043270 h 1360141"/>
              <a:gd name="connsiteX2" fmla="*/ 2498757 w 2718154"/>
              <a:gd name="connsiteY2" fmla="*/ 146977 h 1360141"/>
              <a:gd name="connsiteX3" fmla="*/ 0 w 2718154"/>
              <a:gd name="connsiteY3" fmla="*/ 11175 h 136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54" h="1360141">
                <a:moveTo>
                  <a:pt x="1837854" y="1360141"/>
                </a:moveTo>
                <a:cubicBezTo>
                  <a:pt x="2122284" y="1302802"/>
                  <a:pt x="2406714" y="1245464"/>
                  <a:pt x="2516864" y="1043270"/>
                </a:cubicBezTo>
                <a:cubicBezTo>
                  <a:pt x="2627015" y="841076"/>
                  <a:pt x="2918234" y="318993"/>
                  <a:pt x="2498757" y="146977"/>
                </a:cubicBezTo>
                <a:cubicBezTo>
                  <a:pt x="2079280" y="-25039"/>
                  <a:pt x="1039640" y="-6932"/>
                  <a:pt x="0" y="111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30195"/>
          <a:stretch/>
        </p:blipFill>
        <p:spPr>
          <a:xfrm>
            <a:off x="5148064" y="1196752"/>
            <a:ext cx="3809272" cy="18865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6659" y="5301208"/>
            <a:ext cx="5362669" cy="14164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8498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364088" y="2780928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39952" y="501317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649362" y="2507810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80112" y="4149080"/>
            <a:ext cx="3500745" cy="2100192"/>
          </a:xfrm>
          <a:custGeom>
            <a:avLst/>
            <a:gdLst>
              <a:gd name="connsiteX0" fmla="*/ 3186820 w 3500745"/>
              <a:gd name="connsiteY0" fmla="*/ 2100192 h 2100192"/>
              <a:gd name="connsiteX1" fmla="*/ 3395050 w 3500745"/>
              <a:gd name="connsiteY1" fmla="*/ 1656572 h 2100192"/>
              <a:gd name="connsiteX2" fmla="*/ 3177767 w 3500745"/>
              <a:gd name="connsiteY2" fmla="*/ 72216 h 2100192"/>
              <a:gd name="connsiteX3" fmla="*/ 0 w 3500745"/>
              <a:gd name="connsiteY3" fmla="*/ 416247 h 210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745" h="2100192">
                <a:moveTo>
                  <a:pt x="3186820" y="2100192"/>
                </a:moveTo>
                <a:cubicBezTo>
                  <a:pt x="3291689" y="2047380"/>
                  <a:pt x="3396559" y="1994568"/>
                  <a:pt x="3395050" y="1656572"/>
                </a:cubicBezTo>
                <a:cubicBezTo>
                  <a:pt x="3393541" y="1318576"/>
                  <a:pt x="3743609" y="278937"/>
                  <a:pt x="3177767" y="72216"/>
                </a:cubicBezTo>
                <a:cubicBezTo>
                  <a:pt x="2611925" y="-134505"/>
                  <a:pt x="1305962" y="140871"/>
                  <a:pt x="0" y="41624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6256" y="3788333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51520" y="1430059"/>
            <a:ext cx="165618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564" y="2006123"/>
            <a:ext cx="0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5596" y="2017124"/>
            <a:ext cx="324036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23628" y="1988840"/>
            <a:ext cx="612068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796" y="2635499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Initiate</a:t>
            </a:r>
            <a:r>
              <a:rPr lang="nl-NL" sz="1200" dirty="0" smtClean="0"/>
              <a:t> RFP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331640" y="2851523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Get status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99592" y="2060848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Cancel RFP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10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662" y="1340768"/>
            <a:ext cx="5972810" cy="20955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4342090"/>
            <a:ext cx="5972810" cy="1967230"/>
          </a:xfrm>
          <a:prstGeom prst="rect">
            <a:avLst/>
          </a:prstGeom>
        </p:spPr>
      </p:pic>
      <p:sp>
        <p:nvSpPr>
          <p:cNvPr id="5" name="Flowchart: Direct Access Storage 4"/>
          <p:cNvSpPr/>
          <p:nvPr/>
        </p:nvSpPr>
        <p:spPr>
          <a:xfrm>
            <a:off x="107504" y="3220244"/>
            <a:ext cx="2824950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415614" y="3068960"/>
            <a:ext cx="860242" cy="511324"/>
          </a:xfrm>
          <a:prstGeom prst="bentConnector3">
            <a:avLst>
              <a:gd name="adj1" fmla="val 21584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6" y="2780928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Chapter</a:t>
            </a:r>
            <a:r>
              <a:rPr lang="nl-NL" dirty="0" smtClean="0"/>
              <a:t> 6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25705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1386136" y="5617316"/>
            <a:ext cx="1546318" cy="2916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14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210541" cy="16166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31640" y="3388901"/>
            <a:ext cx="2249285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Enterprise </a:t>
            </a:r>
            <a:r>
              <a:rPr lang="nl-NL" dirty="0" err="1" smtClean="0"/>
              <a:t>Scheduling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76256" y="2060848"/>
            <a:ext cx="2016224" cy="23762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70392" y="2924944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flight_data_manager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3528" y="5081644"/>
            <a:ext cx="1512168" cy="10359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18" y="5585700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4448" y="22646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CURRENT_</a:t>
            </a:r>
            <a:br>
              <a:rPr lang="nl-NL" sz="1100" dirty="0" smtClean="0"/>
            </a:br>
            <a:r>
              <a:rPr lang="nl-NL" sz="1100" dirty="0" smtClean="0"/>
              <a:t>&lt;FLIGHT-DATA&gt;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95371" y="36084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FUTURE_</a:t>
            </a:r>
            <a:br>
              <a:rPr lang="nl-NL" sz="1100" dirty="0" smtClean="0"/>
            </a:br>
            <a:r>
              <a:rPr lang="nl-NL" sz="1100" dirty="0" smtClean="0"/>
              <a:t>&lt;SLOT-DATA&gt;</a:t>
            </a:r>
            <a:endParaRPr lang="en-US" sz="1100" dirty="0"/>
          </a:p>
        </p:txBody>
      </p:sp>
      <p:sp>
        <p:nvSpPr>
          <p:cNvPr id="12" name="Freeform 11"/>
          <p:cNvSpPr/>
          <p:nvPr/>
        </p:nvSpPr>
        <p:spPr>
          <a:xfrm>
            <a:off x="1524077" y="2777972"/>
            <a:ext cx="2144696" cy="805759"/>
          </a:xfrm>
          <a:custGeom>
            <a:avLst/>
            <a:gdLst>
              <a:gd name="connsiteX0" fmla="*/ 1791590 w 2144696"/>
              <a:gd name="connsiteY0" fmla="*/ 805759 h 805759"/>
              <a:gd name="connsiteX1" fmla="*/ 2090354 w 2144696"/>
              <a:gd name="connsiteY1" fmla="*/ 633743 h 805759"/>
              <a:gd name="connsiteX2" fmla="*/ 1927392 w 2144696"/>
              <a:gd name="connsiteY2" fmla="*/ 416460 h 805759"/>
              <a:gd name="connsiteX3" fmla="*/ 53325 w 2144696"/>
              <a:gd name="connsiteY3" fmla="*/ 253498 h 805759"/>
              <a:gd name="connsiteX4" fmla="*/ 696121 w 2144696"/>
              <a:gd name="connsiteY4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96" h="805759">
                <a:moveTo>
                  <a:pt x="1791590" y="805759"/>
                </a:moveTo>
                <a:cubicBezTo>
                  <a:pt x="1929655" y="752192"/>
                  <a:pt x="2067720" y="698626"/>
                  <a:pt x="2090354" y="633743"/>
                </a:cubicBezTo>
                <a:cubicBezTo>
                  <a:pt x="2112988" y="568860"/>
                  <a:pt x="2266897" y="479834"/>
                  <a:pt x="1927392" y="416460"/>
                </a:cubicBezTo>
                <a:cubicBezTo>
                  <a:pt x="1587887" y="353086"/>
                  <a:pt x="258537" y="322908"/>
                  <a:pt x="53325" y="253498"/>
                </a:cubicBezTo>
                <a:cubicBezTo>
                  <a:pt x="-151887" y="184088"/>
                  <a:pt x="272117" y="92044"/>
                  <a:pt x="69612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44330" y="2629281"/>
            <a:ext cx="453517" cy="1005911"/>
          </a:xfrm>
          <a:custGeom>
            <a:avLst/>
            <a:gdLst>
              <a:gd name="connsiteX0" fmla="*/ 0 w 453517"/>
              <a:gd name="connsiteY0" fmla="*/ 706171 h 1005911"/>
              <a:gd name="connsiteX1" fmla="*/ 144855 w 453517"/>
              <a:gd name="connsiteY1" fmla="*/ 959668 h 1005911"/>
              <a:gd name="connsiteX2" fmla="*/ 307818 w 453517"/>
              <a:gd name="connsiteY2" fmla="*/ 959668 h 1005911"/>
              <a:gd name="connsiteX3" fmla="*/ 452673 w 453517"/>
              <a:gd name="connsiteY3" fmla="*/ 488888 h 1005911"/>
              <a:gd name="connsiteX4" fmla="*/ 371192 w 453517"/>
              <a:gd name="connsiteY4" fmla="*/ 0 h 100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17" h="1005911">
                <a:moveTo>
                  <a:pt x="0" y="706171"/>
                </a:moveTo>
                <a:cubicBezTo>
                  <a:pt x="46776" y="811795"/>
                  <a:pt x="93552" y="917419"/>
                  <a:pt x="144855" y="959668"/>
                </a:cubicBezTo>
                <a:cubicBezTo>
                  <a:pt x="196158" y="1001917"/>
                  <a:pt x="256515" y="1038131"/>
                  <a:pt x="307818" y="959668"/>
                </a:cubicBezTo>
                <a:cubicBezTo>
                  <a:pt x="359121" y="881205"/>
                  <a:pt x="442111" y="648833"/>
                  <a:pt x="452673" y="488888"/>
                </a:cubicBezTo>
                <a:cubicBezTo>
                  <a:pt x="463235" y="328943"/>
                  <a:pt x="371192" y="0"/>
                  <a:pt x="37119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974169">
            <a:off x="5886850" y="2496330"/>
            <a:ext cx="1277437" cy="606017"/>
          </a:xfrm>
          <a:custGeom>
            <a:avLst/>
            <a:gdLst>
              <a:gd name="connsiteX0" fmla="*/ 0 w 1050202"/>
              <a:gd name="connsiteY0" fmla="*/ 108076 h 606017"/>
              <a:gd name="connsiteX1" fmla="*/ 497941 w 1050202"/>
              <a:gd name="connsiteY1" fmla="*/ 35648 h 606017"/>
              <a:gd name="connsiteX2" fmla="*/ 1050202 w 1050202"/>
              <a:gd name="connsiteY2" fmla="*/ 606017 h 60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606017">
                <a:moveTo>
                  <a:pt x="0" y="108076"/>
                </a:moveTo>
                <a:cubicBezTo>
                  <a:pt x="161453" y="30367"/>
                  <a:pt x="322907" y="-47342"/>
                  <a:pt x="497941" y="35648"/>
                </a:cubicBezTo>
                <a:cubicBezTo>
                  <a:pt x="672975" y="118638"/>
                  <a:pt x="861588" y="362327"/>
                  <a:pt x="1050202" y="606017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44445"/>
            <a:ext cx="4351437" cy="21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573534" y="494116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0" y="5259619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 rot="2022306">
            <a:off x="1561279" y="5750924"/>
            <a:ext cx="686966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90253" y="5599611"/>
            <a:ext cx="613995" cy="13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82071" y="3960454"/>
            <a:ext cx="294386" cy="170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679826" y="4173648"/>
            <a:ext cx="597528" cy="1720158"/>
          </a:xfrm>
          <a:custGeom>
            <a:avLst/>
            <a:gdLst>
              <a:gd name="connsiteX0" fmla="*/ 597528 w 597528"/>
              <a:gd name="connsiteY0" fmla="*/ 0 h 1720158"/>
              <a:gd name="connsiteX1" fmla="*/ 479833 w 597528"/>
              <a:gd name="connsiteY1" fmla="*/ 878186 h 1720158"/>
              <a:gd name="connsiteX2" fmla="*/ 0 w 597528"/>
              <a:gd name="connsiteY2" fmla="*/ 1720158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28" h="1720158">
                <a:moveTo>
                  <a:pt x="597528" y="0"/>
                </a:moveTo>
                <a:cubicBezTo>
                  <a:pt x="588474" y="295746"/>
                  <a:pt x="579421" y="591493"/>
                  <a:pt x="479833" y="878186"/>
                </a:cubicBezTo>
                <a:cubicBezTo>
                  <a:pt x="380245" y="1164879"/>
                  <a:pt x="0" y="1720158"/>
                  <a:pt x="0" y="1720158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835373"/>
            <a:ext cx="936104" cy="396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Activate</a:t>
            </a:r>
            <a:r>
              <a:rPr lang="nl-NL" sz="1200" dirty="0" smtClean="0"/>
              <a:t>/</a:t>
            </a:r>
            <a:br>
              <a:rPr lang="nl-NL" sz="1200" dirty="0" smtClean="0"/>
            </a:br>
            <a:r>
              <a:rPr lang="nl-NL" sz="1200" dirty="0" err="1" smtClean="0"/>
              <a:t>deactivate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30046" y="2908088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3585172" y="3341549"/>
            <a:ext cx="3623418" cy="506174"/>
          </a:xfrm>
          <a:custGeom>
            <a:avLst/>
            <a:gdLst>
              <a:gd name="connsiteX0" fmla="*/ 0 w 3132499"/>
              <a:gd name="connsiteY0" fmla="*/ 316872 h 316872"/>
              <a:gd name="connsiteX1" fmla="*/ 1439501 w 3132499"/>
              <a:gd name="connsiteY1" fmla="*/ 27161 h 316872"/>
              <a:gd name="connsiteX2" fmla="*/ 2625505 w 3132499"/>
              <a:gd name="connsiteY2" fmla="*/ 144856 h 316872"/>
              <a:gd name="connsiteX3" fmla="*/ 3132499 w 3132499"/>
              <a:gd name="connsiteY3" fmla="*/ 0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316872">
                <a:moveTo>
                  <a:pt x="0" y="316872"/>
                </a:moveTo>
                <a:cubicBezTo>
                  <a:pt x="500958" y="186351"/>
                  <a:pt x="1001917" y="55830"/>
                  <a:pt x="1439501" y="27161"/>
                </a:cubicBezTo>
                <a:cubicBezTo>
                  <a:pt x="1877085" y="-1508"/>
                  <a:pt x="2343339" y="149383"/>
                  <a:pt x="2625505" y="144856"/>
                </a:cubicBezTo>
                <a:cubicBezTo>
                  <a:pt x="2907671" y="140329"/>
                  <a:pt x="3020085" y="70164"/>
                  <a:pt x="313249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86776" y="3355579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CreateCurrent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FlightDataPLSQL</a:t>
            </a:r>
            <a:endParaRPr lang="en-US" sz="1200" dirty="0"/>
          </a:p>
        </p:txBody>
      </p:sp>
      <p:sp>
        <p:nvSpPr>
          <p:cNvPr id="26" name="Freeform 25"/>
          <p:cNvSpPr/>
          <p:nvPr/>
        </p:nvSpPr>
        <p:spPr>
          <a:xfrm>
            <a:off x="59508" y="4200808"/>
            <a:ext cx="6916220" cy="2510215"/>
          </a:xfrm>
          <a:custGeom>
            <a:avLst/>
            <a:gdLst>
              <a:gd name="connsiteX0" fmla="*/ 6024421 w 6916220"/>
              <a:gd name="connsiteY0" fmla="*/ 1946495 h 2510215"/>
              <a:gd name="connsiteX1" fmla="*/ 6513308 w 6916220"/>
              <a:gd name="connsiteY1" fmla="*/ 2281473 h 2510215"/>
              <a:gd name="connsiteX2" fmla="*/ 891106 w 6916220"/>
              <a:gd name="connsiteY2" fmla="*/ 2444436 h 2510215"/>
              <a:gd name="connsiteX3" fmla="*/ 49134 w 6916220"/>
              <a:gd name="connsiteY3" fmla="*/ 1149790 h 2510215"/>
              <a:gd name="connsiteX4" fmla="*/ 1262298 w 6916220"/>
              <a:gd name="connsiteY4" fmla="*/ 0 h 2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6220" h="2510215">
                <a:moveTo>
                  <a:pt x="6024421" y="1946495"/>
                </a:moveTo>
                <a:cubicBezTo>
                  <a:pt x="6696640" y="2072489"/>
                  <a:pt x="7368860" y="2198483"/>
                  <a:pt x="6513308" y="2281473"/>
                </a:cubicBezTo>
                <a:cubicBezTo>
                  <a:pt x="5657756" y="2364463"/>
                  <a:pt x="1968468" y="2633050"/>
                  <a:pt x="891106" y="2444436"/>
                </a:cubicBezTo>
                <a:cubicBezTo>
                  <a:pt x="-186256" y="2255822"/>
                  <a:pt x="-12731" y="1557196"/>
                  <a:pt x="49134" y="1149790"/>
                </a:cubicBezTo>
                <a:cubicBezTo>
                  <a:pt x="110999" y="742384"/>
                  <a:pt x="686648" y="371192"/>
                  <a:pt x="126229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3780" y="6379915"/>
            <a:ext cx="169476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Request</a:t>
            </a:r>
            <a:r>
              <a:rPr lang="nl-NL" sz="1200" dirty="0" smtClean="0"/>
              <a:t> for 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CurrentFlightDataPLSQL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4435342"/>
            <a:ext cx="1274578" cy="5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7" y="1124744"/>
            <a:ext cx="1211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3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/>
              <a:t>FinanceAircraftMovementReporter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07504" y="6309320"/>
            <a:ext cx="165618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519506" y="5893230"/>
            <a:ext cx="490143" cy="342038"/>
          </a:xfrm>
          <a:prstGeom prst="bentConnector4">
            <a:avLst>
              <a:gd name="adj1" fmla="val 22014"/>
              <a:gd name="adj2" fmla="val 3089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368152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1201451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ScheduledFlight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572" y="2132856"/>
            <a:ext cx="5972810" cy="28117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67612" y="1556792"/>
            <a:ext cx="580652" cy="111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18856" y="4975468"/>
            <a:ext cx="3738736" cy="17228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652120" y="3538746"/>
            <a:ext cx="720080" cy="284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15816" y="524057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3743908" y="4437112"/>
            <a:ext cx="828092" cy="80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2411760" y="1849523"/>
            <a:ext cx="36004" cy="96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27584" y="5242959"/>
            <a:ext cx="18722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Pipeline Template </a:t>
            </a:r>
            <a:r>
              <a:rPr lang="en-US" sz="1400" dirty="0" err="1" smtClean="0"/>
              <a:t>FinancialDepartment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AirlineCheckPipeline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627784" y="4077072"/>
            <a:ext cx="648072" cy="116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 rotWithShape="1">
          <a:blip r:embed="rId5"/>
          <a:srcRect r="76223" b="93604"/>
          <a:stretch/>
        </p:blipFill>
        <p:spPr>
          <a:xfrm>
            <a:off x="251520" y="2060848"/>
            <a:ext cx="1617911" cy="19385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491880" y="602554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788024" y="4437112"/>
            <a:ext cx="144016" cy="15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8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479715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55776" y="553956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23828" y="1407191"/>
            <a:ext cx="1440160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FlightSchedule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2297430"/>
            <a:ext cx="5972810" cy="22631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6619" y="5121188"/>
            <a:ext cx="4138533" cy="12722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r="79861" b="88978"/>
          <a:stretch/>
        </p:blipFill>
        <p:spPr>
          <a:xfrm>
            <a:off x="4231926" y="4953099"/>
            <a:ext cx="1546245" cy="3361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78171" y="4365104"/>
            <a:ext cx="92771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71800" y="4365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63888" y="4365104"/>
            <a:ext cx="288032" cy="1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H="1" flipV="1">
            <a:off x="3743908" y="2055263"/>
            <a:ext cx="108012" cy="173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20272" y="1659219"/>
            <a:ext cx="538133" cy="227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br>
              <a:rPr lang="nl-NL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47562"/>
          <a:stretch/>
        </p:blipFill>
        <p:spPr>
          <a:xfrm>
            <a:off x="2627784" y="924664"/>
            <a:ext cx="5972810" cy="140152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614223"/>
            <a:ext cx="5972810" cy="23774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436096" y="1966151"/>
            <a:ext cx="100811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92080" y="1318079"/>
            <a:ext cx="792088" cy="248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824" y="2360981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 Component Templates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5009976"/>
            <a:ext cx="5972810" cy="180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2"/>
          <a:srcRect b="88627"/>
          <a:stretch/>
        </p:blipFill>
        <p:spPr>
          <a:xfrm>
            <a:off x="2627784" y="620688"/>
            <a:ext cx="5972810" cy="303976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7452320" y="3284984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2050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084959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7" idx="3"/>
          </p:cNvCxnSpPr>
          <p:nvPr/>
        </p:nvCxnSpPr>
        <p:spPr>
          <a:xfrm flipV="1">
            <a:off x="7164288" y="4221088"/>
            <a:ext cx="92710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32240" y="4221088"/>
            <a:ext cx="89559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 flipV="1">
            <a:off x="6732240" y="3870049"/>
            <a:ext cx="720080" cy="20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0352" y="2204864"/>
            <a:ext cx="681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6376" y="1556792"/>
            <a:ext cx="111299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34291"/>
            <a:ext cx="5972810" cy="2358390"/>
          </a:xfrm>
          <a:prstGeom prst="rect">
            <a:avLst/>
          </a:prstGeom>
        </p:spPr>
      </p:pic>
      <p:sp>
        <p:nvSpPr>
          <p:cNvPr id="4" name="Cube 3"/>
          <p:cNvSpPr/>
          <p:nvPr/>
        </p:nvSpPr>
        <p:spPr>
          <a:xfrm>
            <a:off x="6944134" y="2352312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5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9" y="2152287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5766006" y="3032911"/>
            <a:ext cx="1159895" cy="579422"/>
          </a:xfrm>
          <a:custGeom>
            <a:avLst/>
            <a:gdLst>
              <a:gd name="connsiteX0" fmla="*/ 28212 w 1159895"/>
              <a:gd name="connsiteY0" fmla="*/ 579422 h 579422"/>
              <a:gd name="connsiteX1" fmla="*/ 145907 w 1159895"/>
              <a:gd name="connsiteY1" fmla="*/ 244443 h 579422"/>
              <a:gd name="connsiteX2" fmla="*/ 1159895 w 1159895"/>
              <a:gd name="connsiteY2" fmla="*/ 0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895" h="579422">
                <a:moveTo>
                  <a:pt x="28212" y="579422"/>
                </a:moveTo>
                <a:cubicBezTo>
                  <a:pt x="-7248" y="460217"/>
                  <a:pt x="-42707" y="341013"/>
                  <a:pt x="145907" y="244443"/>
                </a:cubicBezTo>
                <a:cubicBezTo>
                  <a:pt x="334521" y="147873"/>
                  <a:pt x="747208" y="73936"/>
                  <a:pt x="11598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8104" y="2896625"/>
            <a:ext cx="1037352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Service </a:t>
            </a:r>
            <a:r>
              <a:rPr lang="nl-NL" sz="1200" dirty="0" err="1" smtClean="0"/>
              <a:t>Result</a:t>
            </a:r>
            <a:r>
              <a:rPr lang="nl-NL" sz="1200" dirty="0" smtClean="0"/>
              <a:t> Cache</a:t>
            </a:r>
            <a:endParaRPr lang="en-US" sz="12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9228" y="4869160"/>
            <a:ext cx="3956586" cy="1703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4288" y="5720783"/>
            <a:ext cx="1471526" cy="85162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33000"/>
                </a:schemeClr>
              </a:gs>
              <a:gs pos="35000">
                <a:schemeClr val="dk1">
                  <a:tint val="37000"/>
                  <a:satMod val="300000"/>
                  <a:alpha val="44000"/>
                </a:schemeClr>
              </a:gs>
              <a:gs pos="100000">
                <a:schemeClr val="dk1">
                  <a:tint val="15000"/>
                  <a:satMod val="350000"/>
                  <a:alpha val="42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861048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196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Chapter 3</vt:lpstr>
      <vt:lpstr>Chapter 4</vt:lpstr>
      <vt:lpstr>Chapter 5</vt:lpstr>
      <vt:lpstr>Chapter 6 </vt:lpstr>
      <vt:lpstr>Chapter 6 </vt:lpstr>
      <vt:lpstr>Chapter 7</vt:lpstr>
      <vt:lpstr>Chapter 8</vt:lpstr>
      <vt:lpstr>Chapter 9 </vt:lpstr>
      <vt:lpstr>Chapter 9</vt:lpstr>
      <vt:lpstr>Chapter 10</vt:lpstr>
      <vt:lpstr>Chapter 11</vt:lpstr>
      <vt:lpstr>Chapter 12</vt:lpstr>
      <vt:lpstr>Chapter 12</vt:lpstr>
      <vt:lpstr>Chapter 12</vt:lpstr>
      <vt:lpstr>Chapter 13</vt:lpstr>
      <vt:lpstr>Chapter 13</vt:lpstr>
      <vt:lpstr>Chapter 14</vt:lpstr>
      <vt:lpstr>Chapter 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33</cp:revision>
  <dcterms:created xsi:type="dcterms:W3CDTF">2014-08-03T14:03:06Z</dcterms:created>
  <dcterms:modified xsi:type="dcterms:W3CDTF">2014-08-26T06:41:37Z</dcterms:modified>
</cp:coreProperties>
</file>