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71" r:id="rId14"/>
    <p:sldId id="272" r:id="rId15"/>
    <p:sldId id="259" r:id="rId16"/>
    <p:sldId id="273" r:id="rId17"/>
    <p:sldId id="26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9F2C-2545-4AE2-8C8C-1380225067C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5D78-3B73-4550-930A-38678A25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444208" y="508518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" y="1268760"/>
            <a:ext cx="2606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020273" y="1556791"/>
            <a:ext cx="1008112" cy="6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JAX-WS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1760" y="1700808"/>
            <a:ext cx="4608513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2"/>
            <a:ext cx="7428631" cy="213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1763688" y="1853208"/>
            <a:ext cx="216024" cy="7837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" idx="1"/>
          </p:cNvCxnSpPr>
          <p:nvPr/>
        </p:nvCxnSpPr>
        <p:spPr>
          <a:xfrm rot="16200000" flipV="1">
            <a:off x="6472251" y="2448929"/>
            <a:ext cx="1600100" cy="504055"/>
          </a:xfrm>
          <a:prstGeom prst="bentConnector4">
            <a:avLst>
              <a:gd name="adj1" fmla="val 23404"/>
              <a:gd name="adj2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804248" y="5389140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 rot="16200000" flipH="1">
            <a:off x="7012310" y="4373066"/>
            <a:ext cx="152809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10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38408" b="21429"/>
          <a:stretch/>
        </p:blipFill>
        <p:spPr>
          <a:xfrm>
            <a:off x="107504" y="260648"/>
            <a:ext cx="1944216" cy="1296144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124744"/>
            <a:ext cx="3573770" cy="11761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3568" y="2204864"/>
            <a:ext cx="7162869" cy="365001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39552" y="5301208"/>
            <a:ext cx="2579360" cy="146113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4" y="5780954"/>
            <a:ext cx="9747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15590" y="5432079"/>
            <a:ext cx="730269" cy="798138"/>
          </a:xfrm>
          <a:custGeom>
            <a:avLst/>
            <a:gdLst>
              <a:gd name="connsiteX0" fmla="*/ 0 w 730269"/>
              <a:gd name="connsiteY0" fmla="*/ 110075 h 798138"/>
              <a:gd name="connsiteX1" fmla="*/ 624689 w 730269"/>
              <a:gd name="connsiteY1" fmla="*/ 55754 h 798138"/>
              <a:gd name="connsiteX2" fmla="*/ 724278 w 730269"/>
              <a:gd name="connsiteY2" fmla="*/ 798138 h 7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69" h="798138">
                <a:moveTo>
                  <a:pt x="0" y="110075"/>
                </a:moveTo>
                <a:cubicBezTo>
                  <a:pt x="251988" y="25576"/>
                  <a:pt x="503976" y="-58923"/>
                  <a:pt x="624689" y="55754"/>
                </a:cubicBezTo>
                <a:cubicBezTo>
                  <a:pt x="745402" y="170431"/>
                  <a:pt x="734840" y="484284"/>
                  <a:pt x="724278" y="79813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0596" y="1484784"/>
            <a:ext cx="1677468" cy="5661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 </a:t>
            </a:r>
            <a:r>
              <a:rPr lang="en-US" sz="1400" dirty="0" err="1" smtClean="0"/>
              <a:t>Airlines.dvm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72000" y="1504636"/>
            <a:ext cx="1152128" cy="1132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309330" y="2050922"/>
            <a:ext cx="1342790" cy="19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817481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7668344" y="310909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90" y="3713944"/>
            <a:ext cx="5043906" cy="93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7668344" y="4029871"/>
            <a:ext cx="567546" cy="153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11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r="55154"/>
          <a:stretch/>
        </p:blipFill>
        <p:spPr>
          <a:xfrm>
            <a:off x="1115616" y="2409626"/>
            <a:ext cx="2678587" cy="281178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642589" cy="22817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95936" y="4653136"/>
            <a:ext cx="4066525" cy="1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5595" y="1988840"/>
            <a:ext cx="5972810" cy="116459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167897" y="2908377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47864" y="3230377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4049370"/>
            <a:ext cx="5972810" cy="117983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342421" y="4690469"/>
            <a:ext cx="7059187" cy="538731"/>
          </a:xfrm>
          <a:custGeom>
            <a:avLst/>
            <a:gdLst>
              <a:gd name="connsiteX0" fmla="*/ 5930020 w 7059187"/>
              <a:gd name="connsiteY0" fmla="*/ 27160 h 538731"/>
              <a:gd name="connsiteX1" fmla="*/ 6799153 w 7059187"/>
              <a:gd name="connsiteY1" fmla="*/ 54320 h 538731"/>
              <a:gd name="connsiteX2" fmla="*/ 6400800 w 7059187"/>
              <a:gd name="connsiteY2" fmla="*/ 516047 h 538731"/>
              <a:gd name="connsiteX3" fmla="*/ 0 w 7059187"/>
              <a:gd name="connsiteY3" fmla="*/ 425512 h 5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9187" h="538731">
                <a:moveTo>
                  <a:pt x="5930020" y="27160"/>
                </a:moveTo>
                <a:cubicBezTo>
                  <a:pt x="6325355" y="-1"/>
                  <a:pt x="6720690" y="-27161"/>
                  <a:pt x="6799153" y="54320"/>
                </a:cubicBezTo>
                <a:cubicBezTo>
                  <a:pt x="6877616" y="135801"/>
                  <a:pt x="7533992" y="454182"/>
                  <a:pt x="6400800" y="516047"/>
                </a:cubicBezTo>
                <a:cubicBezTo>
                  <a:pt x="5267608" y="577912"/>
                  <a:pt x="2633804" y="501712"/>
                  <a:pt x="0" y="4255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2388" y="5012469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16717"/>
          <a:stretch/>
        </p:blipFill>
        <p:spPr bwMode="auto">
          <a:xfrm>
            <a:off x="683568" y="1772816"/>
            <a:ext cx="5974080" cy="182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2555776" y="3861048"/>
            <a:ext cx="5972810" cy="11645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04248" y="3130440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6328372" y="3365768"/>
            <a:ext cx="2718154" cy="1360141"/>
          </a:xfrm>
          <a:custGeom>
            <a:avLst/>
            <a:gdLst>
              <a:gd name="connsiteX0" fmla="*/ 1837854 w 2718154"/>
              <a:gd name="connsiteY0" fmla="*/ 1360141 h 1360141"/>
              <a:gd name="connsiteX1" fmla="*/ 2516864 w 2718154"/>
              <a:gd name="connsiteY1" fmla="*/ 1043270 h 1360141"/>
              <a:gd name="connsiteX2" fmla="*/ 2498757 w 2718154"/>
              <a:gd name="connsiteY2" fmla="*/ 146977 h 1360141"/>
              <a:gd name="connsiteX3" fmla="*/ 0 w 2718154"/>
              <a:gd name="connsiteY3" fmla="*/ 11175 h 136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154" h="1360141">
                <a:moveTo>
                  <a:pt x="1837854" y="1360141"/>
                </a:moveTo>
                <a:cubicBezTo>
                  <a:pt x="2122284" y="1302802"/>
                  <a:pt x="2406714" y="1245464"/>
                  <a:pt x="2516864" y="1043270"/>
                </a:cubicBezTo>
                <a:cubicBezTo>
                  <a:pt x="2627015" y="841076"/>
                  <a:pt x="2918234" y="318993"/>
                  <a:pt x="2498757" y="146977"/>
                </a:cubicBezTo>
                <a:cubicBezTo>
                  <a:pt x="2079280" y="-25039"/>
                  <a:pt x="1039640" y="-6932"/>
                  <a:pt x="0" y="1117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30195"/>
          <a:stretch/>
        </p:blipFill>
        <p:spPr>
          <a:xfrm>
            <a:off x="5148064" y="1196752"/>
            <a:ext cx="3809272" cy="1886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6659" y="5301208"/>
            <a:ext cx="5362669" cy="14164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8498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364088" y="2780928"/>
            <a:ext cx="4320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39952" y="5013176"/>
            <a:ext cx="10081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5649362" y="2507810"/>
            <a:ext cx="3378451" cy="1593410"/>
          </a:xfrm>
          <a:custGeom>
            <a:avLst/>
            <a:gdLst>
              <a:gd name="connsiteX0" fmla="*/ 3069125 w 3378451"/>
              <a:gd name="connsiteY0" fmla="*/ 0 h 1593410"/>
              <a:gd name="connsiteX1" fmla="*/ 3087232 w 3378451"/>
              <a:gd name="connsiteY1" fmla="*/ 1004935 h 1593410"/>
              <a:gd name="connsiteX2" fmla="*/ 0 w 3378451"/>
              <a:gd name="connsiteY2" fmla="*/ 1593410 h 15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451" h="1593410">
                <a:moveTo>
                  <a:pt x="3069125" y="0"/>
                </a:moveTo>
                <a:cubicBezTo>
                  <a:pt x="3333939" y="369683"/>
                  <a:pt x="3598753" y="739367"/>
                  <a:pt x="3087232" y="1004935"/>
                </a:cubicBezTo>
                <a:cubicBezTo>
                  <a:pt x="2575711" y="1270503"/>
                  <a:pt x="1287855" y="1431956"/>
                  <a:pt x="0" y="159341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80112" y="4149080"/>
            <a:ext cx="3500745" cy="2100192"/>
          </a:xfrm>
          <a:custGeom>
            <a:avLst/>
            <a:gdLst>
              <a:gd name="connsiteX0" fmla="*/ 3186820 w 3500745"/>
              <a:gd name="connsiteY0" fmla="*/ 2100192 h 2100192"/>
              <a:gd name="connsiteX1" fmla="*/ 3395050 w 3500745"/>
              <a:gd name="connsiteY1" fmla="*/ 1656572 h 2100192"/>
              <a:gd name="connsiteX2" fmla="*/ 3177767 w 3500745"/>
              <a:gd name="connsiteY2" fmla="*/ 72216 h 2100192"/>
              <a:gd name="connsiteX3" fmla="*/ 0 w 3500745"/>
              <a:gd name="connsiteY3" fmla="*/ 416247 h 210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745" h="2100192">
                <a:moveTo>
                  <a:pt x="3186820" y="2100192"/>
                </a:moveTo>
                <a:cubicBezTo>
                  <a:pt x="3291689" y="2047380"/>
                  <a:pt x="3396559" y="1994568"/>
                  <a:pt x="3395050" y="1656572"/>
                </a:cubicBezTo>
                <a:cubicBezTo>
                  <a:pt x="3393541" y="1318576"/>
                  <a:pt x="3743609" y="278937"/>
                  <a:pt x="3177767" y="72216"/>
                </a:cubicBezTo>
                <a:cubicBezTo>
                  <a:pt x="2611925" y="-134505"/>
                  <a:pt x="1305962" y="140871"/>
                  <a:pt x="0" y="41624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6256" y="3788333"/>
            <a:ext cx="1455089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Asynchronous</a:t>
            </a:r>
            <a:r>
              <a:rPr lang="nl-NL" sz="1200" dirty="0" smtClean="0"/>
              <a:t> Response/ </a:t>
            </a:r>
            <a:r>
              <a:rPr lang="nl-NL" sz="1200" dirty="0" err="1" smtClean="0"/>
              <a:t>Callback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51520" y="1430059"/>
            <a:ext cx="165618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564" y="2006123"/>
            <a:ext cx="0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5596" y="2017124"/>
            <a:ext cx="324036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23628" y="1988840"/>
            <a:ext cx="612068" cy="220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8796" y="2635499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Initiate</a:t>
            </a:r>
            <a:r>
              <a:rPr lang="nl-NL" sz="1200" dirty="0" smtClean="0"/>
              <a:t> RFP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331640" y="2851523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Get status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9592" y="2060848"/>
            <a:ext cx="637535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Cancel RFP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10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264712" y="4177213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957435" y="5459319"/>
            <a:ext cx="2016224" cy="122413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1393" y="6214848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78" y="4495664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Magnetic Disk 24"/>
          <p:cNvSpPr/>
          <p:nvPr/>
        </p:nvSpPr>
        <p:spPr>
          <a:xfrm>
            <a:off x="179512" y="1484784"/>
            <a:ext cx="1512168" cy="1684007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2202" y="2564904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8" name="Freeform 7"/>
          <p:cNvSpPr/>
          <p:nvPr/>
        </p:nvSpPr>
        <p:spPr>
          <a:xfrm rot="2022306">
            <a:off x="875463" y="2970489"/>
            <a:ext cx="1249724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64" y="3086207"/>
            <a:ext cx="5334670" cy="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264712" y="3830519"/>
            <a:ext cx="39552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0352" y="5113317"/>
            <a:ext cx="577112" cy="110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6656"/>
            <a:ext cx="17684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13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47662" y="1340768"/>
            <a:ext cx="5972810" cy="20955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4342090"/>
            <a:ext cx="5972810" cy="1967230"/>
          </a:xfrm>
          <a:prstGeom prst="rect">
            <a:avLst/>
          </a:prstGeom>
        </p:spPr>
      </p:pic>
      <p:sp>
        <p:nvSpPr>
          <p:cNvPr id="5" name="Flowchart: Direct Access Storage 4"/>
          <p:cNvSpPr/>
          <p:nvPr/>
        </p:nvSpPr>
        <p:spPr>
          <a:xfrm>
            <a:off x="107504" y="3220244"/>
            <a:ext cx="2824950" cy="72008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415614" y="3068960"/>
            <a:ext cx="860242" cy="511324"/>
          </a:xfrm>
          <a:prstGeom prst="bentConnector3">
            <a:avLst>
              <a:gd name="adj1" fmla="val 21584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5496" y="2780928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Chapter</a:t>
            </a:r>
            <a:r>
              <a:rPr lang="nl-NL" dirty="0" smtClean="0"/>
              <a:t> 6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25705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1386136" y="5617316"/>
            <a:ext cx="1546318" cy="2916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14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1412776"/>
            <a:ext cx="4210541" cy="161664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331640" y="3388901"/>
            <a:ext cx="2249285" cy="93610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Enterprise </a:t>
            </a:r>
            <a:r>
              <a:rPr lang="nl-NL" dirty="0" err="1" smtClean="0"/>
              <a:t>Scheduling</a:t>
            </a:r>
            <a:r>
              <a:rPr lang="nl-NL" dirty="0" smtClean="0"/>
              <a:t> Service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76256" y="2060848"/>
            <a:ext cx="2016224" cy="23762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70392" y="2924944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flight_data_manager</a:t>
            </a:r>
            <a:endParaRPr lang="en-US" sz="12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23528" y="5081644"/>
            <a:ext cx="1512168" cy="103593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218" y="5585700"/>
            <a:ext cx="112812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PORTAL_SLOT_ALLOCATIONS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4448" y="22646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CURRENT_</a:t>
            </a:r>
            <a:br>
              <a:rPr lang="nl-NL" sz="1100" dirty="0" smtClean="0"/>
            </a:br>
            <a:r>
              <a:rPr lang="nl-NL" sz="1100" dirty="0" smtClean="0"/>
              <a:t>&lt;FLIGHT-DATA&gt;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7495371" y="3608465"/>
            <a:ext cx="1128124" cy="351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FUTURE_</a:t>
            </a:r>
            <a:br>
              <a:rPr lang="nl-NL" sz="1100" dirty="0" smtClean="0"/>
            </a:br>
            <a:r>
              <a:rPr lang="nl-NL" sz="1100" dirty="0" smtClean="0"/>
              <a:t>&lt;SLOT-DATA&gt;</a:t>
            </a:r>
            <a:endParaRPr lang="en-US" sz="1100" dirty="0"/>
          </a:p>
        </p:txBody>
      </p:sp>
      <p:sp>
        <p:nvSpPr>
          <p:cNvPr id="12" name="Freeform 11"/>
          <p:cNvSpPr/>
          <p:nvPr/>
        </p:nvSpPr>
        <p:spPr>
          <a:xfrm>
            <a:off x="1524077" y="2777972"/>
            <a:ext cx="2144696" cy="805759"/>
          </a:xfrm>
          <a:custGeom>
            <a:avLst/>
            <a:gdLst>
              <a:gd name="connsiteX0" fmla="*/ 1791590 w 2144696"/>
              <a:gd name="connsiteY0" fmla="*/ 805759 h 805759"/>
              <a:gd name="connsiteX1" fmla="*/ 2090354 w 2144696"/>
              <a:gd name="connsiteY1" fmla="*/ 633743 h 805759"/>
              <a:gd name="connsiteX2" fmla="*/ 1927392 w 2144696"/>
              <a:gd name="connsiteY2" fmla="*/ 416460 h 805759"/>
              <a:gd name="connsiteX3" fmla="*/ 53325 w 2144696"/>
              <a:gd name="connsiteY3" fmla="*/ 253498 h 805759"/>
              <a:gd name="connsiteX4" fmla="*/ 696121 w 2144696"/>
              <a:gd name="connsiteY4" fmla="*/ 0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96" h="805759">
                <a:moveTo>
                  <a:pt x="1791590" y="805759"/>
                </a:moveTo>
                <a:cubicBezTo>
                  <a:pt x="1929655" y="752192"/>
                  <a:pt x="2067720" y="698626"/>
                  <a:pt x="2090354" y="633743"/>
                </a:cubicBezTo>
                <a:cubicBezTo>
                  <a:pt x="2112988" y="568860"/>
                  <a:pt x="2266897" y="479834"/>
                  <a:pt x="1927392" y="416460"/>
                </a:cubicBezTo>
                <a:cubicBezTo>
                  <a:pt x="1587887" y="353086"/>
                  <a:pt x="258537" y="322908"/>
                  <a:pt x="53325" y="253498"/>
                </a:cubicBezTo>
                <a:cubicBezTo>
                  <a:pt x="-151887" y="184088"/>
                  <a:pt x="272117" y="92044"/>
                  <a:pt x="696121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944330" y="2629281"/>
            <a:ext cx="453517" cy="1005911"/>
          </a:xfrm>
          <a:custGeom>
            <a:avLst/>
            <a:gdLst>
              <a:gd name="connsiteX0" fmla="*/ 0 w 453517"/>
              <a:gd name="connsiteY0" fmla="*/ 706171 h 1005911"/>
              <a:gd name="connsiteX1" fmla="*/ 144855 w 453517"/>
              <a:gd name="connsiteY1" fmla="*/ 959668 h 1005911"/>
              <a:gd name="connsiteX2" fmla="*/ 307818 w 453517"/>
              <a:gd name="connsiteY2" fmla="*/ 959668 h 1005911"/>
              <a:gd name="connsiteX3" fmla="*/ 452673 w 453517"/>
              <a:gd name="connsiteY3" fmla="*/ 488888 h 1005911"/>
              <a:gd name="connsiteX4" fmla="*/ 371192 w 453517"/>
              <a:gd name="connsiteY4" fmla="*/ 0 h 100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517" h="1005911">
                <a:moveTo>
                  <a:pt x="0" y="706171"/>
                </a:moveTo>
                <a:cubicBezTo>
                  <a:pt x="46776" y="811795"/>
                  <a:pt x="93552" y="917419"/>
                  <a:pt x="144855" y="959668"/>
                </a:cubicBezTo>
                <a:cubicBezTo>
                  <a:pt x="196158" y="1001917"/>
                  <a:pt x="256515" y="1038131"/>
                  <a:pt x="307818" y="959668"/>
                </a:cubicBezTo>
                <a:cubicBezTo>
                  <a:pt x="359121" y="881205"/>
                  <a:pt x="442111" y="648833"/>
                  <a:pt x="452673" y="488888"/>
                </a:cubicBezTo>
                <a:cubicBezTo>
                  <a:pt x="463235" y="328943"/>
                  <a:pt x="371192" y="0"/>
                  <a:pt x="37119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974169">
            <a:off x="5886850" y="2496330"/>
            <a:ext cx="1277437" cy="606017"/>
          </a:xfrm>
          <a:custGeom>
            <a:avLst/>
            <a:gdLst>
              <a:gd name="connsiteX0" fmla="*/ 0 w 1050202"/>
              <a:gd name="connsiteY0" fmla="*/ 108076 h 606017"/>
              <a:gd name="connsiteX1" fmla="*/ 497941 w 1050202"/>
              <a:gd name="connsiteY1" fmla="*/ 35648 h 606017"/>
              <a:gd name="connsiteX2" fmla="*/ 1050202 w 1050202"/>
              <a:gd name="connsiteY2" fmla="*/ 606017 h 60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202" h="606017">
                <a:moveTo>
                  <a:pt x="0" y="108076"/>
                </a:moveTo>
                <a:cubicBezTo>
                  <a:pt x="161453" y="30367"/>
                  <a:pt x="322907" y="-47342"/>
                  <a:pt x="497941" y="35648"/>
                </a:cubicBezTo>
                <a:cubicBezTo>
                  <a:pt x="672975" y="118638"/>
                  <a:pt x="861588" y="362327"/>
                  <a:pt x="1050202" y="606017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44445"/>
            <a:ext cx="4351437" cy="21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6573534" y="494116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00" y="5259619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17"/>
          <p:cNvSpPr/>
          <p:nvPr/>
        </p:nvSpPr>
        <p:spPr>
          <a:xfrm rot="2022306">
            <a:off x="1561279" y="5750924"/>
            <a:ext cx="686966" cy="284621"/>
          </a:xfrm>
          <a:custGeom>
            <a:avLst/>
            <a:gdLst>
              <a:gd name="connsiteX0" fmla="*/ 1150136 w 1249724"/>
              <a:gd name="connsiteY0" fmla="*/ 0 h 284621"/>
              <a:gd name="connsiteX1" fmla="*/ 346 w 1249724"/>
              <a:gd name="connsiteY1" fmla="*/ 271604 h 284621"/>
              <a:gd name="connsiteX2" fmla="*/ 1249724 w 1249724"/>
              <a:gd name="connsiteY2" fmla="*/ 244444 h 28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724" h="284621">
                <a:moveTo>
                  <a:pt x="1150136" y="0"/>
                </a:moveTo>
                <a:cubicBezTo>
                  <a:pt x="566942" y="115431"/>
                  <a:pt x="-16252" y="230863"/>
                  <a:pt x="346" y="271604"/>
                </a:cubicBezTo>
                <a:cubicBezTo>
                  <a:pt x="16944" y="312345"/>
                  <a:pt x="1249724" y="244444"/>
                  <a:pt x="1249724" y="24444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90253" y="5599611"/>
            <a:ext cx="613995" cy="13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382071" y="3960454"/>
            <a:ext cx="294386" cy="170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679826" y="4173648"/>
            <a:ext cx="597528" cy="1720158"/>
          </a:xfrm>
          <a:custGeom>
            <a:avLst/>
            <a:gdLst>
              <a:gd name="connsiteX0" fmla="*/ 597528 w 597528"/>
              <a:gd name="connsiteY0" fmla="*/ 0 h 1720158"/>
              <a:gd name="connsiteX1" fmla="*/ 479833 w 597528"/>
              <a:gd name="connsiteY1" fmla="*/ 878186 h 1720158"/>
              <a:gd name="connsiteX2" fmla="*/ 0 w 597528"/>
              <a:gd name="connsiteY2" fmla="*/ 1720158 h 172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28" h="1720158">
                <a:moveTo>
                  <a:pt x="597528" y="0"/>
                </a:moveTo>
                <a:cubicBezTo>
                  <a:pt x="588474" y="295746"/>
                  <a:pt x="579421" y="591493"/>
                  <a:pt x="479833" y="878186"/>
                </a:cubicBezTo>
                <a:cubicBezTo>
                  <a:pt x="380245" y="1164879"/>
                  <a:pt x="0" y="1720158"/>
                  <a:pt x="0" y="1720158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835373"/>
            <a:ext cx="936104" cy="3967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Activate</a:t>
            </a:r>
            <a:r>
              <a:rPr lang="nl-NL" sz="1200" dirty="0" smtClean="0"/>
              <a:t>/</a:t>
            </a:r>
            <a:br>
              <a:rPr lang="nl-NL" sz="1200" dirty="0" smtClean="0"/>
            </a:br>
            <a:r>
              <a:rPr lang="nl-NL" sz="1200" dirty="0" err="1" smtClean="0"/>
              <a:t>deactivate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830046" y="2908088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</a:t>
            </a:r>
            <a:endParaRPr lang="en-US" sz="1200" dirty="0"/>
          </a:p>
        </p:txBody>
      </p:sp>
      <p:sp>
        <p:nvSpPr>
          <p:cNvPr id="24" name="Freeform 23"/>
          <p:cNvSpPr/>
          <p:nvPr/>
        </p:nvSpPr>
        <p:spPr>
          <a:xfrm>
            <a:off x="3585172" y="3341549"/>
            <a:ext cx="3623418" cy="506174"/>
          </a:xfrm>
          <a:custGeom>
            <a:avLst/>
            <a:gdLst>
              <a:gd name="connsiteX0" fmla="*/ 0 w 3132499"/>
              <a:gd name="connsiteY0" fmla="*/ 316872 h 316872"/>
              <a:gd name="connsiteX1" fmla="*/ 1439501 w 3132499"/>
              <a:gd name="connsiteY1" fmla="*/ 27161 h 316872"/>
              <a:gd name="connsiteX2" fmla="*/ 2625505 w 3132499"/>
              <a:gd name="connsiteY2" fmla="*/ 144856 h 316872"/>
              <a:gd name="connsiteX3" fmla="*/ 3132499 w 3132499"/>
              <a:gd name="connsiteY3" fmla="*/ 0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499" h="316872">
                <a:moveTo>
                  <a:pt x="0" y="316872"/>
                </a:moveTo>
                <a:cubicBezTo>
                  <a:pt x="500958" y="186351"/>
                  <a:pt x="1001917" y="55830"/>
                  <a:pt x="1439501" y="27161"/>
                </a:cubicBezTo>
                <a:cubicBezTo>
                  <a:pt x="1877085" y="-1508"/>
                  <a:pt x="2343339" y="149383"/>
                  <a:pt x="2625505" y="144856"/>
                </a:cubicBezTo>
                <a:cubicBezTo>
                  <a:pt x="2907671" y="140329"/>
                  <a:pt x="3020085" y="70164"/>
                  <a:pt x="313249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86776" y="3355579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Job </a:t>
            </a:r>
            <a:r>
              <a:rPr lang="nl-NL" sz="1200" dirty="0" err="1" smtClean="0"/>
              <a:t>CreateCurrent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FlightDataPLSQL</a:t>
            </a:r>
            <a:endParaRPr lang="en-US" sz="1200" dirty="0"/>
          </a:p>
        </p:txBody>
      </p:sp>
      <p:sp>
        <p:nvSpPr>
          <p:cNvPr id="26" name="Freeform 25"/>
          <p:cNvSpPr/>
          <p:nvPr/>
        </p:nvSpPr>
        <p:spPr>
          <a:xfrm>
            <a:off x="59508" y="4200808"/>
            <a:ext cx="6916220" cy="2510215"/>
          </a:xfrm>
          <a:custGeom>
            <a:avLst/>
            <a:gdLst>
              <a:gd name="connsiteX0" fmla="*/ 6024421 w 6916220"/>
              <a:gd name="connsiteY0" fmla="*/ 1946495 h 2510215"/>
              <a:gd name="connsiteX1" fmla="*/ 6513308 w 6916220"/>
              <a:gd name="connsiteY1" fmla="*/ 2281473 h 2510215"/>
              <a:gd name="connsiteX2" fmla="*/ 891106 w 6916220"/>
              <a:gd name="connsiteY2" fmla="*/ 2444436 h 2510215"/>
              <a:gd name="connsiteX3" fmla="*/ 49134 w 6916220"/>
              <a:gd name="connsiteY3" fmla="*/ 1149790 h 2510215"/>
              <a:gd name="connsiteX4" fmla="*/ 1262298 w 6916220"/>
              <a:gd name="connsiteY4" fmla="*/ 0 h 25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6220" h="2510215">
                <a:moveTo>
                  <a:pt x="6024421" y="1946495"/>
                </a:moveTo>
                <a:cubicBezTo>
                  <a:pt x="6696640" y="2072489"/>
                  <a:pt x="7368860" y="2198483"/>
                  <a:pt x="6513308" y="2281473"/>
                </a:cubicBezTo>
                <a:cubicBezTo>
                  <a:pt x="5657756" y="2364463"/>
                  <a:pt x="1968468" y="2633050"/>
                  <a:pt x="891106" y="2444436"/>
                </a:cubicBezTo>
                <a:cubicBezTo>
                  <a:pt x="-186256" y="2255822"/>
                  <a:pt x="-12731" y="1557196"/>
                  <a:pt x="49134" y="1149790"/>
                </a:cubicBezTo>
                <a:cubicBezTo>
                  <a:pt x="110999" y="742384"/>
                  <a:pt x="686648" y="371192"/>
                  <a:pt x="126229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3780" y="6379915"/>
            <a:ext cx="169476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Request</a:t>
            </a:r>
            <a:r>
              <a:rPr lang="nl-NL" sz="1200" dirty="0" smtClean="0"/>
              <a:t> for Job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CurrentFlightDataPLSQL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97" y="4435342"/>
            <a:ext cx="1274578" cy="5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7" y="1124744"/>
            <a:ext cx="1211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2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539552" y="198884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1402330" y="155679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71" y="3764530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1279956"/>
            <a:ext cx="5074637" cy="2425879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63366" y="2308634"/>
            <a:ext cx="2860895" cy="952481"/>
          </a:xfrm>
          <a:custGeom>
            <a:avLst/>
            <a:gdLst>
              <a:gd name="connsiteX0" fmla="*/ 0 w 2860895"/>
              <a:gd name="connsiteY0" fmla="*/ 0 h 952481"/>
              <a:gd name="connsiteX1" fmla="*/ 1140737 w 2860895"/>
              <a:gd name="connsiteY1" fmla="*/ 769544 h 952481"/>
              <a:gd name="connsiteX2" fmla="*/ 2000816 w 2860895"/>
              <a:gd name="connsiteY2" fmla="*/ 932507 h 952481"/>
              <a:gd name="connsiteX3" fmla="*/ 2263367 w 2860895"/>
              <a:gd name="connsiteY3" fmla="*/ 434566 h 952481"/>
              <a:gd name="connsiteX4" fmla="*/ 2860895 w 2860895"/>
              <a:gd name="connsiteY4" fmla="*/ 262550 h 95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0895" h="952481">
                <a:moveTo>
                  <a:pt x="0" y="0"/>
                </a:moveTo>
                <a:cubicBezTo>
                  <a:pt x="403634" y="307063"/>
                  <a:pt x="807268" y="614126"/>
                  <a:pt x="1140737" y="769544"/>
                </a:cubicBezTo>
                <a:cubicBezTo>
                  <a:pt x="1474206" y="924962"/>
                  <a:pt x="1813711" y="988337"/>
                  <a:pt x="2000816" y="932507"/>
                </a:cubicBezTo>
                <a:cubicBezTo>
                  <a:pt x="2187921" y="876677"/>
                  <a:pt x="2120021" y="546225"/>
                  <a:pt x="2263367" y="434566"/>
                </a:cubicBezTo>
                <a:cubicBezTo>
                  <a:pt x="2406713" y="322907"/>
                  <a:pt x="2633804" y="292728"/>
                  <a:pt x="2860895" y="262550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27584" y="4077072"/>
            <a:ext cx="3537555" cy="1067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SB: </a:t>
            </a:r>
          </a:p>
          <a:p>
            <a:pPr algn="ctr"/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JMS</a:t>
            </a:r>
          </a:p>
          <a:p>
            <a:pPr algn="ctr"/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intermediary</a:t>
            </a:r>
            <a:r>
              <a:rPr lang="nl-NL" dirty="0" smtClean="0"/>
              <a:t> SOA </a:t>
            </a:r>
            <a:r>
              <a:rPr lang="nl-NL" dirty="0" err="1" smtClean="0"/>
              <a:t>composite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231271" y="2996697"/>
            <a:ext cx="3657600" cy="2618154"/>
          </a:xfrm>
          <a:custGeom>
            <a:avLst/>
            <a:gdLst>
              <a:gd name="connsiteX0" fmla="*/ 0 w 3657600"/>
              <a:gd name="connsiteY0" fmla="*/ 0 h 2618154"/>
              <a:gd name="connsiteX1" fmla="*/ 923454 w 3657600"/>
              <a:gd name="connsiteY1" fmla="*/ 416459 h 2618154"/>
              <a:gd name="connsiteX2" fmla="*/ 1167897 w 3657600"/>
              <a:gd name="connsiteY2" fmla="*/ 1077362 h 2618154"/>
              <a:gd name="connsiteX3" fmla="*/ 1231272 w 3657600"/>
              <a:gd name="connsiteY3" fmla="*/ 2562131 h 2618154"/>
              <a:gd name="connsiteX4" fmla="*/ 3304515 w 3657600"/>
              <a:gd name="connsiteY4" fmla="*/ 2227153 h 2618154"/>
              <a:gd name="connsiteX5" fmla="*/ 3358836 w 3657600"/>
              <a:gd name="connsiteY5" fmla="*/ 1484768 h 2618154"/>
              <a:gd name="connsiteX6" fmla="*/ 3657600 w 3657600"/>
              <a:gd name="connsiteY6" fmla="*/ 1502875 h 261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7600" h="2618154">
                <a:moveTo>
                  <a:pt x="0" y="0"/>
                </a:moveTo>
                <a:cubicBezTo>
                  <a:pt x="364402" y="118449"/>
                  <a:pt x="728805" y="236899"/>
                  <a:pt x="923454" y="416459"/>
                </a:cubicBezTo>
                <a:cubicBezTo>
                  <a:pt x="1118103" y="596019"/>
                  <a:pt x="1116594" y="719750"/>
                  <a:pt x="1167897" y="1077362"/>
                </a:cubicBezTo>
                <a:cubicBezTo>
                  <a:pt x="1219200" y="1434974"/>
                  <a:pt x="875169" y="2370499"/>
                  <a:pt x="1231272" y="2562131"/>
                </a:cubicBezTo>
                <a:cubicBezTo>
                  <a:pt x="1587375" y="2753763"/>
                  <a:pt x="2949921" y="2406713"/>
                  <a:pt x="3304515" y="2227153"/>
                </a:cubicBezTo>
                <a:cubicBezTo>
                  <a:pt x="3659109" y="2047593"/>
                  <a:pt x="3299989" y="1605481"/>
                  <a:pt x="3358836" y="1484768"/>
                </a:cubicBezTo>
                <a:cubicBezTo>
                  <a:pt x="3417683" y="1364055"/>
                  <a:pt x="3537641" y="1433465"/>
                  <a:pt x="3657600" y="1502875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9592" y="1124744"/>
            <a:ext cx="1440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520" y="332656"/>
            <a:ext cx="2376264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Publish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:</a:t>
            </a:r>
          </a:p>
          <a:p>
            <a:pPr algn="ctr"/>
            <a:r>
              <a:rPr lang="nl-NL" dirty="0" smtClean="0"/>
              <a:t>Mediator, BPEL</a:t>
            </a:r>
          </a:p>
          <a:p>
            <a:pPr algn="ctr"/>
            <a:r>
              <a:rPr lang="nl-NL" dirty="0" smtClean="0"/>
              <a:t>Java Client, ESS, DB?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3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15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2741031" y="5517232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FlightStatus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Update event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3603809" y="5085184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90017"/>
            <a:ext cx="3528392" cy="100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8043" y="3861048"/>
            <a:ext cx="3346445" cy="1538696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64908" y="1453920"/>
            <a:ext cx="172819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Air Carrier </a:t>
            </a:r>
            <a:r>
              <a:rPr lang="nl-NL" dirty="0" err="1" smtClean="0"/>
              <a:t>Suspended</a:t>
            </a:r>
            <a:r>
              <a:rPr lang="nl-NL" dirty="0" smtClean="0"/>
              <a:t> event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1327686" y="1021872"/>
            <a:ext cx="576064" cy="64807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34" y="1627714"/>
            <a:ext cx="6054654" cy="185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30016" y="2006082"/>
            <a:ext cx="3303037" cy="813628"/>
          </a:xfrm>
          <a:custGeom>
            <a:avLst/>
            <a:gdLst>
              <a:gd name="connsiteX0" fmla="*/ 0 w 3303037"/>
              <a:gd name="connsiteY0" fmla="*/ 0 h 813628"/>
              <a:gd name="connsiteX1" fmla="*/ 1306286 w 3303037"/>
              <a:gd name="connsiteY1" fmla="*/ 177281 h 813628"/>
              <a:gd name="connsiteX2" fmla="*/ 2575249 w 3303037"/>
              <a:gd name="connsiteY2" fmla="*/ 139959 h 813628"/>
              <a:gd name="connsiteX3" fmla="*/ 2911151 w 3303037"/>
              <a:gd name="connsiteY3" fmla="*/ 709126 h 813628"/>
              <a:gd name="connsiteX4" fmla="*/ 3303037 w 3303037"/>
              <a:gd name="connsiteY4" fmla="*/ 811763 h 81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3037" h="813628">
                <a:moveTo>
                  <a:pt x="0" y="0"/>
                </a:moveTo>
                <a:cubicBezTo>
                  <a:pt x="438539" y="76977"/>
                  <a:pt x="877078" y="153955"/>
                  <a:pt x="1306286" y="177281"/>
                </a:cubicBezTo>
                <a:cubicBezTo>
                  <a:pt x="1735494" y="200607"/>
                  <a:pt x="2307772" y="51318"/>
                  <a:pt x="2575249" y="139959"/>
                </a:cubicBezTo>
                <a:cubicBezTo>
                  <a:pt x="2842727" y="228600"/>
                  <a:pt x="2789853" y="597159"/>
                  <a:pt x="2911151" y="709126"/>
                </a:cubicBezTo>
                <a:cubicBezTo>
                  <a:pt x="3032449" y="821093"/>
                  <a:pt x="3167743" y="816428"/>
                  <a:pt x="3303037" y="811763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47664" y="3745911"/>
            <a:ext cx="2053952" cy="887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FlightCanceller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10642" y="4633094"/>
            <a:ext cx="360040" cy="88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74640" y="4633094"/>
            <a:ext cx="616022" cy="88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36810" y="4633094"/>
            <a:ext cx="845841" cy="93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87240" y="2462543"/>
            <a:ext cx="760500" cy="1972099"/>
          </a:xfrm>
          <a:custGeom>
            <a:avLst/>
            <a:gdLst>
              <a:gd name="connsiteX0" fmla="*/ 0 w 760500"/>
              <a:gd name="connsiteY0" fmla="*/ 0 h 1972099"/>
              <a:gd name="connsiteX1" fmla="*/ 760491 w 760500"/>
              <a:gd name="connsiteY1" fmla="*/ 588475 h 1972099"/>
              <a:gd name="connsiteX2" fmla="*/ 18107 w 760500"/>
              <a:gd name="connsiteY2" fmla="*/ 1765425 h 1972099"/>
              <a:gd name="connsiteX3" fmla="*/ 660903 w 760500"/>
              <a:gd name="connsiteY3" fmla="*/ 1964602 h 197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500" h="1972099">
                <a:moveTo>
                  <a:pt x="0" y="0"/>
                </a:moveTo>
                <a:cubicBezTo>
                  <a:pt x="378736" y="147119"/>
                  <a:pt x="757473" y="294238"/>
                  <a:pt x="760491" y="588475"/>
                </a:cubicBezTo>
                <a:cubicBezTo>
                  <a:pt x="763509" y="882713"/>
                  <a:pt x="34705" y="1536071"/>
                  <a:pt x="18107" y="1765425"/>
                </a:cubicBezTo>
                <a:cubicBezTo>
                  <a:pt x="1509" y="1994779"/>
                  <a:pt x="331206" y="1979690"/>
                  <a:pt x="660903" y="1964602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8626" y="4571630"/>
            <a:ext cx="1910281" cy="1313122"/>
          </a:xfrm>
          <a:custGeom>
            <a:avLst/>
            <a:gdLst>
              <a:gd name="connsiteX0" fmla="*/ 0 w 1910281"/>
              <a:gd name="connsiteY0" fmla="*/ 1313122 h 1313122"/>
              <a:gd name="connsiteX1" fmla="*/ 199176 w 1910281"/>
              <a:gd name="connsiteY1" fmla="*/ 425883 h 1313122"/>
              <a:gd name="connsiteX2" fmla="*/ 887239 w 1910281"/>
              <a:gd name="connsiteY2" fmla="*/ 370 h 1313122"/>
              <a:gd name="connsiteX3" fmla="*/ 1421394 w 1910281"/>
              <a:gd name="connsiteY3" fmla="*/ 489257 h 1313122"/>
              <a:gd name="connsiteX4" fmla="*/ 1910281 w 1910281"/>
              <a:gd name="connsiteY4" fmla="*/ 154279 h 131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281" h="1313122">
                <a:moveTo>
                  <a:pt x="0" y="1313122"/>
                </a:moveTo>
                <a:cubicBezTo>
                  <a:pt x="25651" y="978898"/>
                  <a:pt x="51303" y="644675"/>
                  <a:pt x="199176" y="425883"/>
                </a:cubicBezTo>
                <a:cubicBezTo>
                  <a:pt x="347049" y="207091"/>
                  <a:pt x="683536" y="-10192"/>
                  <a:pt x="887239" y="370"/>
                </a:cubicBezTo>
                <a:cubicBezTo>
                  <a:pt x="1090942" y="10932"/>
                  <a:pt x="1250887" y="463606"/>
                  <a:pt x="1421394" y="489257"/>
                </a:cubicBezTo>
                <a:cubicBezTo>
                  <a:pt x="1591901" y="514908"/>
                  <a:pt x="1751091" y="334593"/>
                  <a:pt x="1910281" y="154279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4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896101" y="2420888"/>
            <a:ext cx="2016224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76930" y="253338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countries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7688189" y="29249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airports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81501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1500"/>
            <a:ext cx="830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0" y="5518051"/>
            <a:ext cx="11890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2646674"/>
            <a:ext cx="4318201" cy="109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230059" y="3536457"/>
            <a:ext cx="1348307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fut_allocate_slots</a:t>
            </a:r>
            <a:endParaRPr 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1196752"/>
            <a:ext cx="4340325" cy="125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6084168" y="3068960"/>
            <a:ext cx="160402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76989" y="2677398"/>
            <a:ext cx="799941" cy="5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4168" y="2204864"/>
            <a:ext cx="1820045" cy="328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6516216" y="44624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76989" y="490712"/>
            <a:ext cx="2036069" cy="619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www.ourairports.org</a:t>
            </a:r>
          </a:p>
          <a:p>
            <a:pPr algn="ctr"/>
            <a:r>
              <a:rPr lang="nl-NL" sz="1100" dirty="0"/>
              <a:t>c</a:t>
            </a:r>
            <a:r>
              <a:rPr lang="nl-NL" sz="1100" dirty="0" smtClean="0"/>
              <a:t>ountries.csv</a:t>
            </a:r>
            <a:endParaRPr lang="en-US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084168" y="1110704"/>
            <a:ext cx="1224136" cy="66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29" y="5505359"/>
            <a:ext cx="4345394" cy="12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2" y="4318190"/>
            <a:ext cx="4318201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6084168" y="3905233"/>
            <a:ext cx="1343346" cy="110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16447" y="5373216"/>
            <a:ext cx="2175532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sz="1100" dirty="0" smtClean="0"/>
              <a:t>/{</a:t>
            </a:r>
            <a:r>
              <a:rPr lang="en-US" sz="1100" dirty="0" smtClean="0"/>
              <a:t>FLIGHT_EVENTLOG_DIRECTORY}</a:t>
            </a:r>
          </a:p>
          <a:p>
            <a:r>
              <a:rPr lang="nl-NL" sz="1100" dirty="0" smtClean="0"/>
              <a:t>       /1-31/KL607FlightEventLog.txt</a:t>
            </a:r>
            <a:endParaRPr lang="en-US" sz="1100" dirty="0" smtClean="0"/>
          </a:p>
          <a:p>
            <a:r>
              <a:rPr lang="nl-NL" sz="1100" dirty="0" smtClean="0"/>
              <a:t>                /MH89FlightEventLog.txt</a:t>
            </a:r>
          </a:p>
          <a:p>
            <a:r>
              <a:rPr lang="nl-NL" sz="1100" dirty="0" smtClean="0"/>
              <a:t>       /5-8/AM3FlightEventLog.txt</a:t>
            </a:r>
            <a:endParaRPr lang="en-US" sz="1100" dirty="0" smtClean="0"/>
          </a:p>
          <a:p>
            <a:r>
              <a:rPr lang="nl-NL" sz="1100" dirty="0" smtClean="0"/>
              <a:t>                /LH9FlightEventLog.txt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084168" y="5877272"/>
            <a:ext cx="99282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111089" y="6155047"/>
            <a:ext cx="1313879" cy="390608"/>
          </a:xfrm>
          <a:custGeom>
            <a:avLst/>
            <a:gdLst>
              <a:gd name="connsiteX0" fmla="*/ 18107 w 1313879"/>
              <a:gd name="connsiteY0" fmla="*/ 263860 h 390608"/>
              <a:gd name="connsiteX1" fmla="*/ 941561 w 1313879"/>
              <a:gd name="connsiteY1" fmla="*/ 10363 h 390608"/>
              <a:gd name="connsiteX2" fmla="*/ 1267485 w 1313879"/>
              <a:gd name="connsiteY2" fmla="*/ 82791 h 390608"/>
              <a:gd name="connsiteX3" fmla="*/ 0 w 1313879"/>
              <a:gd name="connsiteY3" fmla="*/ 390608 h 3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79" h="390608">
                <a:moveTo>
                  <a:pt x="18107" y="263860"/>
                </a:moveTo>
                <a:cubicBezTo>
                  <a:pt x="375719" y="152200"/>
                  <a:pt x="733332" y="40541"/>
                  <a:pt x="941561" y="10363"/>
                </a:cubicBezTo>
                <a:cubicBezTo>
                  <a:pt x="1149790" y="-19815"/>
                  <a:pt x="1424412" y="19417"/>
                  <a:pt x="1267485" y="82791"/>
                </a:cubicBezTo>
                <a:cubicBezTo>
                  <a:pt x="1110558" y="146165"/>
                  <a:pt x="0" y="390608"/>
                  <a:pt x="0" y="39060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04213" y="414903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slots</a:t>
            </a:r>
            <a:endParaRPr lang="en-US" sz="1100" dirty="0"/>
          </a:p>
        </p:txBody>
      </p:sp>
      <p:cxnSp>
        <p:nvCxnSpPr>
          <p:cNvPr id="40" name="Straight Arrow Connector 39"/>
          <p:cNvCxnSpPr>
            <a:stCxn id="7" idx="5"/>
            <a:endCxn id="48" idx="0"/>
          </p:cNvCxnSpPr>
          <p:nvPr/>
        </p:nvCxnSpPr>
        <p:spPr>
          <a:xfrm flipH="1">
            <a:off x="8264253" y="3905233"/>
            <a:ext cx="116658" cy="24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5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6119664" y="5324022"/>
            <a:ext cx="3024336" cy="151216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479704" y="5627978"/>
            <a:ext cx="2448272" cy="9042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www.webservicex.net</a:t>
            </a:r>
          </a:p>
          <a:p>
            <a:pPr algn="ctr"/>
            <a:r>
              <a:rPr lang="nl-NL" sz="1100" dirty="0" smtClean="0"/>
              <a:t>/</a:t>
            </a:r>
            <a:r>
              <a:rPr lang="en-US" sz="1100" dirty="0" err="1"/>
              <a:t>LengthDistanceUnitConvertorService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9590"/>
            <a:ext cx="5142942" cy="165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222" y="1978562"/>
            <a:ext cx="12573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6804248" y="3789040"/>
            <a:ext cx="89959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621138"/>
            <a:ext cx="4824536" cy="97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89040"/>
            <a:ext cx="1401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Elbow Connector 16"/>
          <p:cNvCxnSpPr/>
          <p:nvPr/>
        </p:nvCxnSpPr>
        <p:spPr>
          <a:xfrm rot="16200000" flipV="1">
            <a:off x="3698193" y="4355393"/>
            <a:ext cx="1224136" cy="523478"/>
          </a:xfrm>
          <a:prstGeom prst="bentConnector3">
            <a:avLst>
              <a:gd name="adj1" fmla="val 744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04664"/>
            <a:ext cx="1858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52736"/>
            <a:ext cx="18065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7452320" y="270892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Gmail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556159" y="1052736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Any</a:t>
            </a:r>
            <a:r>
              <a:rPr lang="nl-NL" dirty="0" smtClean="0"/>
              <a:t> mail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8424" y="1916832"/>
            <a:ext cx="144016" cy="34461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2261443"/>
            <a:ext cx="702568" cy="58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5" y="881286"/>
            <a:ext cx="8283575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9137"/>
            <a:ext cx="6850087" cy="19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156176" y="2741216"/>
            <a:ext cx="1296144" cy="3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7447220" y="3789040"/>
            <a:ext cx="1368152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XMPP Server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7164288" y="5013176"/>
            <a:ext cx="1584176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Chat </a:t>
            </a:r>
            <a:r>
              <a:rPr lang="nl-NL" sz="1200" dirty="0" err="1" smtClean="0"/>
              <a:t>Contacts</a:t>
            </a:r>
            <a:r>
              <a:rPr lang="nl-NL" sz="1200" dirty="0" smtClean="0"/>
              <a:t> on </a:t>
            </a:r>
            <a:r>
              <a:rPr lang="nl-NL" sz="1200" dirty="0" err="1" smtClean="0"/>
              <a:t>same</a:t>
            </a:r>
            <a:r>
              <a:rPr lang="nl-NL" sz="1200" dirty="0" smtClean="0"/>
              <a:t> or </a:t>
            </a:r>
            <a:r>
              <a:rPr lang="nl-NL" sz="1200" dirty="0" err="1" smtClean="0"/>
              <a:t>other</a:t>
            </a:r>
            <a:r>
              <a:rPr lang="nl-NL" sz="1200" dirty="0" smtClean="0"/>
              <a:t> XMPP Server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>
            <a:off x="7987280" y="4653136"/>
            <a:ext cx="36004" cy="51928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56176" y="3501008"/>
            <a:ext cx="12910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5445224"/>
            <a:ext cx="589121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3047"/>
            <a:ext cx="19288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agnetic Disk 18"/>
          <p:cNvSpPr/>
          <p:nvPr/>
        </p:nvSpPr>
        <p:spPr>
          <a:xfrm>
            <a:off x="6660232" y="692696"/>
            <a:ext cx="2880320" cy="216024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SAIBOT_FINANCE</a:t>
            </a:r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6</a:t>
            </a:r>
            <a:br>
              <a:rPr lang="nl-NL" dirty="0" smtClean="0"/>
            </a:b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643594" y="4077072"/>
            <a:ext cx="309634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JMS Queue</a:t>
            </a:r>
          </a:p>
          <a:p>
            <a:pPr algn="ctr"/>
            <a:r>
              <a:rPr lang="en-US" sz="1200" dirty="0" err="1"/>
              <a:t>jms</a:t>
            </a:r>
            <a:r>
              <a:rPr lang="en-US" sz="1200" dirty="0"/>
              <a:t>/finance/</a:t>
            </a:r>
            <a:r>
              <a:rPr lang="en-US" sz="1200" dirty="0" err="1"/>
              <a:t>AircraftMovementsQueue</a:t>
            </a:r>
            <a:endParaRPr lang="en-US" sz="1200" dirty="0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6912260" y="1628800"/>
            <a:ext cx="2376264" cy="100811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AQ</a:t>
            </a:r>
          </a:p>
          <a:p>
            <a:pPr algn="ctr"/>
            <a:r>
              <a:rPr lang="en-US" sz="1200" dirty="0" err="1" smtClean="0"/>
              <a:t>aircraft_movements_queue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2558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76905"/>
            <a:ext cx="5040486" cy="19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3" y="1768991"/>
            <a:ext cx="5163505" cy="19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660232" y="5351125"/>
            <a:ext cx="2088232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EJB</a:t>
            </a:r>
          </a:p>
          <a:p>
            <a:pPr algn="ctr"/>
            <a:r>
              <a:rPr lang="en-US" sz="1200" dirty="0" err="1" smtClean="0"/>
              <a:t>FinanceAircraft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MovementReporter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6136" y="2420888"/>
            <a:ext cx="1224136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5508104" y="3212976"/>
            <a:ext cx="1440160" cy="864096"/>
          </a:xfrm>
          <a:prstGeom prst="bentConnector3">
            <a:avLst>
              <a:gd name="adj1" fmla="val -9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5400092" y="2816932"/>
            <a:ext cx="1800200" cy="1008112"/>
          </a:xfrm>
          <a:prstGeom prst="bentConnector3">
            <a:avLst>
              <a:gd name="adj1" fmla="val 173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52120" y="4636413"/>
            <a:ext cx="1008112" cy="376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16200000">
            <a:off x="489856" y="5544837"/>
            <a:ext cx="504056" cy="5486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Direct</a:t>
            </a:r>
          </a:p>
          <a:p>
            <a:pPr algn="ctr"/>
            <a:r>
              <a:rPr lang="nl-NL" sz="800" dirty="0" smtClean="0"/>
              <a:t>Binding</a:t>
            </a:r>
            <a:endParaRPr lang="en-US" sz="800" dirty="0"/>
          </a:p>
        </p:txBody>
      </p:sp>
      <p:sp>
        <p:nvSpPr>
          <p:cNvPr id="47" name="Can 46"/>
          <p:cNvSpPr/>
          <p:nvPr/>
        </p:nvSpPr>
        <p:spPr>
          <a:xfrm rot="16200000">
            <a:off x="651874" y="516679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EJB</a:t>
            </a:r>
            <a:endParaRPr lang="en-US" sz="800" dirty="0"/>
          </a:p>
        </p:txBody>
      </p:sp>
      <p:sp>
        <p:nvSpPr>
          <p:cNvPr id="48" name="Can 47"/>
          <p:cNvSpPr/>
          <p:nvPr/>
        </p:nvSpPr>
        <p:spPr>
          <a:xfrm rot="16200000">
            <a:off x="547369" y="3008485"/>
            <a:ext cx="360040" cy="2966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JEJB</a:t>
            </a:r>
            <a:endParaRPr lang="en-US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188132" y="6309320"/>
            <a:ext cx="200760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err="1" smtClean="0"/>
              <a:t>ServiceDirectBindingClient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2" idx="0"/>
            <a:endCxn id="41" idx="0"/>
          </p:cNvCxnSpPr>
          <p:nvPr/>
        </p:nvCxnSpPr>
        <p:spPr>
          <a:xfrm rot="16200000" flipV="1">
            <a:off x="647675" y="5765061"/>
            <a:ext cx="490143" cy="598376"/>
          </a:xfrm>
          <a:prstGeom prst="bentConnector4">
            <a:avLst>
              <a:gd name="adj1" fmla="val 22014"/>
              <a:gd name="adj2" fmla="val 1575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07504" y="3501008"/>
            <a:ext cx="14401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AircraftMovementServiceJEJBClient</a:t>
            </a:r>
            <a:endParaRPr lang="en-US" sz="1200" dirty="0"/>
          </a:p>
        </p:txBody>
      </p:sp>
      <p:cxnSp>
        <p:nvCxnSpPr>
          <p:cNvPr id="51" name="Elbow Connector 50"/>
          <p:cNvCxnSpPr>
            <a:endCxn id="48" idx="1"/>
          </p:cNvCxnSpPr>
          <p:nvPr/>
        </p:nvCxnSpPr>
        <p:spPr>
          <a:xfrm rot="16200000" flipV="1">
            <a:off x="513224" y="3222651"/>
            <a:ext cx="344197" cy="212517"/>
          </a:xfrm>
          <a:prstGeom prst="bentConnector4">
            <a:avLst>
              <a:gd name="adj1" fmla="val 28453"/>
              <a:gd name="adj2" fmla="val 222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" idx="2"/>
          </p:cNvCxnSpPr>
          <p:nvPr/>
        </p:nvCxnSpPr>
        <p:spPr>
          <a:xfrm rot="16200000" flipH="1">
            <a:off x="4951007" y="4001939"/>
            <a:ext cx="2554355" cy="864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652120" y="5567149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7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1201451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ScheduledFlight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572" y="2132856"/>
            <a:ext cx="5972810" cy="281178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367612" y="1556792"/>
            <a:ext cx="580652" cy="1110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218856" y="4975468"/>
            <a:ext cx="3738736" cy="17228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5652120" y="3538746"/>
            <a:ext cx="720080" cy="2842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15816" y="524057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 flipH="1">
            <a:off x="3743908" y="4437112"/>
            <a:ext cx="828092" cy="803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2411760" y="1849523"/>
            <a:ext cx="36004" cy="961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27584" y="5242959"/>
            <a:ext cx="1872208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Pipeline Template </a:t>
            </a:r>
            <a:r>
              <a:rPr lang="en-US" sz="1400" dirty="0" err="1" smtClean="0"/>
              <a:t>FinancialDepartment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AirlineCheckPipeline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27784" y="4077072"/>
            <a:ext cx="648072" cy="116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 rotWithShape="1">
          <a:blip r:embed="rId5"/>
          <a:srcRect r="76223" b="93604"/>
          <a:stretch/>
        </p:blipFill>
        <p:spPr>
          <a:xfrm>
            <a:off x="251520" y="2060848"/>
            <a:ext cx="1617911" cy="19385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491880" y="6025544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788024" y="4437112"/>
            <a:ext cx="144016" cy="15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6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8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479715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XQuery</a:t>
            </a:r>
            <a:r>
              <a:rPr lang="nl-NL" sz="1400" dirty="0" smtClean="0"/>
              <a:t> Library </a:t>
            </a:r>
            <a:r>
              <a:rPr lang="en-US" sz="1400" dirty="0" err="1" smtClean="0"/>
              <a:t>TimePlanningUnit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Validations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555776" y="5539562"/>
            <a:ext cx="1656184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Domain Value Map</a:t>
            </a:r>
          </a:p>
          <a:p>
            <a:pPr algn="ctr"/>
            <a:r>
              <a:rPr lang="en-US" sz="1400" dirty="0" err="1" smtClean="0"/>
              <a:t>icaoToiataAirline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Mapping.dvm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99794" y="723115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SlotService</a:t>
            </a:r>
            <a:r>
              <a:rPr lang="nl-NL" sz="1400" dirty="0" smtClean="0"/>
              <a:t> (Ch4)</a:t>
            </a:r>
          </a:p>
          <a:p>
            <a:pPr algn="ctr"/>
            <a:endParaRPr lang="nl-NL" sz="1400" dirty="0"/>
          </a:p>
          <a:p>
            <a:pPr algn="ctr"/>
            <a:endParaRPr lang="nl-NL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60" y="1041566"/>
            <a:ext cx="2216090" cy="61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023828" y="1407191"/>
            <a:ext cx="1440160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Java Class</a:t>
            </a:r>
          </a:p>
          <a:p>
            <a:pPr algn="ctr"/>
            <a:r>
              <a:rPr lang="en-US" sz="1400" dirty="0" err="1" smtClean="0"/>
              <a:t>FlightSchedule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Processor</a:t>
            </a:r>
            <a:endParaRPr lang="en-US" sz="1400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595" y="2297430"/>
            <a:ext cx="5972810" cy="22631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636619" y="5121188"/>
            <a:ext cx="4138533" cy="12722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r="79861" b="88978"/>
          <a:stretch/>
        </p:blipFill>
        <p:spPr>
          <a:xfrm>
            <a:off x="4231926" y="4953099"/>
            <a:ext cx="1546245" cy="3361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78171" y="4365104"/>
            <a:ext cx="92771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71800" y="43651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63888" y="4365104"/>
            <a:ext cx="288032" cy="117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H="1" flipV="1">
            <a:off x="3743908" y="2055263"/>
            <a:ext cx="108012" cy="173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020272" y="1659219"/>
            <a:ext cx="538133" cy="227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br>
              <a:rPr lang="nl-NL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47562"/>
          <a:stretch/>
        </p:blipFill>
        <p:spPr>
          <a:xfrm>
            <a:off x="2627784" y="924664"/>
            <a:ext cx="5972810" cy="1401527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614223"/>
            <a:ext cx="5972810" cy="23774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5436096" y="1966151"/>
            <a:ext cx="100811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92080" y="1318079"/>
            <a:ext cx="792088" cy="24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18824" y="2360981"/>
            <a:ext cx="1325384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 Component Templates</a:t>
            </a:r>
            <a:endParaRPr lang="en-US" sz="1200" dirty="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696" y="5009976"/>
            <a:ext cx="5972810" cy="18034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2"/>
          <a:srcRect b="88627"/>
          <a:stretch/>
        </p:blipFill>
        <p:spPr>
          <a:xfrm>
            <a:off x="2627784" y="620688"/>
            <a:ext cx="5972810" cy="303976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7452320" y="3284984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2050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3084959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17" idx="3"/>
          </p:cNvCxnSpPr>
          <p:nvPr/>
        </p:nvCxnSpPr>
        <p:spPr>
          <a:xfrm flipV="1">
            <a:off x="7164288" y="4221088"/>
            <a:ext cx="92710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32240" y="4221088"/>
            <a:ext cx="8955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2"/>
          </p:cNvCxnSpPr>
          <p:nvPr/>
        </p:nvCxnSpPr>
        <p:spPr>
          <a:xfrm flipV="1">
            <a:off x="6732240" y="3870049"/>
            <a:ext cx="72008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40352" y="2204864"/>
            <a:ext cx="681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956376" y="1556792"/>
            <a:ext cx="111299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dirty="0" smtClean="0"/>
              <a:t> 9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234291"/>
            <a:ext cx="5972810" cy="2358390"/>
          </a:xfrm>
          <a:prstGeom prst="rect">
            <a:avLst/>
          </a:prstGeom>
        </p:spPr>
      </p:pic>
      <p:sp>
        <p:nvSpPr>
          <p:cNvPr id="4" name="Cube 3"/>
          <p:cNvSpPr/>
          <p:nvPr/>
        </p:nvSpPr>
        <p:spPr>
          <a:xfrm>
            <a:off x="6944134" y="2352312"/>
            <a:ext cx="1512168" cy="936104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Coherence</a:t>
            </a:r>
            <a:r>
              <a:rPr lang="nl-NL" dirty="0" smtClean="0"/>
              <a:t> Cache</a:t>
            </a:r>
            <a:endParaRPr lang="en-US" dirty="0"/>
          </a:p>
        </p:txBody>
      </p:sp>
      <p:pic>
        <p:nvPicPr>
          <p:cNvPr id="5" name="Picture 2" descr="http://www.stormacq.com/wp-content/uploads/2010/12/logo_OracleCoh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89" y="2152287"/>
            <a:ext cx="10763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5766006" y="3032911"/>
            <a:ext cx="1159895" cy="579422"/>
          </a:xfrm>
          <a:custGeom>
            <a:avLst/>
            <a:gdLst>
              <a:gd name="connsiteX0" fmla="*/ 28212 w 1159895"/>
              <a:gd name="connsiteY0" fmla="*/ 579422 h 579422"/>
              <a:gd name="connsiteX1" fmla="*/ 145907 w 1159895"/>
              <a:gd name="connsiteY1" fmla="*/ 244443 h 579422"/>
              <a:gd name="connsiteX2" fmla="*/ 1159895 w 1159895"/>
              <a:gd name="connsiteY2" fmla="*/ 0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895" h="579422">
                <a:moveTo>
                  <a:pt x="28212" y="579422"/>
                </a:moveTo>
                <a:cubicBezTo>
                  <a:pt x="-7248" y="460217"/>
                  <a:pt x="-42707" y="341013"/>
                  <a:pt x="145907" y="244443"/>
                </a:cubicBezTo>
                <a:cubicBezTo>
                  <a:pt x="334521" y="147873"/>
                  <a:pt x="747208" y="73936"/>
                  <a:pt x="115989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08104" y="2896625"/>
            <a:ext cx="1037352" cy="433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Service </a:t>
            </a:r>
            <a:r>
              <a:rPr lang="nl-NL" sz="1200" dirty="0" err="1" smtClean="0"/>
              <a:t>Result</a:t>
            </a:r>
            <a:r>
              <a:rPr lang="nl-NL" sz="1200" dirty="0" smtClean="0"/>
              <a:t> Cache</a:t>
            </a:r>
            <a:endParaRPr lang="en-US" sz="1200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79228" y="4869160"/>
            <a:ext cx="3956586" cy="1703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4288" y="5720783"/>
            <a:ext cx="1471526" cy="851624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33000"/>
                </a:schemeClr>
              </a:gs>
              <a:gs pos="35000">
                <a:schemeClr val="dk1">
                  <a:tint val="37000"/>
                  <a:satMod val="300000"/>
                  <a:alpha val="44000"/>
                </a:schemeClr>
              </a:gs>
              <a:gs pos="100000">
                <a:schemeClr val="dk1">
                  <a:tint val="15000"/>
                  <a:satMod val="350000"/>
                  <a:alpha val="42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861048"/>
            <a:ext cx="79208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227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Chapter 3</vt:lpstr>
      <vt:lpstr>Chapter 4</vt:lpstr>
      <vt:lpstr>Chapter 5</vt:lpstr>
      <vt:lpstr>Chapter 6 </vt:lpstr>
      <vt:lpstr>Chapter 6 </vt:lpstr>
      <vt:lpstr>Chapter 7</vt:lpstr>
      <vt:lpstr>Chapter 8</vt:lpstr>
      <vt:lpstr>Chapter 9 </vt:lpstr>
      <vt:lpstr>Chapter 9</vt:lpstr>
      <vt:lpstr>Chapter 10</vt:lpstr>
      <vt:lpstr>Chapter 11</vt:lpstr>
      <vt:lpstr>Chapter 12</vt:lpstr>
      <vt:lpstr>Chapter 12</vt:lpstr>
      <vt:lpstr>Chapter 12</vt:lpstr>
      <vt:lpstr>Chapter 13</vt:lpstr>
      <vt:lpstr>Chapter 13</vt:lpstr>
      <vt:lpstr>Chapter 14</vt:lpstr>
      <vt:lpstr>Chapter 15</vt:lpstr>
      <vt:lpstr>Chapter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35</cp:revision>
  <dcterms:created xsi:type="dcterms:W3CDTF">2014-08-03T14:03:06Z</dcterms:created>
  <dcterms:modified xsi:type="dcterms:W3CDTF">2014-08-26T07:11:42Z</dcterms:modified>
</cp:coreProperties>
</file>