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71" r:id="rId14"/>
    <p:sldId id="272" r:id="rId15"/>
    <p:sldId id="259" r:id="rId16"/>
    <p:sldId id="273" r:id="rId17"/>
    <p:sldId id="26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7" r:id="rId27"/>
    <p:sldId id="286" r:id="rId28"/>
    <p:sldId id="282" r:id="rId29"/>
    <p:sldId id="288" r:id="rId30"/>
    <p:sldId id="290" r:id="rId31"/>
    <p:sldId id="289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38408" b="21429"/>
          <a:stretch/>
        </p:blipFill>
        <p:spPr>
          <a:xfrm>
            <a:off x="107504" y="260648"/>
            <a:ext cx="1944216" cy="129614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124744"/>
            <a:ext cx="3573770" cy="117614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2204864"/>
            <a:ext cx="7162869" cy="36500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39552" y="5301208"/>
            <a:ext cx="2579360" cy="146113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4" y="5780954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4615590" y="5432079"/>
            <a:ext cx="730269" cy="798138"/>
          </a:xfrm>
          <a:custGeom>
            <a:avLst/>
            <a:gdLst>
              <a:gd name="connsiteX0" fmla="*/ 0 w 730269"/>
              <a:gd name="connsiteY0" fmla="*/ 110075 h 798138"/>
              <a:gd name="connsiteX1" fmla="*/ 624689 w 730269"/>
              <a:gd name="connsiteY1" fmla="*/ 55754 h 798138"/>
              <a:gd name="connsiteX2" fmla="*/ 724278 w 730269"/>
              <a:gd name="connsiteY2" fmla="*/ 798138 h 7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69" h="798138">
                <a:moveTo>
                  <a:pt x="0" y="110075"/>
                </a:moveTo>
                <a:cubicBezTo>
                  <a:pt x="251988" y="25576"/>
                  <a:pt x="503976" y="-58923"/>
                  <a:pt x="624689" y="55754"/>
                </a:cubicBezTo>
                <a:cubicBezTo>
                  <a:pt x="745402" y="170431"/>
                  <a:pt x="734840" y="484284"/>
                  <a:pt x="724278" y="7981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70596" y="1484784"/>
            <a:ext cx="1677468" cy="5661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 </a:t>
            </a:r>
            <a:r>
              <a:rPr lang="en-US" sz="1400" dirty="0" err="1" smtClean="0"/>
              <a:t>Airlines.dvm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1504636"/>
            <a:ext cx="1152128" cy="1132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</p:cNvCxnSpPr>
          <p:nvPr/>
        </p:nvCxnSpPr>
        <p:spPr>
          <a:xfrm>
            <a:off x="4309330" y="2050922"/>
            <a:ext cx="1342790" cy="19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7481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7668344" y="31090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90" y="3713944"/>
            <a:ext cx="5043906" cy="9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7668344" y="4029871"/>
            <a:ext cx="567546" cy="153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11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55154"/>
          <a:stretch/>
        </p:blipFill>
        <p:spPr>
          <a:xfrm>
            <a:off x="1115616" y="2409626"/>
            <a:ext cx="2678587" cy="281178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642589" cy="22817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4653136"/>
            <a:ext cx="4066525" cy="17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5595" y="1988840"/>
            <a:ext cx="5972810" cy="116459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167897" y="2908377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3230377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4049370"/>
            <a:ext cx="5972810" cy="117983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342421" y="4690469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2388" y="5012469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2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16717"/>
          <a:stretch/>
        </p:blipFill>
        <p:spPr bwMode="auto">
          <a:xfrm>
            <a:off x="683568" y="1772816"/>
            <a:ext cx="5974080" cy="18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3861048"/>
            <a:ext cx="5972810" cy="11645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04248" y="3130440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3" name="Freeform 12"/>
          <p:cNvSpPr/>
          <p:nvPr/>
        </p:nvSpPr>
        <p:spPr>
          <a:xfrm>
            <a:off x="6328372" y="3365768"/>
            <a:ext cx="2718154" cy="1360141"/>
          </a:xfrm>
          <a:custGeom>
            <a:avLst/>
            <a:gdLst>
              <a:gd name="connsiteX0" fmla="*/ 1837854 w 2718154"/>
              <a:gd name="connsiteY0" fmla="*/ 1360141 h 1360141"/>
              <a:gd name="connsiteX1" fmla="*/ 2516864 w 2718154"/>
              <a:gd name="connsiteY1" fmla="*/ 1043270 h 1360141"/>
              <a:gd name="connsiteX2" fmla="*/ 2498757 w 2718154"/>
              <a:gd name="connsiteY2" fmla="*/ 146977 h 1360141"/>
              <a:gd name="connsiteX3" fmla="*/ 0 w 2718154"/>
              <a:gd name="connsiteY3" fmla="*/ 11175 h 136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154" h="1360141">
                <a:moveTo>
                  <a:pt x="1837854" y="1360141"/>
                </a:moveTo>
                <a:cubicBezTo>
                  <a:pt x="2122284" y="1302802"/>
                  <a:pt x="2406714" y="1245464"/>
                  <a:pt x="2516864" y="1043270"/>
                </a:cubicBezTo>
                <a:cubicBezTo>
                  <a:pt x="2627015" y="841076"/>
                  <a:pt x="2918234" y="318993"/>
                  <a:pt x="2498757" y="146977"/>
                </a:cubicBezTo>
                <a:cubicBezTo>
                  <a:pt x="2079280" y="-25039"/>
                  <a:pt x="1039640" y="-6932"/>
                  <a:pt x="0" y="111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30195"/>
          <a:stretch/>
        </p:blipFill>
        <p:spPr>
          <a:xfrm>
            <a:off x="5148064" y="1196752"/>
            <a:ext cx="3809272" cy="18865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6659" y="5301208"/>
            <a:ext cx="5362669" cy="14164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84984"/>
            <a:ext cx="6054654" cy="18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364088" y="2780928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39952" y="501317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649362" y="2507810"/>
            <a:ext cx="3378451" cy="1593410"/>
          </a:xfrm>
          <a:custGeom>
            <a:avLst/>
            <a:gdLst>
              <a:gd name="connsiteX0" fmla="*/ 3069125 w 3378451"/>
              <a:gd name="connsiteY0" fmla="*/ 0 h 1593410"/>
              <a:gd name="connsiteX1" fmla="*/ 3087232 w 3378451"/>
              <a:gd name="connsiteY1" fmla="*/ 1004935 h 1593410"/>
              <a:gd name="connsiteX2" fmla="*/ 0 w 3378451"/>
              <a:gd name="connsiteY2" fmla="*/ 1593410 h 15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451" h="1593410">
                <a:moveTo>
                  <a:pt x="3069125" y="0"/>
                </a:moveTo>
                <a:cubicBezTo>
                  <a:pt x="3333939" y="369683"/>
                  <a:pt x="3598753" y="739367"/>
                  <a:pt x="3087232" y="1004935"/>
                </a:cubicBezTo>
                <a:cubicBezTo>
                  <a:pt x="2575711" y="1270503"/>
                  <a:pt x="1287855" y="1431956"/>
                  <a:pt x="0" y="1593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80112" y="4149080"/>
            <a:ext cx="3500745" cy="2100192"/>
          </a:xfrm>
          <a:custGeom>
            <a:avLst/>
            <a:gdLst>
              <a:gd name="connsiteX0" fmla="*/ 3186820 w 3500745"/>
              <a:gd name="connsiteY0" fmla="*/ 2100192 h 2100192"/>
              <a:gd name="connsiteX1" fmla="*/ 3395050 w 3500745"/>
              <a:gd name="connsiteY1" fmla="*/ 1656572 h 2100192"/>
              <a:gd name="connsiteX2" fmla="*/ 3177767 w 3500745"/>
              <a:gd name="connsiteY2" fmla="*/ 72216 h 2100192"/>
              <a:gd name="connsiteX3" fmla="*/ 0 w 3500745"/>
              <a:gd name="connsiteY3" fmla="*/ 416247 h 210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745" h="2100192">
                <a:moveTo>
                  <a:pt x="3186820" y="2100192"/>
                </a:moveTo>
                <a:cubicBezTo>
                  <a:pt x="3291689" y="2047380"/>
                  <a:pt x="3396559" y="1994568"/>
                  <a:pt x="3395050" y="1656572"/>
                </a:cubicBezTo>
                <a:cubicBezTo>
                  <a:pt x="3393541" y="1318576"/>
                  <a:pt x="3743609" y="278937"/>
                  <a:pt x="3177767" y="72216"/>
                </a:cubicBezTo>
                <a:cubicBezTo>
                  <a:pt x="2611925" y="-134505"/>
                  <a:pt x="1305962" y="140871"/>
                  <a:pt x="0" y="41624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6256" y="3788333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51520" y="1430059"/>
            <a:ext cx="165618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7564" y="2006123"/>
            <a:ext cx="0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5596" y="2017124"/>
            <a:ext cx="324036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23628" y="1988840"/>
            <a:ext cx="612068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8796" y="2635499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Initiate</a:t>
            </a:r>
            <a:r>
              <a:rPr lang="nl-NL" sz="1200" dirty="0" smtClean="0"/>
              <a:t> RFP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331640" y="2851523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Get status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99592" y="2060848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Cancel RFP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10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7662" y="1340768"/>
            <a:ext cx="5972810" cy="20955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4342090"/>
            <a:ext cx="5972810" cy="1967230"/>
          </a:xfrm>
          <a:prstGeom prst="rect">
            <a:avLst/>
          </a:prstGeom>
        </p:spPr>
      </p:pic>
      <p:sp>
        <p:nvSpPr>
          <p:cNvPr id="5" name="Flowchart: Direct Access Storage 4"/>
          <p:cNvSpPr/>
          <p:nvPr/>
        </p:nvSpPr>
        <p:spPr>
          <a:xfrm>
            <a:off x="107504" y="3220244"/>
            <a:ext cx="2824950" cy="7200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415614" y="3068960"/>
            <a:ext cx="860242" cy="511324"/>
          </a:xfrm>
          <a:prstGeom prst="bentConnector3">
            <a:avLst>
              <a:gd name="adj1" fmla="val 21584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96" y="2780928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Chapter</a:t>
            </a:r>
            <a:r>
              <a:rPr lang="nl-NL" dirty="0" smtClean="0"/>
              <a:t> 6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25705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1386136" y="5617316"/>
            <a:ext cx="1546318" cy="2916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0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14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4210541" cy="161664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331640" y="3388901"/>
            <a:ext cx="2249285" cy="93610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Enterprise </a:t>
            </a:r>
            <a:r>
              <a:rPr lang="nl-NL" dirty="0" err="1" smtClean="0"/>
              <a:t>Scheduling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76256" y="2060848"/>
            <a:ext cx="2016224" cy="23762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70392" y="2924944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flight_data_manager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3528" y="5081644"/>
            <a:ext cx="1512168" cy="10359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218" y="5585700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4448" y="22646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CURRENT_</a:t>
            </a:r>
            <a:br>
              <a:rPr lang="nl-NL" sz="1100" dirty="0" smtClean="0"/>
            </a:br>
            <a:r>
              <a:rPr lang="nl-NL" sz="1100" dirty="0" smtClean="0"/>
              <a:t>&lt;FLIGHT-DATA&gt;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495371" y="36084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FUTURE_</a:t>
            </a:r>
            <a:br>
              <a:rPr lang="nl-NL" sz="1100" dirty="0" smtClean="0"/>
            </a:br>
            <a:r>
              <a:rPr lang="nl-NL" sz="1100" dirty="0" smtClean="0"/>
              <a:t>&lt;SLOT-DATA&gt;</a:t>
            </a:r>
            <a:endParaRPr lang="en-US" sz="1100" dirty="0"/>
          </a:p>
        </p:txBody>
      </p:sp>
      <p:sp>
        <p:nvSpPr>
          <p:cNvPr id="12" name="Freeform 11"/>
          <p:cNvSpPr/>
          <p:nvPr/>
        </p:nvSpPr>
        <p:spPr>
          <a:xfrm>
            <a:off x="1524077" y="2777972"/>
            <a:ext cx="2144696" cy="805759"/>
          </a:xfrm>
          <a:custGeom>
            <a:avLst/>
            <a:gdLst>
              <a:gd name="connsiteX0" fmla="*/ 1791590 w 2144696"/>
              <a:gd name="connsiteY0" fmla="*/ 805759 h 805759"/>
              <a:gd name="connsiteX1" fmla="*/ 2090354 w 2144696"/>
              <a:gd name="connsiteY1" fmla="*/ 633743 h 805759"/>
              <a:gd name="connsiteX2" fmla="*/ 1927392 w 2144696"/>
              <a:gd name="connsiteY2" fmla="*/ 416460 h 805759"/>
              <a:gd name="connsiteX3" fmla="*/ 53325 w 2144696"/>
              <a:gd name="connsiteY3" fmla="*/ 253498 h 805759"/>
              <a:gd name="connsiteX4" fmla="*/ 696121 w 2144696"/>
              <a:gd name="connsiteY4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96" h="805759">
                <a:moveTo>
                  <a:pt x="1791590" y="805759"/>
                </a:moveTo>
                <a:cubicBezTo>
                  <a:pt x="1929655" y="752192"/>
                  <a:pt x="2067720" y="698626"/>
                  <a:pt x="2090354" y="633743"/>
                </a:cubicBezTo>
                <a:cubicBezTo>
                  <a:pt x="2112988" y="568860"/>
                  <a:pt x="2266897" y="479834"/>
                  <a:pt x="1927392" y="416460"/>
                </a:cubicBezTo>
                <a:cubicBezTo>
                  <a:pt x="1587887" y="353086"/>
                  <a:pt x="258537" y="322908"/>
                  <a:pt x="53325" y="253498"/>
                </a:cubicBezTo>
                <a:cubicBezTo>
                  <a:pt x="-151887" y="184088"/>
                  <a:pt x="272117" y="92044"/>
                  <a:pt x="69612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44330" y="2629281"/>
            <a:ext cx="453517" cy="1005911"/>
          </a:xfrm>
          <a:custGeom>
            <a:avLst/>
            <a:gdLst>
              <a:gd name="connsiteX0" fmla="*/ 0 w 453517"/>
              <a:gd name="connsiteY0" fmla="*/ 706171 h 1005911"/>
              <a:gd name="connsiteX1" fmla="*/ 144855 w 453517"/>
              <a:gd name="connsiteY1" fmla="*/ 959668 h 1005911"/>
              <a:gd name="connsiteX2" fmla="*/ 307818 w 453517"/>
              <a:gd name="connsiteY2" fmla="*/ 959668 h 1005911"/>
              <a:gd name="connsiteX3" fmla="*/ 452673 w 453517"/>
              <a:gd name="connsiteY3" fmla="*/ 488888 h 1005911"/>
              <a:gd name="connsiteX4" fmla="*/ 371192 w 453517"/>
              <a:gd name="connsiteY4" fmla="*/ 0 h 100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17" h="1005911">
                <a:moveTo>
                  <a:pt x="0" y="706171"/>
                </a:moveTo>
                <a:cubicBezTo>
                  <a:pt x="46776" y="811795"/>
                  <a:pt x="93552" y="917419"/>
                  <a:pt x="144855" y="959668"/>
                </a:cubicBezTo>
                <a:cubicBezTo>
                  <a:pt x="196158" y="1001917"/>
                  <a:pt x="256515" y="1038131"/>
                  <a:pt x="307818" y="959668"/>
                </a:cubicBezTo>
                <a:cubicBezTo>
                  <a:pt x="359121" y="881205"/>
                  <a:pt x="442111" y="648833"/>
                  <a:pt x="452673" y="488888"/>
                </a:cubicBezTo>
                <a:cubicBezTo>
                  <a:pt x="463235" y="328943"/>
                  <a:pt x="371192" y="0"/>
                  <a:pt x="37119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0974169">
            <a:off x="5886850" y="2496330"/>
            <a:ext cx="1277437" cy="606017"/>
          </a:xfrm>
          <a:custGeom>
            <a:avLst/>
            <a:gdLst>
              <a:gd name="connsiteX0" fmla="*/ 0 w 1050202"/>
              <a:gd name="connsiteY0" fmla="*/ 108076 h 606017"/>
              <a:gd name="connsiteX1" fmla="*/ 497941 w 1050202"/>
              <a:gd name="connsiteY1" fmla="*/ 35648 h 606017"/>
              <a:gd name="connsiteX2" fmla="*/ 1050202 w 1050202"/>
              <a:gd name="connsiteY2" fmla="*/ 606017 h 60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02" h="606017">
                <a:moveTo>
                  <a:pt x="0" y="108076"/>
                </a:moveTo>
                <a:cubicBezTo>
                  <a:pt x="161453" y="30367"/>
                  <a:pt x="322907" y="-47342"/>
                  <a:pt x="497941" y="35648"/>
                </a:cubicBezTo>
                <a:cubicBezTo>
                  <a:pt x="672975" y="118638"/>
                  <a:pt x="861588" y="362327"/>
                  <a:pt x="1050202" y="606017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44445"/>
            <a:ext cx="4351437" cy="21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573534" y="4941168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00" y="5259619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 rot="2022306">
            <a:off x="1561279" y="5750924"/>
            <a:ext cx="686966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90253" y="5599611"/>
            <a:ext cx="613995" cy="13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82071" y="3960454"/>
            <a:ext cx="294386" cy="170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679826" y="4173648"/>
            <a:ext cx="597528" cy="1720158"/>
          </a:xfrm>
          <a:custGeom>
            <a:avLst/>
            <a:gdLst>
              <a:gd name="connsiteX0" fmla="*/ 597528 w 597528"/>
              <a:gd name="connsiteY0" fmla="*/ 0 h 1720158"/>
              <a:gd name="connsiteX1" fmla="*/ 479833 w 597528"/>
              <a:gd name="connsiteY1" fmla="*/ 878186 h 1720158"/>
              <a:gd name="connsiteX2" fmla="*/ 0 w 597528"/>
              <a:gd name="connsiteY2" fmla="*/ 1720158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28" h="1720158">
                <a:moveTo>
                  <a:pt x="597528" y="0"/>
                </a:moveTo>
                <a:cubicBezTo>
                  <a:pt x="588474" y="295746"/>
                  <a:pt x="579421" y="591493"/>
                  <a:pt x="479833" y="878186"/>
                </a:cubicBezTo>
                <a:cubicBezTo>
                  <a:pt x="380245" y="1164879"/>
                  <a:pt x="0" y="1720158"/>
                  <a:pt x="0" y="1720158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4835373"/>
            <a:ext cx="936104" cy="396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Activate</a:t>
            </a:r>
            <a:r>
              <a:rPr lang="nl-NL" sz="1200" dirty="0" smtClean="0"/>
              <a:t>/</a:t>
            </a:r>
            <a:br>
              <a:rPr lang="nl-NL" sz="1200" dirty="0" smtClean="0"/>
            </a:br>
            <a:r>
              <a:rPr lang="nl-NL" sz="1200" dirty="0" err="1" smtClean="0"/>
              <a:t>deactivate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30046" y="2908088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</a:t>
            </a: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3585172" y="3341549"/>
            <a:ext cx="3623418" cy="506174"/>
          </a:xfrm>
          <a:custGeom>
            <a:avLst/>
            <a:gdLst>
              <a:gd name="connsiteX0" fmla="*/ 0 w 3132499"/>
              <a:gd name="connsiteY0" fmla="*/ 316872 h 316872"/>
              <a:gd name="connsiteX1" fmla="*/ 1439501 w 3132499"/>
              <a:gd name="connsiteY1" fmla="*/ 27161 h 316872"/>
              <a:gd name="connsiteX2" fmla="*/ 2625505 w 3132499"/>
              <a:gd name="connsiteY2" fmla="*/ 144856 h 316872"/>
              <a:gd name="connsiteX3" fmla="*/ 3132499 w 3132499"/>
              <a:gd name="connsiteY3" fmla="*/ 0 h 3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499" h="316872">
                <a:moveTo>
                  <a:pt x="0" y="316872"/>
                </a:moveTo>
                <a:cubicBezTo>
                  <a:pt x="500958" y="186351"/>
                  <a:pt x="1001917" y="55830"/>
                  <a:pt x="1439501" y="27161"/>
                </a:cubicBezTo>
                <a:cubicBezTo>
                  <a:pt x="1877085" y="-1508"/>
                  <a:pt x="2343339" y="149383"/>
                  <a:pt x="2625505" y="144856"/>
                </a:cubicBezTo>
                <a:cubicBezTo>
                  <a:pt x="2907671" y="140329"/>
                  <a:pt x="3020085" y="70164"/>
                  <a:pt x="313249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86776" y="3355579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CreateCurrent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FlightDataPLSQL</a:t>
            </a:r>
            <a:endParaRPr lang="en-US" sz="1200" dirty="0"/>
          </a:p>
        </p:txBody>
      </p:sp>
      <p:sp>
        <p:nvSpPr>
          <p:cNvPr id="26" name="Freeform 25"/>
          <p:cNvSpPr/>
          <p:nvPr/>
        </p:nvSpPr>
        <p:spPr>
          <a:xfrm>
            <a:off x="59508" y="4200808"/>
            <a:ext cx="6916220" cy="2510215"/>
          </a:xfrm>
          <a:custGeom>
            <a:avLst/>
            <a:gdLst>
              <a:gd name="connsiteX0" fmla="*/ 6024421 w 6916220"/>
              <a:gd name="connsiteY0" fmla="*/ 1946495 h 2510215"/>
              <a:gd name="connsiteX1" fmla="*/ 6513308 w 6916220"/>
              <a:gd name="connsiteY1" fmla="*/ 2281473 h 2510215"/>
              <a:gd name="connsiteX2" fmla="*/ 891106 w 6916220"/>
              <a:gd name="connsiteY2" fmla="*/ 2444436 h 2510215"/>
              <a:gd name="connsiteX3" fmla="*/ 49134 w 6916220"/>
              <a:gd name="connsiteY3" fmla="*/ 1149790 h 2510215"/>
              <a:gd name="connsiteX4" fmla="*/ 1262298 w 6916220"/>
              <a:gd name="connsiteY4" fmla="*/ 0 h 25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6220" h="2510215">
                <a:moveTo>
                  <a:pt x="6024421" y="1946495"/>
                </a:moveTo>
                <a:cubicBezTo>
                  <a:pt x="6696640" y="2072489"/>
                  <a:pt x="7368860" y="2198483"/>
                  <a:pt x="6513308" y="2281473"/>
                </a:cubicBezTo>
                <a:cubicBezTo>
                  <a:pt x="5657756" y="2364463"/>
                  <a:pt x="1968468" y="2633050"/>
                  <a:pt x="891106" y="2444436"/>
                </a:cubicBezTo>
                <a:cubicBezTo>
                  <a:pt x="-186256" y="2255822"/>
                  <a:pt x="-12731" y="1557196"/>
                  <a:pt x="49134" y="1149790"/>
                </a:cubicBezTo>
                <a:cubicBezTo>
                  <a:pt x="110999" y="742384"/>
                  <a:pt x="686648" y="371192"/>
                  <a:pt x="126229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73780" y="6379915"/>
            <a:ext cx="169476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Request</a:t>
            </a:r>
            <a:r>
              <a:rPr lang="nl-NL" sz="1200" dirty="0" smtClean="0"/>
              <a:t> for 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CurrentFlightDataPLSQL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97" y="4435342"/>
            <a:ext cx="1274578" cy="5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27" y="1124744"/>
            <a:ext cx="1211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2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539552" y="198884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1402330" y="155679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1" y="1124744"/>
            <a:ext cx="4066524" cy="225841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899592" y="112474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519" y="116632"/>
            <a:ext cx="2952329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: EM FMW Control, </a:t>
            </a:r>
          </a:p>
          <a:p>
            <a:pPr algn="ctr"/>
            <a:r>
              <a:rPr lang="nl-NL" dirty="0" smtClean="0"/>
              <a:t>Mediator, BPEL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15816" y="3573016"/>
            <a:ext cx="21170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FlightUpdateRelay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07889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899592" y="2960483"/>
            <a:ext cx="2429639" cy="2298835"/>
          </a:xfrm>
          <a:custGeom>
            <a:avLst/>
            <a:gdLst>
              <a:gd name="connsiteX0" fmla="*/ 157219 w 2429639"/>
              <a:gd name="connsiteY0" fmla="*/ 0 h 2298835"/>
              <a:gd name="connsiteX1" fmla="*/ 102899 w 2429639"/>
              <a:gd name="connsiteY1" fmla="*/ 1339913 h 2298835"/>
              <a:gd name="connsiteX2" fmla="*/ 1343223 w 2429639"/>
              <a:gd name="connsiteY2" fmla="*/ 2290527 h 2298835"/>
              <a:gd name="connsiteX3" fmla="*/ 2429639 w 2429639"/>
              <a:gd name="connsiteY3" fmla="*/ 1792586 h 22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639" h="2298835">
                <a:moveTo>
                  <a:pt x="157219" y="0"/>
                </a:moveTo>
                <a:cubicBezTo>
                  <a:pt x="31225" y="479079"/>
                  <a:pt x="-94768" y="958159"/>
                  <a:pt x="102899" y="1339913"/>
                </a:cubicBezTo>
                <a:cubicBezTo>
                  <a:pt x="300566" y="1721667"/>
                  <a:pt x="955433" y="2215082"/>
                  <a:pt x="1343223" y="2290527"/>
                </a:cubicBezTo>
                <a:cubicBezTo>
                  <a:pt x="1731013" y="2365972"/>
                  <a:pt x="2023742" y="1905754"/>
                  <a:pt x="2429639" y="1792586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30757" y="2055137"/>
            <a:ext cx="2729198" cy="2643612"/>
          </a:xfrm>
          <a:custGeom>
            <a:avLst/>
            <a:gdLst>
              <a:gd name="connsiteX0" fmla="*/ 1756910 w 2729198"/>
              <a:gd name="connsiteY0" fmla="*/ 2643612 h 2643612"/>
              <a:gd name="connsiteX1" fmla="*/ 2725631 w 2729198"/>
              <a:gd name="connsiteY1" fmla="*/ 2408221 h 2643612"/>
              <a:gd name="connsiteX2" fmla="*/ 2001354 w 2729198"/>
              <a:gd name="connsiteY2" fmla="*/ 1430447 h 2643612"/>
              <a:gd name="connsiteX3" fmla="*/ 9591 w 2729198"/>
              <a:gd name="connsiteY3" fmla="*/ 823865 h 2643612"/>
              <a:gd name="connsiteX4" fmla="*/ 1195595 w 2729198"/>
              <a:gd name="connsiteY4" fmla="*/ 0 h 264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198" h="2643612">
                <a:moveTo>
                  <a:pt x="1756910" y="2643612"/>
                </a:moveTo>
                <a:cubicBezTo>
                  <a:pt x="2220900" y="2627013"/>
                  <a:pt x="2684890" y="2610415"/>
                  <a:pt x="2725631" y="2408221"/>
                </a:cubicBezTo>
                <a:cubicBezTo>
                  <a:pt x="2766372" y="2206027"/>
                  <a:pt x="2454027" y="1694506"/>
                  <a:pt x="2001354" y="1430447"/>
                </a:cubicBezTo>
                <a:cubicBezTo>
                  <a:pt x="1548681" y="1166388"/>
                  <a:pt x="143884" y="1062273"/>
                  <a:pt x="9591" y="823865"/>
                </a:cubicBezTo>
                <a:cubicBezTo>
                  <a:pt x="-124702" y="585457"/>
                  <a:pt x="1195595" y="0"/>
                  <a:pt x="11955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4" y="3448592"/>
            <a:ext cx="4436272" cy="14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22" y="1622889"/>
            <a:ext cx="6295166" cy="212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2741031" y="5517232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3603809" y="5085184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618043" y="3861048"/>
            <a:ext cx="3346445" cy="1538696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64908" y="145392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 </a:t>
            </a:r>
            <a:r>
              <a:rPr lang="nl-NL" dirty="0" err="1" smtClean="0"/>
              <a:t>Suspended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8" name="Lightning Bolt 7"/>
          <p:cNvSpPr/>
          <p:nvPr/>
        </p:nvSpPr>
        <p:spPr>
          <a:xfrm>
            <a:off x="1327686" y="102187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30016" y="2006082"/>
            <a:ext cx="3303037" cy="813628"/>
          </a:xfrm>
          <a:custGeom>
            <a:avLst/>
            <a:gdLst>
              <a:gd name="connsiteX0" fmla="*/ 0 w 3303037"/>
              <a:gd name="connsiteY0" fmla="*/ 0 h 813628"/>
              <a:gd name="connsiteX1" fmla="*/ 1306286 w 3303037"/>
              <a:gd name="connsiteY1" fmla="*/ 177281 h 813628"/>
              <a:gd name="connsiteX2" fmla="*/ 2575249 w 3303037"/>
              <a:gd name="connsiteY2" fmla="*/ 139959 h 813628"/>
              <a:gd name="connsiteX3" fmla="*/ 2911151 w 3303037"/>
              <a:gd name="connsiteY3" fmla="*/ 709126 h 813628"/>
              <a:gd name="connsiteX4" fmla="*/ 3303037 w 3303037"/>
              <a:gd name="connsiteY4" fmla="*/ 811763 h 81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037" h="813628">
                <a:moveTo>
                  <a:pt x="0" y="0"/>
                </a:moveTo>
                <a:cubicBezTo>
                  <a:pt x="438539" y="76977"/>
                  <a:pt x="877078" y="153955"/>
                  <a:pt x="1306286" y="177281"/>
                </a:cubicBezTo>
                <a:cubicBezTo>
                  <a:pt x="1735494" y="200607"/>
                  <a:pt x="2307772" y="51318"/>
                  <a:pt x="2575249" y="139959"/>
                </a:cubicBezTo>
                <a:cubicBezTo>
                  <a:pt x="2842727" y="228600"/>
                  <a:pt x="2789853" y="597159"/>
                  <a:pt x="2911151" y="709126"/>
                </a:cubicBezTo>
                <a:cubicBezTo>
                  <a:pt x="3032449" y="821093"/>
                  <a:pt x="3167743" y="816428"/>
                  <a:pt x="3303037" y="811763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11760" y="4434642"/>
            <a:ext cx="958922" cy="108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4434642"/>
            <a:ext cx="778902" cy="108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39752" y="4434642"/>
            <a:ext cx="542899" cy="113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87240" y="2462543"/>
            <a:ext cx="760500" cy="1972099"/>
          </a:xfrm>
          <a:custGeom>
            <a:avLst/>
            <a:gdLst>
              <a:gd name="connsiteX0" fmla="*/ 0 w 760500"/>
              <a:gd name="connsiteY0" fmla="*/ 0 h 1972099"/>
              <a:gd name="connsiteX1" fmla="*/ 760491 w 760500"/>
              <a:gd name="connsiteY1" fmla="*/ 588475 h 1972099"/>
              <a:gd name="connsiteX2" fmla="*/ 18107 w 760500"/>
              <a:gd name="connsiteY2" fmla="*/ 1765425 h 1972099"/>
              <a:gd name="connsiteX3" fmla="*/ 660903 w 760500"/>
              <a:gd name="connsiteY3" fmla="*/ 1964602 h 197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500" h="1972099">
                <a:moveTo>
                  <a:pt x="0" y="0"/>
                </a:moveTo>
                <a:cubicBezTo>
                  <a:pt x="378736" y="147119"/>
                  <a:pt x="757473" y="294238"/>
                  <a:pt x="760491" y="588475"/>
                </a:cubicBezTo>
                <a:cubicBezTo>
                  <a:pt x="763509" y="882713"/>
                  <a:pt x="34705" y="1536071"/>
                  <a:pt x="18107" y="1765425"/>
                </a:cubicBezTo>
                <a:cubicBezTo>
                  <a:pt x="1509" y="1994779"/>
                  <a:pt x="331206" y="1979690"/>
                  <a:pt x="660903" y="1964602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8626" y="4571630"/>
            <a:ext cx="1910281" cy="1313122"/>
          </a:xfrm>
          <a:custGeom>
            <a:avLst/>
            <a:gdLst>
              <a:gd name="connsiteX0" fmla="*/ 0 w 1910281"/>
              <a:gd name="connsiteY0" fmla="*/ 1313122 h 1313122"/>
              <a:gd name="connsiteX1" fmla="*/ 199176 w 1910281"/>
              <a:gd name="connsiteY1" fmla="*/ 425883 h 1313122"/>
              <a:gd name="connsiteX2" fmla="*/ 887239 w 1910281"/>
              <a:gd name="connsiteY2" fmla="*/ 370 h 1313122"/>
              <a:gd name="connsiteX3" fmla="*/ 1421394 w 1910281"/>
              <a:gd name="connsiteY3" fmla="*/ 489257 h 1313122"/>
              <a:gd name="connsiteX4" fmla="*/ 1910281 w 1910281"/>
              <a:gd name="connsiteY4" fmla="*/ 154279 h 131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1313122">
                <a:moveTo>
                  <a:pt x="0" y="1313122"/>
                </a:moveTo>
                <a:cubicBezTo>
                  <a:pt x="25651" y="978898"/>
                  <a:pt x="51303" y="644675"/>
                  <a:pt x="199176" y="425883"/>
                </a:cubicBezTo>
                <a:cubicBezTo>
                  <a:pt x="347049" y="207091"/>
                  <a:pt x="683536" y="-10192"/>
                  <a:pt x="887239" y="370"/>
                </a:cubicBezTo>
                <a:cubicBezTo>
                  <a:pt x="1090942" y="10932"/>
                  <a:pt x="1250887" y="463606"/>
                  <a:pt x="1421394" y="489257"/>
                </a:cubicBezTo>
                <a:cubicBezTo>
                  <a:pt x="1591901" y="514908"/>
                  <a:pt x="1751091" y="334593"/>
                  <a:pt x="1910281" y="15427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3213011" y="2784874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4075789" y="2352826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22402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4941203" y="2075175"/>
            <a:ext cx="1495811" cy="1213756"/>
          </a:xfrm>
          <a:custGeom>
            <a:avLst/>
            <a:gdLst>
              <a:gd name="connsiteX0" fmla="*/ 0 w 1303699"/>
              <a:gd name="connsiteY0" fmla="*/ 1220287 h 1491795"/>
              <a:gd name="connsiteX1" fmla="*/ 552261 w 1303699"/>
              <a:gd name="connsiteY1" fmla="*/ 1482838 h 1491795"/>
              <a:gd name="connsiteX2" fmla="*/ 851026 w 1303699"/>
              <a:gd name="connsiteY2" fmla="*/ 930576 h 1491795"/>
              <a:gd name="connsiteX3" fmla="*/ 271604 w 1303699"/>
              <a:gd name="connsiteY3" fmla="*/ 61444 h 1491795"/>
              <a:gd name="connsiteX4" fmla="*/ 1303699 w 1303699"/>
              <a:gd name="connsiteY4" fmla="*/ 70497 h 14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699" h="1491795">
                <a:moveTo>
                  <a:pt x="0" y="1220287"/>
                </a:moveTo>
                <a:cubicBezTo>
                  <a:pt x="205211" y="1375705"/>
                  <a:pt x="410423" y="1531123"/>
                  <a:pt x="552261" y="1482838"/>
                </a:cubicBezTo>
                <a:cubicBezTo>
                  <a:pt x="694099" y="1434553"/>
                  <a:pt x="897802" y="1167475"/>
                  <a:pt x="851026" y="930576"/>
                </a:cubicBezTo>
                <a:cubicBezTo>
                  <a:pt x="804250" y="693677"/>
                  <a:pt x="196159" y="204790"/>
                  <a:pt x="271604" y="61444"/>
                </a:cubicBezTo>
                <a:cubicBezTo>
                  <a:pt x="347050" y="-81903"/>
                  <a:pt x="1303699" y="70497"/>
                  <a:pt x="1303699" y="7049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152020"/>
            <a:ext cx="49307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458134" y="4725144"/>
            <a:ext cx="2051021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EDNEventPublisher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46730" y="5229200"/>
            <a:ext cx="432048" cy="65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023780" y="3553653"/>
            <a:ext cx="1834675" cy="1163202"/>
          </a:xfrm>
          <a:custGeom>
            <a:avLst/>
            <a:gdLst>
              <a:gd name="connsiteX0" fmla="*/ 1834675 w 1834675"/>
              <a:gd name="connsiteY0" fmla="*/ 1163202 h 1163202"/>
              <a:gd name="connsiteX1" fmla="*/ 1490643 w 1834675"/>
              <a:gd name="connsiteY1" fmla="*/ 647155 h 1163202"/>
              <a:gd name="connsiteX2" fmla="*/ 23982 w 1834675"/>
              <a:gd name="connsiteY2" fmla="*/ 945919 h 1163202"/>
              <a:gd name="connsiteX3" fmla="*/ 621511 w 1834675"/>
              <a:gd name="connsiteY3" fmla="*/ 122054 h 1163202"/>
              <a:gd name="connsiteX4" fmla="*/ 1173772 w 1834675"/>
              <a:gd name="connsiteY4" fmla="*/ 4359 h 116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675" h="1163202">
                <a:moveTo>
                  <a:pt x="1834675" y="1163202"/>
                </a:moveTo>
                <a:cubicBezTo>
                  <a:pt x="1813550" y="923285"/>
                  <a:pt x="1792425" y="683369"/>
                  <a:pt x="1490643" y="647155"/>
                </a:cubicBezTo>
                <a:cubicBezTo>
                  <a:pt x="1188861" y="610941"/>
                  <a:pt x="168837" y="1033436"/>
                  <a:pt x="23982" y="945919"/>
                </a:cubicBezTo>
                <a:cubicBezTo>
                  <a:pt x="-120873" y="858402"/>
                  <a:pt x="429879" y="278981"/>
                  <a:pt x="621511" y="122054"/>
                </a:cubicBezTo>
                <a:cubicBezTo>
                  <a:pt x="813143" y="-34873"/>
                  <a:pt x="1173772" y="4359"/>
                  <a:pt x="1173772" y="435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05186"/>
            <a:ext cx="4251632" cy="137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/>
          <p:cNvSpPr/>
          <p:nvPr/>
        </p:nvSpPr>
        <p:spPr>
          <a:xfrm>
            <a:off x="4941203" y="3573016"/>
            <a:ext cx="1443489" cy="1792587"/>
          </a:xfrm>
          <a:custGeom>
            <a:avLst/>
            <a:gdLst>
              <a:gd name="connsiteX0" fmla="*/ 0 w 1260431"/>
              <a:gd name="connsiteY0" fmla="*/ 0 h 1792587"/>
              <a:gd name="connsiteX1" fmla="*/ 1059256 w 1260431"/>
              <a:gd name="connsiteY1" fmla="*/ 362139 h 1792587"/>
              <a:gd name="connsiteX2" fmla="*/ 1176951 w 1260431"/>
              <a:gd name="connsiteY2" fmla="*/ 642796 h 1792587"/>
              <a:gd name="connsiteX3" fmla="*/ 117695 w 1260431"/>
              <a:gd name="connsiteY3" fmla="*/ 606583 h 1792587"/>
              <a:gd name="connsiteX4" fmla="*/ 217284 w 1260431"/>
              <a:gd name="connsiteY4" fmla="*/ 1792587 h 17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431" h="1792587">
                <a:moveTo>
                  <a:pt x="0" y="0"/>
                </a:moveTo>
                <a:cubicBezTo>
                  <a:pt x="431549" y="127503"/>
                  <a:pt x="863098" y="255006"/>
                  <a:pt x="1059256" y="362139"/>
                </a:cubicBezTo>
                <a:cubicBezTo>
                  <a:pt x="1255414" y="469272"/>
                  <a:pt x="1333878" y="602055"/>
                  <a:pt x="1176951" y="642796"/>
                </a:cubicBezTo>
                <a:cubicBezTo>
                  <a:pt x="1020024" y="683537"/>
                  <a:pt x="277640" y="414951"/>
                  <a:pt x="117695" y="606583"/>
                </a:cubicBezTo>
                <a:cubicBezTo>
                  <a:pt x="-42250" y="798215"/>
                  <a:pt x="217284" y="1792587"/>
                  <a:pt x="217284" y="179258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985475" y="3226802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FlightStatusUpdateEventSubscriber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56890" y="3226802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1" name="Freeform 20"/>
          <p:cNvSpPr/>
          <p:nvPr/>
        </p:nvSpPr>
        <p:spPr>
          <a:xfrm>
            <a:off x="4941203" y="3284984"/>
            <a:ext cx="2346837" cy="430670"/>
          </a:xfrm>
          <a:custGeom>
            <a:avLst/>
            <a:gdLst>
              <a:gd name="connsiteX0" fmla="*/ 0 w 2055137"/>
              <a:gd name="connsiteY0" fmla="*/ 74832 h 430670"/>
              <a:gd name="connsiteX1" fmla="*/ 896293 w 2055137"/>
              <a:gd name="connsiteY1" fmla="*/ 418864 h 430670"/>
              <a:gd name="connsiteX2" fmla="*/ 1032095 w 2055137"/>
              <a:gd name="connsiteY2" fmla="*/ 319276 h 430670"/>
              <a:gd name="connsiteX3" fmla="*/ 878186 w 2055137"/>
              <a:gd name="connsiteY3" fmla="*/ 11458 h 430670"/>
              <a:gd name="connsiteX4" fmla="*/ 1321806 w 2055137"/>
              <a:gd name="connsiteY4" fmla="*/ 65779 h 430670"/>
              <a:gd name="connsiteX5" fmla="*/ 2055137 w 2055137"/>
              <a:gd name="connsiteY5" fmla="*/ 65779 h 4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5137" h="430670">
                <a:moveTo>
                  <a:pt x="0" y="74832"/>
                </a:moveTo>
                <a:cubicBezTo>
                  <a:pt x="362138" y="226477"/>
                  <a:pt x="724277" y="378123"/>
                  <a:pt x="896293" y="418864"/>
                </a:cubicBezTo>
                <a:cubicBezTo>
                  <a:pt x="1068309" y="459605"/>
                  <a:pt x="1035113" y="387177"/>
                  <a:pt x="1032095" y="319276"/>
                </a:cubicBezTo>
                <a:cubicBezTo>
                  <a:pt x="1029077" y="251375"/>
                  <a:pt x="829901" y="53707"/>
                  <a:pt x="878186" y="11458"/>
                </a:cubicBezTo>
                <a:cubicBezTo>
                  <a:pt x="926471" y="-30791"/>
                  <a:pt x="1125648" y="56726"/>
                  <a:pt x="1321806" y="65779"/>
                </a:cubicBezTo>
                <a:cubicBezTo>
                  <a:pt x="1517964" y="74832"/>
                  <a:pt x="2055137" y="65779"/>
                  <a:pt x="2055137" y="6577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68612" y="1538493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FlightStatusUpdateEventPublisher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219633" y="1538493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3" name="Freeform 22"/>
          <p:cNvSpPr/>
          <p:nvPr/>
        </p:nvSpPr>
        <p:spPr>
          <a:xfrm>
            <a:off x="1921014" y="1610979"/>
            <a:ext cx="1294645" cy="1566787"/>
          </a:xfrm>
          <a:custGeom>
            <a:avLst/>
            <a:gdLst>
              <a:gd name="connsiteX0" fmla="*/ 0 w 1294645"/>
              <a:gd name="connsiteY0" fmla="*/ 163500 h 1566787"/>
              <a:gd name="connsiteX1" fmla="*/ 316871 w 1294645"/>
              <a:gd name="connsiteY1" fmla="*/ 136340 h 1566787"/>
              <a:gd name="connsiteX2" fmla="*/ 1113576 w 1294645"/>
              <a:gd name="connsiteY2" fmla="*/ 63912 h 1566787"/>
              <a:gd name="connsiteX3" fmla="*/ 959667 w 1294645"/>
              <a:gd name="connsiteY3" fmla="*/ 1168435 h 1566787"/>
              <a:gd name="connsiteX4" fmla="*/ 1294645 w 1294645"/>
              <a:gd name="connsiteY4" fmla="*/ 1566787 h 15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645" h="1566787">
                <a:moveTo>
                  <a:pt x="0" y="163500"/>
                </a:moveTo>
                <a:lnTo>
                  <a:pt x="316871" y="136340"/>
                </a:lnTo>
                <a:cubicBezTo>
                  <a:pt x="502467" y="119742"/>
                  <a:pt x="1006443" y="-108104"/>
                  <a:pt x="1113576" y="63912"/>
                </a:cubicBezTo>
                <a:cubicBezTo>
                  <a:pt x="1220709" y="235928"/>
                  <a:pt x="929489" y="917956"/>
                  <a:pt x="959667" y="1168435"/>
                </a:cubicBezTo>
                <a:cubicBezTo>
                  <a:pt x="989845" y="1418914"/>
                  <a:pt x="1294645" y="1566787"/>
                  <a:pt x="1294645" y="1566787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7" y="3751124"/>
            <a:ext cx="7200900" cy="2667000"/>
          </a:xfrm>
          <a:prstGeom prst="rect">
            <a:avLst/>
          </a:prstGeom>
          <a:noFill/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7417769" y="5353424"/>
            <a:ext cx="2232248" cy="92886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CarParkStatus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cars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Avg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stay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  <p:pic>
        <p:nvPicPr>
          <p:cNvPr id="3" name="Picture 2" descr="http://www.toulonairport.net/Images/exit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49"/>
          <a:stretch/>
        </p:blipFill>
        <p:spPr bwMode="auto">
          <a:xfrm>
            <a:off x="107504" y="658020"/>
            <a:ext cx="3153442" cy="23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43808" y="1253348"/>
            <a:ext cx="1023022" cy="202906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Fast</a:t>
            </a:r>
            <a:r>
              <a:rPr lang="nl-NL" dirty="0" smtClean="0"/>
              <a:t> Data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779912" y="1822691"/>
            <a:ext cx="1545080" cy="116937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OEP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24642" y="857591"/>
            <a:ext cx="2016224" cy="756084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/>
              <a:t>Car</a:t>
            </a:r>
            <a:r>
              <a:rPr lang="nl-NL" sz="1400" i="1" dirty="0" smtClean="0"/>
              <a:t> Entry</a:t>
            </a:r>
          </a:p>
          <a:p>
            <a:pPr algn="ctr"/>
            <a:r>
              <a:rPr lang="nl-NL" sz="1400" dirty="0" smtClean="0"/>
              <a:t>- </a:t>
            </a:r>
            <a:r>
              <a:rPr lang="nl-NL" sz="1400" dirty="0" err="1" smtClean="0"/>
              <a:t>CarParkId</a:t>
            </a:r>
            <a:endParaRPr lang="nl-NL" sz="1400" dirty="0" smtClean="0"/>
          </a:p>
          <a:p>
            <a:pPr algn="ctr"/>
            <a:r>
              <a:rPr lang="nl-NL" sz="1400" dirty="0" smtClean="0"/>
              <a:t>- </a:t>
            </a:r>
            <a:r>
              <a:rPr lang="nl-NL" sz="1400" dirty="0" err="1" smtClean="0"/>
              <a:t>Licence</a:t>
            </a:r>
            <a:r>
              <a:rPr lang="nl-NL" sz="1400" dirty="0" smtClean="0"/>
              <a:t> </a:t>
            </a:r>
            <a:r>
              <a:rPr lang="nl-NL" sz="1400" dirty="0" err="1" smtClean="0"/>
              <a:t>Plate</a:t>
            </a:r>
            <a:endParaRPr lang="en-US" sz="1400" dirty="0"/>
          </a:p>
        </p:txBody>
      </p:sp>
      <p:sp>
        <p:nvSpPr>
          <p:cNvPr id="7" name="Lightning Bolt 6"/>
          <p:cNvSpPr/>
          <p:nvPr/>
        </p:nvSpPr>
        <p:spPr>
          <a:xfrm rot="1429222">
            <a:off x="524642" y="475940"/>
            <a:ext cx="576064" cy="79208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6650" y="1914351"/>
            <a:ext cx="2016224" cy="756084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/>
              <a:t>Car</a:t>
            </a:r>
            <a:r>
              <a:rPr lang="nl-NL" sz="1400" i="1" dirty="0"/>
              <a:t> Exit</a:t>
            </a:r>
          </a:p>
          <a:p>
            <a:pPr algn="ctr"/>
            <a:r>
              <a:rPr lang="nl-NL" sz="1400" i="1" dirty="0"/>
              <a:t>- </a:t>
            </a:r>
            <a:r>
              <a:rPr lang="nl-NL" sz="1400" i="1" dirty="0" err="1"/>
              <a:t>CarParkId</a:t>
            </a:r>
            <a:endParaRPr lang="nl-NL" sz="1400" i="1" dirty="0"/>
          </a:p>
          <a:p>
            <a:pPr algn="ctr"/>
            <a:r>
              <a:rPr lang="nl-NL" sz="1400" i="1" dirty="0"/>
              <a:t>- </a:t>
            </a:r>
            <a:r>
              <a:rPr lang="nl-NL" sz="1400" i="1" dirty="0" err="1"/>
              <a:t>Licence</a:t>
            </a:r>
            <a:r>
              <a:rPr lang="nl-NL" sz="1400" i="1" dirty="0"/>
              <a:t> </a:t>
            </a:r>
            <a:r>
              <a:rPr lang="nl-NL" sz="1400" i="1" dirty="0" err="1"/>
              <a:t>Plate</a:t>
            </a:r>
            <a:endParaRPr lang="en-US" sz="1400" i="1" dirty="0"/>
          </a:p>
        </p:txBody>
      </p:sp>
      <p:sp>
        <p:nvSpPr>
          <p:cNvPr id="9" name="Lightning Bolt 8"/>
          <p:cNvSpPr/>
          <p:nvPr/>
        </p:nvSpPr>
        <p:spPr>
          <a:xfrm rot="1429222">
            <a:off x="596650" y="1532700"/>
            <a:ext cx="576064" cy="79208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83886" y="6004690"/>
            <a:ext cx="2466588" cy="86400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CarparkCapacityAlert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% full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Lightning Bolt 10"/>
          <p:cNvSpPr/>
          <p:nvPr/>
        </p:nvSpPr>
        <p:spPr>
          <a:xfrm rot="1429222">
            <a:off x="6073779" y="5894349"/>
            <a:ext cx="617437" cy="56358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65930" y="3148122"/>
            <a:ext cx="2232248" cy="7560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AbandonedCar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Licence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Plate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Lightning Bolt 12"/>
          <p:cNvSpPr/>
          <p:nvPr/>
        </p:nvSpPr>
        <p:spPr>
          <a:xfrm rot="1429222">
            <a:off x="6858343" y="3052293"/>
            <a:ext cx="523367" cy="504665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20570" y="4346697"/>
            <a:ext cx="2348353" cy="92886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CarStayDone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Licence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Plate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Duration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Lightning Bolt 14"/>
          <p:cNvSpPr/>
          <p:nvPr/>
        </p:nvSpPr>
        <p:spPr>
          <a:xfrm rot="1429222">
            <a:off x="7346354" y="4214536"/>
            <a:ext cx="494285" cy="438791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 rot="1429222">
            <a:off x="7412658" y="5362541"/>
            <a:ext cx="494285" cy="438791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7" y="3609605"/>
            <a:ext cx="8223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>
            <a:off x="5485532" y="5984341"/>
            <a:ext cx="714573" cy="595896"/>
          </a:xfrm>
          <a:custGeom>
            <a:avLst/>
            <a:gdLst>
              <a:gd name="connsiteX0" fmla="*/ 62724 w 714573"/>
              <a:gd name="connsiteY0" fmla="*/ 0 h 595896"/>
              <a:gd name="connsiteX1" fmla="*/ 62724 w 714573"/>
              <a:gd name="connsiteY1" fmla="*/ 570368 h 595896"/>
              <a:gd name="connsiteX2" fmla="*/ 714573 w 714573"/>
              <a:gd name="connsiteY2" fmla="*/ 443619 h 59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573" h="595896">
                <a:moveTo>
                  <a:pt x="62724" y="0"/>
                </a:moveTo>
                <a:cubicBezTo>
                  <a:pt x="8403" y="248216"/>
                  <a:pt x="-45917" y="496432"/>
                  <a:pt x="62724" y="570368"/>
                </a:cubicBezTo>
                <a:cubicBezTo>
                  <a:pt x="171365" y="644304"/>
                  <a:pt x="442969" y="543961"/>
                  <a:pt x="714573" y="44361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77758" y="4634353"/>
            <a:ext cx="1720159" cy="200197"/>
          </a:xfrm>
          <a:custGeom>
            <a:avLst/>
            <a:gdLst>
              <a:gd name="connsiteX0" fmla="*/ 0 w 1720159"/>
              <a:gd name="connsiteY0" fmla="*/ 136823 h 200197"/>
              <a:gd name="connsiteX1" fmla="*/ 986828 w 1720159"/>
              <a:gd name="connsiteY1" fmla="*/ 1021 h 200197"/>
              <a:gd name="connsiteX2" fmla="*/ 1720159 w 1720159"/>
              <a:gd name="connsiteY2" fmla="*/ 200197 h 20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159" h="200197">
                <a:moveTo>
                  <a:pt x="0" y="136823"/>
                </a:moveTo>
                <a:cubicBezTo>
                  <a:pt x="350067" y="63641"/>
                  <a:pt x="700135" y="-9541"/>
                  <a:pt x="986828" y="1021"/>
                </a:cubicBezTo>
                <a:cubicBezTo>
                  <a:pt x="1273521" y="11583"/>
                  <a:pt x="1496840" y="105890"/>
                  <a:pt x="1720159" y="20019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538750" y="3530851"/>
            <a:ext cx="1323777" cy="497941"/>
          </a:xfrm>
          <a:custGeom>
            <a:avLst/>
            <a:gdLst>
              <a:gd name="connsiteX0" fmla="*/ 1971 w 1323777"/>
              <a:gd name="connsiteY0" fmla="*/ 497941 h 497941"/>
              <a:gd name="connsiteX1" fmla="*/ 210200 w 1323777"/>
              <a:gd name="connsiteY1" fmla="*/ 126749 h 497941"/>
              <a:gd name="connsiteX2" fmla="*/ 1323777 w 1323777"/>
              <a:gd name="connsiteY2" fmla="*/ 0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777" h="497941">
                <a:moveTo>
                  <a:pt x="1971" y="497941"/>
                </a:moveTo>
                <a:cubicBezTo>
                  <a:pt x="-4065" y="353840"/>
                  <a:pt x="-10101" y="209739"/>
                  <a:pt x="210200" y="126749"/>
                </a:cubicBezTo>
                <a:cubicBezTo>
                  <a:pt x="430501" y="43759"/>
                  <a:pt x="877139" y="21879"/>
                  <a:pt x="132377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459240" y="5350598"/>
            <a:ext cx="1973655" cy="389299"/>
          </a:xfrm>
          <a:custGeom>
            <a:avLst/>
            <a:gdLst>
              <a:gd name="connsiteX0" fmla="*/ 0 w 1973655"/>
              <a:gd name="connsiteY0" fmla="*/ 0 h 389299"/>
              <a:gd name="connsiteX1" fmla="*/ 633742 w 1973655"/>
              <a:gd name="connsiteY1" fmla="*/ 244444 h 389299"/>
              <a:gd name="connsiteX2" fmla="*/ 1973655 w 1973655"/>
              <a:gd name="connsiteY2" fmla="*/ 389299 h 38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655" h="389299">
                <a:moveTo>
                  <a:pt x="0" y="0"/>
                </a:moveTo>
                <a:cubicBezTo>
                  <a:pt x="152400" y="89780"/>
                  <a:pt x="304800" y="179561"/>
                  <a:pt x="633742" y="244444"/>
                </a:cubicBezTo>
                <a:cubicBezTo>
                  <a:pt x="962684" y="309327"/>
                  <a:pt x="1468169" y="349313"/>
                  <a:pt x="1973655" y="3892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malaysiacentral.com/information-directory/wp-content/uploads/2014/05/700-gateway-klia2-lev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9" y="1170205"/>
            <a:ext cx="8362807" cy="47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415259">
            <a:off x="1483815" y="3963056"/>
            <a:ext cx="3600400" cy="553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415259">
            <a:off x="807106" y="4243874"/>
            <a:ext cx="1574739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0593934">
            <a:off x="6891412" y="943452"/>
            <a:ext cx="2148896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088114">
            <a:off x="1482548" y="1429836"/>
            <a:ext cx="536317" cy="4135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3314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EXIT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2439" y="449169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Main</a:t>
            </a:r>
            <a:r>
              <a:rPr lang="nl-NL" dirty="0" smtClean="0"/>
              <a:t> Terminal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13136" y="1874796"/>
            <a:ext cx="4576886" cy="2095500"/>
          </a:xfrm>
          <a:custGeom>
            <a:avLst/>
            <a:gdLst>
              <a:gd name="connsiteX0" fmla="*/ 4495800 w 4576886"/>
              <a:gd name="connsiteY0" fmla="*/ 2095500 h 2095500"/>
              <a:gd name="connsiteX1" fmla="*/ 4572000 w 4576886"/>
              <a:gd name="connsiteY1" fmla="*/ 1762125 h 2095500"/>
              <a:gd name="connsiteX2" fmla="*/ 4371975 w 4576886"/>
              <a:gd name="connsiteY2" fmla="*/ 1381125 h 2095500"/>
              <a:gd name="connsiteX3" fmla="*/ 3038475 w 4576886"/>
              <a:gd name="connsiteY3" fmla="*/ 1514475 h 2095500"/>
              <a:gd name="connsiteX4" fmla="*/ 3400425 w 4576886"/>
              <a:gd name="connsiteY4" fmla="*/ 1162050 h 2095500"/>
              <a:gd name="connsiteX5" fmla="*/ 2762250 w 4576886"/>
              <a:gd name="connsiteY5" fmla="*/ 1228725 h 2095500"/>
              <a:gd name="connsiteX6" fmla="*/ 1914525 w 4576886"/>
              <a:gd name="connsiteY6" fmla="*/ 857250 h 2095500"/>
              <a:gd name="connsiteX7" fmla="*/ 933450 w 4576886"/>
              <a:gd name="connsiteY7" fmla="*/ 838200 h 2095500"/>
              <a:gd name="connsiteX8" fmla="*/ 1000125 w 4576886"/>
              <a:gd name="connsiteY8" fmla="*/ 657225 h 2095500"/>
              <a:gd name="connsiteX9" fmla="*/ 752475 w 4576886"/>
              <a:gd name="connsiteY9" fmla="*/ 352425 h 2095500"/>
              <a:gd name="connsiteX10" fmla="*/ 0 w 4576886"/>
              <a:gd name="connsiteY10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6886" h="2095500">
                <a:moveTo>
                  <a:pt x="4495800" y="2095500"/>
                </a:moveTo>
                <a:cubicBezTo>
                  <a:pt x="4544218" y="1988343"/>
                  <a:pt x="4592637" y="1881187"/>
                  <a:pt x="4572000" y="1762125"/>
                </a:cubicBezTo>
                <a:cubicBezTo>
                  <a:pt x="4551363" y="1643063"/>
                  <a:pt x="4627562" y="1422400"/>
                  <a:pt x="4371975" y="1381125"/>
                </a:cubicBezTo>
                <a:cubicBezTo>
                  <a:pt x="4116388" y="1339850"/>
                  <a:pt x="3200400" y="1550987"/>
                  <a:pt x="3038475" y="1514475"/>
                </a:cubicBezTo>
                <a:cubicBezTo>
                  <a:pt x="2876550" y="1477963"/>
                  <a:pt x="3446462" y="1209675"/>
                  <a:pt x="3400425" y="1162050"/>
                </a:cubicBezTo>
                <a:cubicBezTo>
                  <a:pt x="3354387" y="1114425"/>
                  <a:pt x="3009900" y="1279525"/>
                  <a:pt x="2762250" y="1228725"/>
                </a:cubicBezTo>
                <a:cubicBezTo>
                  <a:pt x="2514600" y="1177925"/>
                  <a:pt x="2219325" y="922337"/>
                  <a:pt x="1914525" y="857250"/>
                </a:cubicBezTo>
                <a:cubicBezTo>
                  <a:pt x="1609725" y="792163"/>
                  <a:pt x="1085850" y="871537"/>
                  <a:pt x="933450" y="838200"/>
                </a:cubicBezTo>
                <a:cubicBezTo>
                  <a:pt x="781050" y="804863"/>
                  <a:pt x="1030287" y="738187"/>
                  <a:pt x="1000125" y="657225"/>
                </a:cubicBezTo>
                <a:cubicBezTo>
                  <a:pt x="969963" y="576263"/>
                  <a:pt x="919162" y="461962"/>
                  <a:pt x="752475" y="352425"/>
                </a:cubicBezTo>
                <a:cubicBezTo>
                  <a:pt x="585788" y="242888"/>
                  <a:pt x="0" y="0"/>
                  <a:pt x="0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44207" y="29225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5031" y="31745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38847" y="33269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http://noethics.net/News/images/stories/thief1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88" y="1427369"/>
            <a:ext cx="718258" cy="8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5552219" y="2329714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52219" y="2041682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$440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24835" y="2617560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24835" y="232952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$300</a:t>
            </a:r>
            <a:endParaRPr lang="en-US" dirty="0"/>
          </a:p>
        </p:txBody>
      </p:sp>
      <p:cxnSp>
        <p:nvCxnSpPr>
          <p:cNvPr id="19" name="Straight Connector 18"/>
          <p:cNvCxnSpPr>
            <a:stCxn id="100" idx="1"/>
          </p:cNvCxnSpPr>
          <p:nvPr/>
        </p:nvCxnSpPr>
        <p:spPr>
          <a:xfrm flipH="1" flipV="1">
            <a:off x="2707903" y="2559698"/>
            <a:ext cx="247660" cy="87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</p:cNvCxnSpPr>
          <p:nvPr/>
        </p:nvCxnSpPr>
        <p:spPr>
          <a:xfrm flipH="1">
            <a:off x="4824916" y="3426602"/>
            <a:ext cx="213931" cy="21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07119" y="335501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$380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644007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80011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52019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24027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6035" y="30941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40051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96035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84067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0071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56075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8063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12059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04047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36095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8103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09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1611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96135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24127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88123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2139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64187" y="27341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7219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0019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8183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6195" y="280615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44207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72199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24227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0231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9623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4025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042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40251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12259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56275" y="30221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00291" y="30665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352691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236295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948263" y="30497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704347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776355" y="32658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668343" y="32214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444207" y="38142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696235" y="38418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88223" y="38695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480211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22818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408203" y="37866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58822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372199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156175" y="365347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11759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447763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19771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591779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23827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915815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79811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771799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03847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7585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0384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8386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63887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91879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45587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99891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02086" y="2199657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$250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635895" y="25733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1591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87923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1591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9593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7595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039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67943" y="28613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1195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923927" y="26177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Direct Access Storage 104"/>
          <p:cNvSpPr/>
          <p:nvPr/>
        </p:nvSpPr>
        <p:spPr>
          <a:xfrm rot="20650735">
            <a:off x="2680111" y="4747036"/>
            <a:ext cx="1838289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  <a:endParaRPr lang="en-US" dirty="0"/>
          </a:p>
        </p:txBody>
      </p:sp>
      <p:sp>
        <p:nvSpPr>
          <p:cNvPr id="108" name="Right Arrow 107"/>
          <p:cNvSpPr/>
          <p:nvPr/>
        </p:nvSpPr>
        <p:spPr>
          <a:xfrm>
            <a:off x="35496" y="4568285"/>
            <a:ext cx="1023022" cy="202906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Fast</a:t>
            </a:r>
            <a:r>
              <a:rPr lang="nl-NL" dirty="0" smtClean="0"/>
              <a:t> Data</a:t>
            </a:r>
            <a:endParaRPr lang="en-US" dirty="0"/>
          </a:p>
        </p:txBody>
      </p:sp>
      <p:sp>
        <p:nvSpPr>
          <p:cNvPr id="109" name="Cube 108"/>
          <p:cNvSpPr/>
          <p:nvPr/>
        </p:nvSpPr>
        <p:spPr>
          <a:xfrm>
            <a:off x="971600" y="5137628"/>
            <a:ext cx="1545080" cy="116937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OEP</a:t>
            </a:r>
            <a:endParaRPr lang="en-US" sz="1400" dirty="0"/>
          </a:p>
        </p:txBody>
      </p:sp>
      <p:sp>
        <p:nvSpPr>
          <p:cNvPr id="110" name="Flowchart: Direct Access Storage 109"/>
          <p:cNvSpPr/>
          <p:nvPr/>
        </p:nvSpPr>
        <p:spPr>
          <a:xfrm>
            <a:off x="2195736" y="5947847"/>
            <a:ext cx="1844315" cy="31405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EDN</a:t>
            </a:r>
            <a:endParaRPr lang="en-US" sz="1400" dirty="0"/>
          </a:p>
        </p:txBody>
      </p:sp>
      <p:sp>
        <p:nvSpPr>
          <p:cNvPr id="111" name="Cube 110"/>
          <p:cNvSpPr/>
          <p:nvPr/>
        </p:nvSpPr>
        <p:spPr>
          <a:xfrm>
            <a:off x="4139629" y="5137628"/>
            <a:ext cx="3096667" cy="1745676"/>
          </a:xfrm>
          <a:prstGeom prst="cube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6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Suite 12c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4233366" y="6310426"/>
            <a:ext cx="1634455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EDN</a:t>
            </a:r>
            <a:endParaRPr lang="en-US" dirty="0"/>
          </a:p>
        </p:txBody>
      </p:sp>
      <p:cxnSp>
        <p:nvCxnSpPr>
          <p:cNvPr id="117" name="Straight Connector 116"/>
          <p:cNvCxnSpPr>
            <a:stCxn id="112" idx="3"/>
          </p:cNvCxnSpPr>
          <p:nvPr/>
        </p:nvCxnSpPr>
        <p:spPr>
          <a:xfrm>
            <a:off x="5867821" y="6454442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061136" y="6288105"/>
            <a:ext cx="648072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Medi</a:t>
            </a:r>
            <a:r>
              <a:rPr lang="nl-NL" sz="1200" dirty="0" smtClean="0">
                <a:solidFill>
                  <a:schemeClr val="tx1"/>
                </a:solidFill>
              </a:rPr>
              <a:t>-</a:t>
            </a:r>
            <a:br>
              <a:rPr lang="nl-NL" sz="1200" dirty="0" smtClean="0">
                <a:solidFill>
                  <a:schemeClr val="tx1"/>
                </a:solidFill>
              </a:rPr>
            </a:br>
            <a:r>
              <a:rPr lang="nl-NL" sz="1200" dirty="0" err="1" smtClean="0">
                <a:solidFill>
                  <a:schemeClr val="tx1"/>
                </a:solidFill>
              </a:rPr>
              <a:t>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Cube 119"/>
          <p:cNvSpPr/>
          <p:nvPr/>
        </p:nvSpPr>
        <p:spPr>
          <a:xfrm>
            <a:off x="4233366" y="6070785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233366" y="6124438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22" name="Lightning Bolt 121"/>
          <p:cNvSpPr/>
          <p:nvPr/>
        </p:nvSpPr>
        <p:spPr>
          <a:xfrm>
            <a:off x="4596731" y="5913030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5449516" y="6401437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ightning Bolt 124"/>
          <p:cNvSpPr/>
          <p:nvPr/>
        </p:nvSpPr>
        <p:spPr>
          <a:xfrm>
            <a:off x="5679373" y="6262937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457564" y="6453571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06" name="Freeform 105"/>
          <p:cNvSpPr/>
          <p:nvPr/>
        </p:nvSpPr>
        <p:spPr>
          <a:xfrm>
            <a:off x="162962" y="3394517"/>
            <a:ext cx="2897109" cy="1684477"/>
          </a:xfrm>
          <a:custGeom>
            <a:avLst/>
            <a:gdLst>
              <a:gd name="connsiteX0" fmla="*/ 2897109 w 2897109"/>
              <a:gd name="connsiteY0" fmla="*/ 18639 h 1684477"/>
              <a:gd name="connsiteX1" fmla="*/ 1520983 w 2897109"/>
              <a:gd name="connsiteY1" fmla="*/ 54853 h 1684477"/>
              <a:gd name="connsiteX2" fmla="*/ 344032 w 2897109"/>
              <a:gd name="connsiteY2" fmla="*/ 480366 h 1684477"/>
              <a:gd name="connsiteX3" fmla="*/ 0 w 2897109"/>
              <a:gd name="connsiteY3" fmla="*/ 1684477 h 168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109" h="1684477">
                <a:moveTo>
                  <a:pt x="2897109" y="18639"/>
                </a:moveTo>
                <a:cubicBezTo>
                  <a:pt x="2421802" y="-1732"/>
                  <a:pt x="1946496" y="-22102"/>
                  <a:pt x="1520983" y="54853"/>
                </a:cubicBezTo>
                <a:cubicBezTo>
                  <a:pt x="1095470" y="131808"/>
                  <a:pt x="597529" y="208762"/>
                  <a:pt x="344032" y="480366"/>
                </a:cubicBezTo>
                <a:cubicBezTo>
                  <a:pt x="90535" y="751970"/>
                  <a:pt x="45267" y="1218223"/>
                  <a:pt x="0" y="16844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55576" y="335699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91580" y="34290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63588" y="340138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35596" y="350100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367644" y="364502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259632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23628" y="354539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115616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endCxn id="112" idx="1"/>
          </p:cNvCxnSpPr>
          <p:nvPr/>
        </p:nvCxnSpPr>
        <p:spPr>
          <a:xfrm>
            <a:off x="3806025" y="6104874"/>
            <a:ext cx="427341" cy="34956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05" idx="1"/>
          </p:cNvCxnSpPr>
          <p:nvPr/>
        </p:nvCxnSpPr>
        <p:spPr>
          <a:xfrm flipV="1">
            <a:off x="2411760" y="5285658"/>
            <a:ext cx="303170" cy="2315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be 139"/>
          <p:cNvSpPr/>
          <p:nvPr/>
        </p:nvSpPr>
        <p:spPr>
          <a:xfrm>
            <a:off x="2627784" y="5013176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msg</a:t>
            </a:r>
            <a:endParaRPr lang="en-US" sz="1400" dirty="0"/>
          </a:p>
        </p:txBody>
      </p:sp>
      <p:sp>
        <p:nvSpPr>
          <p:cNvPr id="1025" name="Flowchart: Direct Access Storage 1024"/>
          <p:cNvSpPr/>
          <p:nvPr/>
        </p:nvSpPr>
        <p:spPr>
          <a:xfrm>
            <a:off x="6695346" y="6365021"/>
            <a:ext cx="126014" cy="25707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/>
          <p:cNvSpPr/>
          <p:nvPr/>
        </p:nvSpPr>
        <p:spPr>
          <a:xfrm>
            <a:off x="7444816" y="5806370"/>
            <a:ext cx="799592" cy="661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/>
          <p:cNvCxnSpPr/>
          <p:nvPr/>
        </p:nvCxnSpPr>
        <p:spPr>
          <a:xfrm>
            <a:off x="7491884" y="587727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491884" y="59492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491884" y="602128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491884" y="60932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491884" y="616530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491884" y="62373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7308304" y="6453336"/>
            <a:ext cx="15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TransactionLog.txt</a:t>
            </a:r>
            <a:endParaRPr lang="en-US" sz="1400" dirty="0"/>
          </a:p>
        </p:txBody>
      </p:sp>
      <p:cxnSp>
        <p:nvCxnSpPr>
          <p:cNvPr id="1033" name="Straight Arrow Connector 1032"/>
          <p:cNvCxnSpPr>
            <a:endCxn id="1028" idx="1"/>
          </p:cNvCxnSpPr>
          <p:nvPr/>
        </p:nvCxnSpPr>
        <p:spPr>
          <a:xfrm flipV="1">
            <a:off x="6830361" y="6137248"/>
            <a:ext cx="614455" cy="3563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1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 animBg="1"/>
      <p:bldP spid="18" grpId="0" animBg="1"/>
      <p:bldP spid="21" grpId="0" animBg="1"/>
      <p:bldP spid="90" grpId="0" animBg="1"/>
      <p:bldP spid="100" grpId="0" animBg="1"/>
      <p:bldP spid="108" grpId="0" animBg="1"/>
      <p:bldP spid="120" grpId="0" animBg="1"/>
      <p:bldP spid="120" grpId="1" animBg="1"/>
      <p:bldP spid="121" grpId="0"/>
      <p:bldP spid="121" grpId="1"/>
      <p:bldP spid="122" grpId="0" animBg="1"/>
      <p:bldP spid="122" grpId="1" animBg="1"/>
      <p:bldP spid="124" grpId="0" animBg="1"/>
      <p:bldP spid="125" grpId="0" animBg="1"/>
      <p:bldP spid="126" grpId="0"/>
      <p:bldP spid="140" grpId="0" animBg="1"/>
      <p:bldP spid="14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  <p:pic>
        <p:nvPicPr>
          <p:cNvPr id="3" name="Picture 2" descr="http://www.malaysiacentral.com/information-directory/wp-content/uploads/2014/05/700-gateway-klia2-lev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9" y="1170205"/>
            <a:ext cx="8362807" cy="47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415259">
            <a:off x="1483815" y="3963056"/>
            <a:ext cx="3600400" cy="553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415259">
            <a:off x="807106" y="4243874"/>
            <a:ext cx="1574739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0593934">
            <a:off x="6891412" y="943452"/>
            <a:ext cx="2148896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088114">
            <a:off x="1482548" y="1429836"/>
            <a:ext cx="536317" cy="4135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3314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EXIT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2439" y="449169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Main</a:t>
            </a:r>
            <a:r>
              <a:rPr lang="nl-NL" dirty="0" smtClean="0"/>
              <a:t> Terminal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13136" y="1874796"/>
            <a:ext cx="4576886" cy="2095500"/>
          </a:xfrm>
          <a:custGeom>
            <a:avLst/>
            <a:gdLst>
              <a:gd name="connsiteX0" fmla="*/ 4495800 w 4576886"/>
              <a:gd name="connsiteY0" fmla="*/ 2095500 h 2095500"/>
              <a:gd name="connsiteX1" fmla="*/ 4572000 w 4576886"/>
              <a:gd name="connsiteY1" fmla="*/ 1762125 h 2095500"/>
              <a:gd name="connsiteX2" fmla="*/ 4371975 w 4576886"/>
              <a:gd name="connsiteY2" fmla="*/ 1381125 h 2095500"/>
              <a:gd name="connsiteX3" fmla="*/ 3038475 w 4576886"/>
              <a:gd name="connsiteY3" fmla="*/ 1514475 h 2095500"/>
              <a:gd name="connsiteX4" fmla="*/ 3400425 w 4576886"/>
              <a:gd name="connsiteY4" fmla="*/ 1162050 h 2095500"/>
              <a:gd name="connsiteX5" fmla="*/ 2762250 w 4576886"/>
              <a:gd name="connsiteY5" fmla="*/ 1228725 h 2095500"/>
              <a:gd name="connsiteX6" fmla="*/ 1914525 w 4576886"/>
              <a:gd name="connsiteY6" fmla="*/ 857250 h 2095500"/>
              <a:gd name="connsiteX7" fmla="*/ 933450 w 4576886"/>
              <a:gd name="connsiteY7" fmla="*/ 838200 h 2095500"/>
              <a:gd name="connsiteX8" fmla="*/ 1000125 w 4576886"/>
              <a:gd name="connsiteY8" fmla="*/ 657225 h 2095500"/>
              <a:gd name="connsiteX9" fmla="*/ 752475 w 4576886"/>
              <a:gd name="connsiteY9" fmla="*/ 352425 h 2095500"/>
              <a:gd name="connsiteX10" fmla="*/ 0 w 4576886"/>
              <a:gd name="connsiteY10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6886" h="2095500">
                <a:moveTo>
                  <a:pt x="4495800" y="2095500"/>
                </a:moveTo>
                <a:cubicBezTo>
                  <a:pt x="4544218" y="1988343"/>
                  <a:pt x="4592637" y="1881187"/>
                  <a:pt x="4572000" y="1762125"/>
                </a:cubicBezTo>
                <a:cubicBezTo>
                  <a:pt x="4551363" y="1643063"/>
                  <a:pt x="4627562" y="1422400"/>
                  <a:pt x="4371975" y="1381125"/>
                </a:cubicBezTo>
                <a:cubicBezTo>
                  <a:pt x="4116388" y="1339850"/>
                  <a:pt x="3200400" y="1550987"/>
                  <a:pt x="3038475" y="1514475"/>
                </a:cubicBezTo>
                <a:cubicBezTo>
                  <a:pt x="2876550" y="1477963"/>
                  <a:pt x="3446462" y="1209675"/>
                  <a:pt x="3400425" y="1162050"/>
                </a:cubicBezTo>
                <a:cubicBezTo>
                  <a:pt x="3354387" y="1114425"/>
                  <a:pt x="3009900" y="1279525"/>
                  <a:pt x="2762250" y="1228725"/>
                </a:cubicBezTo>
                <a:cubicBezTo>
                  <a:pt x="2514600" y="1177925"/>
                  <a:pt x="2219325" y="922337"/>
                  <a:pt x="1914525" y="857250"/>
                </a:cubicBezTo>
                <a:cubicBezTo>
                  <a:pt x="1609725" y="792163"/>
                  <a:pt x="1085850" y="871537"/>
                  <a:pt x="933450" y="838200"/>
                </a:cubicBezTo>
                <a:cubicBezTo>
                  <a:pt x="781050" y="804863"/>
                  <a:pt x="1030287" y="738187"/>
                  <a:pt x="1000125" y="657225"/>
                </a:cubicBezTo>
                <a:cubicBezTo>
                  <a:pt x="969963" y="576263"/>
                  <a:pt x="919162" y="461962"/>
                  <a:pt x="752475" y="352425"/>
                </a:cubicBezTo>
                <a:cubicBezTo>
                  <a:pt x="585788" y="242888"/>
                  <a:pt x="0" y="0"/>
                  <a:pt x="0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44207" y="29225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5031" y="31745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38847" y="33269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http://noethics.net/News/images/stories/thief1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88" y="1427369"/>
            <a:ext cx="718258" cy="8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5552219" y="2329714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52219" y="2041682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$440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24835" y="2617560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24835" y="232952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$300</a:t>
            </a:r>
            <a:endParaRPr lang="en-US" dirty="0"/>
          </a:p>
        </p:txBody>
      </p:sp>
      <p:cxnSp>
        <p:nvCxnSpPr>
          <p:cNvPr id="19" name="Straight Connector 18"/>
          <p:cNvCxnSpPr>
            <a:stCxn id="100" idx="1"/>
          </p:cNvCxnSpPr>
          <p:nvPr/>
        </p:nvCxnSpPr>
        <p:spPr>
          <a:xfrm flipH="1" flipV="1">
            <a:off x="2707903" y="2559698"/>
            <a:ext cx="247660" cy="87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</p:cNvCxnSpPr>
          <p:nvPr/>
        </p:nvCxnSpPr>
        <p:spPr>
          <a:xfrm flipH="1">
            <a:off x="4824916" y="3426602"/>
            <a:ext cx="213931" cy="21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07119" y="335501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$380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644007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80011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52019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24027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6035" y="30941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40051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96035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84067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0071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56075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8063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12059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04047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36095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8103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09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1611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96135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24127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88123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2139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64187" y="27341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7219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0019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8183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6195" y="280615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44207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72199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24227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0231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9623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4025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042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40251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12259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56275" y="30221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00291" y="30665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352691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236295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948263" y="30497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704347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776355" y="32658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668343" y="32214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444207" y="38142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696235" y="38418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88223" y="38695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480211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22818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408203" y="37866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58822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372199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156175" y="365347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11759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447763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19771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591779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23827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915815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79811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771799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03847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7585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0384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8386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63887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91879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45587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99891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02086" y="2199657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$250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635895" y="25733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1591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87923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1591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9593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7595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039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67943" y="28613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1195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923927" y="26177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71401" y="584684"/>
            <a:ext cx="2400308" cy="7560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SuspectCreditCard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CreditCardNumber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Shops,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Amounts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2" name="Lightning Bolt 101"/>
          <p:cNvSpPr/>
          <p:nvPr/>
        </p:nvSpPr>
        <p:spPr>
          <a:xfrm rot="1429222">
            <a:off x="331874" y="488855"/>
            <a:ext cx="523367" cy="504665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505123" y="297418"/>
            <a:ext cx="2459365" cy="92886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CreditCardSummary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#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purchases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, #shops</a:t>
            </a:r>
          </a:p>
          <a:p>
            <a:pPr marL="285750" indent="-285750" algn="ctr">
              <a:buFontTx/>
              <a:buChar char="-"/>
            </a:pP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Total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Amount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# Cards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4" name="Lightning Bolt 103"/>
          <p:cNvSpPr/>
          <p:nvPr/>
        </p:nvSpPr>
        <p:spPr>
          <a:xfrm rot="1429222">
            <a:off x="6498846" y="125749"/>
            <a:ext cx="494285" cy="438791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Direct Access Storage 104"/>
          <p:cNvSpPr/>
          <p:nvPr/>
        </p:nvSpPr>
        <p:spPr>
          <a:xfrm rot="20650735">
            <a:off x="2680111" y="4747036"/>
            <a:ext cx="1838289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9" y="44624"/>
            <a:ext cx="5456237" cy="563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1" y="1196752"/>
            <a:ext cx="3170237" cy="82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ight Arrow 107"/>
          <p:cNvSpPr/>
          <p:nvPr/>
        </p:nvSpPr>
        <p:spPr>
          <a:xfrm>
            <a:off x="35496" y="4568285"/>
            <a:ext cx="1023022" cy="202906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Fast</a:t>
            </a:r>
            <a:r>
              <a:rPr lang="nl-NL" dirty="0" smtClean="0"/>
              <a:t> Data</a:t>
            </a:r>
            <a:endParaRPr lang="en-US" dirty="0"/>
          </a:p>
        </p:txBody>
      </p:sp>
      <p:sp>
        <p:nvSpPr>
          <p:cNvPr id="109" name="Cube 108"/>
          <p:cNvSpPr/>
          <p:nvPr/>
        </p:nvSpPr>
        <p:spPr>
          <a:xfrm>
            <a:off x="971600" y="5137628"/>
            <a:ext cx="1545080" cy="116937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OEP</a:t>
            </a:r>
            <a:endParaRPr lang="en-US" sz="1400" dirty="0"/>
          </a:p>
        </p:txBody>
      </p:sp>
      <p:sp>
        <p:nvSpPr>
          <p:cNvPr id="110" name="Flowchart: Direct Access Storage 109"/>
          <p:cNvSpPr/>
          <p:nvPr/>
        </p:nvSpPr>
        <p:spPr>
          <a:xfrm>
            <a:off x="2195736" y="5947847"/>
            <a:ext cx="1844315" cy="31405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EDN</a:t>
            </a:r>
            <a:endParaRPr lang="en-US" sz="1400" dirty="0"/>
          </a:p>
        </p:txBody>
      </p:sp>
      <p:sp>
        <p:nvSpPr>
          <p:cNvPr id="111" name="Cube 110"/>
          <p:cNvSpPr/>
          <p:nvPr/>
        </p:nvSpPr>
        <p:spPr>
          <a:xfrm>
            <a:off x="4139629" y="5137628"/>
            <a:ext cx="3096667" cy="1745676"/>
          </a:xfrm>
          <a:prstGeom prst="cube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6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Suite 12c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4233366" y="6310426"/>
            <a:ext cx="1634455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EDN</a:t>
            </a:r>
            <a:endParaRPr lang="en-US" dirty="0"/>
          </a:p>
        </p:txBody>
      </p:sp>
      <p:cxnSp>
        <p:nvCxnSpPr>
          <p:cNvPr id="117" name="Straight Connector 116"/>
          <p:cNvCxnSpPr>
            <a:stCxn id="112" idx="3"/>
          </p:cNvCxnSpPr>
          <p:nvPr/>
        </p:nvCxnSpPr>
        <p:spPr>
          <a:xfrm>
            <a:off x="5867821" y="6454442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061136" y="6288105"/>
            <a:ext cx="648072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Medi</a:t>
            </a:r>
            <a:r>
              <a:rPr lang="nl-NL" sz="1200" dirty="0" smtClean="0">
                <a:solidFill>
                  <a:schemeClr val="tx1"/>
                </a:solidFill>
              </a:rPr>
              <a:t>-</a:t>
            </a:r>
            <a:br>
              <a:rPr lang="nl-NL" sz="1200" dirty="0" smtClean="0">
                <a:solidFill>
                  <a:schemeClr val="tx1"/>
                </a:solidFill>
              </a:rPr>
            </a:br>
            <a:r>
              <a:rPr lang="nl-NL" sz="1200" dirty="0" err="1" smtClean="0">
                <a:solidFill>
                  <a:schemeClr val="tx1"/>
                </a:solidFill>
              </a:rPr>
              <a:t>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Cube 119"/>
          <p:cNvSpPr/>
          <p:nvPr/>
        </p:nvSpPr>
        <p:spPr>
          <a:xfrm>
            <a:off x="4233366" y="6070785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233366" y="6124438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22" name="Lightning Bolt 121"/>
          <p:cNvSpPr/>
          <p:nvPr/>
        </p:nvSpPr>
        <p:spPr>
          <a:xfrm>
            <a:off x="4596731" y="5913030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5449516" y="6401437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ightning Bolt 124"/>
          <p:cNvSpPr/>
          <p:nvPr/>
        </p:nvSpPr>
        <p:spPr>
          <a:xfrm>
            <a:off x="5679373" y="6262937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457564" y="6453571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06" name="Freeform 105"/>
          <p:cNvSpPr/>
          <p:nvPr/>
        </p:nvSpPr>
        <p:spPr>
          <a:xfrm>
            <a:off x="162962" y="3394517"/>
            <a:ext cx="2897109" cy="1684477"/>
          </a:xfrm>
          <a:custGeom>
            <a:avLst/>
            <a:gdLst>
              <a:gd name="connsiteX0" fmla="*/ 2897109 w 2897109"/>
              <a:gd name="connsiteY0" fmla="*/ 18639 h 1684477"/>
              <a:gd name="connsiteX1" fmla="*/ 1520983 w 2897109"/>
              <a:gd name="connsiteY1" fmla="*/ 54853 h 1684477"/>
              <a:gd name="connsiteX2" fmla="*/ 344032 w 2897109"/>
              <a:gd name="connsiteY2" fmla="*/ 480366 h 1684477"/>
              <a:gd name="connsiteX3" fmla="*/ 0 w 2897109"/>
              <a:gd name="connsiteY3" fmla="*/ 1684477 h 168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109" h="1684477">
                <a:moveTo>
                  <a:pt x="2897109" y="18639"/>
                </a:moveTo>
                <a:cubicBezTo>
                  <a:pt x="2421802" y="-1732"/>
                  <a:pt x="1946496" y="-22102"/>
                  <a:pt x="1520983" y="54853"/>
                </a:cubicBezTo>
                <a:cubicBezTo>
                  <a:pt x="1095470" y="131808"/>
                  <a:pt x="597529" y="208762"/>
                  <a:pt x="344032" y="480366"/>
                </a:cubicBezTo>
                <a:cubicBezTo>
                  <a:pt x="90535" y="751970"/>
                  <a:pt x="45267" y="1218223"/>
                  <a:pt x="0" y="16844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55576" y="335699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91580" y="34290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63588" y="340138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35596" y="350100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367644" y="364502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259632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23628" y="354539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115616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endCxn id="112" idx="1"/>
          </p:cNvCxnSpPr>
          <p:nvPr/>
        </p:nvCxnSpPr>
        <p:spPr>
          <a:xfrm>
            <a:off x="3806025" y="6104874"/>
            <a:ext cx="427341" cy="34956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05" idx="1"/>
          </p:cNvCxnSpPr>
          <p:nvPr/>
        </p:nvCxnSpPr>
        <p:spPr>
          <a:xfrm flipV="1">
            <a:off x="2411760" y="5285658"/>
            <a:ext cx="303170" cy="2315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be 139"/>
          <p:cNvSpPr/>
          <p:nvPr/>
        </p:nvSpPr>
        <p:spPr>
          <a:xfrm>
            <a:off x="2627784" y="5013176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msg</a:t>
            </a:r>
            <a:endParaRPr lang="en-US" sz="1400" dirty="0"/>
          </a:p>
        </p:txBody>
      </p:sp>
      <p:sp>
        <p:nvSpPr>
          <p:cNvPr id="1025" name="Flowchart: Direct Access Storage 1024"/>
          <p:cNvSpPr/>
          <p:nvPr/>
        </p:nvSpPr>
        <p:spPr>
          <a:xfrm>
            <a:off x="6695346" y="6365021"/>
            <a:ext cx="126014" cy="25707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/>
          <p:cNvSpPr/>
          <p:nvPr/>
        </p:nvSpPr>
        <p:spPr>
          <a:xfrm>
            <a:off x="7444816" y="5806370"/>
            <a:ext cx="799592" cy="661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/>
          <p:cNvCxnSpPr/>
          <p:nvPr/>
        </p:nvCxnSpPr>
        <p:spPr>
          <a:xfrm>
            <a:off x="7491884" y="587727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491884" y="59492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491884" y="602128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491884" y="60932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491884" y="616530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491884" y="62373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7308304" y="6453336"/>
            <a:ext cx="15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TransactionLog.txt</a:t>
            </a:r>
            <a:endParaRPr lang="en-US" sz="1400" dirty="0"/>
          </a:p>
        </p:txBody>
      </p:sp>
      <p:cxnSp>
        <p:nvCxnSpPr>
          <p:cNvPr id="1033" name="Straight Arrow Connector 1032"/>
          <p:cNvCxnSpPr>
            <a:endCxn id="1028" idx="1"/>
          </p:cNvCxnSpPr>
          <p:nvPr/>
        </p:nvCxnSpPr>
        <p:spPr>
          <a:xfrm flipV="1">
            <a:off x="6830361" y="6137248"/>
            <a:ext cx="614455" cy="3563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 animBg="1"/>
      <p:bldP spid="18" grpId="0" animBg="1"/>
      <p:bldP spid="21" grpId="0" animBg="1"/>
      <p:bldP spid="90" grpId="0" animBg="1"/>
      <p:bldP spid="100" grpId="0" animBg="1"/>
      <p:bldP spid="108" grpId="0" animBg="1"/>
      <p:bldP spid="120" grpId="0" animBg="1"/>
      <p:bldP spid="120" grpId="1" animBg="1"/>
      <p:bldP spid="121" grpId="0"/>
      <p:bldP spid="121" grpId="1"/>
      <p:bldP spid="122" grpId="0" animBg="1"/>
      <p:bldP spid="122" grpId="1" animBg="1"/>
      <p:bldP spid="124" grpId="0" animBg="1"/>
      <p:bldP spid="125" grpId="0" animBg="1"/>
      <p:bldP spid="126" grpId="0"/>
      <p:bldP spid="140" grpId="0" animBg="1"/>
      <p:bldP spid="14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93720"/>
            <a:ext cx="19669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itle 1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435677" cy="231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Flowchart: Direct Access Storage 149"/>
          <p:cNvSpPr/>
          <p:nvPr/>
        </p:nvSpPr>
        <p:spPr>
          <a:xfrm rot="20650735">
            <a:off x="6057293" y="2346700"/>
            <a:ext cx="1438579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JMS Queue</a:t>
            </a:r>
            <a:endParaRPr lang="en-US" sz="1400" dirty="0"/>
          </a:p>
        </p:txBody>
      </p:sp>
      <p:cxnSp>
        <p:nvCxnSpPr>
          <p:cNvPr id="151" name="Straight Arrow Connector 150"/>
          <p:cNvCxnSpPr>
            <a:endCxn id="150" idx="1"/>
          </p:cNvCxnSpPr>
          <p:nvPr/>
        </p:nvCxnSpPr>
        <p:spPr>
          <a:xfrm flipV="1">
            <a:off x="5781371" y="2830835"/>
            <a:ext cx="303170" cy="2315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be 151"/>
          <p:cNvSpPr/>
          <p:nvPr/>
        </p:nvSpPr>
        <p:spPr>
          <a:xfrm>
            <a:off x="5867947" y="2492896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msg</a:t>
            </a:r>
            <a:endParaRPr 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58" y="5157192"/>
            <a:ext cx="12493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 flipH="1" flipV="1">
            <a:off x="6444208" y="3062409"/>
            <a:ext cx="1656185" cy="36659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467555"/>
            <a:ext cx="3654599" cy="123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Freeform 122"/>
          <p:cNvSpPr/>
          <p:nvPr/>
        </p:nvSpPr>
        <p:spPr>
          <a:xfrm>
            <a:off x="4646521" y="4095761"/>
            <a:ext cx="4212112" cy="2160184"/>
          </a:xfrm>
          <a:custGeom>
            <a:avLst/>
            <a:gdLst>
              <a:gd name="connsiteX0" fmla="*/ 3583079 w 4212112"/>
              <a:gd name="connsiteY0" fmla="*/ 5459 h 2160184"/>
              <a:gd name="connsiteX1" fmla="*/ 4026699 w 4212112"/>
              <a:gd name="connsiteY1" fmla="*/ 77887 h 2160184"/>
              <a:gd name="connsiteX2" fmla="*/ 3999538 w 4212112"/>
              <a:gd name="connsiteY2" fmla="*/ 548667 h 2160184"/>
              <a:gd name="connsiteX3" fmla="*/ 1491729 w 4212112"/>
              <a:gd name="connsiteY3" fmla="*/ 1091875 h 2160184"/>
              <a:gd name="connsiteX4" fmla="*/ 34121 w 4212112"/>
              <a:gd name="connsiteY4" fmla="*/ 1924793 h 2160184"/>
              <a:gd name="connsiteX5" fmla="*/ 604489 w 4212112"/>
              <a:gd name="connsiteY5" fmla="*/ 2160184 h 216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112" h="2160184">
                <a:moveTo>
                  <a:pt x="3583079" y="5459"/>
                </a:moveTo>
                <a:cubicBezTo>
                  <a:pt x="3770184" y="-3595"/>
                  <a:pt x="3957289" y="-12648"/>
                  <a:pt x="4026699" y="77887"/>
                </a:cubicBezTo>
                <a:cubicBezTo>
                  <a:pt x="4096109" y="168422"/>
                  <a:pt x="4422033" y="379669"/>
                  <a:pt x="3999538" y="548667"/>
                </a:cubicBezTo>
                <a:cubicBezTo>
                  <a:pt x="3577043" y="717665"/>
                  <a:pt x="2152632" y="862521"/>
                  <a:pt x="1491729" y="1091875"/>
                </a:cubicBezTo>
                <a:cubicBezTo>
                  <a:pt x="830826" y="1321229"/>
                  <a:pt x="181994" y="1746742"/>
                  <a:pt x="34121" y="1924793"/>
                </a:cubicBezTo>
                <a:cubicBezTo>
                  <a:pt x="-113752" y="2102845"/>
                  <a:pt x="245368" y="2131514"/>
                  <a:pt x="604489" y="216018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irect Access Storage 158"/>
          <p:cNvSpPr/>
          <p:nvPr/>
        </p:nvSpPr>
        <p:spPr>
          <a:xfrm>
            <a:off x="6444208" y="4798551"/>
            <a:ext cx="1844315" cy="31405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EDN</a:t>
            </a:r>
            <a:endParaRPr lang="en-US" sz="1400" dirty="0"/>
          </a:p>
        </p:txBody>
      </p:sp>
      <p:sp>
        <p:nvSpPr>
          <p:cNvPr id="160" name="Cube 159"/>
          <p:cNvSpPr/>
          <p:nvPr/>
        </p:nvSpPr>
        <p:spPr>
          <a:xfrm>
            <a:off x="4240010" y="5849009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240010" y="5902662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62" name="Lightning Bolt 161"/>
          <p:cNvSpPr/>
          <p:nvPr/>
        </p:nvSpPr>
        <p:spPr>
          <a:xfrm>
            <a:off x="4603375" y="5691254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1517"/>
            <a:ext cx="3495585" cy="19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" name="Freeform 1023"/>
          <p:cNvSpPr/>
          <p:nvPr/>
        </p:nvSpPr>
        <p:spPr>
          <a:xfrm>
            <a:off x="512831" y="2100404"/>
            <a:ext cx="1089632" cy="2082297"/>
          </a:xfrm>
          <a:custGeom>
            <a:avLst/>
            <a:gdLst>
              <a:gd name="connsiteX0" fmla="*/ 1089632 w 1089632"/>
              <a:gd name="connsiteY0" fmla="*/ 0 h 2082297"/>
              <a:gd name="connsiteX1" fmla="*/ 30377 w 1089632"/>
              <a:gd name="connsiteY1" fmla="*/ 688063 h 2082297"/>
              <a:gd name="connsiteX2" fmla="*/ 265767 w 1089632"/>
              <a:gd name="connsiteY2" fmla="*/ 2082297 h 20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632" h="2082297">
                <a:moveTo>
                  <a:pt x="1089632" y="0"/>
                </a:moveTo>
                <a:cubicBezTo>
                  <a:pt x="628660" y="170507"/>
                  <a:pt x="167688" y="341014"/>
                  <a:pt x="30377" y="688063"/>
                </a:cubicBezTo>
                <a:cubicBezTo>
                  <a:pt x="-106934" y="1035113"/>
                  <a:pt x="265767" y="2082297"/>
                  <a:pt x="265767" y="208229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23528" y="242088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59532" y="249289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31540" y="246527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03548" y="25649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935596" y="270892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27584" y="26813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791580" y="260929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683568" y="26813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68225"/>
            <a:ext cx="2095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6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2" grpId="1" animBg="1"/>
      <p:bldP spid="160" grpId="0" animBg="1"/>
      <p:bldP spid="160" grpId="1" animBg="1"/>
      <p:bldP spid="161" grpId="0"/>
      <p:bldP spid="161" grpId="1"/>
      <p:bldP spid="162" grpId="0" animBg="1"/>
      <p:bldP spid="16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17</a:t>
            </a:r>
            <a:br>
              <a:rPr lang="nl-NL" dirty="0" smtClean="0"/>
            </a:br>
            <a:r>
              <a:rPr lang="nl-NL" dirty="0" err="1" smtClean="0"/>
              <a:t>Proposal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Aircraft Service Provider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30195"/>
          <a:stretch/>
        </p:blipFill>
        <p:spPr>
          <a:xfrm>
            <a:off x="611560" y="1506443"/>
            <a:ext cx="3809272" cy="18865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827584" y="3090619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12858" y="2817501"/>
            <a:ext cx="3378451" cy="1593410"/>
          </a:xfrm>
          <a:custGeom>
            <a:avLst/>
            <a:gdLst>
              <a:gd name="connsiteX0" fmla="*/ 3069125 w 3378451"/>
              <a:gd name="connsiteY0" fmla="*/ 0 h 1593410"/>
              <a:gd name="connsiteX1" fmla="*/ 3087232 w 3378451"/>
              <a:gd name="connsiteY1" fmla="*/ 1004935 h 1593410"/>
              <a:gd name="connsiteX2" fmla="*/ 0 w 3378451"/>
              <a:gd name="connsiteY2" fmla="*/ 1593410 h 15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451" h="1593410">
                <a:moveTo>
                  <a:pt x="3069125" y="0"/>
                </a:moveTo>
                <a:cubicBezTo>
                  <a:pt x="3333939" y="369683"/>
                  <a:pt x="3598753" y="739367"/>
                  <a:pt x="3087232" y="1004935"/>
                </a:cubicBezTo>
                <a:cubicBezTo>
                  <a:pt x="2575711" y="1270503"/>
                  <a:pt x="1287855" y="1431956"/>
                  <a:pt x="0" y="1593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752" y="4098024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788024" y="2114120"/>
            <a:ext cx="1944216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Decide</a:t>
            </a:r>
            <a:r>
              <a:rPr lang="nl-NL" dirty="0" smtClean="0"/>
              <a:t> on </a:t>
            </a:r>
            <a:r>
              <a:rPr lang="nl-NL" dirty="0" err="1" smtClean="0"/>
              <a:t>generated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39952" y="2618176"/>
            <a:ext cx="792088" cy="90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88024" y="3523373"/>
            <a:ext cx="1944216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Manually</a:t>
            </a:r>
            <a:r>
              <a:rPr lang="nl-NL" dirty="0" smtClean="0"/>
              <a:t> </a:t>
            </a:r>
            <a:r>
              <a:rPr lang="nl-NL" dirty="0" err="1" smtClean="0"/>
              <a:t>refine</a:t>
            </a:r>
            <a:r>
              <a:rPr lang="nl-NL" dirty="0" smtClean="0"/>
              <a:t> the </a:t>
            </a:r>
            <a:r>
              <a:rPr lang="nl-NL" dirty="0" err="1" smtClean="0"/>
              <a:t>proposal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submit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workflow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92352" y="2861320"/>
            <a:ext cx="639688" cy="662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2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274638"/>
            <a:ext cx="8867328" cy="1143000"/>
          </a:xfrm>
        </p:spPr>
        <p:txBody>
          <a:bodyPr>
            <a:noAutofit/>
          </a:bodyPr>
          <a:lstStyle/>
          <a:p>
            <a:r>
              <a:rPr lang="nl-NL" sz="3600" dirty="0" err="1" smtClean="0"/>
              <a:t>Chapter</a:t>
            </a:r>
            <a:r>
              <a:rPr lang="nl-NL" sz="3600" dirty="0" smtClean="0"/>
              <a:t> 17</a:t>
            </a:r>
            <a:br>
              <a:rPr lang="nl-NL" sz="3600" dirty="0" smtClean="0"/>
            </a:br>
            <a:r>
              <a:rPr lang="nl-NL" sz="3600" dirty="0" smtClean="0"/>
              <a:t>Simple </a:t>
            </a:r>
            <a:r>
              <a:rPr lang="nl-NL" sz="3600" dirty="0" err="1" smtClean="0"/>
              <a:t>tasks</a:t>
            </a:r>
            <a:r>
              <a:rPr lang="nl-NL" sz="3600" dirty="0" smtClean="0"/>
              <a:t> </a:t>
            </a:r>
            <a:r>
              <a:rPr lang="nl-NL" sz="3600" dirty="0" err="1" smtClean="0"/>
              <a:t>to</a:t>
            </a:r>
            <a:r>
              <a:rPr lang="nl-NL" sz="3600" dirty="0" smtClean="0"/>
              <a:t> </a:t>
            </a:r>
            <a:r>
              <a:rPr lang="nl-NL" sz="3600" dirty="0" err="1" smtClean="0"/>
              <a:t>judge</a:t>
            </a:r>
            <a:r>
              <a:rPr lang="nl-NL" sz="3600" dirty="0" smtClean="0"/>
              <a:t> </a:t>
            </a:r>
            <a:r>
              <a:rPr lang="nl-NL" sz="3600" dirty="0" err="1" smtClean="0"/>
              <a:t>generated</a:t>
            </a:r>
            <a:r>
              <a:rPr lang="nl-NL" sz="3600" dirty="0" smtClean="0"/>
              <a:t> </a:t>
            </a:r>
            <a:r>
              <a:rPr lang="nl-NL" sz="3600" dirty="0" err="1" smtClean="0"/>
              <a:t>proposal</a:t>
            </a:r>
            <a:r>
              <a:rPr lang="nl-NL" sz="3600" dirty="0" smtClean="0"/>
              <a:t> &amp; </a:t>
            </a:r>
            <a:r>
              <a:rPr lang="nl-NL" sz="3600" dirty="0" err="1" smtClean="0"/>
              <a:t>create</a:t>
            </a:r>
            <a:r>
              <a:rPr lang="nl-NL" sz="3600" dirty="0" smtClean="0"/>
              <a:t> </a:t>
            </a:r>
            <a:r>
              <a:rPr lang="nl-NL" sz="3600" dirty="0" err="1" smtClean="0"/>
              <a:t>handcrafted</a:t>
            </a:r>
            <a:r>
              <a:rPr lang="nl-NL" sz="3600" dirty="0" smtClean="0"/>
              <a:t> </a:t>
            </a:r>
            <a:r>
              <a:rPr lang="nl-NL" sz="3600" dirty="0" err="1" smtClean="0"/>
              <a:t>proposal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61653"/>
            <a:ext cx="6226175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5882893" y="3633861"/>
            <a:ext cx="19442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5001" y="356743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email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733679" y="3596973"/>
            <a:ext cx="1750018" cy="885311"/>
          </a:xfrm>
          <a:custGeom>
            <a:avLst/>
            <a:gdLst>
              <a:gd name="connsiteX0" fmla="*/ 1204111 w 1750018"/>
              <a:gd name="connsiteY0" fmla="*/ 34715 h 885311"/>
              <a:gd name="connsiteX1" fmla="*/ 1584357 w 1750018"/>
              <a:gd name="connsiteY1" fmla="*/ 16608 h 885311"/>
              <a:gd name="connsiteX2" fmla="*/ 1674892 w 1750018"/>
              <a:gd name="connsiteY2" fmla="*/ 242945 h 885311"/>
              <a:gd name="connsiteX3" fmla="*/ 497941 w 1750018"/>
              <a:gd name="connsiteY3" fmla="*/ 831420 h 885311"/>
              <a:gd name="connsiteX4" fmla="*/ 0 w 1750018"/>
              <a:gd name="connsiteY4" fmla="*/ 858580 h 88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018" h="885311">
                <a:moveTo>
                  <a:pt x="1204111" y="34715"/>
                </a:moveTo>
                <a:cubicBezTo>
                  <a:pt x="1355002" y="8309"/>
                  <a:pt x="1505894" y="-18097"/>
                  <a:pt x="1584357" y="16608"/>
                </a:cubicBezTo>
                <a:cubicBezTo>
                  <a:pt x="1662820" y="51313"/>
                  <a:pt x="1855961" y="107143"/>
                  <a:pt x="1674892" y="242945"/>
                </a:cubicBezTo>
                <a:cubicBezTo>
                  <a:pt x="1493823" y="378747"/>
                  <a:pt x="777090" y="728814"/>
                  <a:pt x="497941" y="831420"/>
                </a:cubicBezTo>
                <a:cubicBezTo>
                  <a:pt x="218792" y="934026"/>
                  <a:pt x="0" y="858580"/>
                  <a:pt x="0" y="8585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23053" y="4209925"/>
            <a:ext cx="11606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Actionable</a:t>
            </a:r>
            <a:r>
              <a:rPr lang="nl-NL" sz="1200" dirty="0" smtClean="0"/>
              <a:t> response</a:t>
            </a:r>
            <a:endParaRPr lang="en-US" sz="1200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855001" y="5157192"/>
            <a:ext cx="1978293" cy="142869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733679" y="1628799"/>
            <a:ext cx="2387646" cy="17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1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17 – Advanced </a:t>
            </a:r>
            <a:r>
              <a:rPr lang="nl-NL" dirty="0" err="1" smtClean="0"/>
              <a:t>Task</a:t>
            </a:r>
            <a:r>
              <a:rPr lang="nl-NL" dirty="0" smtClean="0"/>
              <a:t>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59806"/>
            <a:ext cx="3413934" cy="2677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lucas_j\AppData\Local\Temp\SNAGHTML6afcf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9" y="1124744"/>
            <a:ext cx="4926774" cy="2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endCxn id="1026" idx="0"/>
          </p:cNvCxnSpPr>
          <p:nvPr/>
        </p:nvCxnSpPr>
        <p:spPr>
          <a:xfrm flipV="1">
            <a:off x="5004048" y="3359806"/>
            <a:ext cx="2067007" cy="28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691680" y="4514751"/>
            <a:ext cx="3922509" cy="22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54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18</a:t>
            </a:r>
            <a:br>
              <a:rPr lang="nl-NL" dirty="0" smtClean="0"/>
            </a:br>
            <a:r>
              <a:rPr lang="nl-NL" dirty="0" smtClean="0"/>
              <a:t>Complex </a:t>
            </a:r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Flows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BPEL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5972810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7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52273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9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lucas_j\AppData\Local\Temp\SNAGHTMLa89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9" y="1163695"/>
            <a:ext cx="8535761" cy="55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86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96" y="44624"/>
            <a:ext cx="8136904" cy="410445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3068960"/>
            <a:ext cx="29523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60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19</a:t>
            </a:r>
            <a:br>
              <a:rPr lang="nl-NL" dirty="0" smtClean="0"/>
            </a:br>
            <a:r>
              <a:rPr lang="nl-NL" dirty="0" smtClean="0"/>
              <a:t>BPM(N) </a:t>
            </a:r>
            <a:r>
              <a:rPr lang="nl-NL" dirty="0" err="1" smtClean="0"/>
              <a:t>and</a:t>
            </a:r>
            <a:r>
              <a:rPr lang="nl-NL" dirty="0" smtClean="0"/>
              <a:t> ACM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42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20</a:t>
            </a:r>
            <a:br>
              <a:rPr lang="nl-NL" dirty="0" smtClean="0"/>
            </a:br>
            <a:r>
              <a:rPr lang="nl-NL" dirty="0" err="1" smtClean="0"/>
              <a:t>Operational</a:t>
            </a:r>
            <a:r>
              <a:rPr lang="nl-NL" dirty="0" smtClean="0"/>
              <a:t> (</a:t>
            </a:r>
            <a:r>
              <a:rPr lang="nl-NL" dirty="0" err="1" smtClean="0"/>
              <a:t>Functional</a:t>
            </a:r>
            <a:r>
              <a:rPr lang="nl-NL" dirty="0" smtClean="0"/>
              <a:t>) </a:t>
            </a:r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Insight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636912"/>
            <a:ext cx="36690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Composite</a:t>
            </a:r>
            <a:r>
              <a:rPr lang="nl-NL" dirty="0" smtClean="0"/>
              <a:t> Sensors</a:t>
            </a:r>
          </a:p>
          <a:p>
            <a:r>
              <a:rPr lang="nl-NL" dirty="0" smtClean="0"/>
              <a:t>BAM Sensors, </a:t>
            </a:r>
            <a:r>
              <a:rPr lang="nl-NL" dirty="0" err="1" smtClean="0"/>
              <a:t>Process</a:t>
            </a:r>
            <a:r>
              <a:rPr lang="nl-NL" dirty="0" smtClean="0"/>
              <a:t> Analytics</a:t>
            </a:r>
          </a:p>
          <a:p>
            <a:r>
              <a:rPr lang="nl-NL" dirty="0" smtClean="0"/>
              <a:t>BAM Dashboard</a:t>
            </a:r>
          </a:p>
          <a:p>
            <a:r>
              <a:rPr lang="nl-NL" dirty="0" smtClean="0"/>
              <a:t>BAM </a:t>
            </a:r>
            <a:r>
              <a:rPr lang="nl-NL" dirty="0" err="1" smtClean="0"/>
              <a:t>Process</a:t>
            </a:r>
            <a:r>
              <a:rPr lang="nl-NL" dirty="0" smtClean="0"/>
              <a:t> Event Processing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Workspace</a:t>
            </a:r>
            <a:endParaRPr lang="nl-NL" dirty="0" smtClean="0"/>
          </a:p>
          <a:p>
            <a:r>
              <a:rPr lang="nl-NL" dirty="0" smtClean="0"/>
              <a:t>BPM </a:t>
            </a:r>
            <a:r>
              <a:rPr lang="nl-NL" dirty="0" err="1" smtClean="0"/>
              <a:t>Worklist</a:t>
            </a:r>
            <a:r>
              <a:rPr lang="nl-NL" dirty="0" smtClean="0"/>
              <a:t> </a:t>
            </a:r>
            <a:r>
              <a:rPr lang="nl-NL" dirty="0" err="1" smtClean="0"/>
              <a:t>Reports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Look </a:t>
            </a:r>
            <a:r>
              <a:rPr lang="nl-NL" dirty="0" err="1" smtClean="0"/>
              <a:t>ahead</a:t>
            </a:r>
            <a:r>
              <a:rPr lang="nl-NL" dirty="0" smtClean="0"/>
              <a:t>:</a:t>
            </a:r>
          </a:p>
          <a:p>
            <a:r>
              <a:rPr lang="nl-NL" dirty="0" smtClean="0"/>
              <a:t>SOA Suite </a:t>
            </a:r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analytics</a:t>
            </a:r>
            <a:r>
              <a:rPr lang="nl-NL" dirty="0" smtClean="0"/>
              <a:t> (OOW14)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09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24 -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7452320" y="270892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556159" y="1052736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8424" y="1916832"/>
            <a:ext cx="144016" cy="34461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61443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5" y="881286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9137"/>
            <a:ext cx="6850087" cy="19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56176" y="2741216"/>
            <a:ext cx="1296144" cy="3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7447220" y="378904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XMPP Server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7164288" y="5013176"/>
            <a:ext cx="1584176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Chat </a:t>
            </a:r>
            <a:r>
              <a:rPr lang="nl-NL" sz="1200" dirty="0" err="1" smtClean="0"/>
              <a:t>Contacts</a:t>
            </a:r>
            <a:r>
              <a:rPr lang="nl-NL" sz="1200" dirty="0" smtClean="0"/>
              <a:t> on </a:t>
            </a:r>
            <a:r>
              <a:rPr lang="nl-NL" sz="1200" dirty="0" err="1" smtClean="0"/>
              <a:t>same</a:t>
            </a:r>
            <a:r>
              <a:rPr lang="nl-NL" sz="1200" dirty="0" smtClean="0"/>
              <a:t> or </a:t>
            </a:r>
            <a:r>
              <a:rPr lang="nl-NL" sz="1200" dirty="0" err="1" smtClean="0"/>
              <a:t>other</a:t>
            </a:r>
            <a:r>
              <a:rPr lang="nl-NL" sz="1200" dirty="0" smtClean="0"/>
              <a:t> XMPP Server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>
            <a:off x="7987280" y="4653136"/>
            <a:ext cx="36004" cy="5192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6176" y="3501008"/>
            <a:ext cx="1291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5445224"/>
            <a:ext cx="5891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3047"/>
            <a:ext cx="19288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6660232" y="692696"/>
            <a:ext cx="2880320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SAIBOT_FINANCE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643594" y="4077072"/>
            <a:ext cx="309634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912260" y="1628800"/>
            <a:ext cx="237626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AQ</a:t>
            </a:r>
          </a:p>
          <a:p>
            <a:pPr algn="ctr"/>
            <a:r>
              <a:rPr lang="en-US" sz="1200" dirty="0" err="1" smtClean="0"/>
              <a:t>aircraft_movements_queue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2558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6905"/>
            <a:ext cx="5040486" cy="19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3" y="1768991"/>
            <a:ext cx="5163505" cy="19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60232" y="5351125"/>
            <a:ext cx="208823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EJB</a:t>
            </a:r>
          </a:p>
          <a:p>
            <a:pPr algn="ctr"/>
            <a:r>
              <a:rPr lang="en-US" sz="1200" dirty="0" err="1" smtClean="0"/>
              <a:t>FinanceAircraft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MovementReporter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6136" y="2420888"/>
            <a:ext cx="122413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5508104" y="3212976"/>
            <a:ext cx="1440160" cy="864096"/>
          </a:xfrm>
          <a:prstGeom prst="bentConnector3">
            <a:avLst>
              <a:gd name="adj1" fmla="val -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400092" y="2816932"/>
            <a:ext cx="1800200" cy="1008112"/>
          </a:xfrm>
          <a:prstGeom prst="bentConnector3">
            <a:avLst>
              <a:gd name="adj1" fmla="val 17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52120" y="4636413"/>
            <a:ext cx="1008112" cy="376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16200000">
            <a:off x="489856" y="5544837"/>
            <a:ext cx="504056" cy="5486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Direct</a:t>
            </a:r>
          </a:p>
          <a:p>
            <a:pPr algn="ctr"/>
            <a:r>
              <a:rPr lang="nl-NL" sz="800" dirty="0" smtClean="0"/>
              <a:t>Binding</a:t>
            </a:r>
            <a:endParaRPr lang="en-US" sz="800" dirty="0"/>
          </a:p>
        </p:txBody>
      </p:sp>
      <p:sp>
        <p:nvSpPr>
          <p:cNvPr id="47" name="Can 46"/>
          <p:cNvSpPr/>
          <p:nvPr/>
        </p:nvSpPr>
        <p:spPr>
          <a:xfrm rot="16200000">
            <a:off x="651874" y="516679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EJB</a:t>
            </a:r>
            <a:endParaRPr lang="en-US" sz="800" dirty="0"/>
          </a:p>
        </p:txBody>
      </p:sp>
      <p:sp>
        <p:nvSpPr>
          <p:cNvPr id="48" name="Can 47"/>
          <p:cNvSpPr/>
          <p:nvPr/>
        </p:nvSpPr>
        <p:spPr>
          <a:xfrm rot="16200000">
            <a:off x="547369" y="300848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JEJB</a:t>
            </a:r>
            <a:endParaRPr 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88132" y="6309320"/>
            <a:ext cx="200760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ServiceDirectBindingClient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2" idx="0"/>
            <a:endCxn id="41" idx="0"/>
          </p:cNvCxnSpPr>
          <p:nvPr/>
        </p:nvCxnSpPr>
        <p:spPr>
          <a:xfrm rot="16200000" flipV="1">
            <a:off x="647675" y="5765061"/>
            <a:ext cx="490143" cy="598376"/>
          </a:xfrm>
          <a:prstGeom prst="bentConnector4">
            <a:avLst>
              <a:gd name="adj1" fmla="val 22014"/>
              <a:gd name="adj2" fmla="val 157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504" y="3501008"/>
            <a:ext cx="144016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AircraftMovementServiceJEJBClient</a:t>
            </a:r>
            <a:endParaRPr lang="en-US" sz="1200" dirty="0"/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 rot="16200000" flipV="1">
            <a:off x="513224" y="3222651"/>
            <a:ext cx="344197" cy="212517"/>
          </a:xfrm>
          <a:prstGeom prst="bentConnector4">
            <a:avLst>
              <a:gd name="adj1" fmla="val 28453"/>
              <a:gd name="adj2" fmla="val 222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" idx="2"/>
          </p:cNvCxnSpPr>
          <p:nvPr/>
        </p:nvCxnSpPr>
        <p:spPr>
          <a:xfrm rot="16200000" flipH="1">
            <a:off x="4951007" y="4001939"/>
            <a:ext cx="2554355" cy="864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52120" y="556714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7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9672" y="1201451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ScheduledFlight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1572" y="2132856"/>
            <a:ext cx="5972810" cy="28117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67612" y="1556792"/>
            <a:ext cx="580652" cy="111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218856" y="4975468"/>
            <a:ext cx="3738736" cy="17228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652120" y="3538746"/>
            <a:ext cx="720080" cy="284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15816" y="524057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3743908" y="4437112"/>
            <a:ext cx="828092" cy="80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2411760" y="1849523"/>
            <a:ext cx="36004" cy="96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27584" y="5242959"/>
            <a:ext cx="18722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Pipeline Template </a:t>
            </a:r>
            <a:r>
              <a:rPr lang="en-US" sz="1400" dirty="0" err="1" smtClean="0"/>
              <a:t>FinancialDepartment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AirlineCheckPipeline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627784" y="4077072"/>
            <a:ext cx="648072" cy="116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/>
          <p:nvPr/>
        </p:nvPicPr>
        <p:blipFill rotWithShape="1">
          <a:blip r:embed="rId5"/>
          <a:srcRect r="76223" b="93604"/>
          <a:stretch/>
        </p:blipFill>
        <p:spPr>
          <a:xfrm>
            <a:off x="251520" y="2060848"/>
            <a:ext cx="1617911" cy="19385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491880" y="602554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788024" y="4437112"/>
            <a:ext cx="144016" cy="15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8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479715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55776" y="553956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23828" y="1407191"/>
            <a:ext cx="1440160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FlightSchedule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2297430"/>
            <a:ext cx="5972810" cy="22631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36619" y="5121188"/>
            <a:ext cx="4138533" cy="12722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r="79861" b="88978"/>
          <a:stretch/>
        </p:blipFill>
        <p:spPr>
          <a:xfrm>
            <a:off x="4231926" y="4953099"/>
            <a:ext cx="1546245" cy="3361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778171" y="4365104"/>
            <a:ext cx="92771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71800" y="4365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63888" y="4365104"/>
            <a:ext cx="288032" cy="11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H="1" flipV="1">
            <a:off x="3743908" y="2055263"/>
            <a:ext cx="108012" cy="173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020272" y="1659219"/>
            <a:ext cx="538133" cy="227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br>
              <a:rPr lang="nl-NL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47562"/>
          <a:stretch/>
        </p:blipFill>
        <p:spPr>
          <a:xfrm>
            <a:off x="2627784" y="924664"/>
            <a:ext cx="5972810" cy="140152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2614223"/>
            <a:ext cx="5972810" cy="23774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436096" y="1966151"/>
            <a:ext cx="100811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92080" y="1318079"/>
            <a:ext cx="792088" cy="248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824" y="2360981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 Component Templates</a:t>
            </a:r>
            <a:endParaRPr lang="en-US" sz="1200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696" y="5009976"/>
            <a:ext cx="5972810" cy="1803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2"/>
          <a:srcRect b="88627"/>
          <a:stretch/>
        </p:blipFill>
        <p:spPr>
          <a:xfrm>
            <a:off x="2627784" y="620688"/>
            <a:ext cx="5972810" cy="303976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7452320" y="3284984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2050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3084959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17" idx="3"/>
          </p:cNvCxnSpPr>
          <p:nvPr/>
        </p:nvCxnSpPr>
        <p:spPr>
          <a:xfrm flipV="1">
            <a:off x="7164288" y="4221088"/>
            <a:ext cx="927103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32240" y="4221088"/>
            <a:ext cx="89559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 flipV="1">
            <a:off x="6732240" y="3870049"/>
            <a:ext cx="720080" cy="20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40352" y="2204864"/>
            <a:ext cx="6815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56376" y="1556792"/>
            <a:ext cx="111299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0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234291"/>
            <a:ext cx="5972810" cy="2358390"/>
          </a:xfrm>
          <a:prstGeom prst="rect">
            <a:avLst/>
          </a:prstGeom>
        </p:spPr>
      </p:pic>
      <p:sp>
        <p:nvSpPr>
          <p:cNvPr id="4" name="Cube 3"/>
          <p:cNvSpPr/>
          <p:nvPr/>
        </p:nvSpPr>
        <p:spPr>
          <a:xfrm>
            <a:off x="6944134" y="2352312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5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89" y="2152287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5766006" y="3032911"/>
            <a:ext cx="1159895" cy="579422"/>
          </a:xfrm>
          <a:custGeom>
            <a:avLst/>
            <a:gdLst>
              <a:gd name="connsiteX0" fmla="*/ 28212 w 1159895"/>
              <a:gd name="connsiteY0" fmla="*/ 579422 h 579422"/>
              <a:gd name="connsiteX1" fmla="*/ 145907 w 1159895"/>
              <a:gd name="connsiteY1" fmla="*/ 244443 h 579422"/>
              <a:gd name="connsiteX2" fmla="*/ 1159895 w 1159895"/>
              <a:gd name="connsiteY2" fmla="*/ 0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895" h="579422">
                <a:moveTo>
                  <a:pt x="28212" y="579422"/>
                </a:moveTo>
                <a:cubicBezTo>
                  <a:pt x="-7248" y="460217"/>
                  <a:pt x="-42707" y="341013"/>
                  <a:pt x="145907" y="244443"/>
                </a:cubicBezTo>
                <a:cubicBezTo>
                  <a:pt x="334521" y="147873"/>
                  <a:pt x="747208" y="73936"/>
                  <a:pt x="11598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08104" y="2896625"/>
            <a:ext cx="1037352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Service </a:t>
            </a:r>
            <a:r>
              <a:rPr lang="nl-NL" sz="1200" dirty="0" err="1" smtClean="0"/>
              <a:t>Result</a:t>
            </a:r>
            <a:r>
              <a:rPr lang="nl-NL" sz="1200" dirty="0" smtClean="0"/>
              <a:t> Cache</a:t>
            </a:r>
            <a:endParaRPr lang="en-US" sz="1200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79228" y="4869160"/>
            <a:ext cx="3956586" cy="1703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4288" y="5720783"/>
            <a:ext cx="1471526" cy="85162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33000"/>
                </a:schemeClr>
              </a:gs>
              <a:gs pos="35000">
                <a:schemeClr val="dk1">
                  <a:tint val="37000"/>
                  <a:satMod val="300000"/>
                  <a:alpha val="44000"/>
                </a:schemeClr>
              </a:gs>
              <a:gs pos="100000">
                <a:schemeClr val="dk1">
                  <a:tint val="15000"/>
                  <a:satMod val="350000"/>
                  <a:alpha val="42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861048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10395</TotalTime>
  <Words>421</Words>
  <Application>Microsoft Office PowerPoint</Application>
  <PresentationFormat>On-screen Show (4:3)</PresentationFormat>
  <Paragraphs>218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Chapter 3</vt:lpstr>
      <vt:lpstr>Chapter 4</vt:lpstr>
      <vt:lpstr>Chapter 5</vt:lpstr>
      <vt:lpstr>Chapter 6 </vt:lpstr>
      <vt:lpstr>Chapter 6 </vt:lpstr>
      <vt:lpstr>Chapter 7</vt:lpstr>
      <vt:lpstr>Chapter 8</vt:lpstr>
      <vt:lpstr>Chapter 9 </vt:lpstr>
      <vt:lpstr>Chapter 9</vt:lpstr>
      <vt:lpstr>Chapter 10</vt:lpstr>
      <vt:lpstr>Chapter 11</vt:lpstr>
      <vt:lpstr>Chapter 12</vt:lpstr>
      <vt:lpstr>Chapter 12</vt:lpstr>
      <vt:lpstr>Chapter 12</vt:lpstr>
      <vt:lpstr>Chapter 13</vt:lpstr>
      <vt:lpstr>Chapter 13</vt:lpstr>
      <vt:lpstr>Chapter 14</vt:lpstr>
      <vt:lpstr>Chapter 15</vt:lpstr>
      <vt:lpstr>Chapter 15</vt:lpstr>
      <vt:lpstr>Chapter 15</vt:lpstr>
      <vt:lpstr>Chapter 16</vt:lpstr>
      <vt:lpstr>PowerPoint Presentation</vt:lpstr>
      <vt:lpstr>Chapter 16</vt:lpstr>
      <vt:lpstr>Chapter 16</vt:lpstr>
      <vt:lpstr>Chapter 17 Proposal from Aircraft Service Provider</vt:lpstr>
      <vt:lpstr>Chapter 17 Simple tasks to judge generated proposal &amp; create handcrafted proposal</vt:lpstr>
      <vt:lpstr>Chapter 17 – Advanced Task Workflow</vt:lpstr>
      <vt:lpstr>Chapter 18 Complex Process Flows with BPEL</vt:lpstr>
      <vt:lpstr>PowerPoint Presentation</vt:lpstr>
      <vt:lpstr>PowerPoint Presentation</vt:lpstr>
      <vt:lpstr>PowerPoint Presentation</vt:lpstr>
      <vt:lpstr>Chapter 19 BPM(N) and ACM</vt:lpstr>
      <vt:lpstr>Chapter 20 Operational (Functional) Process Insight</vt:lpstr>
      <vt:lpstr>Chapter 24 -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56</cp:revision>
  <dcterms:created xsi:type="dcterms:W3CDTF">2014-08-03T14:03:06Z</dcterms:created>
  <dcterms:modified xsi:type="dcterms:W3CDTF">2014-11-11T19:54:15Z</dcterms:modified>
</cp:coreProperties>
</file>