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1" y="1124744"/>
            <a:ext cx="4066524" cy="22584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19" y="116632"/>
            <a:ext cx="2952329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 EM FMW Control, </a:t>
            </a:r>
            <a:endParaRPr lang="nl-NL" dirty="0" smtClean="0"/>
          </a:p>
          <a:p>
            <a:pPr algn="ctr"/>
            <a:r>
              <a:rPr lang="nl-NL" dirty="0" smtClean="0"/>
              <a:t>Mediator, </a:t>
            </a:r>
            <a:r>
              <a:rPr lang="nl-NL" dirty="0" smtClean="0"/>
              <a:t>BPEL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15816" y="3573016"/>
            <a:ext cx="2117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FlightUpdateRelay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7889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99592" y="2960483"/>
            <a:ext cx="2429639" cy="2298835"/>
          </a:xfrm>
          <a:custGeom>
            <a:avLst/>
            <a:gdLst>
              <a:gd name="connsiteX0" fmla="*/ 157219 w 2429639"/>
              <a:gd name="connsiteY0" fmla="*/ 0 h 2298835"/>
              <a:gd name="connsiteX1" fmla="*/ 102899 w 2429639"/>
              <a:gd name="connsiteY1" fmla="*/ 1339913 h 2298835"/>
              <a:gd name="connsiteX2" fmla="*/ 1343223 w 2429639"/>
              <a:gd name="connsiteY2" fmla="*/ 2290527 h 2298835"/>
              <a:gd name="connsiteX3" fmla="*/ 2429639 w 2429639"/>
              <a:gd name="connsiteY3" fmla="*/ 1792586 h 22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39" h="2298835">
                <a:moveTo>
                  <a:pt x="157219" y="0"/>
                </a:moveTo>
                <a:cubicBezTo>
                  <a:pt x="31225" y="479079"/>
                  <a:pt x="-94768" y="958159"/>
                  <a:pt x="102899" y="1339913"/>
                </a:cubicBezTo>
                <a:cubicBezTo>
                  <a:pt x="300566" y="1721667"/>
                  <a:pt x="955433" y="2215082"/>
                  <a:pt x="1343223" y="2290527"/>
                </a:cubicBezTo>
                <a:cubicBezTo>
                  <a:pt x="1731013" y="2365972"/>
                  <a:pt x="2023742" y="1905754"/>
                  <a:pt x="2429639" y="179258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30757" y="2055137"/>
            <a:ext cx="2729198" cy="2643612"/>
          </a:xfrm>
          <a:custGeom>
            <a:avLst/>
            <a:gdLst>
              <a:gd name="connsiteX0" fmla="*/ 1756910 w 2729198"/>
              <a:gd name="connsiteY0" fmla="*/ 2643612 h 2643612"/>
              <a:gd name="connsiteX1" fmla="*/ 2725631 w 2729198"/>
              <a:gd name="connsiteY1" fmla="*/ 2408221 h 2643612"/>
              <a:gd name="connsiteX2" fmla="*/ 2001354 w 2729198"/>
              <a:gd name="connsiteY2" fmla="*/ 1430447 h 2643612"/>
              <a:gd name="connsiteX3" fmla="*/ 9591 w 2729198"/>
              <a:gd name="connsiteY3" fmla="*/ 823865 h 2643612"/>
              <a:gd name="connsiteX4" fmla="*/ 1195595 w 2729198"/>
              <a:gd name="connsiteY4" fmla="*/ 0 h 264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198" h="2643612">
                <a:moveTo>
                  <a:pt x="1756910" y="2643612"/>
                </a:moveTo>
                <a:cubicBezTo>
                  <a:pt x="2220900" y="2627013"/>
                  <a:pt x="2684890" y="2610415"/>
                  <a:pt x="2725631" y="2408221"/>
                </a:cubicBezTo>
                <a:cubicBezTo>
                  <a:pt x="2766372" y="2206027"/>
                  <a:pt x="2454027" y="1694506"/>
                  <a:pt x="2001354" y="1430447"/>
                </a:cubicBezTo>
                <a:cubicBezTo>
                  <a:pt x="1548681" y="1166388"/>
                  <a:pt x="143884" y="1062273"/>
                  <a:pt x="9591" y="823865"/>
                </a:cubicBezTo>
                <a:cubicBezTo>
                  <a:pt x="-124702" y="585457"/>
                  <a:pt x="1195595" y="0"/>
                  <a:pt x="1195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4" y="3448592"/>
            <a:ext cx="4436272" cy="14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22" y="1622889"/>
            <a:ext cx="6295166" cy="21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1760" y="4434642"/>
            <a:ext cx="95892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4434642"/>
            <a:ext cx="77890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9752" y="4434642"/>
            <a:ext cx="542899" cy="113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3213011" y="2784874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4075789" y="2352826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2402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941203" y="2075175"/>
            <a:ext cx="1495811" cy="1213756"/>
          </a:xfrm>
          <a:custGeom>
            <a:avLst/>
            <a:gdLst>
              <a:gd name="connsiteX0" fmla="*/ 0 w 1303699"/>
              <a:gd name="connsiteY0" fmla="*/ 1220287 h 1491795"/>
              <a:gd name="connsiteX1" fmla="*/ 552261 w 1303699"/>
              <a:gd name="connsiteY1" fmla="*/ 1482838 h 1491795"/>
              <a:gd name="connsiteX2" fmla="*/ 851026 w 1303699"/>
              <a:gd name="connsiteY2" fmla="*/ 930576 h 1491795"/>
              <a:gd name="connsiteX3" fmla="*/ 271604 w 1303699"/>
              <a:gd name="connsiteY3" fmla="*/ 61444 h 1491795"/>
              <a:gd name="connsiteX4" fmla="*/ 1303699 w 1303699"/>
              <a:gd name="connsiteY4" fmla="*/ 70497 h 14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99" h="1491795">
                <a:moveTo>
                  <a:pt x="0" y="1220287"/>
                </a:moveTo>
                <a:cubicBezTo>
                  <a:pt x="205211" y="1375705"/>
                  <a:pt x="410423" y="1531123"/>
                  <a:pt x="552261" y="1482838"/>
                </a:cubicBezTo>
                <a:cubicBezTo>
                  <a:pt x="694099" y="1434553"/>
                  <a:pt x="897802" y="1167475"/>
                  <a:pt x="851026" y="930576"/>
                </a:cubicBezTo>
                <a:cubicBezTo>
                  <a:pt x="804250" y="693677"/>
                  <a:pt x="196159" y="204790"/>
                  <a:pt x="271604" y="61444"/>
                </a:cubicBezTo>
                <a:cubicBezTo>
                  <a:pt x="347050" y="-81903"/>
                  <a:pt x="1303699" y="70497"/>
                  <a:pt x="1303699" y="7049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152020"/>
            <a:ext cx="4930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134" y="4725144"/>
            <a:ext cx="205102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EDNEventPublisher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46730" y="5229200"/>
            <a:ext cx="432048" cy="65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23780" y="3553653"/>
            <a:ext cx="1834675" cy="1163202"/>
          </a:xfrm>
          <a:custGeom>
            <a:avLst/>
            <a:gdLst>
              <a:gd name="connsiteX0" fmla="*/ 1834675 w 1834675"/>
              <a:gd name="connsiteY0" fmla="*/ 1163202 h 1163202"/>
              <a:gd name="connsiteX1" fmla="*/ 1490643 w 1834675"/>
              <a:gd name="connsiteY1" fmla="*/ 647155 h 1163202"/>
              <a:gd name="connsiteX2" fmla="*/ 23982 w 1834675"/>
              <a:gd name="connsiteY2" fmla="*/ 945919 h 1163202"/>
              <a:gd name="connsiteX3" fmla="*/ 621511 w 1834675"/>
              <a:gd name="connsiteY3" fmla="*/ 122054 h 1163202"/>
              <a:gd name="connsiteX4" fmla="*/ 1173772 w 1834675"/>
              <a:gd name="connsiteY4" fmla="*/ 4359 h 11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675" h="1163202">
                <a:moveTo>
                  <a:pt x="1834675" y="1163202"/>
                </a:moveTo>
                <a:cubicBezTo>
                  <a:pt x="1813550" y="923285"/>
                  <a:pt x="1792425" y="683369"/>
                  <a:pt x="1490643" y="647155"/>
                </a:cubicBezTo>
                <a:cubicBezTo>
                  <a:pt x="1188861" y="610941"/>
                  <a:pt x="168837" y="1033436"/>
                  <a:pt x="23982" y="945919"/>
                </a:cubicBezTo>
                <a:cubicBezTo>
                  <a:pt x="-120873" y="858402"/>
                  <a:pt x="429879" y="278981"/>
                  <a:pt x="621511" y="122054"/>
                </a:cubicBezTo>
                <a:cubicBezTo>
                  <a:pt x="813143" y="-34873"/>
                  <a:pt x="1173772" y="4359"/>
                  <a:pt x="1173772" y="435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5186"/>
            <a:ext cx="4251632" cy="13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4941203" y="3573016"/>
            <a:ext cx="1443489" cy="1792587"/>
          </a:xfrm>
          <a:custGeom>
            <a:avLst/>
            <a:gdLst>
              <a:gd name="connsiteX0" fmla="*/ 0 w 1260431"/>
              <a:gd name="connsiteY0" fmla="*/ 0 h 1792587"/>
              <a:gd name="connsiteX1" fmla="*/ 1059256 w 1260431"/>
              <a:gd name="connsiteY1" fmla="*/ 362139 h 1792587"/>
              <a:gd name="connsiteX2" fmla="*/ 1176951 w 1260431"/>
              <a:gd name="connsiteY2" fmla="*/ 642796 h 1792587"/>
              <a:gd name="connsiteX3" fmla="*/ 117695 w 1260431"/>
              <a:gd name="connsiteY3" fmla="*/ 606583 h 1792587"/>
              <a:gd name="connsiteX4" fmla="*/ 217284 w 1260431"/>
              <a:gd name="connsiteY4" fmla="*/ 1792587 h 17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31" h="1792587">
                <a:moveTo>
                  <a:pt x="0" y="0"/>
                </a:moveTo>
                <a:cubicBezTo>
                  <a:pt x="431549" y="127503"/>
                  <a:pt x="863098" y="255006"/>
                  <a:pt x="1059256" y="362139"/>
                </a:cubicBezTo>
                <a:cubicBezTo>
                  <a:pt x="1255414" y="469272"/>
                  <a:pt x="1333878" y="602055"/>
                  <a:pt x="1176951" y="642796"/>
                </a:cubicBezTo>
                <a:cubicBezTo>
                  <a:pt x="1020024" y="683537"/>
                  <a:pt x="277640" y="414951"/>
                  <a:pt x="117695" y="606583"/>
                </a:cubicBezTo>
                <a:cubicBezTo>
                  <a:pt x="-42250" y="798215"/>
                  <a:pt x="217284" y="1792587"/>
                  <a:pt x="217284" y="17925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85475" y="3226802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FlightStatusUpdateEventSubscriber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6890" y="3226802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4941203" y="3284984"/>
            <a:ext cx="2346837" cy="430670"/>
          </a:xfrm>
          <a:custGeom>
            <a:avLst/>
            <a:gdLst>
              <a:gd name="connsiteX0" fmla="*/ 0 w 2055137"/>
              <a:gd name="connsiteY0" fmla="*/ 74832 h 430670"/>
              <a:gd name="connsiteX1" fmla="*/ 896293 w 2055137"/>
              <a:gd name="connsiteY1" fmla="*/ 418864 h 430670"/>
              <a:gd name="connsiteX2" fmla="*/ 1032095 w 2055137"/>
              <a:gd name="connsiteY2" fmla="*/ 319276 h 430670"/>
              <a:gd name="connsiteX3" fmla="*/ 878186 w 2055137"/>
              <a:gd name="connsiteY3" fmla="*/ 11458 h 430670"/>
              <a:gd name="connsiteX4" fmla="*/ 1321806 w 2055137"/>
              <a:gd name="connsiteY4" fmla="*/ 65779 h 430670"/>
              <a:gd name="connsiteX5" fmla="*/ 2055137 w 2055137"/>
              <a:gd name="connsiteY5" fmla="*/ 65779 h 4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137" h="430670">
                <a:moveTo>
                  <a:pt x="0" y="74832"/>
                </a:moveTo>
                <a:cubicBezTo>
                  <a:pt x="362138" y="226477"/>
                  <a:pt x="724277" y="378123"/>
                  <a:pt x="896293" y="418864"/>
                </a:cubicBezTo>
                <a:cubicBezTo>
                  <a:pt x="1068309" y="459605"/>
                  <a:pt x="1035113" y="387177"/>
                  <a:pt x="1032095" y="319276"/>
                </a:cubicBezTo>
                <a:cubicBezTo>
                  <a:pt x="1029077" y="251375"/>
                  <a:pt x="829901" y="53707"/>
                  <a:pt x="878186" y="11458"/>
                </a:cubicBezTo>
                <a:cubicBezTo>
                  <a:pt x="926471" y="-30791"/>
                  <a:pt x="1125648" y="56726"/>
                  <a:pt x="1321806" y="65779"/>
                </a:cubicBezTo>
                <a:cubicBezTo>
                  <a:pt x="1517964" y="74832"/>
                  <a:pt x="2055137" y="65779"/>
                  <a:pt x="2055137" y="657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8612" y="1538493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FlightStatusUpdateEventPublisher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19633" y="1538493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1921014" y="1610979"/>
            <a:ext cx="1294645" cy="1566787"/>
          </a:xfrm>
          <a:custGeom>
            <a:avLst/>
            <a:gdLst>
              <a:gd name="connsiteX0" fmla="*/ 0 w 1294645"/>
              <a:gd name="connsiteY0" fmla="*/ 163500 h 1566787"/>
              <a:gd name="connsiteX1" fmla="*/ 316871 w 1294645"/>
              <a:gd name="connsiteY1" fmla="*/ 136340 h 1566787"/>
              <a:gd name="connsiteX2" fmla="*/ 1113576 w 1294645"/>
              <a:gd name="connsiteY2" fmla="*/ 63912 h 1566787"/>
              <a:gd name="connsiteX3" fmla="*/ 959667 w 1294645"/>
              <a:gd name="connsiteY3" fmla="*/ 1168435 h 1566787"/>
              <a:gd name="connsiteX4" fmla="*/ 1294645 w 1294645"/>
              <a:gd name="connsiteY4" fmla="*/ 1566787 h 15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645" h="1566787">
                <a:moveTo>
                  <a:pt x="0" y="163500"/>
                </a:moveTo>
                <a:lnTo>
                  <a:pt x="316871" y="136340"/>
                </a:lnTo>
                <a:cubicBezTo>
                  <a:pt x="502467" y="119742"/>
                  <a:pt x="1006443" y="-108104"/>
                  <a:pt x="1113576" y="63912"/>
                </a:cubicBezTo>
                <a:cubicBezTo>
                  <a:pt x="1220709" y="235928"/>
                  <a:pt x="929489" y="917956"/>
                  <a:pt x="959667" y="1168435"/>
                </a:cubicBezTo>
                <a:cubicBezTo>
                  <a:pt x="989845" y="1418914"/>
                  <a:pt x="1294645" y="1566787"/>
                  <a:pt x="1294645" y="156678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233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  <vt:lpstr>Chapter 15</vt:lpstr>
      <vt:lpstr>Chapter 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41</cp:revision>
  <dcterms:created xsi:type="dcterms:W3CDTF">2014-08-03T14:03:06Z</dcterms:created>
  <dcterms:modified xsi:type="dcterms:W3CDTF">2014-08-31T20:39:47Z</dcterms:modified>
</cp:coreProperties>
</file>