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smtClean="0"/>
              <a:t>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32" y="2204864"/>
            <a:ext cx="5148436" cy="157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00192" y="3573016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7452320" y="3356992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380312" y="4797152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8028384" y="4221088"/>
            <a:ext cx="0" cy="72008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90951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1" y="5644714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47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Chapter 3</vt:lpstr>
      <vt:lpstr>Chapter 4</vt:lpstr>
      <vt:lpstr>Chapter 5</vt:lpstr>
      <vt:lpstr>Chapter 6</vt:lpstr>
      <vt:lpstr>Chapter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17</cp:revision>
  <dcterms:created xsi:type="dcterms:W3CDTF">2014-08-03T14:03:06Z</dcterms:created>
  <dcterms:modified xsi:type="dcterms:W3CDTF">2014-08-05T09:19:06Z</dcterms:modified>
</cp:coreProperties>
</file>