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72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Fitness Tracker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The Fitness Tracker scales the fitness level of a person using ML model called Ridge regression . You can input  physical activity, sleep patterns, and it will predict caloric burn to achieve your wellness goals.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59349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0" y="5942528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70040" y="5918002"/>
            <a:ext cx="2460427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Adal Rasheed</a:t>
            </a:r>
            <a:endParaRPr lang="en-US" sz="22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011" y="2471380"/>
            <a:ext cx="4930259" cy="32868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8669" y="613410"/>
            <a:ext cx="7586663" cy="1390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75"/>
              </a:lnSpc>
              <a:buNone/>
            </a:pPr>
            <a:r>
              <a:rPr lang="en-US" sz="438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Machine Learning Model</a:t>
            </a:r>
            <a:endParaRPr lang="en-US" sz="4380" dirty="0"/>
          </a:p>
        </p:txBody>
      </p:sp>
      <p:sp>
        <p:nvSpPr>
          <p:cNvPr id="7" name="Shape 3"/>
          <p:cNvSpPr/>
          <p:nvPr/>
        </p:nvSpPr>
        <p:spPr>
          <a:xfrm>
            <a:off x="778669" y="2337792"/>
            <a:ext cx="3682127" cy="3061930"/>
          </a:xfrm>
          <a:prstGeom prst="roundRect">
            <a:avLst>
              <a:gd name="adj" fmla="val 6540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1001078" y="2560201"/>
            <a:ext cx="2853571" cy="347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7"/>
              </a:lnSpc>
              <a:buNone/>
            </a:pPr>
            <a:r>
              <a:rPr lang="en-US" sz="219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Predictive Analytics</a:t>
            </a:r>
            <a:endParaRPr lang="en-US" sz="2190" dirty="0"/>
          </a:p>
        </p:txBody>
      </p:sp>
      <p:sp>
        <p:nvSpPr>
          <p:cNvPr id="9" name="Text 5"/>
          <p:cNvSpPr/>
          <p:nvPr/>
        </p:nvSpPr>
        <p:spPr>
          <a:xfrm>
            <a:off x="1001078" y="3041333"/>
            <a:ext cx="3237309" cy="1779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3"/>
              </a:lnSpc>
              <a:buNone/>
            </a:pPr>
            <a:r>
              <a:rPr lang="en-US" sz="1752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machine learning model leverages advanced algorithms to accurately predict calorie burn based on your fitness data.</a:t>
            </a:r>
            <a:endParaRPr lang="en-US" sz="1752" dirty="0"/>
          </a:p>
        </p:txBody>
      </p:sp>
      <p:sp>
        <p:nvSpPr>
          <p:cNvPr id="10" name="Shape 6"/>
          <p:cNvSpPr/>
          <p:nvPr/>
        </p:nvSpPr>
        <p:spPr>
          <a:xfrm>
            <a:off x="4683204" y="2337792"/>
            <a:ext cx="3682127" cy="3061930"/>
          </a:xfrm>
          <a:prstGeom prst="roundRect">
            <a:avLst>
              <a:gd name="adj" fmla="val 6540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4905613" y="2560201"/>
            <a:ext cx="3059549" cy="347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7"/>
              </a:lnSpc>
              <a:buNone/>
            </a:pPr>
            <a:r>
              <a:rPr lang="en-US" sz="219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Personalized Insights</a:t>
            </a:r>
            <a:endParaRPr lang="en-US" sz="2190" dirty="0"/>
          </a:p>
        </p:txBody>
      </p:sp>
      <p:sp>
        <p:nvSpPr>
          <p:cNvPr id="12" name="Text 8"/>
          <p:cNvSpPr/>
          <p:nvPr/>
        </p:nvSpPr>
        <p:spPr>
          <a:xfrm>
            <a:off x="4905613" y="3041333"/>
            <a:ext cx="3237309" cy="2135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3"/>
              </a:lnSpc>
              <a:buNone/>
            </a:pPr>
            <a:r>
              <a:rPr lang="en-US" sz="1752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model adapts to your unique physiology and activity patterns, providing personalized recommendations to optimize your fitness routine.</a:t>
            </a:r>
            <a:endParaRPr lang="en-US" sz="1752" dirty="0"/>
          </a:p>
        </p:txBody>
      </p:sp>
      <p:sp>
        <p:nvSpPr>
          <p:cNvPr id="13" name="Shape 9"/>
          <p:cNvSpPr/>
          <p:nvPr/>
        </p:nvSpPr>
        <p:spPr>
          <a:xfrm>
            <a:off x="778669" y="5622131"/>
            <a:ext cx="7586663" cy="1993940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1001078" y="5844540"/>
            <a:ext cx="2979539" cy="347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7"/>
              </a:lnSpc>
              <a:buNone/>
            </a:pPr>
            <a:r>
              <a:rPr lang="en-US" sz="219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Learning</a:t>
            </a:r>
            <a:endParaRPr lang="en-US" sz="2190" dirty="0"/>
          </a:p>
        </p:txBody>
      </p:sp>
      <p:sp>
        <p:nvSpPr>
          <p:cNvPr id="15" name="Text 11"/>
          <p:cNvSpPr/>
          <p:nvPr/>
        </p:nvSpPr>
        <p:spPr>
          <a:xfrm>
            <a:off x="1001078" y="6325672"/>
            <a:ext cx="7141845" cy="1067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3"/>
              </a:lnSpc>
              <a:buNone/>
            </a:pPr>
            <a:r>
              <a:rPr lang="en-US" sz="1752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 you use the Fitness Tracker, the model continuously learns and refines its predictions, ensuring accurate and reliable results over time.</a:t>
            </a:r>
            <a:endParaRPr lang="en-US" sz="175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77058"/>
            <a:ext cx="8159115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Ridge Regression Technique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Robust Modeling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Ridge regression is a powerful machine learning technique that excels at handling complex, multivariate data, making it ideal for fitness tracking applications.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Regularization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technique employs regularization to prevent overfitting, ensuring the model generalizes well and provides reliable predictions.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 Selection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Ridge regression automatically identifies the most influential features, such as physical activity and sleep hours, to optimize calorie burn predictions.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321" y="2472214"/>
            <a:ext cx="4927759" cy="32851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2241" y="614720"/>
            <a:ext cx="7579519" cy="13968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Features: Physical Activity and Sleep Hours</a:t>
            </a:r>
            <a:endParaRPr lang="en-US" sz="4400" dirty="0"/>
          </a:p>
        </p:txBody>
      </p:sp>
      <p:sp>
        <p:nvSpPr>
          <p:cNvPr id="7" name="Shape 3"/>
          <p:cNvSpPr/>
          <p:nvPr/>
        </p:nvSpPr>
        <p:spPr>
          <a:xfrm>
            <a:off x="782241" y="2598063"/>
            <a:ext cx="502801" cy="502801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950000" y="2681764"/>
            <a:ext cx="167283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40" dirty="0"/>
          </a:p>
        </p:txBody>
      </p:sp>
      <p:sp>
        <p:nvSpPr>
          <p:cNvPr id="9" name="Text 5"/>
          <p:cNvSpPr/>
          <p:nvPr/>
        </p:nvSpPr>
        <p:spPr>
          <a:xfrm>
            <a:off x="1508522" y="2598063"/>
            <a:ext cx="2793921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Physical Activity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508522" y="3081338"/>
            <a:ext cx="2951798" cy="250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6"/>
              </a:lnSpc>
              <a:buNone/>
            </a:pPr>
            <a:r>
              <a:rPr lang="en-US" sz="176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Fitness Tracker accurately monitors your daily steps, distance traveled, and intensity of physical activity to provide a comprehensive picture of your movement.</a:t>
            </a:r>
            <a:endParaRPr lang="en-US" sz="1760" dirty="0"/>
          </a:p>
        </p:txBody>
      </p:sp>
      <p:sp>
        <p:nvSpPr>
          <p:cNvPr id="11" name="Shape 7"/>
          <p:cNvSpPr/>
          <p:nvPr/>
        </p:nvSpPr>
        <p:spPr>
          <a:xfrm>
            <a:off x="4683800" y="2598063"/>
            <a:ext cx="502801" cy="502801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4825603" y="2681764"/>
            <a:ext cx="219075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40" dirty="0"/>
          </a:p>
        </p:txBody>
      </p:sp>
      <p:sp>
        <p:nvSpPr>
          <p:cNvPr id="13" name="Text 9"/>
          <p:cNvSpPr/>
          <p:nvPr/>
        </p:nvSpPr>
        <p:spPr>
          <a:xfrm>
            <a:off x="5410081" y="2598063"/>
            <a:ext cx="2793921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Sleep Hours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10081" y="3081338"/>
            <a:ext cx="2951798" cy="2145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6"/>
              </a:lnSpc>
              <a:buNone/>
            </a:pPr>
            <a:r>
              <a:rPr lang="en-US" sz="176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tracking your sleep duration and quality, the Fitness Tracker helps you understand the impact of rest on your overall wellness and calorie burn.</a:t>
            </a:r>
            <a:endParaRPr lang="en-US" sz="1760" dirty="0"/>
          </a:p>
        </p:txBody>
      </p:sp>
      <p:sp>
        <p:nvSpPr>
          <p:cNvPr id="15" name="Shape 11"/>
          <p:cNvSpPr/>
          <p:nvPr/>
        </p:nvSpPr>
        <p:spPr>
          <a:xfrm>
            <a:off x="782241" y="6058972"/>
            <a:ext cx="502801" cy="502801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932378" y="6142673"/>
            <a:ext cx="202525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40" dirty="0"/>
          </a:p>
        </p:txBody>
      </p:sp>
      <p:sp>
        <p:nvSpPr>
          <p:cNvPr id="17" name="Text 13"/>
          <p:cNvSpPr/>
          <p:nvPr/>
        </p:nvSpPr>
        <p:spPr>
          <a:xfrm>
            <a:off x="1508522" y="6058972"/>
            <a:ext cx="2793921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Holistic Approach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508522" y="6542246"/>
            <a:ext cx="6853237" cy="1072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16"/>
              </a:lnSpc>
              <a:buNone/>
            </a:pPr>
            <a:r>
              <a:rPr lang="en-US" sz="176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integration of physical activity and sleep data enables the machine learning model to make more accurate predictions about your caloric expenditure.</a:t>
            </a:r>
            <a:endParaRPr lang="en-US" sz="17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8253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19" y="218242"/>
            <a:ext cx="1757363" cy="17460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2217" y="2800945"/>
            <a:ext cx="7634883" cy="545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6"/>
              </a:lnSpc>
              <a:buNone/>
            </a:pPr>
            <a:r>
              <a:rPr lang="en-US" sz="3437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 and Preprocessing</a:t>
            </a:r>
            <a:endParaRPr lang="en-US" sz="3437" dirty="0"/>
          </a:p>
        </p:txBody>
      </p:sp>
      <p:sp>
        <p:nvSpPr>
          <p:cNvPr id="7" name="Shape 3"/>
          <p:cNvSpPr/>
          <p:nvPr/>
        </p:nvSpPr>
        <p:spPr>
          <a:xfrm>
            <a:off x="1542217" y="5609749"/>
            <a:ext cx="11545848" cy="22860"/>
          </a:xfrm>
          <a:prstGeom prst="roundRect">
            <a:avLst>
              <a:gd name="adj" fmla="val 687432"/>
            </a:avLst>
          </a:prstGeom>
          <a:solidFill>
            <a:srgbClr val="CED9CE"/>
          </a:solidFill>
          <a:ln/>
        </p:spPr>
      </p:sp>
      <p:sp>
        <p:nvSpPr>
          <p:cNvPr id="8" name="Shape 4"/>
          <p:cNvSpPr/>
          <p:nvPr/>
        </p:nvSpPr>
        <p:spPr>
          <a:xfrm>
            <a:off x="4373404" y="4998780"/>
            <a:ext cx="22860" cy="611029"/>
          </a:xfrm>
          <a:prstGeom prst="roundRect">
            <a:avLst>
              <a:gd name="adj" fmla="val 687432"/>
            </a:avLst>
          </a:prstGeom>
          <a:solidFill>
            <a:srgbClr val="CED9CE"/>
          </a:solidFill>
          <a:ln/>
        </p:spPr>
      </p:sp>
      <p:sp>
        <p:nvSpPr>
          <p:cNvPr id="9" name="Shape 5"/>
          <p:cNvSpPr/>
          <p:nvPr/>
        </p:nvSpPr>
        <p:spPr>
          <a:xfrm>
            <a:off x="4188500" y="5413355"/>
            <a:ext cx="392787" cy="39278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4319468" y="5478720"/>
            <a:ext cx="130731" cy="261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2"/>
              </a:lnSpc>
              <a:buNone/>
            </a:pPr>
            <a:r>
              <a:rPr lang="en-US" sz="206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062" dirty="0"/>
          </a:p>
        </p:txBody>
      </p:sp>
      <p:sp>
        <p:nvSpPr>
          <p:cNvPr id="11" name="Text 7"/>
          <p:cNvSpPr/>
          <p:nvPr/>
        </p:nvSpPr>
        <p:spPr>
          <a:xfrm>
            <a:off x="3293745" y="3608308"/>
            <a:ext cx="2182535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71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1719" dirty="0"/>
          </a:p>
        </p:txBody>
      </p:sp>
      <p:sp>
        <p:nvSpPr>
          <p:cNvPr id="12" name="Text 8"/>
          <p:cNvSpPr/>
          <p:nvPr/>
        </p:nvSpPr>
        <p:spPr>
          <a:xfrm>
            <a:off x="1716762" y="3985736"/>
            <a:ext cx="5336500" cy="838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75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Fitness Tracker seamlessly gathers data from the device's sensors, tracking your movements and sleep patterns in real-time.</a:t>
            </a:r>
            <a:endParaRPr lang="en-US" sz="1375" dirty="0"/>
          </a:p>
        </p:txBody>
      </p:sp>
      <p:sp>
        <p:nvSpPr>
          <p:cNvPr id="13" name="Shape 9"/>
          <p:cNvSpPr/>
          <p:nvPr/>
        </p:nvSpPr>
        <p:spPr>
          <a:xfrm>
            <a:off x="7303532" y="5609689"/>
            <a:ext cx="22860" cy="611029"/>
          </a:xfrm>
          <a:prstGeom prst="roundRect">
            <a:avLst>
              <a:gd name="adj" fmla="val 687432"/>
            </a:avLst>
          </a:prstGeom>
          <a:solidFill>
            <a:srgbClr val="CED9CE"/>
          </a:solidFill>
          <a:ln/>
        </p:spPr>
      </p:sp>
      <p:sp>
        <p:nvSpPr>
          <p:cNvPr id="14" name="Shape 10"/>
          <p:cNvSpPr/>
          <p:nvPr/>
        </p:nvSpPr>
        <p:spPr>
          <a:xfrm>
            <a:off x="7118628" y="5413355"/>
            <a:ext cx="392787" cy="39278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7229356" y="5478720"/>
            <a:ext cx="171212" cy="261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2"/>
              </a:lnSpc>
              <a:buNone/>
            </a:pPr>
            <a:r>
              <a:rPr lang="en-US" sz="206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062" dirty="0"/>
          </a:p>
        </p:txBody>
      </p:sp>
      <p:sp>
        <p:nvSpPr>
          <p:cNvPr id="16" name="Text 12"/>
          <p:cNvSpPr/>
          <p:nvPr/>
        </p:nvSpPr>
        <p:spPr>
          <a:xfrm>
            <a:off x="6223754" y="6395442"/>
            <a:ext cx="2182535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71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Cleaning</a:t>
            </a:r>
            <a:endParaRPr lang="en-US" sz="1719" dirty="0"/>
          </a:p>
        </p:txBody>
      </p:sp>
      <p:sp>
        <p:nvSpPr>
          <p:cNvPr id="17" name="Text 13"/>
          <p:cNvSpPr/>
          <p:nvPr/>
        </p:nvSpPr>
        <p:spPr>
          <a:xfrm>
            <a:off x="4646771" y="6772870"/>
            <a:ext cx="5336619" cy="838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75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 is carefully cleaned and preprocessed to remove any inconsistencies or outliers, ensuring the integrity of the information used for training the model.</a:t>
            </a:r>
            <a:endParaRPr lang="en-US" sz="1375" dirty="0"/>
          </a:p>
        </p:txBody>
      </p:sp>
      <p:sp>
        <p:nvSpPr>
          <p:cNvPr id="18" name="Shape 14"/>
          <p:cNvSpPr/>
          <p:nvPr/>
        </p:nvSpPr>
        <p:spPr>
          <a:xfrm>
            <a:off x="10233660" y="4998780"/>
            <a:ext cx="22860" cy="611029"/>
          </a:xfrm>
          <a:prstGeom prst="roundRect">
            <a:avLst>
              <a:gd name="adj" fmla="val 687432"/>
            </a:avLst>
          </a:prstGeom>
          <a:solidFill>
            <a:srgbClr val="CED9CE"/>
          </a:solidFill>
          <a:ln/>
        </p:spPr>
      </p:sp>
      <p:sp>
        <p:nvSpPr>
          <p:cNvPr id="19" name="Shape 15"/>
          <p:cNvSpPr/>
          <p:nvPr/>
        </p:nvSpPr>
        <p:spPr>
          <a:xfrm>
            <a:off x="10048756" y="5413355"/>
            <a:ext cx="392787" cy="39278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20" name="Text 16"/>
          <p:cNvSpPr/>
          <p:nvPr/>
        </p:nvSpPr>
        <p:spPr>
          <a:xfrm>
            <a:off x="10166033" y="5478720"/>
            <a:ext cx="158234" cy="261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2"/>
              </a:lnSpc>
              <a:buNone/>
            </a:pPr>
            <a:r>
              <a:rPr lang="en-US" sz="206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062" dirty="0"/>
          </a:p>
        </p:txBody>
      </p:sp>
      <p:sp>
        <p:nvSpPr>
          <p:cNvPr id="21" name="Text 17"/>
          <p:cNvSpPr/>
          <p:nvPr/>
        </p:nvSpPr>
        <p:spPr>
          <a:xfrm>
            <a:off x="9117449" y="3608308"/>
            <a:ext cx="2255520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171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 Engineering</a:t>
            </a:r>
            <a:endParaRPr lang="en-US" sz="1719" dirty="0"/>
          </a:p>
        </p:txBody>
      </p:sp>
      <p:sp>
        <p:nvSpPr>
          <p:cNvPr id="22" name="Text 18"/>
          <p:cNvSpPr/>
          <p:nvPr/>
        </p:nvSpPr>
        <p:spPr>
          <a:xfrm>
            <a:off x="7576899" y="3985736"/>
            <a:ext cx="5336619" cy="838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75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Relevant features are extracted and engineered from the raw data to optimize the machine learning model's performance in predicting calorie burn.</a:t>
            </a:r>
            <a:endParaRPr lang="en-US" sz="1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995607"/>
            <a:ext cx="884598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Training and Evaluation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Training Process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ridge regression model is trained on a large dataset of user fitness data, allowing it to learn the complex relationships between physical activity, sleep, and calorie burn.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Cross-Validation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85250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Rigorous cross-validation techniques are employed to ensure the model's robustness and generalizability, minimizing the risk of overfitting.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Evaluation Metrics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model's performance is evaluated using key metrics such as mean squared error and R-squared to ensure its accuracy in predicting calorie burn.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684" y="269319"/>
            <a:ext cx="4826913" cy="76909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023" y="927497"/>
            <a:ext cx="7442716" cy="673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2"/>
              </a:lnSpc>
              <a:buNone/>
            </a:pPr>
            <a:r>
              <a:rPr lang="en-US" sz="4241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Predicting Calories Burned</a:t>
            </a:r>
            <a:endParaRPr lang="en-US" sz="424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23" y="1923931"/>
            <a:ext cx="1077278" cy="17235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436" y="2139315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Input Data</a:t>
            </a:r>
            <a:endParaRPr lang="en-US" sz="2121" dirty="0"/>
          </a:p>
        </p:txBody>
      </p:sp>
      <p:sp>
        <p:nvSpPr>
          <p:cNvPr id="9" name="Text 4"/>
          <p:cNvSpPr/>
          <p:nvPr/>
        </p:nvSpPr>
        <p:spPr>
          <a:xfrm>
            <a:off x="2154436" y="2605088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Fitness Tracker collects your physical activity and sleep data in real-time.</a:t>
            </a:r>
            <a:endParaRPr lang="en-US" sz="169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23" y="3647480"/>
            <a:ext cx="1077278" cy="17235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436" y="3862864"/>
            <a:ext cx="3283625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Ridge Regression Model</a:t>
            </a:r>
            <a:endParaRPr lang="en-US" sz="2121" dirty="0"/>
          </a:p>
        </p:txBody>
      </p:sp>
      <p:sp>
        <p:nvSpPr>
          <p:cNvPr id="12" name="Text 6"/>
          <p:cNvSpPr/>
          <p:nvPr/>
        </p:nvSpPr>
        <p:spPr>
          <a:xfrm>
            <a:off x="2154436" y="4328636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machine learning model processes the data and generates personalized predictions of your calorie burn.</a:t>
            </a:r>
            <a:endParaRPr lang="en-US" sz="169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23" y="5371028"/>
            <a:ext cx="1077278" cy="19309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54436" y="5586413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Actionable Insights</a:t>
            </a:r>
            <a:endParaRPr lang="en-US" sz="2121" dirty="0"/>
          </a:p>
        </p:txBody>
      </p:sp>
      <p:sp>
        <p:nvSpPr>
          <p:cNvPr id="15" name="Text 8"/>
          <p:cNvSpPr/>
          <p:nvPr/>
        </p:nvSpPr>
        <p:spPr>
          <a:xfrm>
            <a:off x="2154436" y="6052185"/>
            <a:ext cx="6235541" cy="1034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Fitness Tracker app provides you with accurate calorie burn estimates and tailored recommendations to help you achieve your fitness goals.</a:t>
            </a:r>
            <a:endParaRPr lang="en-US" sz="169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62" y="283488"/>
            <a:ext cx="2205157" cy="22682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644985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Thank you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Thank you for exploring the Fitness Tracker and its powerful machine learning capabilities. Let's embark on a journey towards a healthier, more active lifestyle together.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549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Fraunces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adal rasheed</cp:lastModifiedBy>
  <cp:revision>2</cp:revision>
  <dcterms:created xsi:type="dcterms:W3CDTF">2024-08-22T13:12:28Z</dcterms:created>
  <dcterms:modified xsi:type="dcterms:W3CDTF">2024-08-22T13:38:59Z</dcterms:modified>
</cp:coreProperties>
</file>