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1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8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1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7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3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0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8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2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6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76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54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2AFC76-F49D-47FF-9879-4FB1F55FB46E}"/>
              </a:ext>
            </a:extLst>
          </p:cNvPr>
          <p:cNvSpPr txBox="1"/>
          <p:nvPr/>
        </p:nvSpPr>
        <p:spPr>
          <a:xfrm>
            <a:off x="383458" y="294968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Diagrama de flujo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00F7285-3A0D-45E8-BBF2-8680E5CC56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52" y="3925484"/>
            <a:ext cx="489536" cy="478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535EFB8-5AA6-40FD-9759-CDC0452BF83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72048" y="3931994"/>
            <a:ext cx="431045" cy="47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FCE9F2DC-EDBC-4F39-A947-E488F345D74B}"/>
              </a:ext>
            </a:extLst>
          </p:cNvPr>
          <p:cNvSpPr/>
          <p:nvPr/>
        </p:nvSpPr>
        <p:spPr>
          <a:xfrm>
            <a:off x="2285952" y="3424212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Hay un valor en el campo número ¿?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251B1A-6F90-412E-BB2A-3F1CA3C9CDC5}"/>
              </a:ext>
            </a:extLst>
          </p:cNvPr>
          <p:cNvSpPr txBox="1"/>
          <p:nvPr/>
        </p:nvSpPr>
        <p:spPr>
          <a:xfrm>
            <a:off x="1338761" y="376226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FAAC60F-AE4A-4DB5-916F-3997EAA1CF36}"/>
              </a:ext>
            </a:extLst>
          </p:cNvPr>
          <p:cNvSpPr txBox="1"/>
          <p:nvPr/>
        </p:nvSpPr>
        <p:spPr>
          <a:xfrm>
            <a:off x="4960738" y="378698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892DBB35-F508-4476-ADFC-489F571C8B4B}"/>
              </a:ext>
            </a:extLst>
          </p:cNvPr>
          <p:cNvSpPr/>
          <p:nvPr/>
        </p:nvSpPr>
        <p:spPr>
          <a:xfrm>
            <a:off x="2481417" y="721574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La carga de la página genera un número aleatorio entre 1 y 100</a:t>
            </a:r>
          </a:p>
        </p:txBody>
      </p:sp>
      <p:sp>
        <p:nvSpPr>
          <p:cNvPr id="20" name="Diagrama de flujo: proceso 19">
            <a:extLst>
              <a:ext uri="{FF2B5EF4-FFF2-40B4-BE49-F238E27FC236}">
                <a16:creationId xmlns:a16="http://schemas.microsoft.com/office/drawing/2014/main" id="{E3B8383F-3974-4732-A9DC-02CEBF91076F}"/>
              </a:ext>
            </a:extLst>
          </p:cNvPr>
          <p:cNvSpPr/>
          <p:nvPr/>
        </p:nvSpPr>
        <p:spPr>
          <a:xfrm>
            <a:off x="2481417" y="2481483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valor del campo número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0E1C93B-5965-4136-9D5A-99731397531D}"/>
              </a:ext>
            </a:extLst>
          </p:cNvPr>
          <p:cNvCxnSpPr>
            <a:cxnSpLocks/>
          </p:cNvCxnSpPr>
          <p:nvPr/>
        </p:nvCxnSpPr>
        <p:spPr>
          <a:xfrm>
            <a:off x="3428104" y="3167742"/>
            <a:ext cx="0" cy="24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3F0B92F-E7C6-46FF-9939-D65B21008811}"/>
              </a:ext>
            </a:extLst>
          </p:cNvPr>
          <p:cNvCxnSpPr>
            <a:cxnSpLocks/>
          </p:cNvCxnSpPr>
          <p:nvPr/>
        </p:nvCxnSpPr>
        <p:spPr>
          <a:xfrm>
            <a:off x="3428104" y="2295320"/>
            <a:ext cx="0" cy="1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0CEE8EB0-FD9B-4FF5-B1F5-661D383831E7}"/>
              </a:ext>
            </a:extLst>
          </p:cNvPr>
          <p:cNvSpPr/>
          <p:nvPr/>
        </p:nvSpPr>
        <p:spPr>
          <a:xfrm>
            <a:off x="864969" y="4413510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“Debes introducir un número para adivinar mi pensamiento”</a:t>
            </a:r>
          </a:p>
        </p:txBody>
      </p:sp>
      <p:sp>
        <p:nvSpPr>
          <p:cNvPr id="40" name="Diagrama de flujo: decisión 39">
            <a:extLst>
              <a:ext uri="{FF2B5EF4-FFF2-40B4-BE49-F238E27FC236}">
                <a16:creationId xmlns:a16="http://schemas.microsoft.com/office/drawing/2014/main" id="{FE971AE6-7F3F-4550-9692-5E78F0E8F41E}"/>
              </a:ext>
            </a:extLst>
          </p:cNvPr>
          <p:cNvSpPr/>
          <p:nvPr/>
        </p:nvSpPr>
        <p:spPr>
          <a:xfrm>
            <a:off x="3860045" y="4398914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El valor es un número¿?</a:t>
            </a:r>
          </a:p>
        </p:txBody>
      </p:sp>
      <p:sp>
        <p:nvSpPr>
          <p:cNvPr id="41" name="Diagrama de flujo: decisión 40">
            <a:extLst>
              <a:ext uri="{FF2B5EF4-FFF2-40B4-BE49-F238E27FC236}">
                <a16:creationId xmlns:a16="http://schemas.microsoft.com/office/drawing/2014/main" id="{CA07C75C-3873-40DD-A014-4897F1D82F0B}"/>
              </a:ext>
            </a:extLst>
          </p:cNvPr>
          <p:cNvSpPr/>
          <p:nvPr/>
        </p:nvSpPr>
        <p:spPr>
          <a:xfrm>
            <a:off x="3860045" y="5605753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un número entre 1 y 100¿?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37EF25A-0EB6-4194-A24F-42A9A5D8CDB9}"/>
              </a:ext>
            </a:extLst>
          </p:cNvPr>
          <p:cNvSpPr txBox="1"/>
          <p:nvPr/>
        </p:nvSpPr>
        <p:spPr>
          <a:xfrm>
            <a:off x="5003093" y="5371615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44" name="Diagrama de flujo: proceso 43">
            <a:extLst>
              <a:ext uri="{FF2B5EF4-FFF2-40B4-BE49-F238E27FC236}">
                <a16:creationId xmlns:a16="http://schemas.microsoft.com/office/drawing/2014/main" id="{A929E47C-F546-4A58-B4DE-AE53643DD754}"/>
              </a:ext>
            </a:extLst>
          </p:cNvPr>
          <p:cNvSpPr/>
          <p:nvPr/>
        </p:nvSpPr>
        <p:spPr>
          <a:xfrm>
            <a:off x="864969" y="5336092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“Lo que has introducido no es un número, inténtalo de nuevo”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BB76735C-8C10-4577-B29C-F93F65C54800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rot="10800000" flipV="1">
            <a:off x="2760135" y="4906695"/>
            <a:ext cx="1099910" cy="814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33191F5-CA26-4B21-A4AD-B02E9D52A0D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03093" y="5414478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agrama de flujo: decisión 50">
            <a:extLst>
              <a:ext uri="{FF2B5EF4-FFF2-40B4-BE49-F238E27FC236}">
                <a16:creationId xmlns:a16="http://schemas.microsoft.com/office/drawing/2014/main" id="{427F32D7-EF45-4785-A0E0-8127CBCA32E4}"/>
              </a:ext>
            </a:extLst>
          </p:cNvPr>
          <p:cNvSpPr/>
          <p:nvPr/>
        </p:nvSpPr>
        <p:spPr>
          <a:xfrm>
            <a:off x="3860045" y="6812592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igual al valor del número aleatorio?¿</a:t>
            </a:r>
          </a:p>
        </p:txBody>
      </p:sp>
      <p:sp>
        <p:nvSpPr>
          <p:cNvPr id="52" name="Diagrama de flujo: proceso 51">
            <a:extLst>
              <a:ext uri="{FF2B5EF4-FFF2-40B4-BE49-F238E27FC236}">
                <a16:creationId xmlns:a16="http://schemas.microsoft.com/office/drawing/2014/main" id="{14B35397-E0C4-459B-A9F6-ECA3DCB6D4C0}"/>
              </a:ext>
            </a:extLst>
          </p:cNvPr>
          <p:cNvSpPr/>
          <p:nvPr/>
        </p:nvSpPr>
        <p:spPr>
          <a:xfrm>
            <a:off x="860386" y="6258674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introducido no está entre 1 y 100, inténtalo de nuevo”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F88054-D014-4670-97E0-EF0883D31283}"/>
              </a:ext>
            </a:extLst>
          </p:cNvPr>
          <p:cNvSpPr txBox="1"/>
          <p:nvPr/>
        </p:nvSpPr>
        <p:spPr>
          <a:xfrm>
            <a:off x="3310089" y="4650127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26DD3F1D-7412-42D1-9391-504C3C35B274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2755555" y="6113535"/>
            <a:ext cx="1104491" cy="530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72C77A0-FD9D-4492-8D3C-06CD5403CF11}"/>
              </a:ext>
            </a:extLst>
          </p:cNvPr>
          <p:cNvSpPr txBox="1"/>
          <p:nvPr/>
        </p:nvSpPr>
        <p:spPr>
          <a:xfrm>
            <a:off x="3305192" y="5852886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D258E88-E678-4C8A-B564-707939A353E4}"/>
              </a:ext>
            </a:extLst>
          </p:cNvPr>
          <p:cNvSpPr txBox="1"/>
          <p:nvPr/>
        </p:nvSpPr>
        <p:spPr>
          <a:xfrm>
            <a:off x="5003093" y="6565212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B6C3B50-6049-482D-AF20-3B34BC0600D5}"/>
              </a:ext>
            </a:extLst>
          </p:cNvPr>
          <p:cNvCxnSpPr>
            <a:cxnSpLocks/>
          </p:cNvCxnSpPr>
          <p:nvPr/>
        </p:nvCxnSpPr>
        <p:spPr>
          <a:xfrm>
            <a:off x="5003093" y="6608075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agrama de flujo: proceso 58">
            <a:extLst>
              <a:ext uri="{FF2B5EF4-FFF2-40B4-BE49-F238E27FC236}">
                <a16:creationId xmlns:a16="http://schemas.microsoft.com/office/drawing/2014/main" id="{E5676912-F04E-46C7-B553-85921697FD84}"/>
              </a:ext>
            </a:extLst>
          </p:cNvPr>
          <p:cNvSpPr/>
          <p:nvPr/>
        </p:nvSpPr>
        <p:spPr>
          <a:xfrm>
            <a:off x="258103" y="9257936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secreto es mayor!” Inténtalo de nuevo</a:t>
            </a:r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AE7B293-DEBF-46B1-844C-E229489FE3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5554" y="7317532"/>
            <a:ext cx="1104491" cy="530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FC6F992-4CBC-4083-98B4-7D88505A965E}"/>
              </a:ext>
            </a:extLst>
          </p:cNvPr>
          <p:cNvSpPr txBox="1"/>
          <p:nvPr/>
        </p:nvSpPr>
        <p:spPr>
          <a:xfrm>
            <a:off x="3305191" y="7056883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30D75D4-9432-4D18-9A74-201C216C4EB9}"/>
              </a:ext>
            </a:extLst>
          </p:cNvPr>
          <p:cNvSpPr txBox="1"/>
          <p:nvPr/>
        </p:nvSpPr>
        <p:spPr>
          <a:xfrm>
            <a:off x="5005249" y="7770537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CC46D580-A6DF-40D8-A68C-6D0B5803FB6F}"/>
              </a:ext>
            </a:extLst>
          </p:cNvPr>
          <p:cNvCxnSpPr>
            <a:cxnSpLocks/>
          </p:cNvCxnSpPr>
          <p:nvPr/>
        </p:nvCxnSpPr>
        <p:spPr>
          <a:xfrm>
            <a:off x="5005249" y="7813400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6C6C45D2-020B-4E9F-BF5C-B134ABB6A36E}"/>
              </a:ext>
            </a:extLst>
          </p:cNvPr>
          <p:cNvSpPr/>
          <p:nvPr/>
        </p:nvSpPr>
        <p:spPr>
          <a:xfrm>
            <a:off x="469456" y="7340435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mayor que el número aleatorio?¿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A74AFDAF-D6DA-4D87-9FAD-E7539920463B}"/>
              </a:ext>
            </a:extLst>
          </p:cNvPr>
          <p:cNvCxnSpPr>
            <a:cxnSpLocks/>
            <a:stCxn id="65" idx="1"/>
            <a:endCxn id="59" idx="0"/>
          </p:cNvCxnSpPr>
          <p:nvPr/>
        </p:nvCxnSpPr>
        <p:spPr>
          <a:xfrm rot="10800000" flipH="1" flipV="1">
            <a:off x="469456" y="7848216"/>
            <a:ext cx="736230" cy="1409719"/>
          </a:xfrm>
          <a:prstGeom prst="bentConnector4">
            <a:avLst>
              <a:gd name="adj1" fmla="val -31050"/>
              <a:gd name="adj2" fmla="val 68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B1660C4-EBC7-4381-B1CE-F5E83BC58CD4}"/>
              </a:ext>
            </a:extLst>
          </p:cNvPr>
          <p:cNvSpPr txBox="1"/>
          <p:nvPr/>
        </p:nvSpPr>
        <p:spPr>
          <a:xfrm>
            <a:off x="211382" y="824380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72" name="Diagrama de flujo: proceso 71">
            <a:extLst>
              <a:ext uri="{FF2B5EF4-FFF2-40B4-BE49-F238E27FC236}">
                <a16:creationId xmlns:a16="http://schemas.microsoft.com/office/drawing/2014/main" id="{20AC6CD2-52A8-4796-AE16-826FE0042088}"/>
              </a:ext>
            </a:extLst>
          </p:cNvPr>
          <p:cNvSpPr/>
          <p:nvPr/>
        </p:nvSpPr>
        <p:spPr>
          <a:xfrm>
            <a:off x="2405915" y="9257935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secreto es menor!” Inténtalo de nuevo</a:t>
            </a:r>
          </a:p>
        </p:txBody>
      </p: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DC549113-2545-48A6-A0D3-035C27719B87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rot="16200000" flipH="1">
            <a:off x="2032033" y="7936470"/>
            <a:ext cx="901936" cy="1740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29230F2-F42E-43D0-9FBC-88946E942CC2}"/>
              </a:ext>
            </a:extLst>
          </p:cNvPr>
          <p:cNvSpPr txBox="1"/>
          <p:nvPr/>
        </p:nvSpPr>
        <p:spPr>
          <a:xfrm>
            <a:off x="1649625" y="8270561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77" name="Diagrama de flujo: proceso 76">
            <a:extLst>
              <a:ext uri="{FF2B5EF4-FFF2-40B4-BE49-F238E27FC236}">
                <a16:creationId xmlns:a16="http://schemas.microsoft.com/office/drawing/2014/main" id="{A242DB87-281D-4711-AE6A-561CCAFB0005}"/>
              </a:ext>
            </a:extLst>
          </p:cNvPr>
          <p:cNvSpPr/>
          <p:nvPr/>
        </p:nvSpPr>
        <p:spPr>
          <a:xfrm>
            <a:off x="4849892" y="719712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botón de prueba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4557413B-293C-4744-889A-0C552386FF9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5797475" y="1405971"/>
            <a:ext cx="0" cy="1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Diagrama de flujo: proceso 80">
            <a:extLst>
              <a:ext uri="{FF2B5EF4-FFF2-40B4-BE49-F238E27FC236}">
                <a16:creationId xmlns:a16="http://schemas.microsoft.com/office/drawing/2014/main" id="{1C270905-D2C3-4408-974C-640B805B1D60}"/>
              </a:ext>
            </a:extLst>
          </p:cNvPr>
          <p:cNvSpPr/>
          <p:nvPr/>
        </p:nvSpPr>
        <p:spPr>
          <a:xfrm>
            <a:off x="4849892" y="1611552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Suma uno en contador de intentos</a:t>
            </a:r>
          </a:p>
        </p:txBody>
      </p:sp>
      <p:sp>
        <p:nvSpPr>
          <p:cNvPr id="82" name="Diagrama de flujo: terminador 81">
            <a:extLst>
              <a:ext uri="{FF2B5EF4-FFF2-40B4-BE49-F238E27FC236}">
                <a16:creationId xmlns:a16="http://schemas.microsoft.com/office/drawing/2014/main" id="{011E9AEA-18AB-4650-B168-06B5B41377CC}"/>
              </a:ext>
            </a:extLst>
          </p:cNvPr>
          <p:cNvSpPr/>
          <p:nvPr/>
        </p:nvSpPr>
        <p:spPr>
          <a:xfrm>
            <a:off x="3870803" y="8016739"/>
            <a:ext cx="2286096" cy="80727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Mostramos en Pista: “ENHORABUENA has acertado”</a:t>
            </a:r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5F532458-F106-41D2-ACCE-BFA215BE2532}"/>
              </a:ext>
            </a:extLst>
          </p:cNvPr>
          <p:cNvSpPr/>
          <p:nvPr/>
        </p:nvSpPr>
        <p:spPr>
          <a:xfrm>
            <a:off x="2464909" y="1615535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botón prueba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E08302-9004-42E3-9900-4EFE1CF8133D}"/>
              </a:ext>
            </a:extLst>
          </p:cNvPr>
          <p:cNvCxnSpPr>
            <a:cxnSpLocks/>
          </p:cNvCxnSpPr>
          <p:nvPr/>
        </p:nvCxnSpPr>
        <p:spPr>
          <a:xfrm>
            <a:off x="3428104" y="1410048"/>
            <a:ext cx="0" cy="1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81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172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Berta Pluma Sanjurjo</dc:creator>
  <cp:lastModifiedBy>Berta Pluma Sanjurjo</cp:lastModifiedBy>
  <cp:revision>12</cp:revision>
  <dcterms:created xsi:type="dcterms:W3CDTF">2021-01-27T18:08:31Z</dcterms:created>
  <dcterms:modified xsi:type="dcterms:W3CDTF">2021-01-28T09:24:13Z</dcterms:modified>
</cp:coreProperties>
</file>