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9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274087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99930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94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364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305919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6419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7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8556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90343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96361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9E229BFC-7F8E-4D9E-9CF1-03A80B2DDF06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5630FBE4-32C0-4BE5-89CC-62DA1C8EE58C}" type="slidenum">
              <a:rPr lang="es-ES" smtClean="0"/>
              <a:t>‹Nº›</a:t>
            </a:fld>
            <a:endParaRPr lang="es-E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85184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CD0A7E-DD87-BF47-3150-A480158E7F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Prueba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A02B213-3EE3-3A80-3538-E3E1C54B81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Nombre y apellidos</a:t>
            </a:r>
          </a:p>
        </p:txBody>
      </p:sp>
    </p:spTree>
    <p:extLst>
      <p:ext uri="{BB962C8B-B14F-4D97-AF65-F5344CB8AC3E}">
        <p14:creationId xmlns:p14="http://schemas.microsoft.com/office/powerpoint/2010/main" val="2632193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EBBCCB-9DC2-F96F-B707-535717063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PROCESO DE LIMPIEZA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86C9844-35E6-3F53-7282-EDF626D7AA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5999"/>
            <a:ext cx="10242884" cy="429126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Exploración inicial de los datos (tipo de datos, nulos, cantidad, resumen estadístico, etc.)</a:t>
            </a:r>
          </a:p>
          <a:p>
            <a:r>
              <a:rPr lang="es-ES" dirty="0"/>
              <a:t>Gestión de los duplicados por </a:t>
            </a:r>
            <a:r>
              <a:rPr lang="es-ES" dirty="0" err="1"/>
              <a:t>Booking</a:t>
            </a:r>
            <a:r>
              <a:rPr lang="es-ES" dirty="0"/>
              <a:t> y </a:t>
            </a:r>
            <a:r>
              <a:rPr lang="es-ES" dirty="0" err="1"/>
              <a:t>Amount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eliminar duplicados</a:t>
            </a:r>
          </a:p>
          <a:p>
            <a:r>
              <a:rPr lang="es-ES" dirty="0">
                <a:sym typeface="Wingdings" panose="05000000000000000000" pitchFamily="2" charset="2"/>
              </a:rPr>
              <a:t>Cambiar nombre de columnas (eliminar espacios)</a:t>
            </a:r>
          </a:p>
          <a:p>
            <a:r>
              <a:rPr lang="es-ES" dirty="0"/>
              <a:t>Eliminar columna </a:t>
            </a:r>
            <a:r>
              <a:rPr lang="es-ES" dirty="0" err="1"/>
              <a:t>Amount</a:t>
            </a:r>
            <a:r>
              <a:rPr lang="es-ES" dirty="0"/>
              <a:t> in COMGES</a:t>
            </a:r>
          </a:p>
          <a:p>
            <a:r>
              <a:rPr lang="es-ES" dirty="0"/>
              <a:t>Gestión de nulos:</a:t>
            </a:r>
          </a:p>
          <a:p>
            <a:pPr lvl="1"/>
            <a:r>
              <a:rPr lang="es-ES" dirty="0"/>
              <a:t>Eliminar los nulos de </a:t>
            </a:r>
            <a:r>
              <a:rPr lang="es-ES" dirty="0" err="1"/>
              <a:t>Authorized_by</a:t>
            </a:r>
            <a:endParaRPr lang="es-ES" dirty="0"/>
          </a:p>
          <a:p>
            <a:pPr lvl="1"/>
            <a:r>
              <a:rPr lang="es-ES" dirty="0"/>
              <a:t>Rellenar los nulos de Reason tras verificar relación con otras columnas</a:t>
            </a:r>
          </a:p>
          <a:p>
            <a:pPr lvl="1"/>
            <a:r>
              <a:rPr lang="es-ES" dirty="0"/>
              <a:t>Rellenar con “</a:t>
            </a:r>
            <a:r>
              <a:rPr lang="es-ES" dirty="0" err="1"/>
              <a:t>Unknown</a:t>
            </a:r>
            <a:r>
              <a:rPr lang="es-ES" dirty="0"/>
              <a:t>” nulos de Reason2</a:t>
            </a:r>
          </a:p>
          <a:p>
            <a:r>
              <a:rPr lang="es-ES" dirty="0"/>
              <a:t>Gestión de correos erróneos con </a:t>
            </a:r>
            <a:r>
              <a:rPr lang="es-ES" dirty="0" err="1"/>
              <a:t>regex</a:t>
            </a:r>
            <a:endParaRPr lang="es-ES" dirty="0"/>
          </a:p>
          <a:p>
            <a:r>
              <a:rPr lang="es-ES" dirty="0"/>
              <a:t>Pasar divisa y cantidad a euros</a:t>
            </a:r>
          </a:p>
          <a:p>
            <a:r>
              <a:rPr lang="es-ES" dirty="0"/>
              <a:t>Pasar </a:t>
            </a:r>
            <a:r>
              <a:rPr lang="es-ES" dirty="0" err="1"/>
              <a:t>Request_date</a:t>
            </a:r>
            <a:r>
              <a:rPr lang="es-ES" dirty="0"/>
              <a:t> a formato </a:t>
            </a:r>
            <a:r>
              <a:rPr lang="es-ES" dirty="0" err="1"/>
              <a:t>datetime</a:t>
            </a:r>
            <a:endParaRPr lang="es-ES" dirty="0"/>
          </a:p>
          <a:p>
            <a:r>
              <a:rPr lang="es-ES" dirty="0"/>
              <a:t>Guardar </a:t>
            </a:r>
            <a:r>
              <a:rPr lang="es-ES" dirty="0" err="1"/>
              <a:t>csv</a:t>
            </a:r>
            <a:endParaRPr lang="es-ES" dirty="0"/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5878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3D389-CA7C-A2E8-E05F-E3C263C2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254" y="268948"/>
            <a:ext cx="9601200" cy="1485900"/>
          </a:xfrm>
        </p:spPr>
        <p:txBody>
          <a:bodyPr/>
          <a:lstStyle/>
          <a:p>
            <a:r>
              <a:rPr lang="es-ES" dirty="0"/>
              <a:t>LOOKER</a:t>
            </a:r>
          </a:p>
        </p:txBody>
      </p:sp>
      <p:pic>
        <p:nvPicPr>
          <p:cNvPr id="10" name="Marcador de contenido 9">
            <a:extLst>
              <a:ext uri="{FF2B5EF4-FFF2-40B4-BE49-F238E27FC236}">
                <a16:creationId xmlns:a16="http://schemas.microsoft.com/office/drawing/2014/main" id="{A766E31D-6EC5-A5AD-3233-C1DF2B463D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187" y="912367"/>
            <a:ext cx="8489773" cy="5419346"/>
          </a:xfrm>
        </p:spPr>
      </p:pic>
    </p:spTree>
    <p:extLst>
      <p:ext uri="{BB962C8B-B14F-4D97-AF65-F5344CB8AC3E}">
        <p14:creationId xmlns:p14="http://schemas.microsoft.com/office/powerpoint/2010/main" val="322665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4220D-3232-C830-4ECA-52955A061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920" y="309880"/>
            <a:ext cx="9601200" cy="1485900"/>
          </a:xfrm>
        </p:spPr>
        <p:txBody>
          <a:bodyPr/>
          <a:lstStyle/>
          <a:p>
            <a:r>
              <a:rPr lang="es-ES" dirty="0"/>
              <a:t>POWER BI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AC29261-D1F3-2D7D-38D2-7E8F0F1198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881" y="1136024"/>
            <a:ext cx="9601200" cy="5279412"/>
          </a:xfrm>
        </p:spPr>
      </p:pic>
    </p:spTree>
    <p:extLst>
      <p:ext uri="{BB962C8B-B14F-4D97-AF65-F5344CB8AC3E}">
        <p14:creationId xmlns:p14="http://schemas.microsoft.com/office/powerpoint/2010/main" val="1678419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22E630-E574-5C33-A715-E2071EB3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TABLEAU</a:t>
            </a:r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010CFAFA-E3F6-6C76-1295-C46ED87849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081" y="1366684"/>
            <a:ext cx="8472035" cy="4962834"/>
          </a:xfrm>
        </p:spPr>
      </p:pic>
    </p:spTree>
    <p:extLst>
      <p:ext uri="{BB962C8B-B14F-4D97-AF65-F5344CB8AC3E}">
        <p14:creationId xmlns:p14="http://schemas.microsoft.com/office/powerpoint/2010/main" val="2082265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A0BB9-BABD-2A6A-E379-2C9BBF260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CONCLUSIONES, INSIGHTS, PROPUESTAS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1B6AF1-B5B8-0E7E-20A2-B77219EFF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6492170"/>
      </p:ext>
    </p:extLst>
  </p:cSld>
  <p:clrMapOvr>
    <a:masterClrMapping/>
  </p:clrMapOvr>
</p:sld>
</file>

<file path=ppt/theme/theme1.xml><?xml version="1.0" encoding="utf-8"?>
<a:theme xmlns:a="http://schemas.openxmlformats.org/drawingml/2006/main" name="Recorte">
  <a:themeElements>
    <a:clrScheme name="Recorte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Recorte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ecort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TM10001105[[fn=Recorte]]</Template>
  <TotalTime>136</TotalTime>
  <Words>110</Words>
  <Application>Microsoft Office PowerPoint</Application>
  <PresentationFormat>Panorámica</PresentationFormat>
  <Paragraphs>19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Franklin Gothic Book</vt:lpstr>
      <vt:lpstr>Wingdings</vt:lpstr>
      <vt:lpstr>Recorte</vt:lpstr>
      <vt:lpstr>Prueba</vt:lpstr>
      <vt:lpstr>PROCESO DE LIMPIEZA</vt:lpstr>
      <vt:lpstr>LOOKER</vt:lpstr>
      <vt:lpstr>POWER BI</vt:lpstr>
      <vt:lpstr>TABLEAU</vt:lpstr>
      <vt:lpstr>CONCLUSIONES, INSIGHTS, PROPUESTAS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Rocío Martínez Veloso</dc:creator>
  <cp:lastModifiedBy>Rocío Martínez Veloso</cp:lastModifiedBy>
  <cp:revision>7</cp:revision>
  <dcterms:created xsi:type="dcterms:W3CDTF">2024-09-19T08:47:28Z</dcterms:created>
  <dcterms:modified xsi:type="dcterms:W3CDTF">2025-03-19T08:55:58Z</dcterms:modified>
</cp:coreProperties>
</file>