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B7C48-0881-4C34-B30B-232252FB603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80494-ECB1-41B2-985F-205169E3D2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79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E2C1-A244-4575-8A13-4895A74BEA2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2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124E0-C4C4-C527-5700-F4C2453F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77D09-DD0B-39D2-D5EA-91554968D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4F12EB-6FEB-D974-D54B-FE6DD9A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1796D5-0E06-F164-9090-B7D26E92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E3303C-EB6A-30BD-39A8-0669447F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2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FA804-252B-E4F5-EFA1-C5FB1EF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FDDD74-3DDA-646A-F711-D81323AA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450315-3333-0A5A-79D7-25FA9363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D8AA92-8900-BA15-2463-476F1A6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B018FD-4D79-B7F7-6DCC-76B6E92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7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CB9384-3D93-0006-CACD-037F2579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6FEDA02-14FC-AF4D-F631-ACF72D3E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471E57-5AD3-24DD-8662-6CD465B2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8E61D9-80FD-941E-C8BC-BF906329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CE8942-9405-034F-31B0-60BCD9DC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46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CD918-0677-2F42-39B1-FC92878E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29510E-D912-8B15-FE3E-D4F0D63A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6A4B42-026C-3D21-C907-F38555FB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6E4F22-9A5D-03BE-B5AD-D11D248F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39DEFC-AB09-391D-470E-A0295786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2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B1BC-BC0F-BEE1-B1C6-E3CA88F9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BF6ECB-686C-F1FB-2CFC-41290A02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21C161-564C-7F39-8BDB-F5E01E91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C701BA-D1AC-630F-0B52-4A865328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342DC8-AD58-30D6-4489-F8D7D648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3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F267E-56DA-601D-3467-C6AB0969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D70E86-83FA-D23C-A79E-40DCF1E66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C404C4-E949-0247-7983-514FDE11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4AF810-E365-0D38-F5AB-0A180818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BF9551-E3EF-28E8-1610-3ACF35C7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383E6-F84F-5904-9443-C34DE0EE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33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B3C7F-A8C2-B610-887C-BBE1317D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A5427F-C5E3-E342-377B-BC0DAC65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E69713-6520-2FE5-5330-E938E1E0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8E13057-0566-6C71-4768-94C07F112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732E993-ECBD-EA41-7151-1C733078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F5AA6E-A761-821F-4E7E-CD793CFD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A9FEA05-8067-6F4F-E771-E7D353F0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1B31D2-953F-0DEA-8A0B-78F5C592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746CD-7A3A-8378-E5F8-A292E6B1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4E45837-D66A-6045-FDB9-C2430783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114875B-7812-624C-2D65-09EBBCA6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A96BED-35B9-0CB1-332E-0BFE09E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34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CC74FCC-5F82-4A26-0FDD-743F126D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A8116FA-86D5-9F8F-EADD-A503C92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93B34BE-7548-2A72-7076-C93972B9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0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7A054-6E2A-BCA2-C3BA-2DB8AE15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7FF99E-F69C-983D-859B-C7C7CE80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D1DAFA-64E5-4ABA-38D1-EC69B5D5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239C3D-547F-3261-C6B4-67D3BF48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E3D783-E090-8D6A-5F3D-FFBB533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D6F350-D968-F720-6883-EE26E22B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83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298EB-E85E-12B1-09F8-8AAEB41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6001A28-5D1F-F4B7-8EDF-CA6A9D7A4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E819C1-1B6D-C096-00B7-34A5A0F02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D5F910-2738-484D-E56B-1B8CB7BF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C374F3-4338-5F93-C835-AA96307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AD20D9-86B0-9A95-5495-BA117FA7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2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B5A448-8C23-C525-7729-8796CAB5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4639CE-3E97-D5EB-9DC5-30D57B5B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F12C57-E828-F696-A556-C7584C1BF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D66D-0CF5-4EEC-9672-4558C573F6E4}" type="datetimeFigureOut">
              <a:rPr lang="pt-PT" smtClean="0"/>
              <a:t>10/03/2023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F5855C-9532-6ADB-E045-9FFD59E5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A7FE28-92C9-1BB5-168E-9D51717FA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65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8843A73-CEAA-8EEC-B932-BCE0EF4A9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3298"/>
              </p:ext>
            </p:extLst>
          </p:nvPr>
        </p:nvGraphicFramePr>
        <p:xfrm>
          <a:off x="513921" y="435581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776BD0A-1C40-EEC0-7EF5-EA66B39EC209}"/>
              </a:ext>
            </a:extLst>
          </p:cNvPr>
          <p:cNvSpPr txBox="1"/>
          <p:nvPr/>
        </p:nvSpPr>
        <p:spPr>
          <a:xfrm>
            <a:off x="426126" y="118007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218BB1F0-D39F-4670-9C66-CEA1897AD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43014"/>
              </p:ext>
            </p:extLst>
          </p:nvPr>
        </p:nvGraphicFramePr>
        <p:xfrm>
          <a:off x="513920" y="1125412"/>
          <a:ext cx="870109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018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1413766898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2785344419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3809003864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FK_Balcao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FK_Veiculo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2C5AFC1-6C56-8D28-7600-63DAFE086E5F}"/>
              </a:ext>
            </a:extLst>
          </p:cNvPr>
          <p:cNvSpPr txBox="1"/>
          <p:nvPr/>
        </p:nvSpPr>
        <p:spPr>
          <a:xfrm>
            <a:off x="509970" y="764366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Aluguer</a:t>
            </a: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0E486DAD-2125-0B68-C128-079B95B7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15419"/>
              </p:ext>
            </p:extLst>
          </p:nvPr>
        </p:nvGraphicFramePr>
        <p:xfrm>
          <a:off x="513919" y="1825938"/>
          <a:ext cx="435523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745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5174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51745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A452157-71AF-842F-467C-D8256ED3A920}"/>
              </a:ext>
            </a:extLst>
          </p:cNvPr>
          <p:cNvSpPr txBox="1"/>
          <p:nvPr/>
        </p:nvSpPr>
        <p:spPr>
          <a:xfrm>
            <a:off x="426125" y="150836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Balcao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15DFC914-BA3C-4421-9F63-60FD14E6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00"/>
              </p:ext>
            </p:extLst>
          </p:nvPr>
        </p:nvGraphicFramePr>
        <p:xfrm>
          <a:off x="513919" y="2577818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252960385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FK_Tipo_Veiculo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1EE9D7-C82C-C4AC-B4F7-8CA272985468}"/>
              </a:ext>
            </a:extLst>
          </p:cNvPr>
          <p:cNvSpPr txBox="1"/>
          <p:nvPr/>
        </p:nvSpPr>
        <p:spPr>
          <a:xfrm>
            <a:off x="426124" y="226024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Veiculo</a:t>
            </a:r>
          </a:p>
        </p:txBody>
      </p:sp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CD1A09E4-028F-A8B1-CDB9-438EFD56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98178"/>
              </p:ext>
            </p:extLst>
          </p:nvPr>
        </p:nvGraphicFramePr>
        <p:xfrm>
          <a:off x="509970" y="3329221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arcondicionado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designacao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916E0C-6B7C-9F48-BF8A-8030D6ADF3DA}"/>
              </a:ext>
            </a:extLst>
          </p:cNvPr>
          <p:cNvSpPr txBox="1"/>
          <p:nvPr/>
        </p:nvSpPr>
        <p:spPr>
          <a:xfrm>
            <a:off x="426124" y="3011646"/>
            <a:ext cx="150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Tipo_Veiculo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6D3D18D7-ED8E-70FB-F02C-45EF5389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47742"/>
              </p:ext>
            </p:extLst>
          </p:nvPr>
        </p:nvGraphicFramePr>
        <p:xfrm>
          <a:off x="513919" y="4088656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combustivel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numlugares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39DFD6-E88A-035E-B423-A1F986A30FE7}"/>
              </a:ext>
            </a:extLst>
          </p:cNvPr>
          <p:cNvSpPr txBox="1"/>
          <p:nvPr/>
        </p:nvSpPr>
        <p:spPr>
          <a:xfrm>
            <a:off x="426124" y="3771082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Ligeiro</a:t>
            </a:r>
          </a:p>
        </p:txBody>
      </p:sp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F28C94B5-ED18-FAB5-E979-09640E40A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15947"/>
              </p:ext>
            </p:extLst>
          </p:nvPr>
        </p:nvGraphicFramePr>
        <p:xfrm>
          <a:off x="513919" y="4832502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F56D65-BB22-C8B1-240C-4C34B375B7EA}"/>
              </a:ext>
            </a:extLst>
          </p:cNvPr>
          <p:cNvSpPr txBox="1"/>
          <p:nvPr/>
        </p:nvSpPr>
        <p:spPr>
          <a:xfrm>
            <a:off x="426124" y="4514928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Pesado</a:t>
            </a:r>
          </a:p>
        </p:txBody>
      </p:sp>
      <p:graphicFrame>
        <p:nvGraphicFramePr>
          <p:cNvPr id="21" name="Tabela 4">
            <a:extLst>
              <a:ext uri="{FF2B5EF4-FFF2-40B4-BE49-F238E27FC236}">
                <a16:creationId xmlns:a16="http://schemas.microsoft.com/office/drawing/2014/main" id="{74CDA7F0-2926-CDE3-C09A-495F3B3B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0479"/>
              </p:ext>
            </p:extLst>
          </p:nvPr>
        </p:nvGraphicFramePr>
        <p:xfrm>
          <a:off x="515916" y="5648662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240943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D7FCC5-D6A8-0A4F-696B-49C7A0ECB7A7}"/>
              </a:ext>
            </a:extLst>
          </p:cNvPr>
          <p:cNvSpPr txBox="1"/>
          <p:nvPr/>
        </p:nvSpPr>
        <p:spPr>
          <a:xfrm>
            <a:off x="428121" y="5331088"/>
            <a:ext cx="146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Similaridade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4676BBF8-F5C6-8092-D530-8354735E57D0}"/>
              </a:ext>
            </a:extLst>
          </p:cNvPr>
          <p:cNvCxnSpPr>
            <a:cxnSpLocks/>
          </p:cNvCxnSpPr>
          <p:nvPr/>
        </p:nvCxnSpPr>
        <p:spPr>
          <a:xfrm>
            <a:off x="6551720" y="981095"/>
            <a:ext cx="0" cy="135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8B7A5311-EA18-1B78-D7B4-B0445AE8020A}"/>
              </a:ext>
            </a:extLst>
          </p:cNvPr>
          <p:cNvCxnSpPr>
            <a:cxnSpLocks/>
          </p:cNvCxnSpPr>
          <p:nvPr/>
        </p:nvCxnSpPr>
        <p:spPr>
          <a:xfrm flipH="1">
            <a:off x="5069150" y="993835"/>
            <a:ext cx="1500326" cy="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A1E3A743-D4B2-ADF2-008B-D45A086E0D37}"/>
              </a:ext>
            </a:extLst>
          </p:cNvPr>
          <p:cNvCxnSpPr>
            <a:cxnSpLocks/>
          </p:cNvCxnSpPr>
          <p:nvPr/>
        </p:nvCxnSpPr>
        <p:spPr>
          <a:xfrm flipV="1">
            <a:off x="5078027" y="709901"/>
            <a:ext cx="0" cy="2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F92CE4B8-4AF2-96FA-392F-06D6DBCC75F8}"/>
              </a:ext>
            </a:extLst>
          </p:cNvPr>
          <p:cNvCxnSpPr>
            <a:cxnSpLocks/>
          </p:cNvCxnSpPr>
          <p:nvPr/>
        </p:nvCxnSpPr>
        <p:spPr>
          <a:xfrm>
            <a:off x="5548544" y="1399732"/>
            <a:ext cx="0" cy="857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132AF20A-CF57-8233-7DC3-4F30195F7EBF}"/>
              </a:ext>
            </a:extLst>
          </p:cNvPr>
          <p:cNvCxnSpPr>
            <a:cxnSpLocks/>
          </p:cNvCxnSpPr>
          <p:nvPr/>
        </p:nvCxnSpPr>
        <p:spPr>
          <a:xfrm flipH="1">
            <a:off x="2590800" y="2257083"/>
            <a:ext cx="2970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31847496-E1C6-F196-E4EF-56EFA7188621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2100258"/>
            <a:ext cx="6155" cy="1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DB935C0B-C820-F99B-32FB-E610EFA4DAD0}"/>
              </a:ext>
            </a:extLst>
          </p:cNvPr>
          <p:cNvCxnSpPr>
            <a:cxnSpLocks/>
          </p:cNvCxnSpPr>
          <p:nvPr/>
        </p:nvCxnSpPr>
        <p:spPr>
          <a:xfrm>
            <a:off x="8392160" y="1399732"/>
            <a:ext cx="0" cy="178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E65C198D-E9A6-D7DF-7CC8-24B778BC0850}"/>
              </a:ext>
            </a:extLst>
          </p:cNvPr>
          <p:cNvCxnSpPr>
            <a:cxnSpLocks/>
          </p:cNvCxnSpPr>
          <p:nvPr/>
        </p:nvCxnSpPr>
        <p:spPr>
          <a:xfrm flipH="1">
            <a:off x="2499360" y="3155167"/>
            <a:ext cx="589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xão reta unidirecional 141">
            <a:extLst>
              <a:ext uri="{FF2B5EF4-FFF2-40B4-BE49-F238E27FC236}">
                <a16:creationId xmlns:a16="http://schemas.microsoft.com/office/drawing/2014/main" id="{4EB16E3C-3A16-376F-A810-926347379EA7}"/>
              </a:ext>
            </a:extLst>
          </p:cNvPr>
          <p:cNvCxnSpPr>
            <a:cxnSpLocks/>
          </p:cNvCxnSpPr>
          <p:nvPr/>
        </p:nvCxnSpPr>
        <p:spPr>
          <a:xfrm flipV="1">
            <a:off x="2499360" y="2852138"/>
            <a:ext cx="0" cy="30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C7A8B116-D2EF-B6EA-7C3D-B49C5553B0AE}"/>
              </a:ext>
            </a:extLst>
          </p:cNvPr>
          <p:cNvCxnSpPr>
            <a:cxnSpLocks/>
          </p:cNvCxnSpPr>
          <p:nvPr/>
        </p:nvCxnSpPr>
        <p:spPr>
          <a:xfrm>
            <a:off x="5173152" y="2835121"/>
            <a:ext cx="0" cy="9434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8237B4CC-690F-4C5E-D94B-EC3BE7DF8E58}"/>
              </a:ext>
            </a:extLst>
          </p:cNvPr>
          <p:cNvCxnSpPr>
            <a:cxnSpLocks/>
          </p:cNvCxnSpPr>
          <p:nvPr/>
        </p:nvCxnSpPr>
        <p:spPr>
          <a:xfrm flipH="1">
            <a:off x="1847518" y="3771082"/>
            <a:ext cx="3325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xão reta unidirecional 170">
            <a:extLst>
              <a:ext uri="{FF2B5EF4-FFF2-40B4-BE49-F238E27FC236}">
                <a16:creationId xmlns:a16="http://schemas.microsoft.com/office/drawing/2014/main" id="{DE77CE36-9E93-6C01-ED28-0E213867D905}"/>
              </a:ext>
            </a:extLst>
          </p:cNvPr>
          <p:cNvCxnSpPr>
            <a:cxnSpLocks/>
          </p:cNvCxnSpPr>
          <p:nvPr/>
        </p:nvCxnSpPr>
        <p:spPr>
          <a:xfrm flipV="1">
            <a:off x="1847518" y="3607941"/>
            <a:ext cx="0" cy="17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xão reta 230">
            <a:extLst>
              <a:ext uri="{FF2B5EF4-FFF2-40B4-BE49-F238E27FC236}">
                <a16:creationId xmlns:a16="http://schemas.microsoft.com/office/drawing/2014/main" id="{DA7B45B8-81A4-F871-53A5-A2FBFC2A580B}"/>
              </a:ext>
            </a:extLst>
          </p:cNvPr>
          <p:cNvCxnSpPr>
            <a:cxnSpLocks/>
          </p:cNvCxnSpPr>
          <p:nvPr/>
        </p:nvCxnSpPr>
        <p:spPr>
          <a:xfrm>
            <a:off x="5594410" y="3924059"/>
            <a:ext cx="0" cy="1645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4CFF3208-9B8A-DB7D-734D-A54045133E84}"/>
              </a:ext>
            </a:extLst>
          </p:cNvPr>
          <p:cNvCxnSpPr>
            <a:cxnSpLocks/>
          </p:cNvCxnSpPr>
          <p:nvPr/>
        </p:nvCxnSpPr>
        <p:spPr>
          <a:xfrm flipH="1">
            <a:off x="1528642" y="3936799"/>
            <a:ext cx="4083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xão reta unidirecional 232">
            <a:extLst>
              <a:ext uri="{FF2B5EF4-FFF2-40B4-BE49-F238E27FC236}">
                <a16:creationId xmlns:a16="http://schemas.microsoft.com/office/drawing/2014/main" id="{027A0C21-2314-9E05-103F-33CD4671F7D6}"/>
              </a:ext>
            </a:extLst>
          </p:cNvPr>
          <p:cNvCxnSpPr>
            <a:cxnSpLocks/>
          </p:cNvCxnSpPr>
          <p:nvPr/>
        </p:nvCxnSpPr>
        <p:spPr>
          <a:xfrm flipV="1">
            <a:off x="1522025" y="3607097"/>
            <a:ext cx="0" cy="32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exão reta 253">
            <a:extLst>
              <a:ext uri="{FF2B5EF4-FFF2-40B4-BE49-F238E27FC236}">
                <a16:creationId xmlns:a16="http://schemas.microsoft.com/office/drawing/2014/main" id="{39D54509-8089-1CDC-80EB-A56DF2688242}"/>
              </a:ext>
            </a:extLst>
          </p:cNvPr>
          <p:cNvCxnSpPr>
            <a:cxnSpLocks/>
          </p:cNvCxnSpPr>
          <p:nvPr/>
        </p:nvCxnSpPr>
        <p:spPr>
          <a:xfrm>
            <a:off x="7421731" y="3862695"/>
            <a:ext cx="0" cy="834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onexão reta 254">
            <a:extLst>
              <a:ext uri="{FF2B5EF4-FFF2-40B4-BE49-F238E27FC236}">
                <a16:creationId xmlns:a16="http://schemas.microsoft.com/office/drawing/2014/main" id="{A7410ECB-1F7C-C136-773B-94188A7C85DC}"/>
              </a:ext>
            </a:extLst>
          </p:cNvPr>
          <p:cNvCxnSpPr>
            <a:cxnSpLocks/>
          </p:cNvCxnSpPr>
          <p:nvPr/>
        </p:nvCxnSpPr>
        <p:spPr>
          <a:xfrm flipH="1">
            <a:off x="1656028" y="3858533"/>
            <a:ext cx="5765703" cy="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exão reta unidirecional 255">
            <a:extLst>
              <a:ext uri="{FF2B5EF4-FFF2-40B4-BE49-F238E27FC236}">
                <a16:creationId xmlns:a16="http://schemas.microsoft.com/office/drawing/2014/main" id="{7B61A62E-321E-FA88-C97C-FD11BC10E27B}"/>
              </a:ext>
            </a:extLst>
          </p:cNvPr>
          <p:cNvCxnSpPr>
            <a:cxnSpLocks/>
          </p:cNvCxnSpPr>
          <p:nvPr/>
        </p:nvCxnSpPr>
        <p:spPr>
          <a:xfrm flipV="1">
            <a:off x="1656028" y="3600953"/>
            <a:ext cx="0" cy="2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exão reta 256">
            <a:extLst>
              <a:ext uri="{FF2B5EF4-FFF2-40B4-BE49-F238E27FC236}">
                <a16:creationId xmlns:a16="http://schemas.microsoft.com/office/drawing/2014/main" id="{3BBF663A-8708-D4C4-470F-D8FC2DE21B61}"/>
              </a:ext>
            </a:extLst>
          </p:cNvPr>
          <p:cNvCxnSpPr>
            <a:cxnSpLocks/>
          </p:cNvCxnSpPr>
          <p:nvPr/>
        </p:nvCxnSpPr>
        <p:spPr>
          <a:xfrm>
            <a:off x="5819313" y="4697033"/>
            <a:ext cx="0" cy="135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exão reta 257">
            <a:extLst>
              <a:ext uri="{FF2B5EF4-FFF2-40B4-BE49-F238E27FC236}">
                <a16:creationId xmlns:a16="http://schemas.microsoft.com/office/drawing/2014/main" id="{9AF4A1B1-E1BF-FD52-D188-3E48ADB83A89}"/>
              </a:ext>
            </a:extLst>
          </p:cNvPr>
          <p:cNvCxnSpPr>
            <a:cxnSpLocks/>
          </p:cNvCxnSpPr>
          <p:nvPr/>
        </p:nvCxnSpPr>
        <p:spPr>
          <a:xfrm flipH="1">
            <a:off x="5819313" y="4700711"/>
            <a:ext cx="160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exão reta 267">
            <a:extLst>
              <a:ext uri="{FF2B5EF4-FFF2-40B4-BE49-F238E27FC236}">
                <a16:creationId xmlns:a16="http://schemas.microsoft.com/office/drawing/2014/main" id="{30480695-314F-C65E-B384-0153BD23EE9E}"/>
              </a:ext>
            </a:extLst>
          </p:cNvPr>
          <p:cNvCxnSpPr>
            <a:cxnSpLocks/>
          </p:cNvCxnSpPr>
          <p:nvPr/>
        </p:nvCxnSpPr>
        <p:spPr>
          <a:xfrm flipV="1">
            <a:off x="1753564" y="5922982"/>
            <a:ext cx="0" cy="2204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xão reta 268">
            <a:extLst>
              <a:ext uri="{FF2B5EF4-FFF2-40B4-BE49-F238E27FC236}">
                <a16:creationId xmlns:a16="http://schemas.microsoft.com/office/drawing/2014/main" id="{0CB316E7-4D72-90C3-DC6B-B1124E37F97A}"/>
              </a:ext>
            </a:extLst>
          </p:cNvPr>
          <p:cNvCxnSpPr>
            <a:cxnSpLocks/>
          </p:cNvCxnSpPr>
          <p:nvPr/>
        </p:nvCxnSpPr>
        <p:spPr>
          <a:xfrm flipH="1">
            <a:off x="270994" y="6156220"/>
            <a:ext cx="1500326" cy="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exão reta unidirecional 269">
            <a:extLst>
              <a:ext uri="{FF2B5EF4-FFF2-40B4-BE49-F238E27FC236}">
                <a16:creationId xmlns:a16="http://schemas.microsoft.com/office/drawing/2014/main" id="{BA020556-9933-E0D6-8291-FEC494A842E7}"/>
              </a:ext>
            </a:extLst>
          </p:cNvPr>
          <p:cNvCxnSpPr>
            <a:cxnSpLocks/>
          </p:cNvCxnSpPr>
          <p:nvPr/>
        </p:nvCxnSpPr>
        <p:spPr>
          <a:xfrm flipV="1">
            <a:off x="1376696" y="3602325"/>
            <a:ext cx="4048" cy="1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exão reta 274">
            <a:extLst>
              <a:ext uri="{FF2B5EF4-FFF2-40B4-BE49-F238E27FC236}">
                <a16:creationId xmlns:a16="http://schemas.microsoft.com/office/drawing/2014/main" id="{787C837E-D838-84CC-7E98-8060AA412D45}"/>
              </a:ext>
            </a:extLst>
          </p:cNvPr>
          <p:cNvCxnSpPr>
            <a:cxnSpLocks/>
          </p:cNvCxnSpPr>
          <p:nvPr/>
        </p:nvCxnSpPr>
        <p:spPr>
          <a:xfrm flipV="1">
            <a:off x="270994" y="3789744"/>
            <a:ext cx="0" cy="23537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exão reta 282">
            <a:extLst>
              <a:ext uri="{FF2B5EF4-FFF2-40B4-BE49-F238E27FC236}">
                <a16:creationId xmlns:a16="http://schemas.microsoft.com/office/drawing/2014/main" id="{381D9241-C178-CF2F-F441-5BC714351486}"/>
              </a:ext>
            </a:extLst>
          </p:cNvPr>
          <p:cNvCxnSpPr>
            <a:cxnSpLocks/>
          </p:cNvCxnSpPr>
          <p:nvPr/>
        </p:nvCxnSpPr>
        <p:spPr>
          <a:xfrm flipV="1">
            <a:off x="3015673" y="5935722"/>
            <a:ext cx="0" cy="3917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exão reta 284">
            <a:extLst>
              <a:ext uri="{FF2B5EF4-FFF2-40B4-BE49-F238E27FC236}">
                <a16:creationId xmlns:a16="http://schemas.microsoft.com/office/drawing/2014/main" id="{5EE345D6-8DAA-6374-A427-620D8436E037}"/>
              </a:ext>
            </a:extLst>
          </p:cNvPr>
          <p:cNvCxnSpPr>
            <a:cxnSpLocks/>
          </p:cNvCxnSpPr>
          <p:nvPr/>
        </p:nvCxnSpPr>
        <p:spPr>
          <a:xfrm>
            <a:off x="150920" y="3731718"/>
            <a:ext cx="0" cy="25958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xão reta 285">
            <a:extLst>
              <a:ext uri="{FF2B5EF4-FFF2-40B4-BE49-F238E27FC236}">
                <a16:creationId xmlns:a16="http://schemas.microsoft.com/office/drawing/2014/main" id="{433FA30A-E419-76C7-6AA0-6A10EF082BBB}"/>
              </a:ext>
            </a:extLst>
          </p:cNvPr>
          <p:cNvCxnSpPr>
            <a:cxnSpLocks/>
          </p:cNvCxnSpPr>
          <p:nvPr/>
        </p:nvCxnSpPr>
        <p:spPr>
          <a:xfrm flipH="1">
            <a:off x="150920" y="6327520"/>
            <a:ext cx="2864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xão reta unidirecional 286">
            <a:extLst>
              <a:ext uri="{FF2B5EF4-FFF2-40B4-BE49-F238E27FC236}">
                <a16:creationId xmlns:a16="http://schemas.microsoft.com/office/drawing/2014/main" id="{85962A0B-7BB2-8E92-943C-CEF24604F820}"/>
              </a:ext>
            </a:extLst>
          </p:cNvPr>
          <p:cNvCxnSpPr>
            <a:cxnSpLocks/>
          </p:cNvCxnSpPr>
          <p:nvPr/>
        </p:nvCxnSpPr>
        <p:spPr>
          <a:xfrm flipV="1">
            <a:off x="1046446" y="3619130"/>
            <a:ext cx="0" cy="11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F4F66E5F-666F-F009-CC7B-E5769C78C0BD}"/>
              </a:ext>
            </a:extLst>
          </p:cNvPr>
          <p:cNvCxnSpPr>
            <a:cxnSpLocks/>
          </p:cNvCxnSpPr>
          <p:nvPr/>
        </p:nvCxnSpPr>
        <p:spPr>
          <a:xfrm flipH="1">
            <a:off x="270994" y="3789744"/>
            <a:ext cx="110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54C757EF-F143-2651-C043-0B6AD4D25E96}"/>
              </a:ext>
            </a:extLst>
          </p:cNvPr>
          <p:cNvCxnSpPr>
            <a:cxnSpLocks/>
          </p:cNvCxnSpPr>
          <p:nvPr/>
        </p:nvCxnSpPr>
        <p:spPr>
          <a:xfrm flipH="1">
            <a:off x="150920" y="3731718"/>
            <a:ext cx="895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6FCAEA1-B93A-7EBB-1C5C-4EEFBBE4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39449"/>
              </p:ext>
            </p:extLst>
          </p:nvPr>
        </p:nvGraphicFramePr>
        <p:xfrm>
          <a:off x="513921" y="435581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E37C839-14B0-FDD7-C215-98FA544B3C7E}"/>
              </a:ext>
            </a:extLst>
          </p:cNvPr>
          <p:cNvSpPr txBox="1"/>
          <p:nvPr/>
        </p:nvSpPr>
        <p:spPr>
          <a:xfrm>
            <a:off x="426126" y="118007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DF04CE9C-2427-4F45-897E-560ED5D7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6506"/>
              </p:ext>
            </p:extLst>
          </p:nvPr>
        </p:nvGraphicFramePr>
        <p:xfrm>
          <a:off x="513920" y="1204292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76305E-6CF9-7157-C879-7CFE227BBD65}"/>
              </a:ext>
            </a:extLst>
          </p:cNvPr>
          <p:cNvSpPr txBox="1"/>
          <p:nvPr/>
        </p:nvSpPr>
        <p:spPr>
          <a:xfrm>
            <a:off x="426125" y="886718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Airport_Type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A9EB88F3-93C5-9FBA-63CB-1007D384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45057"/>
              </p:ext>
            </p:extLst>
          </p:nvPr>
        </p:nvGraphicFramePr>
        <p:xfrm>
          <a:off x="513921" y="2015710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70D79-0D5A-734F-3C53-D36DBA877E7B}"/>
              </a:ext>
            </a:extLst>
          </p:cNvPr>
          <p:cNvSpPr txBox="1"/>
          <p:nvPr/>
        </p:nvSpPr>
        <p:spPr>
          <a:xfrm>
            <a:off x="426126" y="1698136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Can_Land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2EF49B4A-B796-575F-CA76-74318C54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35801"/>
              </p:ext>
            </p:extLst>
          </p:nvPr>
        </p:nvGraphicFramePr>
        <p:xfrm>
          <a:off x="513921" y="2799696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331983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555429">
                  <a:extLst>
                    <a:ext uri="{9D8B030D-6E8A-4147-A177-3AD203B41FA5}">
                      <a16:colId xmlns:a16="http://schemas.microsoft.com/office/drawing/2014/main" val="4167548868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Total_no_seats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Airplane_id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FK_Airport_Type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841B00-02CE-14AA-79B1-45F0E969846A}"/>
              </a:ext>
            </a:extLst>
          </p:cNvPr>
          <p:cNvSpPr txBox="1"/>
          <p:nvPr/>
        </p:nvSpPr>
        <p:spPr>
          <a:xfrm>
            <a:off x="426126" y="2482122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Airplane</a:t>
            </a:r>
          </a:p>
        </p:txBody>
      </p: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F2A1FA86-441E-12CC-BE27-670A86187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26603"/>
              </p:ext>
            </p:extLst>
          </p:nvPr>
        </p:nvGraphicFramePr>
        <p:xfrm>
          <a:off x="513920" y="3513064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B4CF27-2BCB-F4BA-6EE1-23D10F183628}"/>
              </a:ext>
            </a:extLst>
          </p:cNvPr>
          <p:cNvSpPr txBox="1"/>
          <p:nvPr/>
        </p:nvSpPr>
        <p:spPr>
          <a:xfrm>
            <a:off x="426125" y="3195490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</a:p>
        </p:txBody>
      </p:sp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1FE297E8-84C8-1844-BA1A-B242ABF99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4050"/>
              </p:ext>
            </p:extLst>
          </p:nvPr>
        </p:nvGraphicFramePr>
        <p:xfrm>
          <a:off x="513921" y="4842786"/>
          <a:ext cx="761963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036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100789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86406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657210">
                  <a:extLst>
                    <a:ext uri="{9D8B030D-6E8A-4147-A177-3AD203B41FA5}">
                      <a16:colId xmlns:a16="http://schemas.microsoft.com/office/drawing/2014/main" val="660101078"/>
                    </a:ext>
                  </a:extLst>
                </a:gridCol>
                <a:gridCol w="1657210">
                  <a:extLst>
                    <a:ext uri="{9D8B030D-6E8A-4147-A177-3AD203B41FA5}">
                      <a16:colId xmlns:a16="http://schemas.microsoft.com/office/drawing/2014/main" val="520803900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en-US" sz="1200" u="sng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non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Scheduled_dep_time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u="non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Scheduled_arr_time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u="non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6F2711-C4B5-0EAB-6B14-809047482DBE}"/>
              </a:ext>
            </a:extLst>
          </p:cNvPr>
          <p:cNvSpPr txBox="1"/>
          <p:nvPr/>
        </p:nvSpPr>
        <p:spPr>
          <a:xfrm>
            <a:off x="426126" y="4519918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Flight_Leg</a:t>
            </a:r>
          </a:p>
        </p:txBody>
      </p:sp>
      <p:graphicFrame>
        <p:nvGraphicFramePr>
          <p:cNvPr id="19" name="Tabela 4">
            <a:extLst>
              <a:ext uri="{FF2B5EF4-FFF2-40B4-BE49-F238E27FC236}">
                <a16:creationId xmlns:a16="http://schemas.microsoft.com/office/drawing/2014/main" id="{340AF6B0-E79C-83FB-D67B-CE7DB3E5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66307"/>
              </p:ext>
            </p:extLst>
          </p:nvPr>
        </p:nvGraphicFramePr>
        <p:xfrm>
          <a:off x="513918" y="5634970"/>
          <a:ext cx="981785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8148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286003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564685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231869628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356241604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No_of_avail_seats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dep_time</a:t>
                      </a:r>
                      <a:endParaRPr lang="pt-PT" sz="1200" i="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arr_time</a:t>
                      </a:r>
                      <a:endParaRPr lang="pt-PT" sz="1200" i="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9F275E-B70E-6E4D-8EAD-9B6C5B037A52}"/>
              </a:ext>
            </a:extLst>
          </p:cNvPr>
          <p:cNvSpPr txBox="1"/>
          <p:nvPr/>
        </p:nvSpPr>
        <p:spPr>
          <a:xfrm>
            <a:off x="426126" y="5317396"/>
            <a:ext cx="15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Leg_Instance</a:t>
            </a:r>
          </a:p>
        </p:txBody>
      </p:sp>
      <p:graphicFrame>
        <p:nvGraphicFramePr>
          <p:cNvPr id="24" name="Tabela 4">
            <a:extLst>
              <a:ext uri="{FF2B5EF4-FFF2-40B4-BE49-F238E27FC236}">
                <a16:creationId xmlns:a16="http://schemas.microsoft.com/office/drawing/2014/main" id="{738ED4AD-B56B-057B-1527-96DD3C16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0774"/>
              </p:ext>
            </p:extLst>
          </p:nvPr>
        </p:nvGraphicFramePr>
        <p:xfrm>
          <a:off x="513920" y="6375563"/>
          <a:ext cx="857432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676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300982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582910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196654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519124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  <a:gridCol w="1357889">
                  <a:extLst>
                    <a:ext uri="{9D8B030D-6E8A-4147-A177-3AD203B41FA5}">
                      <a16:colId xmlns:a16="http://schemas.microsoft.com/office/drawing/2014/main" val="1231869628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Customer_name</a:t>
                      </a:r>
                      <a:endParaRPr lang="pt-PT" sz="1200" i="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Cphone</a:t>
                      </a:r>
                      <a:endParaRPr lang="pt-PT" sz="1200" i="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462A98-DC68-2E26-51F2-F5E1D1911F91}"/>
              </a:ext>
            </a:extLst>
          </p:cNvPr>
          <p:cNvSpPr txBox="1"/>
          <p:nvPr/>
        </p:nvSpPr>
        <p:spPr>
          <a:xfrm>
            <a:off x="426126" y="6057989"/>
            <a:ext cx="15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22B11D1-5B5D-57E4-F178-3A09A98B22A3}"/>
              </a:ext>
            </a:extLst>
          </p:cNvPr>
          <p:cNvCxnSpPr>
            <a:cxnSpLocks/>
          </p:cNvCxnSpPr>
          <p:nvPr/>
        </p:nvCxnSpPr>
        <p:spPr>
          <a:xfrm>
            <a:off x="1760478" y="1844081"/>
            <a:ext cx="0" cy="1716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58B84B0-5C22-F3D1-DDA7-922612CAD223}"/>
              </a:ext>
            </a:extLst>
          </p:cNvPr>
          <p:cNvCxnSpPr>
            <a:cxnSpLocks/>
          </p:cNvCxnSpPr>
          <p:nvPr/>
        </p:nvCxnSpPr>
        <p:spPr>
          <a:xfrm flipH="1">
            <a:off x="1760478" y="1841612"/>
            <a:ext cx="3848585" cy="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6357A79-365B-1146-64CE-02E1EA3F484F}"/>
              </a:ext>
            </a:extLst>
          </p:cNvPr>
          <p:cNvCxnSpPr>
            <a:cxnSpLocks/>
          </p:cNvCxnSpPr>
          <p:nvPr/>
        </p:nvCxnSpPr>
        <p:spPr>
          <a:xfrm flipV="1">
            <a:off x="5609063" y="726460"/>
            <a:ext cx="0" cy="10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952663B4-2B3C-170D-6087-C350B75C3083}"/>
              </a:ext>
            </a:extLst>
          </p:cNvPr>
          <p:cNvCxnSpPr>
            <a:cxnSpLocks/>
          </p:cNvCxnSpPr>
          <p:nvPr/>
        </p:nvCxnSpPr>
        <p:spPr>
          <a:xfrm>
            <a:off x="2858280" y="1755308"/>
            <a:ext cx="0" cy="2604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A078A78B-108F-067B-0254-A8E596D145E8}"/>
              </a:ext>
            </a:extLst>
          </p:cNvPr>
          <p:cNvCxnSpPr>
            <a:cxnSpLocks/>
          </p:cNvCxnSpPr>
          <p:nvPr/>
        </p:nvCxnSpPr>
        <p:spPr>
          <a:xfrm>
            <a:off x="2866137" y="1766224"/>
            <a:ext cx="1005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28CB1715-AEE4-92DD-6F6A-AB923419187E}"/>
              </a:ext>
            </a:extLst>
          </p:cNvPr>
          <p:cNvCxnSpPr>
            <a:cxnSpLocks/>
          </p:cNvCxnSpPr>
          <p:nvPr/>
        </p:nvCxnSpPr>
        <p:spPr>
          <a:xfrm flipV="1">
            <a:off x="3871701" y="1478612"/>
            <a:ext cx="0" cy="2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9070EA2F-014D-5A3D-6F66-F9BFCD62F2B6}"/>
              </a:ext>
            </a:extLst>
          </p:cNvPr>
          <p:cNvCxnSpPr>
            <a:cxnSpLocks/>
          </p:cNvCxnSpPr>
          <p:nvPr/>
        </p:nvCxnSpPr>
        <p:spPr>
          <a:xfrm flipV="1">
            <a:off x="4323740" y="1488350"/>
            <a:ext cx="0" cy="1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8A32B094-4A5B-BAC1-AE26-6F5142825E39}"/>
              </a:ext>
            </a:extLst>
          </p:cNvPr>
          <p:cNvCxnSpPr>
            <a:cxnSpLocks/>
          </p:cNvCxnSpPr>
          <p:nvPr/>
        </p:nvCxnSpPr>
        <p:spPr>
          <a:xfrm>
            <a:off x="7346963" y="2798778"/>
            <a:ext cx="0" cy="2044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472B40C9-1DF5-EF51-996D-A260AC1923FE}"/>
              </a:ext>
            </a:extLst>
          </p:cNvPr>
          <p:cNvCxnSpPr>
            <a:cxnSpLocks/>
          </p:cNvCxnSpPr>
          <p:nvPr/>
        </p:nvCxnSpPr>
        <p:spPr>
          <a:xfrm flipV="1">
            <a:off x="5958807" y="726460"/>
            <a:ext cx="0" cy="20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A1190022-0470-DAB5-BCA0-E7AA9C322BFA}"/>
              </a:ext>
            </a:extLst>
          </p:cNvPr>
          <p:cNvCxnSpPr>
            <a:cxnSpLocks/>
          </p:cNvCxnSpPr>
          <p:nvPr/>
        </p:nvCxnSpPr>
        <p:spPr>
          <a:xfrm flipH="1">
            <a:off x="5958807" y="2798778"/>
            <a:ext cx="1386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043853F5-BB20-A636-E0ED-9CD8746DBD49}"/>
              </a:ext>
            </a:extLst>
          </p:cNvPr>
          <p:cNvCxnSpPr>
            <a:cxnSpLocks/>
          </p:cNvCxnSpPr>
          <p:nvPr/>
        </p:nvCxnSpPr>
        <p:spPr>
          <a:xfrm>
            <a:off x="2577984" y="4663394"/>
            <a:ext cx="0" cy="1793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FB8522B4-A20C-B546-39DA-2702B5E6E469}"/>
              </a:ext>
            </a:extLst>
          </p:cNvPr>
          <p:cNvCxnSpPr>
            <a:cxnSpLocks/>
          </p:cNvCxnSpPr>
          <p:nvPr/>
        </p:nvCxnSpPr>
        <p:spPr>
          <a:xfrm flipH="1">
            <a:off x="2554011" y="4659087"/>
            <a:ext cx="4243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xão reta unidirecional 93">
            <a:extLst>
              <a:ext uri="{FF2B5EF4-FFF2-40B4-BE49-F238E27FC236}">
                <a16:creationId xmlns:a16="http://schemas.microsoft.com/office/drawing/2014/main" id="{72B739D7-21CE-DA3C-C601-ADB269F79B21}"/>
              </a:ext>
            </a:extLst>
          </p:cNvPr>
          <p:cNvCxnSpPr>
            <a:cxnSpLocks/>
          </p:cNvCxnSpPr>
          <p:nvPr/>
        </p:nvCxnSpPr>
        <p:spPr>
          <a:xfrm flipV="1">
            <a:off x="4675525" y="3787384"/>
            <a:ext cx="0" cy="1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740F47F6-4DC2-5050-60DB-760389DE3ECA}"/>
              </a:ext>
            </a:extLst>
          </p:cNvPr>
          <p:cNvCxnSpPr>
            <a:cxnSpLocks/>
          </p:cNvCxnSpPr>
          <p:nvPr/>
        </p:nvCxnSpPr>
        <p:spPr>
          <a:xfrm>
            <a:off x="4298452" y="5345159"/>
            <a:ext cx="0" cy="3107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5D014668-C5C0-5359-F79E-35800D068891}"/>
              </a:ext>
            </a:extLst>
          </p:cNvPr>
          <p:cNvCxnSpPr>
            <a:cxnSpLocks/>
          </p:cNvCxnSpPr>
          <p:nvPr/>
        </p:nvCxnSpPr>
        <p:spPr>
          <a:xfrm flipH="1">
            <a:off x="1691948" y="5359116"/>
            <a:ext cx="2623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634FCFAB-133C-E34A-98D5-F5884936F72F}"/>
              </a:ext>
            </a:extLst>
          </p:cNvPr>
          <p:cNvCxnSpPr>
            <a:cxnSpLocks/>
          </p:cNvCxnSpPr>
          <p:nvPr/>
        </p:nvCxnSpPr>
        <p:spPr>
          <a:xfrm flipV="1">
            <a:off x="1691948" y="5117106"/>
            <a:ext cx="0" cy="23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xão reta unidirecional 111">
            <a:extLst>
              <a:ext uri="{FF2B5EF4-FFF2-40B4-BE49-F238E27FC236}">
                <a16:creationId xmlns:a16="http://schemas.microsoft.com/office/drawing/2014/main" id="{34ECDBE7-8D22-E512-4BAA-CF6A4DB14490}"/>
              </a:ext>
            </a:extLst>
          </p:cNvPr>
          <p:cNvCxnSpPr>
            <a:cxnSpLocks/>
          </p:cNvCxnSpPr>
          <p:nvPr/>
        </p:nvCxnSpPr>
        <p:spPr>
          <a:xfrm flipV="1">
            <a:off x="2771203" y="5909290"/>
            <a:ext cx="0" cy="4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CA4A06F5-00EA-99ED-9F1E-7E158DC251DB}"/>
              </a:ext>
            </a:extLst>
          </p:cNvPr>
          <p:cNvCxnSpPr>
            <a:cxnSpLocks/>
          </p:cNvCxnSpPr>
          <p:nvPr/>
        </p:nvCxnSpPr>
        <p:spPr>
          <a:xfrm>
            <a:off x="9577724" y="3280528"/>
            <a:ext cx="0" cy="23544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B528E74D-6D93-CED3-A04C-1328B8F0EAFD}"/>
              </a:ext>
            </a:extLst>
          </p:cNvPr>
          <p:cNvCxnSpPr>
            <a:cxnSpLocks/>
          </p:cNvCxnSpPr>
          <p:nvPr/>
        </p:nvCxnSpPr>
        <p:spPr>
          <a:xfrm flipH="1" flipV="1">
            <a:off x="2866137" y="3269520"/>
            <a:ext cx="6711587" cy="5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C4AC2E57-9B58-66E2-96DF-4694E0CD06B6}"/>
              </a:ext>
            </a:extLst>
          </p:cNvPr>
          <p:cNvCxnSpPr>
            <a:cxnSpLocks/>
          </p:cNvCxnSpPr>
          <p:nvPr/>
        </p:nvCxnSpPr>
        <p:spPr>
          <a:xfrm flipV="1">
            <a:off x="2866137" y="3077155"/>
            <a:ext cx="0" cy="20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0" name="Tabela 4">
            <a:extLst>
              <a:ext uri="{FF2B5EF4-FFF2-40B4-BE49-F238E27FC236}">
                <a16:creationId xmlns:a16="http://schemas.microsoft.com/office/drawing/2014/main" id="{9F690AAA-C36B-B6AC-8933-0DAB2AE23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09935"/>
              </p:ext>
            </p:extLst>
          </p:nvPr>
        </p:nvGraphicFramePr>
        <p:xfrm>
          <a:off x="496797" y="4138438"/>
          <a:ext cx="579194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798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9375316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en-US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A8100190-FD22-4CE4-87F8-3ED0C7EA61D2}"/>
              </a:ext>
            </a:extLst>
          </p:cNvPr>
          <p:cNvSpPr txBox="1"/>
          <p:nvPr/>
        </p:nvSpPr>
        <p:spPr>
          <a:xfrm>
            <a:off x="409003" y="382086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Fare</a:t>
            </a:r>
          </a:p>
        </p:txBody>
      </p: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C97906AF-582C-8146-DD24-65D1C926B02C}"/>
              </a:ext>
            </a:extLst>
          </p:cNvPr>
          <p:cNvCxnSpPr>
            <a:cxnSpLocks/>
          </p:cNvCxnSpPr>
          <p:nvPr/>
        </p:nvCxnSpPr>
        <p:spPr>
          <a:xfrm>
            <a:off x="6797040" y="3914844"/>
            <a:ext cx="0" cy="7538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F9070519-4715-EA85-91C4-08D6CA750946}"/>
              </a:ext>
            </a:extLst>
          </p:cNvPr>
          <p:cNvCxnSpPr>
            <a:cxnSpLocks/>
          </p:cNvCxnSpPr>
          <p:nvPr/>
        </p:nvCxnSpPr>
        <p:spPr>
          <a:xfrm flipH="1">
            <a:off x="4675525" y="3914844"/>
            <a:ext cx="2121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xão reta unidirecional 144">
            <a:extLst>
              <a:ext uri="{FF2B5EF4-FFF2-40B4-BE49-F238E27FC236}">
                <a16:creationId xmlns:a16="http://schemas.microsoft.com/office/drawing/2014/main" id="{1040A8EA-2725-BB01-F90A-970793DAD71A}"/>
              </a:ext>
            </a:extLst>
          </p:cNvPr>
          <p:cNvCxnSpPr>
            <a:cxnSpLocks/>
          </p:cNvCxnSpPr>
          <p:nvPr/>
        </p:nvCxnSpPr>
        <p:spPr>
          <a:xfrm flipV="1">
            <a:off x="4164985" y="3787384"/>
            <a:ext cx="0" cy="20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D4D30B9-83B5-7D8D-44E0-76CDF2B8BFF6}"/>
              </a:ext>
            </a:extLst>
          </p:cNvPr>
          <p:cNvCxnSpPr>
            <a:cxnSpLocks/>
          </p:cNvCxnSpPr>
          <p:nvPr/>
        </p:nvCxnSpPr>
        <p:spPr>
          <a:xfrm flipH="1">
            <a:off x="4164985" y="3990141"/>
            <a:ext cx="1227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41B93DC2-D6DB-BDD1-D7D1-71D3876E4D87}"/>
              </a:ext>
            </a:extLst>
          </p:cNvPr>
          <p:cNvCxnSpPr>
            <a:cxnSpLocks/>
          </p:cNvCxnSpPr>
          <p:nvPr/>
        </p:nvCxnSpPr>
        <p:spPr>
          <a:xfrm>
            <a:off x="5392366" y="3990141"/>
            <a:ext cx="0" cy="1330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6FCAEA1-B93A-7EBB-1C5C-4EEFBBE4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77166"/>
              </p:ext>
            </p:extLst>
          </p:nvPr>
        </p:nvGraphicFramePr>
        <p:xfrm>
          <a:off x="426126" y="891492"/>
          <a:ext cx="585275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5495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74894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02281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386344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  <a:gridCol w="1099689">
                  <a:extLst>
                    <a:ext uri="{9D8B030D-6E8A-4147-A177-3AD203B41FA5}">
                      <a16:colId xmlns:a16="http://schemas.microsoft.com/office/drawing/2014/main" val="3986801351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E37C839-14B0-FDD7-C215-98FA544B3C7E}"/>
              </a:ext>
            </a:extLst>
          </p:cNvPr>
          <p:cNvSpPr txBox="1"/>
          <p:nvPr/>
        </p:nvSpPr>
        <p:spPr>
          <a:xfrm>
            <a:off x="304746" y="301145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DF04CE9C-2427-4F45-897E-560ED5D7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08615"/>
              </p:ext>
            </p:extLst>
          </p:nvPr>
        </p:nvGraphicFramePr>
        <p:xfrm>
          <a:off x="426124" y="1845231"/>
          <a:ext cx="523299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206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985464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985464">
                  <a:extLst>
                    <a:ext uri="{9D8B030D-6E8A-4147-A177-3AD203B41FA5}">
                      <a16:colId xmlns:a16="http://schemas.microsoft.com/office/drawing/2014/main" val="3872950126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realizada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encomenda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FK_Fornecedor</a:t>
                      </a:r>
                      <a:endParaRPr lang="pt-PT" sz="1200" i="0" u="non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76305E-6CF9-7157-C879-7CFE227BBD65}"/>
              </a:ext>
            </a:extLst>
          </p:cNvPr>
          <p:cNvSpPr txBox="1"/>
          <p:nvPr/>
        </p:nvSpPr>
        <p:spPr>
          <a:xfrm>
            <a:off x="304746" y="1220061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A9EB88F3-93C5-9FBA-63CB-1007D384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46434"/>
              </p:ext>
            </p:extLst>
          </p:nvPr>
        </p:nvGraphicFramePr>
        <p:xfrm>
          <a:off x="426125" y="2685834"/>
          <a:ext cx="41616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0802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2080802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Encomenda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70D79-0D5A-734F-3C53-D36DBA877E7B}"/>
              </a:ext>
            </a:extLst>
          </p:cNvPr>
          <p:cNvSpPr txBox="1"/>
          <p:nvPr/>
        </p:nvSpPr>
        <p:spPr>
          <a:xfrm>
            <a:off x="308874" y="2242894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841B00-02CE-14AA-79B1-45F0E969846A}"/>
              </a:ext>
            </a:extLst>
          </p:cNvPr>
          <p:cNvSpPr txBox="1"/>
          <p:nvPr/>
        </p:nvSpPr>
        <p:spPr>
          <a:xfrm>
            <a:off x="304943" y="3429000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F2A1FA86-441E-12CC-BE27-670A86187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26119"/>
              </p:ext>
            </p:extLst>
          </p:nvPr>
        </p:nvGraphicFramePr>
        <p:xfrm>
          <a:off x="453941" y="5159864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B4CF27-2BCB-F4BA-6EE1-23D10F183628}"/>
              </a:ext>
            </a:extLst>
          </p:cNvPr>
          <p:cNvSpPr txBox="1"/>
          <p:nvPr/>
        </p:nvSpPr>
        <p:spPr>
          <a:xfrm>
            <a:off x="304943" y="4547647"/>
            <a:ext cx="273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58B84B0-5C22-F3D1-DDA7-922612CAD223}"/>
              </a:ext>
            </a:extLst>
          </p:cNvPr>
          <p:cNvCxnSpPr>
            <a:cxnSpLocks/>
          </p:cNvCxnSpPr>
          <p:nvPr/>
        </p:nvCxnSpPr>
        <p:spPr>
          <a:xfrm flipH="1">
            <a:off x="1624467" y="2264809"/>
            <a:ext cx="122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6357A79-365B-1146-64CE-02E1EA3F484F}"/>
              </a:ext>
            </a:extLst>
          </p:cNvPr>
          <p:cNvCxnSpPr>
            <a:cxnSpLocks/>
          </p:cNvCxnSpPr>
          <p:nvPr/>
        </p:nvCxnSpPr>
        <p:spPr>
          <a:xfrm flipH="1" flipV="1">
            <a:off x="2834640" y="2119551"/>
            <a:ext cx="11214" cy="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9070EA2F-014D-5A3D-6F66-F9BFCD62F2B6}"/>
              </a:ext>
            </a:extLst>
          </p:cNvPr>
          <p:cNvCxnSpPr>
            <a:cxnSpLocks/>
          </p:cNvCxnSpPr>
          <p:nvPr/>
        </p:nvCxnSpPr>
        <p:spPr>
          <a:xfrm>
            <a:off x="8792738" y="1982391"/>
            <a:ext cx="5822" cy="19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B528E74D-6D93-CED3-A04C-1328B8F0EAFD}"/>
              </a:ext>
            </a:extLst>
          </p:cNvPr>
          <p:cNvCxnSpPr>
            <a:cxnSpLocks/>
          </p:cNvCxnSpPr>
          <p:nvPr/>
        </p:nvCxnSpPr>
        <p:spPr>
          <a:xfrm flipV="1">
            <a:off x="6766560" y="4379263"/>
            <a:ext cx="0" cy="917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C4AC2E57-9B58-66E2-96DF-4694E0CD06B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341353" y="5297024"/>
            <a:ext cx="342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E68041C2-F702-0361-82E7-8D67C479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35039"/>
              </p:ext>
            </p:extLst>
          </p:nvPr>
        </p:nvGraphicFramePr>
        <p:xfrm>
          <a:off x="426124" y="3922063"/>
          <a:ext cx="9263821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4937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085461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864161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877151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877151">
                  <a:extLst>
                    <a:ext uri="{9D8B030D-6E8A-4147-A177-3AD203B41FA5}">
                      <a16:colId xmlns:a16="http://schemas.microsoft.com/office/drawing/2014/main" val="3601438672"/>
                    </a:ext>
                  </a:extLst>
                </a:gridCol>
                <a:gridCol w="1554960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fax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Condições de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sng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  <a:endParaRPr lang="pt-PT" sz="1200" i="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8C49E303-BC13-EDE6-99DB-1E6F5D14540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59118" y="1982391"/>
            <a:ext cx="3133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13F7CE75-ED7E-7006-02B6-FBC1DC86F7B8}"/>
              </a:ext>
            </a:extLst>
          </p:cNvPr>
          <p:cNvCxnSpPr>
            <a:cxnSpLocks/>
          </p:cNvCxnSpPr>
          <p:nvPr/>
        </p:nvCxnSpPr>
        <p:spPr>
          <a:xfrm flipV="1">
            <a:off x="6101823" y="1165812"/>
            <a:ext cx="0" cy="121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9C402A52-8D44-D52B-AD15-5158CEDD60C3}"/>
              </a:ext>
            </a:extLst>
          </p:cNvPr>
          <p:cNvCxnSpPr>
            <a:cxnSpLocks/>
          </p:cNvCxnSpPr>
          <p:nvPr/>
        </p:nvCxnSpPr>
        <p:spPr>
          <a:xfrm>
            <a:off x="1635989" y="2242894"/>
            <a:ext cx="0" cy="44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7D979BAB-24E2-2254-C688-38B9F10F9808}"/>
              </a:ext>
            </a:extLst>
          </p:cNvPr>
          <p:cNvCxnSpPr>
            <a:cxnSpLocks/>
          </p:cNvCxnSpPr>
          <p:nvPr/>
        </p:nvCxnSpPr>
        <p:spPr>
          <a:xfrm>
            <a:off x="2962380" y="2378631"/>
            <a:ext cx="3133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64E080D-988F-E3EE-551A-16F45DCD72D0}"/>
              </a:ext>
            </a:extLst>
          </p:cNvPr>
          <p:cNvCxnSpPr>
            <a:cxnSpLocks/>
          </p:cNvCxnSpPr>
          <p:nvPr/>
        </p:nvCxnSpPr>
        <p:spPr>
          <a:xfrm>
            <a:off x="2962380" y="2359978"/>
            <a:ext cx="0" cy="32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6C326-9AA8-7F14-8289-455439D408B4}"/>
              </a:ext>
            </a:extLst>
          </p:cNvPr>
          <p:cNvSpPr/>
          <p:nvPr/>
        </p:nvSpPr>
        <p:spPr>
          <a:xfrm>
            <a:off x="363794" y="40312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Médico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41AD7A0-9E49-7EBD-D37D-16BBB97583E3}"/>
              </a:ext>
            </a:extLst>
          </p:cNvPr>
          <p:cNvGraphicFramePr>
            <a:graphicFrameLocks noGrp="1"/>
          </p:cNvGraphicFramePr>
          <p:nvPr/>
        </p:nvGraphicFramePr>
        <p:xfrm>
          <a:off x="665316" y="737419"/>
          <a:ext cx="395584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153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2104103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identificação SNS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7678CB23-CFCD-E233-BE55-1F1A62AD580A}"/>
              </a:ext>
            </a:extLst>
          </p:cNvPr>
          <p:cNvSpPr/>
          <p:nvPr/>
        </p:nvSpPr>
        <p:spPr>
          <a:xfrm>
            <a:off x="507998" y="122148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Prescrição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AF5CBAB2-BB84-AEFE-DA2B-D48AB0786FA8}"/>
              </a:ext>
            </a:extLst>
          </p:cNvPr>
          <p:cNvGraphicFramePr>
            <a:graphicFrameLocks noGrp="1"/>
          </p:cNvGraphicFramePr>
          <p:nvPr/>
        </p:nvGraphicFramePr>
        <p:xfrm>
          <a:off x="665314" y="1725834"/>
          <a:ext cx="7751098" cy="28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374">
                  <a:extLst>
                    <a:ext uri="{9D8B030D-6E8A-4147-A177-3AD203B41FA5}">
                      <a16:colId xmlns:a16="http://schemas.microsoft.com/office/drawing/2014/main" val="1118051960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4030080761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4217141174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3546509605"/>
                    </a:ext>
                  </a:extLst>
                </a:gridCol>
                <a:gridCol w="1777181">
                  <a:extLst>
                    <a:ext uri="{9D8B030D-6E8A-4147-A177-3AD203B41FA5}">
                      <a16:colId xmlns:a16="http://schemas.microsoft.com/office/drawing/2014/main" val="2786829773"/>
                    </a:ext>
                  </a:extLst>
                </a:gridCol>
              </a:tblGrid>
              <a:tr h="284320">
                <a:tc>
                  <a:txBody>
                    <a:bodyPr/>
                    <a:lstStyle/>
                    <a:p>
                      <a:r>
                        <a:rPr lang="pt-PT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único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FK_Médico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FK_Farmacia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07846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9891EE97-8797-8569-5B2F-E29025AF27F3}"/>
              </a:ext>
            </a:extLst>
          </p:cNvPr>
          <p:cNvSpPr/>
          <p:nvPr/>
        </p:nvSpPr>
        <p:spPr>
          <a:xfrm>
            <a:off x="404760" y="217394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Paciente</a:t>
            </a:r>
          </a:p>
        </p:txBody>
      </p:sp>
      <p:graphicFrame>
        <p:nvGraphicFramePr>
          <p:cNvPr id="11" name="Tabela 6">
            <a:extLst>
              <a:ext uri="{FF2B5EF4-FFF2-40B4-BE49-F238E27FC236}">
                <a16:creationId xmlns:a16="http://schemas.microsoft.com/office/drawing/2014/main" id="{264A46EC-6FA6-1745-1F8F-CC4CA86CE82E}"/>
              </a:ext>
            </a:extLst>
          </p:cNvPr>
          <p:cNvGraphicFramePr>
            <a:graphicFrameLocks noGrp="1"/>
          </p:cNvGraphicFramePr>
          <p:nvPr/>
        </p:nvGraphicFramePr>
        <p:xfrm>
          <a:off x="665314" y="2574453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utente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8A834E0F-EE9E-9BF0-8DEA-DF7EB9BAFFB2}"/>
              </a:ext>
            </a:extLst>
          </p:cNvPr>
          <p:cNvSpPr/>
          <p:nvPr/>
        </p:nvSpPr>
        <p:spPr>
          <a:xfrm>
            <a:off x="432619" y="294109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Farmácia</a:t>
            </a:r>
          </a:p>
        </p:txBody>
      </p: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9185E5-489D-2586-B464-A567E37FC799}"/>
              </a:ext>
            </a:extLst>
          </p:cNvPr>
          <p:cNvGraphicFramePr>
            <a:graphicFrameLocks noGrp="1"/>
          </p:cNvGraphicFramePr>
          <p:nvPr/>
        </p:nvGraphicFramePr>
        <p:xfrm>
          <a:off x="665314" y="3410115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33A0E7D4-898C-EC4B-EB48-799561157A2E}"/>
              </a:ext>
            </a:extLst>
          </p:cNvPr>
          <p:cNvSpPr/>
          <p:nvPr/>
        </p:nvSpPr>
        <p:spPr>
          <a:xfrm>
            <a:off x="524383" y="3902884"/>
            <a:ext cx="1430591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Farmacêutica</a:t>
            </a:r>
          </a:p>
        </p:txBody>
      </p:sp>
      <p:graphicFrame>
        <p:nvGraphicFramePr>
          <p:cNvPr id="15" name="Tabela 6">
            <a:extLst>
              <a:ext uri="{FF2B5EF4-FFF2-40B4-BE49-F238E27FC236}">
                <a16:creationId xmlns:a16="http://schemas.microsoft.com/office/drawing/2014/main" id="{CDA3198C-7DB4-7B39-2A72-C96B88432025}"/>
              </a:ext>
            </a:extLst>
          </p:cNvPr>
          <p:cNvGraphicFramePr>
            <a:graphicFrameLocks noGrp="1"/>
          </p:cNvGraphicFramePr>
          <p:nvPr/>
        </p:nvGraphicFramePr>
        <p:xfrm>
          <a:off x="665314" y="4395586"/>
          <a:ext cx="678753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7251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2022776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402458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2225053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28815"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registo nacional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273D8A63-A0A2-7882-F5EE-9BC3EEC020BD}"/>
              </a:ext>
            </a:extLst>
          </p:cNvPr>
          <p:cNvSpPr/>
          <p:nvPr/>
        </p:nvSpPr>
        <p:spPr>
          <a:xfrm>
            <a:off x="432618" y="4848767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Fármaco</a:t>
            </a:r>
          </a:p>
        </p:txBody>
      </p:sp>
      <p:graphicFrame>
        <p:nvGraphicFramePr>
          <p:cNvPr id="17" name="Tabela 6">
            <a:extLst>
              <a:ext uri="{FF2B5EF4-FFF2-40B4-BE49-F238E27FC236}">
                <a16:creationId xmlns:a16="http://schemas.microsoft.com/office/drawing/2014/main" id="{A709F2AD-6291-AA06-C434-32DF3AC00E9C}"/>
              </a:ext>
            </a:extLst>
          </p:cNvPr>
          <p:cNvGraphicFramePr>
            <a:graphicFrameLocks noGrp="1"/>
          </p:cNvGraphicFramePr>
          <p:nvPr/>
        </p:nvGraphicFramePr>
        <p:xfrm>
          <a:off x="665314" y="5281493"/>
          <a:ext cx="678753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7447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42580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402458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2225053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28815">
                <a:tc>
                  <a:txBody>
                    <a:bodyPr/>
                    <a:lstStyle/>
                    <a:p>
                      <a:r>
                        <a:rPr lang="pt-PT" sz="1200" dirty="0"/>
                        <a:t>Nome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Nome único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Fórmula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registo nacional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2D3279F3-8AE4-052A-356F-6BD17B60E0E5}"/>
              </a:ext>
            </a:extLst>
          </p:cNvPr>
          <p:cNvSpPr/>
          <p:nvPr/>
        </p:nvSpPr>
        <p:spPr>
          <a:xfrm>
            <a:off x="450642" y="564892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Adquirir</a:t>
            </a:r>
          </a:p>
        </p:txBody>
      </p:sp>
      <p:graphicFrame>
        <p:nvGraphicFramePr>
          <p:cNvPr id="19" name="Tabela 6">
            <a:extLst>
              <a:ext uri="{FF2B5EF4-FFF2-40B4-BE49-F238E27FC236}">
                <a16:creationId xmlns:a16="http://schemas.microsoft.com/office/drawing/2014/main" id="{C7FD79D7-FE8E-988C-AEAA-B53D7ADC0F66}"/>
              </a:ext>
            </a:extLst>
          </p:cNvPr>
          <p:cNvGraphicFramePr>
            <a:graphicFrameLocks noGrp="1"/>
          </p:cNvGraphicFramePr>
          <p:nvPr/>
        </p:nvGraphicFramePr>
        <p:xfrm>
          <a:off x="665315" y="6069865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8101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2020429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Fórmula</a:t>
                      </a:r>
                      <a:endParaRPr kumimoji="0" lang="pt-PT" sz="1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único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24AEB1AD-4BA4-4D8E-8C25-77EF7FF6157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21161" y="874579"/>
            <a:ext cx="993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EC9AE25B-0067-4070-B227-4A6FBE664FD3}"/>
              </a:ext>
            </a:extLst>
          </p:cNvPr>
          <p:cNvCxnSpPr>
            <a:cxnSpLocks/>
          </p:cNvCxnSpPr>
          <p:nvPr/>
        </p:nvCxnSpPr>
        <p:spPr>
          <a:xfrm>
            <a:off x="5614218" y="874579"/>
            <a:ext cx="0" cy="851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5119429F-EC86-A7C2-CA86-E624F022586C}"/>
              </a:ext>
            </a:extLst>
          </p:cNvPr>
          <p:cNvCxnSpPr>
            <a:cxnSpLocks/>
          </p:cNvCxnSpPr>
          <p:nvPr/>
        </p:nvCxnSpPr>
        <p:spPr>
          <a:xfrm flipH="1">
            <a:off x="5614218" y="3553869"/>
            <a:ext cx="174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A33A0874-79C9-E714-D3C5-0FF1DC76DB85}"/>
              </a:ext>
            </a:extLst>
          </p:cNvPr>
          <p:cNvCxnSpPr>
            <a:cxnSpLocks/>
          </p:cNvCxnSpPr>
          <p:nvPr/>
        </p:nvCxnSpPr>
        <p:spPr>
          <a:xfrm>
            <a:off x="7359444" y="2010154"/>
            <a:ext cx="0" cy="154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84B9B779-AB99-6D1E-EA2F-30D442274BF7}"/>
              </a:ext>
            </a:extLst>
          </p:cNvPr>
          <p:cNvCxnSpPr>
            <a:cxnSpLocks/>
          </p:cNvCxnSpPr>
          <p:nvPr/>
        </p:nvCxnSpPr>
        <p:spPr>
          <a:xfrm>
            <a:off x="3962400" y="2010154"/>
            <a:ext cx="501445" cy="56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979225E9-8AA4-B2AB-CB85-EAA80E32543F}"/>
              </a:ext>
            </a:extLst>
          </p:cNvPr>
          <p:cNvCxnSpPr>
            <a:cxnSpLocks/>
          </p:cNvCxnSpPr>
          <p:nvPr/>
        </p:nvCxnSpPr>
        <p:spPr>
          <a:xfrm flipV="1">
            <a:off x="6607277" y="4669906"/>
            <a:ext cx="0" cy="6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36630553-15D5-1D5D-6FF6-85F9598F217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059083" y="5555813"/>
            <a:ext cx="0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B1F43C30-9CCD-36CA-E8C1-AC743DCC6A0E}"/>
              </a:ext>
            </a:extLst>
          </p:cNvPr>
          <p:cNvCxnSpPr>
            <a:cxnSpLocks/>
          </p:cNvCxnSpPr>
          <p:nvPr/>
        </p:nvCxnSpPr>
        <p:spPr>
          <a:xfrm>
            <a:off x="2759584" y="1221483"/>
            <a:ext cx="0" cy="50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80B63B80-49E7-ADE9-88BB-70EDDDD8287D}"/>
              </a:ext>
            </a:extLst>
          </p:cNvPr>
          <p:cNvCxnSpPr>
            <a:cxnSpLocks/>
          </p:cNvCxnSpPr>
          <p:nvPr/>
        </p:nvCxnSpPr>
        <p:spPr>
          <a:xfrm flipH="1">
            <a:off x="2136875" y="5854771"/>
            <a:ext cx="192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CC77F624-C27C-E2DB-4DEB-B8DA97E36D29}"/>
              </a:ext>
            </a:extLst>
          </p:cNvPr>
          <p:cNvCxnSpPr>
            <a:cxnSpLocks/>
          </p:cNvCxnSpPr>
          <p:nvPr/>
        </p:nvCxnSpPr>
        <p:spPr>
          <a:xfrm>
            <a:off x="2136875" y="5854771"/>
            <a:ext cx="0" cy="21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2F6CF813-4AA8-9DA8-0DA6-FE985AAC9878}"/>
              </a:ext>
            </a:extLst>
          </p:cNvPr>
          <p:cNvCxnSpPr>
            <a:cxnSpLocks/>
          </p:cNvCxnSpPr>
          <p:nvPr/>
        </p:nvCxnSpPr>
        <p:spPr>
          <a:xfrm>
            <a:off x="2759584" y="1221483"/>
            <a:ext cx="6010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D189F2E8-A93E-9D39-771E-30709A8CE216}"/>
              </a:ext>
            </a:extLst>
          </p:cNvPr>
          <p:cNvCxnSpPr>
            <a:cxnSpLocks/>
          </p:cNvCxnSpPr>
          <p:nvPr/>
        </p:nvCxnSpPr>
        <p:spPr>
          <a:xfrm>
            <a:off x="8770374" y="1221483"/>
            <a:ext cx="90948" cy="4985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E60EC63-AAED-AE19-C57F-E3D2502AB9C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463845" y="6207025"/>
            <a:ext cx="43851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>
            <a:extLst>
              <a:ext uri="{FF2B5EF4-FFF2-40B4-BE49-F238E27FC236}">
                <a16:creationId xmlns:a16="http://schemas.microsoft.com/office/drawing/2014/main" id="{FE0DFB19-8C7F-01D6-A1D9-6F9A8E56B597}"/>
              </a:ext>
            </a:extLst>
          </p:cNvPr>
          <p:cNvSpPr/>
          <p:nvPr/>
        </p:nvSpPr>
        <p:spPr>
          <a:xfrm>
            <a:off x="7291949" y="3292233"/>
            <a:ext cx="1361438" cy="498516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/>
              <a:t>São juntos a chave primaria de artigo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3DE40D9-CE10-3F1A-6ABD-52B8391D8B61}"/>
              </a:ext>
            </a:extLst>
          </p:cNvPr>
          <p:cNvCxnSpPr>
            <a:cxnSpLocks/>
          </p:cNvCxnSpPr>
          <p:nvPr/>
        </p:nvCxnSpPr>
        <p:spPr>
          <a:xfrm flipH="1">
            <a:off x="1828800" y="2081637"/>
            <a:ext cx="1322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FB953B89-738B-EC4F-C4B1-E4995695B879}"/>
              </a:ext>
            </a:extLst>
          </p:cNvPr>
          <p:cNvCxnSpPr>
            <a:cxnSpLocks/>
          </p:cNvCxnSpPr>
          <p:nvPr/>
        </p:nvCxnSpPr>
        <p:spPr>
          <a:xfrm flipV="1">
            <a:off x="1828800" y="1874096"/>
            <a:ext cx="0" cy="2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51561BD-3744-6E19-FCE2-616BAAAEA430}"/>
              </a:ext>
            </a:extLst>
          </p:cNvPr>
          <p:cNvCxnSpPr>
            <a:cxnSpLocks/>
          </p:cNvCxnSpPr>
          <p:nvPr/>
        </p:nvCxnSpPr>
        <p:spPr>
          <a:xfrm flipV="1">
            <a:off x="3151281" y="1005979"/>
            <a:ext cx="0" cy="107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74443CAC-BB7A-CCFA-BBC7-FEE882592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60317"/>
              </p:ext>
            </p:extLst>
          </p:nvPr>
        </p:nvGraphicFramePr>
        <p:xfrm>
          <a:off x="426123" y="761357"/>
          <a:ext cx="364816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4379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964507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539279">
                  <a:extLst>
                    <a:ext uri="{9D8B030D-6E8A-4147-A177-3AD203B41FA5}">
                      <a16:colId xmlns:a16="http://schemas.microsoft.com/office/drawing/2014/main" val="609083854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FK_Instituição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B23096-E946-CC19-9EDD-BFE6AD10FC94}"/>
              </a:ext>
            </a:extLst>
          </p:cNvPr>
          <p:cNvSpPr txBox="1"/>
          <p:nvPr/>
        </p:nvSpPr>
        <p:spPr>
          <a:xfrm>
            <a:off x="304746" y="301145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</a:p>
        </p:txBody>
      </p:sp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B56994B9-DB55-3CC1-7E7B-9380D91BD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38082"/>
              </p:ext>
            </p:extLst>
          </p:nvPr>
        </p:nvGraphicFramePr>
        <p:xfrm>
          <a:off x="426123" y="1601960"/>
          <a:ext cx="238565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9308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24634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Email_I </a:t>
                      </a:r>
                      <a:endParaRPr lang="pt-PT" sz="120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Nome_I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2FA265-A038-0BFF-928F-BCA01ACC5C53}"/>
              </a:ext>
            </a:extLst>
          </p:cNvPr>
          <p:cNvSpPr txBox="1"/>
          <p:nvPr/>
        </p:nvSpPr>
        <p:spPr>
          <a:xfrm>
            <a:off x="304746" y="1141748"/>
            <a:ext cx="1246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Instituição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2B552EF9-51A9-FE09-FDF1-F36D39AD0BD5}"/>
              </a:ext>
            </a:extLst>
          </p:cNvPr>
          <p:cNvCxnSpPr>
            <a:cxnSpLocks/>
          </p:cNvCxnSpPr>
          <p:nvPr/>
        </p:nvCxnSpPr>
        <p:spPr>
          <a:xfrm flipH="1">
            <a:off x="3930275" y="4986706"/>
            <a:ext cx="122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E1BC121E-6C16-ABCE-6C53-ACC8D1884607}"/>
              </a:ext>
            </a:extLst>
          </p:cNvPr>
          <p:cNvCxnSpPr>
            <a:cxnSpLocks/>
          </p:cNvCxnSpPr>
          <p:nvPr/>
        </p:nvCxnSpPr>
        <p:spPr>
          <a:xfrm flipV="1">
            <a:off x="1469801" y="2717426"/>
            <a:ext cx="0" cy="2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6DB1E978-131B-84CE-C4FB-ECABFE4C5E3A}"/>
              </a:ext>
            </a:extLst>
          </p:cNvPr>
          <p:cNvCxnSpPr>
            <a:cxnSpLocks/>
          </p:cNvCxnSpPr>
          <p:nvPr/>
        </p:nvCxnSpPr>
        <p:spPr>
          <a:xfrm>
            <a:off x="3930275" y="4554282"/>
            <a:ext cx="0" cy="44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ela 4">
            <a:extLst>
              <a:ext uri="{FF2B5EF4-FFF2-40B4-BE49-F238E27FC236}">
                <a16:creationId xmlns:a16="http://schemas.microsoft.com/office/drawing/2014/main" id="{BA798842-7E8A-B933-48E9-302AAD37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45181"/>
              </p:ext>
            </p:extLst>
          </p:nvPr>
        </p:nvGraphicFramePr>
        <p:xfrm>
          <a:off x="426123" y="2461861"/>
          <a:ext cx="1144379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4379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r>
                        <a:rPr lang="pt-PT" sz="1200" u="sng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</a:t>
                      </a:r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57469B7E-D5BD-19E1-0B12-6D7793435AE9}"/>
              </a:ext>
            </a:extLst>
          </p:cNvPr>
          <p:cNvSpPr txBox="1"/>
          <p:nvPr/>
        </p:nvSpPr>
        <p:spPr>
          <a:xfrm>
            <a:off x="304746" y="2001649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</a:p>
        </p:txBody>
      </p:sp>
      <p:graphicFrame>
        <p:nvGraphicFramePr>
          <p:cNvPr id="37" name="Tabela 4">
            <a:extLst>
              <a:ext uri="{FF2B5EF4-FFF2-40B4-BE49-F238E27FC236}">
                <a16:creationId xmlns:a16="http://schemas.microsoft.com/office/drawing/2014/main" id="{AD11D619-3927-6BF7-1B72-8C0202D8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13067"/>
              </p:ext>
            </p:extLst>
          </p:nvPr>
        </p:nvGraphicFramePr>
        <p:xfrm>
          <a:off x="426121" y="3364517"/>
          <a:ext cx="364816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9140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128718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160305">
                  <a:extLst>
                    <a:ext uri="{9D8B030D-6E8A-4147-A177-3AD203B41FA5}">
                      <a16:colId xmlns:a16="http://schemas.microsoft.com/office/drawing/2014/main" val="609083854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r>
                        <a:rPr lang="pt-PT" sz="1200" u="non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NºRegisto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FK_Autores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9603A-D3C5-ACE2-4B5B-4F2AB128B5C7}"/>
              </a:ext>
            </a:extLst>
          </p:cNvPr>
          <p:cNvSpPr txBox="1"/>
          <p:nvPr/>
        </p:nvSpPr>
        <p:spPr>
          <a:xfrm>
            <a:off x="304746" y="2902351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Artigo</a:t>
            </a:r>
          </a:p>
        </p:txBody>
      </p:sp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B09D234C-83E2-617F-D8CE-2BAD30D5B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57734"/>
              </p:ext>
            </p:extLst>
          </p:nvPr>
        </p:nvGraphicFramePr>
        <p:xfrm>
          <a:off x="426123" y="4256795"/>
          <a:ext cx="364816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4379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546078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957708">
                  <a:extLst>
                    <a:ext uri="{9D8B030D-6E8A-4147-A177-3AD203B41FA5}">
                      <a16:colId xmlns:a16="http://schemas.microsoft.com/office/drawing/2014/main" val="609083854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de inscrição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40" name="CaixaDeTexto 39">
            <a:extLst>
              <a:ext uri="{FF2B5EF4-FFF2-40B4-BE49-F238E27FC236}">
                <a16:creationId xmlns:a16="http://schemas.microsoft.com/office/drawing/2014/main" id="{941593FE-D191-9DE4-48A2-C238E84E528B}"/>
              </a:ext>
            </a:extLst>
          </p:cNvPr>
          <p:cNvSpPr txBox="1"/>
          <p:nvPr/>
        </p:nvSpPr>
        <p:spPr>
          <a:xfrm>
            <a:off x="304746" y="3796583"/>
            <a:ext cx="1524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Participantes</a:t>
            </a:r>
          </a:p>
        </p:txBody>
      </p:sp>
      <p:graphicFrame>
        <p:nvGraphicFramePr>
          <p:cNvPr id="41" name="Tabela 4">
            <a:extLst>
              <a:ext uri="{FF2B5EF4-FFF2-40B4-BE49-F238E27FC236}">
                <a16:creationId xmlns:a16="http://schemas.microsoft.com/office/drawing/2014/main" id="{99D1221F-E5E8-7312-D477-21EF7305E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46492"/>
              </p:ext>
            </p:extLst>
          </p:nvPr>
        </p:nvGraphicFramePr>
        <p:xfrm>
          <a:off x="426123" y="5118880"/>
          <a:ext cx="105676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6768">
                  <a:extLst>
                    <a:ext uri="{9D8B030D-6E8A-4147-A177-3AD203B41FA5}">
                      <a16:colId xmlns:a16="http://schemas.microsoft.com/office/drawing/2014/main" val="609083854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42" name="CaixaDeTexto 41">
            <a:extLst>
              <a:ext uri="{FF2B5EF4-FFF2-40B4-BE49-F238E27FC236}">
                <a16:creationId xmlns:a16="http://schemas.microsoft.com/office/drawing/2014/main" id="{6CA73FEE-8508-3652-9F82-1883E246C3CA}"/>
              </a:ext>
            </a:extLst>
          </p:cNvPr>
          <p:cNvSpPr txBox="1"/>
          <p:nvPr/>
        </p:nvSpPr>
        <p:spPr>
          <a:xfrm>
            <a:off x="304746" y="4658668"/>
            <a:ext cx="1246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Estudante</a:t>
            </a:r>
          </a:p>
        </p:txBody>
      </p:sp>
      <p:graphicFrame>
        <p:nvGraphicFramePr>
          <p:cNvPr id="43" name="Tabela 4">
            <a:extLst>
              <a:ext uri="{FF2B5EF4-FFF2-40B4-BE49-F238E27FC236}">
                <a16:creationId xmlns:a16="http://schemas.microsoft.com/office/drawing/2014/main" id="{6DF7051A-A77D-317F-A15F-1BE457843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13149"/>
              </p:ext>
            </p:extLst>
          </p:nvPr>
        </p:nvGraphicFramePr>
        <p:xfrm>
          <a:off x="426123" y="6057881"/>
          <a:ext cx="210888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0437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848449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Ref.Transição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44" name="CaixaDeTexto 43">
            <a:extLst>
              <a:ext uri="{FF2B5EF4-FFF2-40B4-BE49-F238E27FC236}">
                <a16:creationId xmlns:a16="http://schemas.microsoft.com/office/drawing/2014/main" id="{9B57C0D0-9F08-A9F6-098A-C5C3FFA93B41}"/>
              </a:ext>
            </a:extLst>
          </p:cNvPr>
          <p:cNvSpPr txBox="1"/>
          <p:nvPr/>
        </p:nvSpPr>
        <p:spPr>
          <a:xfrm>
            <a:off x="304746" y="5597669"/>
            <a:ext cx="1680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Não Estudante</a:t>
            </a:r>
          </a:p>
        </p:txBody>
      </p:sp>
      <p:graphicFrame>
        <p:nvGraphicFramePr>
          <p:cNvPr id="51" name="Tabela 4">
            <a:extLst>
              <a:ext uri="{FF2B5EF4-FFF2-40B4-BE49-F238E27FC236}">
                <a16:creationId xmlns:a16="http://schemas.microsoft.com/office/drawing/2014/main" id="{2C04E271-3925-016D-84AC-39F827B7C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03344"/>
              </p:ext>
            </p:extLst>
          </p:nvPr>
        </p:nvGraphicFramePr>
        <p:xfrm>
          <a:off x="5094825" y="5514858"/>
          <a:ext cx="283759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362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2003972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Localização Eletrónica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2" name="CaixaDeTexto 51">
            <a:extLst>
              <a:ext uri="{FF2B5EF4-FFF2-40B4-BE49-F238E27FC236}">
                <a16:creationId xmlns:a16="http://schemas.microsoft.com/office/drawing/2014/main" id="{F0300FAB-2970-0485-DA87-EC5132B3CBA8}"/>
              </a:ext>
            </a:extLst>
          </p:cNvPr>
          <p:cNvSpPr txBox="1"/>
          <p:nvPr/>
        </p:nvSpPr>
        <p:spPr>
          <a:xfrm>
            <a:off x="5023833" y="5054646"/>
            <a:ext cx="265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Estudante_Comprovativo</a:t>
            </a:r>
          </a:p>
        </p:txBody>
      </p: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FA53A650-6E9C-F059-635D-29872BFD187D}"/>
              </a:ext>
            </a:extLst>
          </p:cNvPr>
          <p:cNvCxnSpPr>
            <a:cxnSpLocks/>
          </p:cNvCxnSpPr>
          <p:nvPr/>
        </p:nvCxnSpPr>
        <p:spPr>
          <a:xfrm flipH="1">
            <a:off x="2164466" y="6493397"/>
            <a:ext cx="122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714D47EF-EE4E-314F-97E7-87E3D527737D}"/>
              </a:ext>
            </a:extLst>
          </p:cNvPr>
          <p:cNvCxnSpPr>
            <a:cxnSpLocks/>
          </p:cNvCxnSpPr>
          <p:nvPr/>
        </p:nvCxnSpPr>
        <p:spPr>
          <a:xfrm flipV="1">
            <a:off x="534386" y="5393200"/>
            <a:ext cx="0" cy="23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7D1C739F-4C0D-7078-A003-7B8C62259F34}"/>
              </a:ext>
            </a:extLst>
          </p:cNvPr>
          <p:cNvCxnSpPr>
            <a:cxnSpLocks/>
          </p:cNvCxnSpPr>
          <p:nvPr/>
        </p:nvCxnSpPr>
        <p:spPr>
          <a:xfrm flipV="1">
            <a:off x="2164466" y="6332201"/>
            <a:ext cx="0" cy="161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CEF5423C-7CE2-F3F3-798D-D32720E006F1}"/>
              </a:ext>
            </a:extLst>
          </p:cNvPr>
          <p:cNvCxnSpPr>
            <a:cxnSpLocks/>
          </p:cNvCxnSpPr>
          <p:nvPr/>
        </p:nvCxnSpPr>
        <p:spPr>
          <a:xfrm flipH="1">
            <a:off x="534386" y="5626127"/>
            <a:ext cx="2851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09C186D2-D4BD-03C2-ED98-9B02A9837FC7}"/>
              </a:ext>
            </a:extLst>
          </p:cNvPr>
          <p:cNvCxnSpPr>
            <a:cxnSpLocks/>
          </p:cNvCxnSpPr>
          <p:nvPr/>
        </p:nvCxnSpPr>
        <p:spPr>
          <a:xfrm>
            <a:off x="3385853" y="5626127"/>
            <a:ext cx="2856" cy="867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0B78CC25-236B-B3B4-CFE8-0640E3679F64}"/>
              </a:ext>
            </a:extLst>
          </p:cNvPr>
          <p:cNvCxnSpPr>
            <a:cxnSpLocks/>
          </p:cNvCxnSpPr>
          <p:nvPr/>
        </p:nvCxnSpPr>
        <p:spPr>
          <a:xfrm flipH="1">
            <a:off x="4263919" y="5936223"/>
            <a:ext cx="122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 reta unidirecional 71">
            <a:extLst>
              <a:ext uri="{FF2B5EF4-FFF2-40B4-BE49-F238E27FC236}">
                <a16:creationId xmlns:a16="http://schemas.microsoft.com/office/drawing/2014/main" id="{B80E0C2D-455C-13EF-8E9C-CA8F01BB0AC7}"/>
              </a:ext>
            </a:extLst>
          </p:cNvPr>
          <p:cNvCxnSpPr>
            <a:cxnSpLocks/>
          </p:cNvCxnSpPr>
          <p:nvPr/>
        </p:nvCxnSpPr>
        <p:spPr>
          <a:xfrm flipV="1">
            <a:off x="1316801" y="5393200"/>
            <a:ext cx="0" cy="11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A1B9C7CA-46D4-E980-57D5-CD08F26F2689}"/>
              </a:ext>
            </a:extLst>
          </p:cNvPr>
          <p:cNvCxnSpPr>
            <a:cxnSpLocks/>
          </p:cNvCxnSpPr>
          <p:nvPr/>
        </p:nvCxnSpPr>
        <p:spPr>
          <a:xfrm>
            <a:off x="5485306" y="5789178"/>
            <a:ext cx="0" cy="147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687457FE-AF6C-8A0C-7D95-DFCCF3D4C457}"/>
              </a:ext>
            </a:extLst>
          </p:cNvPr>
          <p:cNvCxnSpPr>
            <a:cxnSpLocks/>
          </p:cNvCxnSpPr>
          <p:nvPr/>
        </p:nvCxnSpPr>
        <p:spPr>
          <a:xfrm flipH="1" flipV="1">
            <a:off x="1316801" y="5514511"/>
            <a:ext cx="2969403" cy="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040BF080-62CC-75B1-B1D4-74817C13A791}"/>
              </a:ext>
            </a:extLst>
          </p:cNvPr>
          <p:cNvCxnSpPr>
            <a:cxnSpLocks/>
          </p:cNvCxnSpPr>
          <p:nvPr/>
        </p:nvCxnSpPr>
        <p:spPr>
          <a:xfrm>
            <a:off x="4273986" y="5509663"/>
            <a:ext cx="0" cy="426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9B71BEAB-1F37-D1B3-468C-170DB31A64B0}"/>
              </a:ext>
            </a:extLst>
          </p:cNvPr>
          <p:cNvCxnSpPr>
            <a:cxnSpLocks/>
          </p:cNvCxnSpPr>
          <p:nvPr/>
        </p:nvCxnSpPr>
        <p:spPr>
          <a:xfrm flipH="1">
            <a:off x="1313622" y="5054646"/>
            <a:ext cx="2242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xão reta unidirecional 96">
            <a:extLst>
              <a:ext uri="{FF2B5EF4-FFF2-40B4-BE49-F238E27FC236}">
                <a16:creationId xmlns:a16="http://schemas.microsoft.com/office/drawing/2014/main" id="{A8928C2D-88E9-0495-B755-628C9D042A30}"/>
              </a:ext>
            </a:extLst>
          </p:cNvPr>
          <p:cNvCxnSpPr>
            <a:cxnSpLocks/>
          </p:cNvCxnSpPr>
          <p:nvPr/>
        </p:nvCxnSpPr>
        <p:spPr>
          <a:xfrm flipV="1">
            <a:off x="3556000" y="4531115"/>
            <a:ext cx="0" cy="5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FC4BD7D0-4D74-E91F-06D8-D2C236037FF2}"/>
              </a:ext>
            </a:extLst>
          </p:cNvPr>
          <p:cNvCxnSpPr>
            <a:cxnSpLocks/>
          </p:cNvCxnSpPr>
          <p:nvPr/>
        </p:nvCxnSpPr>
        <p:spPr>
          <a:xfrm>
            <a:off x="1316801" y="5024587"/>
            <a:ext cx="0" cy="9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DAEB4E09-1CBF-A4DB-C9C0-428E91DE2085}"/>
              </a:ext>
            </a:extLst>
          </p:cNvPr>
          <p:cNvCxnSpPr>
            <a:cxnSpLocks/>
          </p:cNvCxnSpPr>
          <p:nvPr/>
        </p:nvCxnSpPr>
        <p:spPr>
          <a:xfrm flipH="1">
            <a:off x="1727200" y="1317865"/>
            <a:ext cx="3435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xão reta unidirecional 107">
            <a:extLst>
              <a:ext uri="{FF2B5EF4-FFF2-40B4-BE49-F238E27FC236}">
                <a16:creationId xmlns:a16="http://schemas.microsoft.com/office/drawing/2014/main" id="{0129DEFB-F48F-9361-09C7-526DD0DBB72A}"/>
              </a:ext>
            </a:extLst>
          </p:cNvPr>
          <p:cNvCxnSpPr>
            <a:cxnSpLocks/>
          </p:cNvCxnSpPr>
          <p:nvPr/>
        </p:nvCxnSpPr>
        <p:spPr>
          <a:xfrm flipV="1">
            <a:off x="1727200" y="1043106"/>
            <a:ext cx="0" cy="25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D0268CFE-70AA-9DC5-1A24-67DDCA9A13DC}"/>
              </a:ext>
            </a:extLst>
          </p:cNvPr>
          <p:cNvCxnSpPr>
            <a:cxnSpLocks/>
          </p:cNvCxnSpPr>
          <p:nvPr/>
        </p:nvCxnSpPr>
        <p:spPr>
          <a:xfrm>
            <a:off x="5151662" y="1311025"/>
            <a:ext cx="0" cy="366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9B7DF79D-9C1A-763B-205B-ABCA2EF7FAC6}"/>
              </a:ext>
            </a:extLst>
          </p:cNvPr>
          <p:cNvCxnSpPr>
            <a:cxnSpLocks/>
          </p:cNvCxnSpPr>
          <p:nvPr/>
        </p:nvCxnSpPr>
        <p:spPr>
          <a:xfrm flipH="1">
            <a:off x="4744720" y="3364517"/>
            <a:ext cx="1567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119">
            <a:extLst>
              <a:ext uri="{FF2B5EF4-FFF2-40B4-BE49-F238E27FC236}">
                <a16:creationId xmlns:a16="http://schemas.microsoft.com/office/drawing/2014/main" id="{7B36725F-82D5-9D74-9A45-ADDE0D9203C7}"/>
              </a:ext>
            </a:extLst>
          </p:cNvPr>
          <p:cNvCxnSpPr>
            <a:cxnSpLocks/>
          </p:cNvCxnSpPr>
          <p:nvPr/>
        </p:nvCxnSpPr>
        <p:spPr>
          <a:xfrm>
            <a:off x="6311933" y="3229295"/>
            <a:ext cx="0" cy="135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B10DF015-F7A8-DE1E-372B-2B7C3C08E249}"/>
              </a:ext>
            </a:extLst>
          </p:cNvPr>
          <p:cNvCxnSpPr>
            <a:cxnSpLocks/>
          </p:cNvCxnSpPr>
          <p:nvPr/>
        </p:nvCxnSpPr>
        <p:spPr>
          <a:xfrm flipH="1">
            <a:off x="2129947" y="1186524"/>
            <a:ext cx="1798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xão reta unidirecional 125">
            <a:extLst>
              <a:ext uri="{FF2B5EF4-FFF2-40B4-BE49-F238E27FC236}">
                <a16:creationId xmlns:a16="http://schemas.microsoft.com/office/drawing/2014/main" id="{7A3BA3E7-351F-D792-E5FD-7269888037B0}"/>
              </a:ext>
            </a:extLst>
          </p:cNvPr>
          <p:cNvCxnSpPr>
            <a:cxnSpLocks/>
          </p:cNvCxnSpPr>
          <p:nvPr/>
        </p:nvCxnSpPr>
        <p:spPr>
          <a:xfrm flipV="1">
            <a:off x="2129947" y="1039126"/>
            <a:ext cx="0" cy="14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4AE1958C-33B6-BD88-9C06-CDD97287CE53}"/>
              </a:ext>
            </a:extLst>
          </p:cNvPr>
          <p:cNvCxnSpPr>
            <a:cxnSpLocks/>
          </p:cNvCxnSpPr>
          <p:nvPr/>
        </p:nvCxnSpPr>
        <p:spPr>
          <a:xfrm flipH="1">
            <a:off x="1551007" y="2590941"/>
            <a:ext cx="23792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61C9D253-B7D9-7340-28A3-B5716801FA39}"/>
              </a:ext>
            </a:extLst>
          </p:cNvPr>
          <p:cNvCxnSpPr>
            <a:cxnSpLocks/>
          </p:cNvCxnSpPr>
          <p:nvPr/>
        </p:nvCxnSpPr>
        <p:spPr>
          <a:xfrm flipV="1">
            <a:off x="4757502" y="2981454"/>
            <a:ext cx="0" cy="38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xão reta unidirecional 133">
            <a:extLst>
              <a:ext uri="{FF2B5EF4-FFF2-40B4-BE49-F238E27FC236}">
                <a16:creationId xmlns:a16="http://schemas.microsoft.com/office/drawing/2014/main" id="{F283C493-2F62-F1D6-8992-EC5FBDADF665}"/>
              </a:ext>
            </a:extLst>
          </p:cNvPr>
          <p:cNvCxnSpPr>
            <a:cxnSpLocks/>
          </p:cNvCxnSpPr>
          <p:nvPr/>
        </p:nvCxnSpPr>
        <p:spPr>
          <a:xfrm flipV="1">
            <a:off x="2482312" y="3636695"/>
            <a:ext cx="0" cy="41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4591AF8C-A053-E61D-4845-627F46254EC7}"/>
              </a:ext>
            </a:extLst>
          </p:cNvPr>
          <p:cNvCxnSpPr>
            <a:cxnSpLocks/>
          </p:cNvCxnSpPr>
          <p:nvPr/>
        </p:nvCxnSpPr>
        <p:spPr>
          <a:xfrm flipH="1">
            <a:off x="3928630" y="1186524"/>
            <a:ext cx="1645" cy="1427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Tabela 4">
            <a:extLst>
              <a:ext uri="{FF2B5EF4-FFF2-40B4-BE49-F238E27FC236}">
                <a16:creationId xmlns:a16="http://schemas.microsoft.com/office/drawing/2014/main" id="{075757EC-C21A-E9BA-BAE7-88917269F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74345"/>
              </p:ext>
            </p:extLst>
          </p:nvPr>
        </p:nvGraphicFramePr>
        <p:xfrm>
          <a:off x="5452621" y="2958108"/>
          <a:ext cx="3681219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7829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0158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1870318877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Nome_P_Autores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NºRegisto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PK_Autores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2E62AF29-14E1-F2DE-5968-B58ABC4C1544}"/>
              </a:ext>
            </a:extLst>
          </p:cNvPr>
          <p:cNvSpPr txBox="1"/>
          <p:nvPr/>
        </p:nvSpPr>
        <p:spPr>
          <a:xfrm>
            <a:off x="5381629" y="2497896"/>
            <a:ext cx="265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>
                <a:latin typeface="Arial" panose="020B0604020202020204" pitchFamily="34" charset="0"/>
                <a:cs typeface="Arial" panose="020B0604020202020204" pitchFamily="34" charset="0"/>
              </a:rPr>
              <a:t>Escreve</a:t>
            </a:r>
          </a:p>
        </p:txBody>
      </p:sp>
      <p:cxnSp>
        <p:nvCxnSpPr>
          <p:cNvPr id="151" name="Conexão reta 150">
            <a:extLst>
              <a:ext uri="{FF2B5EF4-FFF2-40B4-BE49-F238E27FC236}">
                <a16:creationId xmlns:a16="http://schemas.microsoft.com/office/drawing/2014/main" id="{C2039C46-0B84-5566-0907-2D7DF351B2FC}"/>
              </a:ext>
            </a:extLst>
          </p:cNvPr>
          <p:cNvCxnSpPr>
            <a:cxnSpLocks/>
          </p:cNvCxnSpPr>
          <p:nvPr/>
        </p:nvCxnSpPr>
        <p:spPr>
          <a:xfrm>
            <a:off x="1458588" y="2996929"/>
            <a:ext cx="328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F30E841E-3621-F7EC-B3DC-C45EE4FC6217}"/>
              </a:ext>
            </a:extLst>
          </p:cNvPr>
          <p:cNvCxnSpPr>
            <a:cxnSpLocks/>
          </p:cNvCxnSpPr>
          <p:nvPr/>
        </p:nvCxnSpPr>
        <p:spPr>
          <a:xfrm>
            <a:off x="2482312" y="4049176"/>
            <a:ext cx="5052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6074E16E-2296-8AAF-0744-263A8E6A0A76}"/>
              </a:ext>
            </a:extLst>
          </p:cNvPr>
          <p:cNvCxnSpPr>
            <a:cxnSpLocks/>
          </p:cNvCxnSpPr>
          <p:nvPr/>
        </p:nvCxnSpPr>
        <p:spPr>
          <a:xfrm>
            <a:off x="7534869" y="3240905"/>
            <a:ext cx="0" cy="83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xão reta unidirecional 164">
            <a:extLst>
              <a:ext uri="{FF2B5EF4-FFF2-40B4-BE49-F238E27FC236}">
                <a16:creationId xmlns:a16="http://schemas.microsoft.com/office/drawing/2014/main" id="{8BD64B9E-9FD6-88E3-7A75-1FA41C4FDB9B}"/>
              </a:ext>
            </a:extLst>
          </p:cNvPr>
          <p:cNvCxnSpPr>
            <a:cxnSpLocks/>
          </p:cNvCxnSpPr>
          <p:nvPr/>
        </p:nvCxnSpPr>
        <p:spPr>
          <a:xfrm flipV="1">
            <a:off x="3471375" y="3635882"/>
            <a:ext cx="0" cy="2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57E46074-B4A0-10A4-9977-18CF191709C1}"/>
              </a:ext>
            </a:extLst>
          </p:cNvPr>
          <p:cNvCxnSpPr>
            <a:cxnSpLocks/>
          </p:cNvCxnSpPr>
          <p:nvPr/>
        </p:nvCxnSpPr>
        <p:spPr>
          <a:xfrm>
            <a:off x="3471375" y="3864017"/>
            <a:ext cx="4927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25FEFC24-41D5-EFCD-EB62-6C3D9642B7D3}"/>
              </a:ext>
            </a:extLst>
          </p:cNvPr>
          <p:cNvCxnSpPr>
            <a:cxnSpLocks/>
          </p:cNvCxnSpPr>
          <p:nvPr/>
        </p:nvCxnSpPr>
        <p:spPr>
          <a:xfrm flipV="1">
            <a:off x="8398534" y="3240905"/>
            <a:ext cx="0" cy="62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9ABB9A-AA0B-EF5E-F750-11E887BCA34E}"/>
              </a:ext>
            </a:extLst>
          </p:cNvPr>
          <p:cNvSpPr/>
          <p:nvPr/>
        </p:nvSpPr>
        <p:spPr>
          <a:xfrm>
            <a:off x="0" y="23933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Aluno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FBADD6E-BCDA-5A3E-8F9A-049458D5261E}"/>
              </a:ext>
            </a:extLst>
          </p:cNvPr>
          <p:cNvGraphicFramePr>
            <a:graphicFrameLocks noGrp="1"/>
          </p:cNvGraphicFramePr>
          <p:nvPr/>
        </p:nvGraphicFramePr>
        <p:xfrm>
          <a:off x="363794" y="432725"/>
          <a:ext cx="605224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36283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  <a:gridCol w="1362832">
                  <a:extLst>
                    <a:ext uri="{9D8B030D-6E8A-4147-A177-3AD203B41FA5}">
                      <a16:colId xmlns:a16="http://schemas.microsoft.com/office/drawing/2014/main" val="1887634599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Nome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FK_Turma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130A7E9-0D36-D29F-FB19-29BE176FDD85}"/>
              </a:ext>
            </a:extLst>
          </p:cNvPr>
          <p:cNvSpPr/>
          <p:nvPr/>
        </p:nvSpPr>
        <p:spPr>
          <a:xfrm>
            <a:off x="150434" y="829823"/>
            <a:ext cx="2821366" cy="4052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Encarregado de Educação</a:t>
            </a: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FFF5B071-8037-0EF0-C059-2A364D9463FA}"/>
              </a:ext>
            </a:extLst>
          </p:cNvPr>
          <p:cNvGraphicFramePr>
            <a:graphicFrameLocks noGrp="1"/>
          </p:cNvGraphicFramePr>
          <p:nvPr/>
        </p:nvGraphicFramePr>
        <p:xfrm>
          <a:off x="346095" y="1395347"/>
          <a:ext cx="1051756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5566">
                  <a:extLst>
                    <a:ext uri="{9D8B030D-6E8A-4147-A177-3AD203B41FA5}">
                      <a16:colId xmlns:a16="http://schemas.microsoft.com/office/drawing/2014/main" val="1118051960"/>
                    </a:ext>
                  </a:extLst>
                </a:gridCol>
                <a:gridCol w="1147560">
                  <a:extLst>
                    <a:ext uri="{9D8B030D-6E8A-4147-A177-3AD203B41FA5}">
                      <a16:colId xmlns:a16="http://schemas.microsoft.com/office/drawing/2014/main" val="4030080761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42171411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4650960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8682977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2266607"/>
                    </a:ext>
                  </a:extLst>
                </a:gridCol>
                <a:gridCol w="3093720">
                  <a:extLst>
                    <a:ext uri="{9D8B030D-6E8A-4147-A177-3AD203B41FA5}">
                      <a16:colId xmlns:a16="http://schemas.microsoft.com/office/drawing/2014/main" val="1618820398"/>
                    </a:ext>
                  </a:extLst>
                </a:gridCol>
              </a:tblGrid>
              <a:tr h="189754"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Número de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 err="1"/>
                        <a:t>FK_Aluno</a:t>
                      </a:r>
                      <a:endParaRPr lang="pt-PT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0784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DEB8E06-918C-A975-8574-E82E27985216}"/>
              </a:ext>
            </a:extLst>
          </p:cNvPr>
          <p:cNvSpPr/>
          <p:nvPr/>
        </p:nvSpPr>
        <p:spPr>
          <a:xfrm>
            <a:off x="71674" y="1790467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Pessoa</a:t>
            </a:r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53F33482-288C-E963-13F1-822C4FE87C32}"/>
              </a:ext>
            </a:extLst>
          </p:cNvPr>
          <p:cNvGraphicFramePr>
            <a:graphicFrameLocks noGrp="1"/>
          </p:cNvGraphicFramePr>
          <p:nvPr/>
        </p:nvGraphicFramePr>
        <p:xfrm>
          <a:off x="363794" y="2167722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3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78204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FK_Encarregado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pt-PT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Educaçao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 err="1"/>
                        <a:t>FK_Aluno</a:t>
                      </a:r>
                      <a:endParaRPr lang="pt-PT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3158741-7396-713F-570D-BADBF35E35A2}"/>
              </a:ext>
            </a:extLst>
          </p:cNvPr>
          <p:cNvSpPr/>
          <p:nvPr/>
        </p:nvSpPr>
        <p:spPr>
          <a:xfrm>
            <a:off x="0" y="2579262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Turma</a:t>
            </a:r>
          </a:p>
        </p:txBody>
      </p:sp>
      <p:graphicFrame>
        <p:nvGraphicFramePr>
          <p:cNvPr id="11" name="Tabela 6">
            <a:extLst>
              <a:ext uri="{FF2B5EF4-FFF2-40B4-BE49-F238E27FC236}">
                <a16:creationId xmlns:a16="http://schemas.microsoft.com/office/drawing/2014/main" id="{46684CF2-E78F-F159-45A9-76B38F33437C}"/>
              </a:ext>
            </a:extLst>
          </p:cNvPr>
          <p:cNvGraphicFramePr>
            <a:graphicFrameLocks noGrp="1"/>
          </p:cNvGraphicFramePr>
          <p:nvPr/>
        </p:nvGraphicFramePr>
        <p:xfrm>
          <a:off x="348554" y="3001561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45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335058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r>
                        <a:rPr lang="pt-PT" sz="1200" dirty="0"/>
                        <a:t>Nº Max de Aluno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Designação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Ano Letivo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13434A7E-6BBE-7D6B-C5B4-150D0F19A6BA}"/>
              </a:ext>
            </a:extLst>
          </p:cNvPr>
          <p:cNvSpPr/>
          <p:nvPr/>
        </p:nvSpPr>
        <p:spPr>
          <a:xfrm>
            <a:off x="176489" y="334904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Professor</a:t>
            </a:r>
          </a:p>
        </p:txBody>
      </p:sp>
      <p:graphicFrame>
        <p:nvGraphicFramePr>
          <p:cNvPr id="13" name="Tabela 8">
            <a:extLst>
              <a:ext uri="{FF2B5EF4-FFF2-40B4-BE49-F238E27FC236}">
                <a16:creationId xmlns:a16="http://schemas.microsoft.com/office/drawing/2014/main" id="{20A512EA-7DD3-8929-FC4A-1AEDABC82D5C}"/>
              </a:ext>
            </a:extLst>
          </p:cNvPr>
          <p:cNvGraphicFramePr>
            <a:graphicFrameLocks noGrp="1"/>
          </p:cNvGraphicFramePr>
          <p:nvPr/>
        </p:nvGraphicFramePr>
        <p:xfrm>
          <a:off x="379033" y="3808062"/>
          <a:ext cx="8353486" cy="28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7886">
                  <a:extLst>
                    <a:ext uri="{9D8B030D-6E8A-4147-A177-3AD203B41FA5}">
                      <a16:colId xmlns:a16="http://schemas.microsoft.com/office/drawing/2014/main" val="111805196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008076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421714117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4650960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78682977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226660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096243709"/>
                    </a:ext>
                  </a:extLst>
                </a:gridCol>
              </a:tblGrid>
              <a:tr h="284320">
                <a:tc>
                  <a:txBody>
                    <a:bodyPr/>
                    <a:lstStyle/>
                    <a:p>
                      <a:r>
                        <a:rPr lang="pt-PT" sz="1200" dirty="0"/>
                        <a:t>Data de Nascimento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Morada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/>
                        <a:t>Número de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Nº de 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07846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960D3B8B-B2BC-A76B-D2D9-91E79564F910}"/>
              </a:ext>
            </a:extLst>
          </p:cNvPr>
          <p:cNvSpPr/>
          <p:nvPr/>
        </p:nvSpPr>
        <p:spPr>
          <a:xfrm>
            <a:off x="150434" y="4178648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Atividade</a:t>
            </a:r>
          </a:p>
        </p:txBody>
      </p:sp>
      <p:graphicFrame>
        <p:nvGraphicFramePr>
          <p:cNvPr id="15" name="Tabela 6">
            <a:extLst>
              <a:ext uri="{FF2B5EF4-FFF2-40B4-BE49-F238E27FC236}">
                <a16:creationId xmlns:a16="http://schemas.microsoft.com/office/drawing/2014/main" id="{CDDC37D4-F2FE-021B-A86D-21079E13DD58}"/>
              </a:ext>
            </a:extLst>
          </p:cNvPr>
          <p:cNvGraphicFramePr>
            <a:graphicFrameLocks noGrp="1"/>
          </p:cNvGraphicFramePr>
          <p:nvPr/>
        </p:nvGraphicFramePr>
        <p:xfrm>
          <a:off x="363794" y="4633044"/>
          <a:ext cx="49489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188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68635367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601224803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dirty="0"/>
                        <a:t>Custo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Designação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 err="1"/>
                        <a:t>FK_Aluno</a:t>
                      </a:r>
                      <a:endParaRPr lang="pt-PT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E9E68AF4-28A5-7ABD-632D-34D540902807}"/>
              </a:ext>
            </a:extLst>
          </p:cNvPr>
          <p:cNvCxnSpPr>
            <a:cxnSpLocks/>
          </p:cNvCxnSpPr>
          <p:nvPr/>
        </p:nvCxnSpPr>
        <p:spPr>
          <a:xfrm flipH="1" flipV="1">
            <a:off x="4147084" y="681227"/>
            <a:ext cx="15240" cy="4107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B17C8FCF-D2E9-E7BC-7427-3EAE243499F3}"/>
              </a:ext>
            </a:extLst>
          </p:cNvPr>
          <p:cNvCxnSpPr>
            <a:cxnSpLocks/>
          </p:cNvCxnSpPr>
          <p:nvPr/>
        </p:nvCxnSpPr>
        <p:spPr>
          <a:xfrm flipV="1">
            <a:off x="6918960" y="1633806"/>
            <a:ext cx="0" cy="26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4907A7E3-888F-F5B0-217E-5CCDAA92CD3D}"/>
              </a:ext>
            </a:extLst>
          </p:cNvPr>
          <p:cNvCxnSpPr>
            <a:cxnSpLocks/>
          </p:cNvCxnSpPr>
          <p:nvPr/>
        </p:nvCxnSpPr>
        <p:spPr>
          <a:xfrm flipH="1" flipV="1">
            <a:off x="1750141" y="1879350"/>
            <a:ext cx="5168819" cy="14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61CE3C94-0789-7FD4-DEED-C8E05E566A90}"/>
              </a:ext>
            </a:extLst>
          </p:cNvPr>
          <p:cNvCxnSpPr>
            <a:cxnSpLocks/>
          </p:cNvCxnSpPr>
          <p:nvPr/>
        </p:nvCxnSpPr>
        <p:spPr>
          <a:xfrm>
            <a:off x="1750141" y="1894109"/>
            <a:ext cx="0" cy="273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50666BE-45AE-7642-7485-AE191CBD1DD0}"/>
              </a:ext>
            </a:extLst>
          </p:cNvPr>
          <p:cNvCxnSpPr>
            <a:cxnSpLocks/>
          </p:cNvCxnSpPr>
          <p:nvPr/>
        </p:nvCxnSpPr>
        <p:spPr>
          <a:xfrm>
            <a:off x="11131591" y="1225821"/>
            <a:ext cx="25484" cy="10790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B5F9F160-5EF5-4E92-FA6C-3FB5D5D9C25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62324" y="2304882"/>
            <a:ext cx="699475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51F96009-338B-838A-9A06-F4201378D661}"/>
              </a:ext>
            </a:extLst>
          </p:cNvPr>
          <p:cNvCxnSpPr>
            <a:cxnSpLocks/>
          </p:cNvCxnSpPr>
          <p:nvPr/>
        </p:nvCxnSpPr>
        <p:spPr>
          <a:xfrm>
            <a:off x="4160520" y="1112520"/>
            <a:ext cx="6980616" cy="936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692B346F-006C-BBB2-FDAC-486874D3762F}"/>
              </a:ext>
            </a:extLst>
          </p:cNvPr>
          <p:cNvCxnSpPr>
            <a:cxnSpLocks/>
          </p:cNvCxnSpPr>
          <p:nvPr/>
        </p:nvCxnSpPr>
        <p:spPr>
          <a:xfrm>
            <a:off x="8115215" y="975360"/>
            <a:ext cx="0" cy="399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37412D0-9048-E9D2-EA81-05AC5052323C}"/>
              </a:ext>
            </a:extLst>
          </p:cNvPr>
          <p:cNvCxnSpPr>
            <a:cxnSpLocks/>
          </p:cNvCxnSpPr>
          <p:nvPr/>
        </p:nvCxnSpPr>
        <p:spPr>
          <a:xfrm>
            <a:off x="4770120" y="992319"/>
            <a:ext cx="3345095" cy="4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92B4BFEA-B993-12A4-2BAE-08084E32DF02}"/>
              </a:ext>
            </a:extLst>
          </p:cNvPr>
          <p:cNvCxnSpPr>
            <a:cxnSpLocks/>
          </p:cNvCxnSpPr>
          <p:nvPr/>
        </p:nvCxnSpPr>
        <p:spPr>
          <a:xfrm flipV="1">
            <a:off x="4770120" y="704359"/>
            <a:ext cx="0" cy="27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F583A56D-F4B2-1E39-7672-3D08D785ADD4}"/>
              </a:ext>
            </a:extLst>
          </p:cNvPr>
          <p:cNvCxnSpPr>
            <a:cxnSpLocks/>
          </p:cNvCxnSpPr>
          <p:nvPr/>
        </p:nvCxnSpPr>
        <p:spPr>
          <a:xfrm flipH="1" flipV="1">
            <a:off x="5312698" y="4781897"/>
            <a:ext cx="5965249" cy="37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08FFD567-B12C-18EB-C885-10C6DA46C2A4}"/>
              </a:ext>
            </a:extLst>
          </p:cNvPr>
          <p:cNvCxnSpPr>
            <a:cxnSpLocks/>
          </p:cNvCxnSpPr>
          <p:nvPr/>
        </p:nvCxnSpPr>
        <p:spPr>
          <a:xfrm flipH="1">
            <a:off x="11243708" y="875729"/>
            <a:ext cx="49829" cy="3943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2EF3B58E-07C3-493A-ED18-C98F4E56AE62}"/>
              </a:ext>
            </a:extLst>
          </p:cNvPr>
          <p:cNvCxnSpPr>
            <a:cxnSpLocks/>
          </p:cNvCxnSpPr>
          <p:nvPr/>
        </p:nvCxnSpPr>
        <p:spPr>
          <a:xfrm>
            <a:off x="4958978" y="875729"/>
            <a:ext cx="6349102" cy="5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DA452F64-68AC-87EA-F12D-D669D2B6C358}"/>
              </a:ext>
            </a:extLst>
          </p:cNvPr>
          <p:cNvCxnSpPr>
            <a:cxnSpLocks/>
          </p:cNvCxnSpPr>
          <p:nvPr/>
        </p:nvCxnSpPr>
        <p:spPr>
          <a:xfrm flipV="1">
            <a:off x="4958978" y="704359"/>
            <a:ext cx="0" cy="1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85DE5786-FF1B-C75E-8E57-C44DE95822C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416040" y="569885"/>
            <a:ext cx="5059680" cy="37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7E2CC155-7B19-E689-3998-41E3EB567CD3}"/>
              </a:ext>
            </a:extLst>
          </p:cNvPr>
          <p:cNvCxnSpPr>
            <a:cxnSpLocks/>
          </p:cNvCxnSpPr>
          <p:nvPr/>
        </p:nvCxnSpPr>
        <p:spPr>
          <a:xfrm>
            <a:off x="11475720" y="588426"/>
            <a:ext cx="0" cy="2550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65D0224F-FF14-3EEC-5042-A8111CFFE720}"/>
              </a:ext>
            </a:extLst>
          </p:cNvPr>
          <p:cNvCxnSpPr>
            <a:cxnSpLocks/>
          </p:cNvCxnSpPr>
          <p:nvPr/>
        </p:nvCxnSpPr>
        <p:spPr>
          <a:xfrm flipH="1">
            <a:off x="5297458" y="3138721"/>
            <a:ext cx="61630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230A4788-2D7D-9D56-3F3A-5138A0FF8904}"/>
              </a:ext>
            </a:extLst>
          </p:cNvPr>
          <p:cNvSpPr/>
          <p:nvPr/>
        </p:nvSpPr>
        <p:spPr>
          <a:xfrm>
            <a:off x="224421" y="5053606"/>
            <a:ext cx="1258529" cy="3342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/>
              <a:t>Tem</a:t>
            </a:r>
          </a:p>
        </p:txBody>
      </p:sp>
      <p:graphicFrame>
        <p:nvGraphicFramePr>
          <p:cNvPr id="78" name="Tabela 6">
            <a:extLst>
              <a:ext uri="{FF2B5EF4-FFF2-40B4-BE49-F238E27FC236}">
                <a16:creationId xmlns:a16="http://schemas.microsoft.com/office/drawing/2014/main" id="{1B9E96EF-632C-80F9-6E37-3DD807537FBE}"/>
              </a:ext>
            </a:extLst>
          </p:cNvPr>
          <p:cNvGraphicFramePr>
            <a:graphicFrameLocks noGrp="1"/>
          </p:cNvGraphicFramePr>
          <p:nvPr/>
        </p:nvGraphicFramePr>
        <p:xfrm>
          <a:off x="379033" y="5503714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3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78204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Nº de 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sp>
        <p:nvSpPr>
          <p:cNvPr id="109" name="Retângulo 108">
            <a:extLst>
              <a:ext uri="{FF2B5EF4-FFF2-40B4-BE49-F238E27FC236}">
                <a16:creationId xmlns:a16="http://schemas.microsoft.com/office/drawing/2014/main" id="{681EEC94-A1F8-4AED-3D96-A8924C5CE2EF}"/>
              </a:ext>
            </a:extLst>
          </p:cNvPr>
          <p:cNvSpPr/>
          <p:nvPr/>
        </p:nvSpPr>
        <p:spPr>
          <a:xfrm>
            <a:off x="348553" y="5861029"/>
            <a:ext cx="1998407" cy="2743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/>
              <a:t>Disponibilidade</a:t>
            </a:r>
          </a:p>
        </p:txBody>
      </p:sp>
      <p:graphicFrame>
        <p:nvGraphicFramePr>
          <p:cNvPr id="110" name="Tabela 6">
            <a:extLst>
              <a:ext uri="{FF2B5EF4-FFF2-40B4-BE49-F238E27FC236}">
                <a16:creationId xmlns:a16="http://schemas.microsoft.com/office/drawing/2014/main" id="{8CA5D416-2CC0-AA33-BBA9-F2356E13952D}"/>
              </a:ext>
            </a:extLst>
          </p:cNvPr>
          <p:cNvGraphicFramePr>
            <a:graphicFrameLocks noGrp="1"/>
          </p:cNvGraphicFramePr>
          <p:nvPr/>
        </p:nvGraphicFramePr>
        <p:xfrm>
          <a:off x="379033" y="6208166"/>
          <a:ext cx="379853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326">
                  <a:extLst>
                    <a:ext uri="{9D8B030D-6E8A-4147-A177-3AD203B41FA5}">
                      <a16:colId xmlns:a16="http://schemas.microsoft.com/office/drawing/2014/main" val="1277401361"/>
                    </a:ext>
                  </a:extLst>
                </a:gridCol>
                <a:gridCol w="1678204">
                  <a:extLst>
                    <a:ext uri="{9D8B030D-6E8A-4147-A177-3AD203B41FA5}">
                      <a16:colId xmlns:a16="http://schemas.microsoft.com/office/drawing/2014/main" val="3842786928"/>
                    </a:ext>
                  </a:extLst>
                </a:gridCol>
              </a:tblGrid>
              <a:tr h="141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27646"/>
                  </a:ext>
                </a:extLst>
              </a:tr>
            </a:tbl>
          </a:graphicData>
        </a:graphic>
      </p:graphicFrame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4F41C90-DD6D-0C68-C1DF-D54DD8D25D1E}"/>
              </a:ext>
            </a:extLst>
          </p:cNvPr>
          <p:cNvCxnSpPr>
            <a:cxnSpLocks/>
          </p:cNvCxnSpPr>
          <p:nvPr/>
        </p:nvCxnSpPr>
        <p:spPr>
          <a:xfrm>
            <a:off x="1561117" y="5220754"/>
            <a:ext cx="0" cy="282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F6809044-3EE7-CD09-094B-27F1C45931C5}"/>
              </a:ext>
            </a:extLst>
          </p:cNvPr>
          <p:cNvCxnSpPr>
            <a:cxnSpLocks/>
          </p:cNvCxnSpPr>
          <p:nvPr/>
        </p:nvCxnSpPr>
        <p:spPr>
          <a:xfrm flipH="1" flipV="1">
            <a:off x="1573151" y="5232487"/>
            <a:ext cx="8437650" cy="7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564D7704-80FB-EEE0-39AA-C89C86EA38C5}"/>
              </a:ext>
            </a:extLst>
          </p:cNvPr>
          <p:cNvCxnSpPr>
            <a:cxnSpLocks/>
          </p:cNvCxnSpPr>
          <p:nvPr/>
        </p:nvCxnSpPr>
        <p:spPr>
          <a:xfrm flipH="1">
            <a:off x="10010801" y="3138721"/>
            <a:ext cx="14716" cy="2108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121850D3-853B-F32F-E7B1-85A774D8E770}"/>
              </a:ext>
            </a:extLst>
          </p:cNvPr>
          <p:cNvCxnSpPr>
            <a:cxnSpLocks/>
          </p:cNvCxnSpPr>
          <p:nvPr/>
        </p:nvCxnSpPr>
        <p:spPr>
          <a:xfrm>
            <a:off x="1573151" y="6482486"/>
            <a:ext cx="0" cy="282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F7BFE455-81FA-E7DB-7C4F-0B7DBEE3F1E3}"/>
              </a:ext>
            </a:extLst>
          </p:cNvPr>
          <p:cNvCxnSpPr>
            <a:cxnSpLocks/>
          </p:cNvCxnSpPr>
          <p:nvPr/>
        </p:nvCxnSpPr>
        <p:spPr>
          <a:xfrm flipH="1">
            <a:off x="1587867" y="6751161"/>
            <a:ext cx="65273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B4628A6B-33A6-57BE-F8B3-F25D85980F68}"/>
              </a:ext>
            </a:extLst>
          </p:cNvPr>
          <p:cNvCxnSpPr>
            <a:cxnSpLocks/>
          </p:cNvCxnSpPr>
          <p:nvPr/>
        </p:nvCxnSpPr>
        <p:spPr>
          <a:xfrm flipH="1">
            <a:off x="8107857" y="5247685"/>
            <a:ext cx="7358" cy="1494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FEC5AD7-9D3D-3AB1-0761-04B6FF98306B}"/>
              </a:ext>
            </a:extLst>
          </p:cNvPr>
          <p:cNvCxnSpPr>
            <a:cxnSpLocks/>
          </p:cNvCxnSpPr>
          <p:nvPr/>
        </p:nvCxnSpPr>
        <p:spPr>
          <a:xfrm flipH="1">
            <a:off x="4177563" y="5634142"/>
            <a:ext cx="3366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xão reta unidirecional 129">
            <a:extLst>
              <a:ext uri="{FF2B5EF4-FFF2-40B4-BE49-F238E27FC236}">
                <a16:creationId xmlns:a16="http://schemas.microsoft.com/office/drawing/2014/main" id="{E59EE119-A876-578C-3E17-9510E351AE9C}"/>
              </a:ext>
            </a:extLst>
          </p:cNvPr>
          <p:cNvCxnSpPr>
            <a:cxnSpLocks/>
          </p:cNvCxnSpPr>
          <p:nvPr/>
        </p:nvCxnSpPr>
        <p:spPr>
          <a:xfrm flipV="1">
            <a:off x="7559040" y="4092382"/>
            <a:ext cx="0" cy="154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4328C43A-8D60-3BA2-9D0E-D41D73F6121C}"/>
              </a:ext>
            </a:extLst>
          </p:cNvPr>
          <p:cNvCxnSpPr>
            <a:cxnSpLocks/>
          </p:cNvCxnSpPr>
          <p:nvPr/>
        </p:nvCxnSpPr>
        <p:spPr>
          <a:xfrm flipH="1">
            <a:off x="4192803" y="6345326"/>
            <a:ext cx="2223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xão reta unidirecional 134">
            <a:extLst>
              <a:ext uri="{FF2B5EF4-FFF2-40B4-BE49-F238E27FC236}">
                <a16:creationId xmlns:a16="http://schemas.microsoft.com/office/drawing/2014/main" id="{F866A796-AC62-C737-8D8C-C78F2509CE66}"/>
              </a:ext>
            </a:extLst>
          </p:cNvPr>
          <p:cNvCxnSpPr>
            <a:cxnSpLocks/>
          </p:cNvCxnSpPr>
          <p:nvPr/>
        </p:nvCxnSpPr>
        <p:spPr>
          <a:xfrm>
            <a:off x="3108960" y="4345796"/>
            <a:ext cx="0" cy="28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DD22A720-AAC1-7FA9-6F51-776779C69AE7}"/>
              </a:ext>
            </a:extLst>
          </p:cNvPr>
          <p:cNvCxnSpPr>
            <a:cxnSpLocks/>
          </p:cNvCxnSpPr>
          <p:nvPr/>
        </p:nvCxnSpPr>
        <p:spPr>
          <a:xfrm flipH="1" flipV="1">
            <a:off x="3089962" y="4340003"/>
            <a:ext cx="3299074" cy="18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B9B92C0A-ED9A-9687-7670-725D155C5CD4}"/>
              </a:ext>
            </a:extLst>
          </p:cNvPr>
          <p:cNvCxnSpPr>
            <a:cxnSpLocks/>
          </p:cNvCxnSpPr>
          <p:nvPr/>
        </p:nvCxnSpPr>
        <p:spPr>
          <a:xfrm>
            <a:off x="6371393" y="4358724"/>
            <a:ext cx="71274" cy="198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6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397</Words>
  <Application>Microsoft Office PowerPoint</Application>
  <PresentationFormat>Ecrã Panorâmico</PresentationFormat>
  <Paragraphs>212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Rito</dc:creator>
  <cp:lastModifiedBy>Adalberto Rosário</cp:lastModifiedBy>
  <cp:revision>8</cp:revision>
  <dcterms:created xsi:type="dcterms:W3CDTF">2023-03-07T10:09:10Z</dcterms:created>
  <dcterms:modified xsi:type="dcterms:W3CDTF">2023-03-10T23:21:00Z</dcterms:modified>
</cp:coreProperties>
</file>