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71A5-D498-EB30-006C-96F94B3F2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CA108-43AA-B2F5-63F9-920A65308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874BDF-5260-6BBE-42AE-68E3BFCF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774-969D-4CC5-89D5-7DB602BB6904}" type="datetimeFigureOut">
              <a:rPr lang="pt-PT" smtClean="0"/>
              <a:t>01/03/2023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465069-420D-714C-EB72-FCBA349E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1ED22D-B0EF-F9B9-6D5F-81FA20EB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D662-FE92-45BE-8B43-AD3EA1884D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307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B4291-20F2-BF6F-AE60-A1F23831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8CB621C-085E-BC93-A0AE-28CA78D3D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CF6E14-6DC6-4367-4819-F4B6248F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774-969D-4CC5-89D5-7DB602BB6904}" type="datetimeFigureOut">
              <a:rPr lang="pt-PT" smtClean="0"/>
              <a:t>01/03/2023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EB7CF1-A3BF-95F9-1B41-1A55AD59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632CB4-3E46-C0DC-EAE7-900F8786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D662-FE92-45BE-8B43-AD3EA1884D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19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D3DF62-18FD-19A5-ECEA-7791B7F57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4A49F5B-718C-FEC6-63A9-37E85D4C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2BF31A-1F2F-A608-8D65-D434DD03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774-969D-4CC5-89D5-7DB602BB6904}" type="datetimeFigureOut">
              <a:rPr lang="pt-PT" smtClean="0"/>
              <a:t>01/03/2023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F6BF5C-2C45-E173-0DEF-C690156A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642FEF-40BD-9C51-CCA7-1395CA97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D662-FE92-45BE-8B43-AD3EA1884D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820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8DAAE-65E2-A05A-8D29-85B30B12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C5110A-7AF3-7E30-8994-4F8A3D88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1FA6F7-D606-6967-6954-942660FB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774-969D-4CC5-89D5-7DB602BB6904}" type="datetimeFigureOut">
              <a:rPr lang="pt-PT" smtClean="0"/>
              <a:t>01/03/2023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E7230A-8926-5B9D-395C-5EE0D426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F3844B-2CD4-5111-4774-EFBC3928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D662-FE92-45BE-8B43-AD3EA1884D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44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9F09C-2D07-C08D-9E42-EDCF22F5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BAB0178-5116-4BA2-FD0C-D6A75C7A0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EA5239-17AE-0A73-86E3-7A2176E2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774-969D-4CC5-89D5-7DB602BB6904}" type="datetimeFigureOut">
              <a:rPr lang="pt-PT" smtClean="0"/>
              <a:t>01/03/2023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B414D7-0684-8056-2B63-79DAA3C4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BDFE79-2935-E6EC-8217-48DC0C8A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D662-FE92-45BE-8B43-AD3EA1884D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362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C96A3-BC35-0DE7-B27E-76FC3FA5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D1A575-84A0-D647-7B9E-96356B228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3A823E-54FC-BAE1-F30A-DBE46CEFE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068CDB6-2BFF-C8CA-57A1-269227EC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774-969D-4CC5-89D5-7DB602BB6904}" type="datetimeFigureOut">
              <a:rPr lang="pt-PT" smtClean="0"/>
              <a:t>01/03/2023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831B5E-D2B7-F789-788D-472F96DA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A73BACB-8715-9E14-8560-2629D3F6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D662-FE92-45BE-8B43-AD3EA1884D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03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30B59-1442-A824-BB23-9C002C38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F0F011D-8738-9F8D-E57F-A26BA61A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3921669-0FDC-67AD-3B7E-81E7DDD9C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1A92939-8631-9A00-2F4A-48D3C0C3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3E68F01-8AAF-E1B8-FF7C-8C27909FF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35784C3-52CD-A217-8B38-7638719D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774-969D-4CC5-89D5-7DB602BB6904}" type="datetimeFigureOut">
              <a:rPr lang="pt-PT" smtClean="0"/>
              <a:t>01/03/2023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54EB173-B200-B955-FB0A-64B369C5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5405EA0-A1EB-9906-22A0-852DC4CD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D662-FE92-45BE-8B43-AD3EA1884D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756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3E5BC-FE61-DE5A-61B6-901D74B5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F854632-91C8-B333-970B-C826E435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774-969D-4CC5-89D5-7DB602BB6904}" type="datetimeFigureOut">
              <a:rPr lang="pt-PT" smtClean="0"/>
              <a:t>01/03/2023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8CF0D09-1B29-FEAD-CBA5-DB4C1C7D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BA7A5D2-9552-FF9C-A6A3-97A9B14E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D662-FE92-45BE-8B43-AD3EA1884D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469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53DFB58-CB15-728D-5087-F5576B56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774-969D-4CC5-89D5-7DB602BB6904}" type="datetimeFigureOut">
              <a:rPr lang="pt-PT" smtClean="0"/>
              <a:t>01/03/2023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A30AA1D-AAF5-FF3C-C5D1-8522B89C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CAAC735-D6F8-340C-66BF-0BD782CA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D662-FE92-45BE-8B43-AD3EA1884D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558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5E7DF-7EC8-DAF1-14AB-76203F08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1A5EA5-21F6-E4D4-2E5A-D297AD8B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CBD3DC5-78C8-A5BF-C88A-C4F72A01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2D7935B-B87B-B5B6-0EB7-08753E6F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774-969D-4CC5-89D5-7DB602BB6904}" type="datetimeFigureOut">
              <a:rPr lang="pt-PT" smtClean="0"/>
              <a:t>01/03/2023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72D8E17-F30F-710C-A40A-4B3E3E42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305043B-9CA3-ACE2-AAF2-F34FDCC8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D662-FE92-45BE-8B43-AD3EA1884D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34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6B875-5DFF-F78B-F7D3-C934068A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40484BE-4EBA-06F1-27A6-419403844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1902EF1-27AA-57A3-B662-04F0682CB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14F4D82-01E3-DF92-998C-B84D32FA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774-969D-4CC5-89D5-7DB602BB6904}" type="datetimeFigureOut">
              <a:rPr lang="pt-PT" smtClean="0"/>
              <a:t>01/03/2023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955CACD-C8CD-3F9D-6D67-2E6C8291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34A3065-2E8D-A4A3-CC9C-049B6AD9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AD662-FE92-45BE-8B43-AD3EA1884D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145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13ED44B-6F46-F3FC-00F3-7F4323E9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0606FB6-BE5B-797A-66A8-2970FFF3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D11C7C-5A57-F4D8-C38B-07D0D3BE9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8774-969D-4CC5-89D5-7DB602BB6904}" type="datetimeFigureOut">
              <a:rPr lang="pt-PT" smtClean="0"/>
              <a:t>01/03/2023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1A5B9CD-2205-0E93-6D37-E4EED6A83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0EE371-CA21-1D9F-A63A-86DC234F9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AD662-FE92-45BE-8B43-AD3EA1884D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300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86A04D0-56A9-13EC-42CB-2819B825725E}"/>
              </a:ext>
            </a:extLst>
          </p:cNvPr>
          <p:cNvSpPr/>
          <p:nvPr/>
        </p:nvSpPr>
        <p:spPr>
          <a:xfrm>
            <a:off x="1088331" y="2569647"/>
            <a:ext cx="1276350" cy="857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B888E6-67AD-7535-0D1C-A407232E2F0F}"/>
              </a:ext>
            </a:extLst>
          </p:cNvPr>
          <p:cNvSpPr/>
          <p:nvPr/>
        </p:nvSpPr>
        <p:spPr>
          <a:xfrm>
            <a:off x="4753993" y="2571750"/>
            <a:ext cx="1342007" cy="857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Encomenda</a:t>
            </a:r>
          </a:p>
        </p:txBody>
      </p:sp>
      <p:sp>
        <p:nvSpPr>
          <p:cNvPr id="16" name="Fluxograma: Decisão 15">
            <a:extLst>
              <a:ext uri="{FF2B5EF4-FFF2-40B4-BE49-F238E27FC236}">
                <a16:creationId xmlns:a16="http://schemas.microsoft.com/office/drawing/2014/main" id="{C0A71642-18A9-CDED-55A3-C68FD9CF2798}"/>
              </a:ext>
            </a:extLst>
          </p:cNvPr>
          <p:cNvSpPr/>
          <p:nvPr/>
        </p:nvSpPr>
        <p:spPr>
          <a:xfrm>
            <a:off x="6926254" y="2702649"/>
            <a:ext cx="914400" cy="61264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1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017989-D774-341F-1368-3072009C2747}"/>
              </a:ext>
            </a:extLst>
          </p:cNvPr>
          <p:cNvSpPr txBox="1"/>
          <p:nvPr/>
        </p:nvSpPr>
        <p:spPr>
          <a:xfrm>
            <a:off x="7007737" y="2849731"/>
            <a:ext cx="75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 </a:t>
            </a:r>
            <a:r>
              <a:rPr lang="pt-PT" sz="1200" dirty="0"/>
              <a:t>Fornece</a:t>
            </a:r>
          </a:p>
        </p:txBody>
      </p:sp>
      <p:sp>
        <p:nvSpPr>
          <p:cNvPr id="18" name="Fluxograma: Decisão 17">
            <a:extLst>
              <a:ext uri="{FF2B5EF4-FFF2-40B4-BE49-F238E27FC236}">
                <a16:creationId xmlns:a16="http://schemas.microsoft.com/office/drawing/2014/main" id="{9F0A08D0-428C-6CFA-C020-3DDAC18D254C}"/>
              </a:ext>
            </a:extLst>
          </p:cNvPr>
          <p:cNvSpPr/>
          <p:nvPr/>
        </p:nvSpPr>
        <p:spPr>
          <a:xfrm>
            <a:off x="3083654" y="2694051"/>
            <a:ext cx="914400" cy="61264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1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512058F-5614-C028-5BBC-571482834174}"/>
              </a:ext>
            </a:extLst>
          </p:cNvPr>
          <p:cNvSpPr txBox="1"/>
          <p:nvPr/>
        </p:nvSpPr>
        <p:spPr>
          <a:xfrm>
            <a:off x="3165137" y="2841133"/>
            <a:ext cx="75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    </a:t>
            </a:r>
            <a:r>
              <a:rPr lang="pt-PT" sz="1200" dirty="0"/>
              <a:t>Item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A33A91-A2AC-30E6-98B3-3CB25D05BB4E}"/>
              </a:ext>
            </a:extLst>
          </p:cNvPr>
          <p:cNvSpPr/>
          <p:nvPr/>
        </p:nvSpPr>
        <p:spPr>
          <a:xfrm>
            <a:off x="54308" y="2472109"/>
            <a:ext cx="683581" cy="443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IVA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FB53F8-79A0-ACB8-9B6C-954DE18C7D9D}"/>
              </a:ext>
            </a:extLst>
          </p:cNvPr>
          <p:cNvSpPr/>
          <p:nvPr/>
        </p:nvSpPr>
        <p:spPr>
          <a:xfrm>
            <a:off x="1088331" y="4007240"/>
            <a:ext cx="1100831" cy="715680"/>
          </a:xfrm>
          <a:prstGeom prst="ellips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unidades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2FC5FD6-5DB7-4D4D-5A13-74017D0EB119}"/>
              </a:ext>
            </a:extLst>
          </p:cNvPr>
          <p:cNvSpPr/>
          <p:nvPr/>
        </p:nvSpPr>
        <p:spPr>
          <a:xfrm>
            <a:off x="9223899" y="2472109"/>
            <a:ext cx="1464816" cy="10523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Fluxograma: Decisão 35">
            <a:extLst>
              <a:ext uri="{FF2B5EF4-FFF2-40B4-BE49-F238E27FC236}">
                <a16:creationId xmlns:a16="http://schemas.microsoft.com/office/drawing/2014/main" id="{D8F59316-EDEF-0033-A3A3-0480023574AF}"/>
              </a:ext>
            </a:extLst>
          </p:cNvPr>
          <p:cNvSpPr/>
          <p:nvPr/>
        </p:nvSpPr>
        <p:spPr>
          <a:xfrm>
            <a:off x="9410330" y="3927969"/>
            <a:ext cx="1100831" cy="79495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100" dirty="0"/>
          </a:p>
        </p:txBody>
      </p:sp>
      <p:sp>
        <p:nvSpPr>
          <p:cNvPr id="34" name="Fluxograma: Decisão 33">
            <a:extLst>
              <a:ext uri="{FF2B5EF4-FFF2-40B4-BE49-F238E27FC236}">
                <a16:creationId xmlns:a16="http://schemas.microsoft.com/office/drawing/2014/main" id="{7DF43B59-F040-BC07-9DC1-3508644CC4A0}"/>
              </a:ext>
            </a:extLst>
          </p:cNvPr>
          <p:cNvSpPr/>
          <p:nvPr/>
        </p:nvSpPr>
        <p:spPr>
          <a:xfrm>
            <a:off x="9506332" y="4014126"/>
            <a:ext cx="914400" cy="61264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1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2D16691-7709-7D10-8DB1-323A78225B6D}"/>
              </a:ext>
            </a:extLst>
          </p:cNvPr>
          <p:cNvSpPr txBox="1"/>
          <p:nvPr/>
        </p:nvSpPr>
        <p:spPr>
          <a:xfrm>
            <a:off x="9587815" y="4161208"/>
            <a:ext cx="75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 </a:t>
            </a:r>
            <a:r>
              <a:rPr lang="pt-PT" sz="1200" dirty="0"/>
              <a:t>associa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6D1E6A-BA09-675E-B42A-D0886C2D843F}"/>
              </a:ext>
            </a:extLst>
          </p:cNvPr>
          <p:cNvSpPr/>
          <p:nvPr/>
        </p:nvSpPr>
        <p:spPr>
          <a:xfrm>
            <a:off x="9316464" y="2571750"/>
            <a:ext cx="1276350" cy="857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F744834-7D16-8F22-7F62-FCB8BB0442C9}"/>
              </a:ext>
            </a:extLst>
          </p:cNvPr>
          <p:cNvSpPr/>
          <p:nvPr/>
        </p:nvSpPr>
        <p:spPr>
          <a:xfrm>
            <a:off x="9285303" y="4970368"/>
            <a:ext cx="1342007" cy="857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“Tipo de fornecedor”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C4AD5A-1677-A026-8BE4-6FCF10D6BCEA}"/>
              </a:ext>
            </a:extLst>
          </p:cNvPr>
          <p:cNvSpPr/>
          <p:nvPr/>
        </p:nvSpPr>
        <p:spPr>
          <a:xfrm>
            <a:off x="481322" y="1557734"/>
            <a:ext cx="781096" cy="443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F135C0-DCFB-DD26-E1F7-6D8461D31013}"/>
              </a:ext>
            </a:extLst>
          </p:cNvPr>
          <p:cNvSpPr/>
          <p:nvPr/>
        </p:nvSpPr>
        <p:spPr>
          <a:xfrm>
            <a:off x="1471890" y="1296237"/>
            <a:ext cx="918134" cy="5299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u="sng" dirty="0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A1822C-A956-1C74-38C5-AE23B387A064}"/>
              </a:ext>
            </a:extLst>
          </p:cNvPr>
          <p:cNvSpPr/>
          <p:nvPr/>
        </p:nvSpPr>
        <p:spPr>
          <a:xfrm>
            <a:off x="2712252" y="1403580"/>
            <a:ext cx="781096" cy="443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FDA6C9-8722-821C-D8FE-370A868C4BD2}"/>
              </a:ext>
            </a:extLst>
          </p:cNvPr>
          <p:cNvSpPr/>
          <p:nvPr/>
        </p:nvSpPr>
        <p:spPr>
          <a:xfrm>
            <a:off x="4874581" y="3990967"/>
            <a:ext cx="1100831" cy="5170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Data realizada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DEA6E1-2988-C5D5-8092-FF0E8F916BC5}"/>
              </a:ext>
            </a:extLst>
          </p:cNvPr>
          <p:cNvSpPr/>
          <p:nvPr/>
        </p:nvSpPr>
        <p:spPr>
          <a:xfrm>
            <a:off x="4787954" y="1591232"/>
            <a:ext cx="1274083" cy="443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u="sng" dirty="0">
                <a:latin typeface="Arial" panose="020B0604020202020204" pitchFamily="34" charset="0"/>
                <a:cs typeface="Arial" panose="020B0604020202020204" pitchFamily="34" charset="0"/>
              </a:rPr>
              <a:t>Número de encomenda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B3E854C-1C7A-9AEE-1DDF-7FE537ED39C1}"/>
              </a:ext>
            </a:extLst>
          </p:cNvPr>
          <p:cNvSpPr/>
          <p:nvPr/>
        </p:nvSpPr>
        <p:spPr>
          <a:xfrm>
            <a:off x="8623993" y="6072707"/>
            <a:ext cx="1252403" cy="443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Designação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E49879E-A5FE-FE82-23A0-5FE52EF4ECC0}"/>
              </a:ext>
            </a:extLst>
          </p:cNvPr>
          <p:cNvSpPr/>
          <p:nvPr/>
        </p:nvSpPr>
        <p:spPr>
          <a:xfrm>
            <a:off x="10206564" y="6072707"/>
            <a:ext cx="914570" cy="443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D5143AC-12E8-4A65-AE24-EF1D72392BE6}"/>
              </a:ext>
            </a:extLst>
          </p:cNvPr>
          <p:cNvSpPr/>
          <p:nvPr/>
        </p:nvSpPr>
        <p:spPr>
          <a:xfrm>
            <a:off x="10484093" y="1374475"/>
            <a:ext cx="1374173" cy="4807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Condições de pagamento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EB37C60-5E64-B879-2DBA-11B42691757A}"/>
              </a:ext>
            </a:extLst>
          </p:cNvPr>
          <p:cNvSpPr/>
          <p:nvPr/>
        </p:nvSpPr>
        <p:spPr>
          <a:xfrm>
            <a:off x="11084629" y="3033783"/>
            <a:ext cx="683581" cy="443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u="sng" dirty="0">
                <a:latin typeface="Arial" panose="020B0604020202020204" pitchFamily="34" charset="0"/>
                <a:cs typeface="Arial" panose="020B0604020202020204" pitchFamily="34" charset="0"/>
              </a:rPr>
              <a:t>NIF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3146454-633F-E8E6-A2FD-844F07A24493}"/>
              </a:ext>
            </a:extLst>
          </p:cNvPr>
          <p:cNvSpPr/>
          <p:nvPr/>
        </p:nvSpPr>
        <p:spPr>
          <a:xfrm>
            <a:off x="9386951" y="1138570"/>
            <a:ext cx="994871" cy="443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Número fax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AF5024B-898E-75CE-C3F2-32853E915766}"/>
              </a:ext>
            </a:extLst>
          </p:cNvPr>
          <p:cNvSpPr/>
          <p:nvPr/>
        </p:nvSpPr>
        <p:spPr>
          <a:xfrm>
            <a:off x="8256820" y="1403580"/>
            <a:ext cx="1059643" cy="443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370C8DC-2C52-62FF-DCF1-04FCA477C66F}"/>
              </a:ext>
            </a:extLst>
          </p:cNvPr>
          <p:cNvSpPr/>
          <p:nvPr/>
        </p:nvSpPr>
        <p:spPr>
          <a:xfrm>
            <a:off x="11069153" y="2258765"/>
            <a:ext cx="789113" cy="443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A0C251-C0DA-C3B6-AF22-DD1DC6189C81}"/>
              </a:ext>
            </a:extLst>
          </p:cNvPr>
          <p:cNvSpPr/>
          <p:nvPr/>
        </p:nvSpPr>
        <p:spPr>
          <a:xfrm>
            <a:off x="3423701" y="4035999"/>
            <a:ext cx="914400" cy="6126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Não há encomendas iguais</a:t>
            </a:r>
          </a:p>
        </p:txBody>
      </p: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D38278B0-C3D3-A257-6659-9ECB3AE8E232}"/>
              </a:ext>
            </a:extLst>
          </p:cNvPr>
          <p:cNvCxnSpPr>
            <a:cxnSpLocks/>
          </p:cNvCxnSpPr>
          <p:nvPr/>
        </p:nvCxnSpPr>
        <p:spPr>
          <a:xfrm flipH="1">
            <a:off x="3926421" y="2955998"/>
            <a:ext cx="82757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xão reta 72">
            <a:extLst>
              <a:ext uri="{FF2B5EF4-FFF2-40B4-BE49-F238E27FC236}">
                <a16:creationId xmlns:a16="http://schemas.microsoft.com/office/drawing/2014/main" id="{4647E026-CBF1-EBEF-AF0E-A19BEAE2C272}"/>
              </a:ext>
            </a:extLst>
          </p:cNvPr>
          <p:cNvCxnSpPr>
            <a:cxnSpLocks/>
          </p:cNvCxnSpPr>
          <p:nvPr/>
        </p:nvCxnSpPr>
        <p:spPr>
          <a:xfrm flipH="1">
            <a:off x="3926421" y="3047438"/>
            <a:ext cx="82757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 reta 73">
            <a:extLst>
              <a:ext uri="{FF2B5EF4-FFF2-40B4-BE49-F238E27FC236}">
                <a16:creationId xmlns:a16="http://schemas.microsoft.com/office/drawing/2014/main" id="{EB5A31FE-F1E1-44C4-B264-6E9F6EE946F9}"/>
              </a:ext>
            </a:extLst>
          </p:cNvPr>
          <p:cNvCxnSpPr>
            <a:cxnSpLocks/>
          </p:cNvCxnSpPr>
          <p:nvPr/>
        </p:nvCxnSpPr>
        <p:spPr>
          <a:xfrm flipH="1">
            <a:off x="6096000" y="2955998"/>
            <a:ext cx="8915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AB824D29-4AE3-9157-B730-57D74301058F}"/>
              </a:ext>
            </a:extLst>
          </p:cNvPr>
          <p:cNvCxnSpPr>
            <a:cxnSpLocks/>
          </p:cNvCxnSpPr>
          <p:nvPr/>
        </p:nvCxnSpPr>
        <p:spPr>
          <a:xfrm flipH="1">
            <a:off x="6096000" y="3047438"/>
            <a:ext cx="8915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xão reta 77">
            <a:extLst>
              <a:ext uri="{FF2B5EF4-FFF2-40B4-BE49-F238E27FC236}">
                <a16:creationId xmlns:a16="http://schemas.microsoft.com/office/drawing/2014/main" id="{EE5365F0-F8F6-D48D-7F20-82E86F20DBA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7840654" y="2998272"/>
            <a:ext cx="1383245" cy="127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1DAFFEF3-F5BD-14BC-0BD6-307735085567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H="1" flipV="1">
            <a:off x="9956307" y="3524435"/>
            <a:ext cx="4439" cy="4035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xão reta 82">
            <a:extLst>
              <a:ext uri="{FF2B5EF4-FFF2-40B4-BE49-F238E27FC236}">
                <a16:creationId xmlns:a16="http://schemas.microsoft.com/office/drawing/2014/main" id="{8341566C-5B92-2587-F3E4-38E29CC66793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flipH="1">
            <a:off x="9956307" y="4722920"/>
            <a:ext cx="4439" cy="2474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xão reta 86">
            <a:extLst>
              <a:ext uri="{FF2B5EF4-FFF2-40B4-BE49-F238E27FC236}">
                <a16:creationId xmlns:a16="http://schemas.microsoft.com/office/drawing/2014/main" id="{6F65B88F-24E7-22B1-2091-5A03F5D9CC8A}"/>
              </a:ext>
            </a:extLst>
          </p:cNvPr>
          <p:cNvCxnSpPr>
            <a:cxnSpLocks/>
          </p:cNvCxnSpPr>
          <p:nvPr/>
        </p:nvCxnSpPr>
        <p:spPr>
          <a:xfrm flipH="1">
            <a:off x="9506332" y="5827618"/>
            <a:ext cx="270128" cy="2450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1B07F96E-B2EB-77C0-CF2A-A26F6DA6D3B3}"/>
              </a:ext>
            </a:extLst>
          </p:cNvPr>
          <p:cNvCxnSpPr>
            <a:cxnSpLocks/>
            <a:stCxn id="18" idx="1"/>
            <a:endCxn id="4" idx="3"/>
          </p:cNvCxnSpPr>
          <p:nvPr/>
        </p:nvCxnSpPr>
        <p:spPr>
          <a:xfrm flipH="1" flipV="1">
            <a:off x="2364681" y="2998272"/>
            <a:ext cx="718973" cy="21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92">
            <a:extLst>
              <a:ext uri="{FF2B5EF4-FFF2-40B4-BE49-F238E27FC236}">
                <a16:creationId xmlns:a16="http://schemas.microsoft.com/office/drawing/2014/main" id="{3F368BA3-D57D-358B-66B9-58E05C6445A1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10242945" y="5827056"/>
            <a:ext cx="420904" cy="2456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xão reta 95">
            <a:extLst>
              <a:ext uri="{FF2B5EF4-FFF2-40B4-BE49-F238E27FC236}">
                <a16:creationId xmlns:a16="http://schemas.microsoft.com/office/drawing/2014/main" id="{8B4A4E35-362A-C7A2-A5A0-5CD06C301BA3}"/>
              </a:ext>
            </a:extLst>
          </p:cNvPr>
          <p:cNvCxnSpPr>
            <a:cxnSpLocks/>
          </p:cNvCxnSpPr>
          <p:nvPr/>
        </p:nvCxnSpPr>
        <p:spPr>
          <a:xfrm flipH="1">
            <a:off x="10688715" y="3209443"/>
            <a:ext cx="420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xão reta 97">
            <a:extLst>
              <a:ext uri="{FF2B5EF4-FFF2-40B4-BE49-F238E27FC236}">
                <a16:creationId xmlns:a16="http://schemas.microsoft.com/office/drawing/2014/main" id="{E10FCC38-8042-C01C-C8FD-E42D8616BBEC}"/>
              </a:ext>
            </a:extLst>
          </p:cNvPr>
          <p:cNvCxnSpPr>
            <a:cxnSpLocks/>
          </p:cNvCxnSpPr>
          <p:nvPr/>
        </p:nvCxnSpPr>
        <p:spPr>
          <a:xfrm flipH="1">
            <a:off x="10688715" y="2561465"/>
            <a:ext cx="445770" cy="2198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xão reta 99">
            <a:extLst>
              <a:ext uri="{FF2B5EF4-FFF2-40B4-BE49-F238E27FC236}">
                <a16:creationId xmlns:a16="http://schemas.microsoft.com/office/drawing/2014/main" id="{FF6DD1F6-C6EF-EA46-FA25-8F5F560B67EE}"/>
              </a:ext>
            </a:extLst>
          </p:cNvPr>
          <p:cNvCxnSpPr>
            <a:cxnSpLocks/>
          </p:cNvCxnSpPr>
          <p:nvPr/>
        </p:nvCxnSpPr>
        <p:spPr>
          <a:xfrm flipH="1">
            <a:off x="10453397" y="1779115"/>
            <a:ext cx="372112" cy="7015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F8EEE89D-C350-DE34-B5A9-734E0A672B00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9876396" y="1591232"/>
            <a:ext cx="79911" cy="8808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19368DED-90D1-B011-9971-1B2B5AE4EC2C}"/>
              </a:ext>
            </a:extLst>
          </p:cNvPr>
          <p:cNvCxnSpPr>
            <a:cxnSpLocks/>
          </p:cNvCxnSpPr>
          <p:nvPr/>
        </p:nvCxnSpPr>
        <p:spPr>
          <a:xfrm>
            <a:off x="8882796" y="1840871"/>
            <a:ext cx="623536" cy="6398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xão reta 105">
            <a:extLst>
              <a:ext uri="{FF2B5EF4-FFF2-40B4-BE49-F238E27FC236}">
                <a16:creationId xmlns:a16="http://schemas.microsoft.com/office/drawing/2014/main" id="{21044B15-918D-16E7-D096-5D293EB36991}"/>
              </a:ext>
            </a:extLst>
          </p:cNvPr>
          <p:cNvCxnSpPr>
            <a:cxnSpLocks/>
            <a:stCxn id="5" idx="0"/>
            <a:endCxn id="46" idx="4"/>
          </p:cNvCxnSpPr>
          <p:nvPr/>
        </p:nvCxnSpPr>
        <p:spPr>
          <a:xfrm flipH="1" flipV="1">
            <a:off x="5424996" y="2035116"/>
            <a:ext cx="1" cy="5366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xão reta 107">
            <a:extLst>
              <a:ext uri="{FF2B5EF4-FFF2-40B4-BE49-F238E27FC236}">
                <a16:creationId xmlns:a16="http://schemas.microsoft.com/office/drawing/2014/main" id="{C929E2FF-DFF9-A76C-689C-D3D795943055}"/>
              </a:ext>
            </a:extLst>
          </p:cNvPr>
          <p:cNvCxnSpPr>
            <a:cxnSpLocks/>
            <a:stCxn id="45" idx="0"/>
            <a:endCxn id="5" idx="2"/>
          </p:cNvCxnSpPr>
          <p:nvPr/>
        </p:nvCxnSpPr>
        <p:spPr>
          <a:xfrm flipV="1">
            <a:off x="5424997" y="3429000"/>
            <a:ext cx="0" cy="5619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xão reta 114">
            <a:extLst>
              <a:ext uri="{FF2B5EF4-FFF2-40B4-BE49-F238E27FC236}">
                <a16:creationId xmlns:a16="http://schemas.microsoft.com/office/drawing/2014/main" id="{AAC1EE49-D73E-3BD7-A764-AAB3D47E0665}"/>
              </a:ext>
            </a:extLst>
          </p:cNvPr>
          <p:cNvCxnSpPr>
            <a:cxnSpLocks/>
          </p:cNvCxnSpPr>
          <p:nvPr/>
        </p:nvCxnSpPr>
        <p:spPr>
          <a:xfrm flipH="1">
            <a:off x="2263140" y="1847464"/>
            <a:ext cx="839660" cy="7221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D174B164-97F5-52D7-3C59-2BE5E3A00C3D}"/>
              </a:ext>
            </a:extLst>
          </p:cNvPr>
          <p:cNvCxnSpPr>
            <a:cxnSpLocks/>
          </p:cNvCxnSpPr>
          <p:nvPr/>
        </p:nvCxnSpPr>
        <p:spPr>
          <a:xfrm>
            <a:off x="1917660" y="1840871"/>
            <a:ext cx="0" cy="7287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113B4298-2EDD-B23B-E2FF-34D3E659C0C1}"/>
              </a:ext>
            </a:extLst>
          </p:cNvPr>
          <p:cNvCxnSpPr>
            <a:cxnSpLocks/>
          </p:cNvCxnSpPr>
          <p:nvPr/>
        </p:nvCxnSpPr>
        <p:spPr>
          <a:xfrm flipH="1" flipV="1">
            <a:off x="1026120" y="1993436"/>
            <a:ext cx="391200" cy="5680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xão reta 120">
            <a:extLst>
              <a:ext uri="{FF2B5EF4-FFF2-40B4-BE49-F238E27FC236}">
                <a16:creationId xmlns:a16="http://schemas.microsoft.com/office/drawing/2014/main" id="{346A0D43-4BC7-3703-440C-78BF987E622F}"/>
              </a:ext>
            </a:extLst>
          </p:cNvPr>
          <p:cNvCxnSpPr>
            <a:cxnSpLocks/>
            <a:stCxn id="4" idx="1"/>
            <a:endCxn id="22" idx="5"/>
          </p:cNvCxnSpPr>
          <p:nvPr/>
        </p:nvCxnSpPr>
        <p:spPr>
          <a:xfrm flipH="1" flipV="1">
            <a:off x="637781" y="2850988"/>
            <a:ext cx="450550" cy="1472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xão reta 123">
            <a:extLst>
              <a:ext uri="{FF2B5EF4-FFF2-40B4-BE49-F238E27FC236}">
                <a16:creationId xmlns:a16="http://schemas.microsoft.com/office/drawing/2014/main" id="{EBFC9A71-B04F-3D1D-35EC-737251C974C4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1638746" y="3426897"/>
            <a:ext cx="1" cy="580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xão reta unidirecional 126">
            <a:extLst>
              <a:ext uri="{FF2B5EF4-FFF2-40B4-BE49-F238E27FC236}">
                <a16:creationId xmlns:a16="http://schemas.microsoft.com/office/drawing/2014/main" id="{948A9723-E35B-210D-16E5-F8F4B22F9B4D}"/>
              </a:ext>
            </a:extLst>
          </p:cNvPr>
          <p:cNvCxnSpPr/>
          <p:nvPr/>
        </p:nvCxnSpPr>
        <p:spPr>
          <a:xfrm flipH="1">
            <a:off x="4152900" y="3047438"/>
            <a:ext cx="121920" cy="988561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D2CEA76D-58C5-5E7F-8362-E9906D338556}"/>
              </a:ext>
            </a:extLst>
          </p:cNvPr>
          <p:cNvSpPr txBox="1"/>
          <p:nvPr/>
        </p:nvSpPr>
        <p:spPr>
          <a:xfrm>
            <a:off x="2304234" y="2808271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C87C4BC0-1EB8-5C42-C3A7-1600970EF2F0}"/>
              </a:ext>
            </a:extLst>
          </p:cNvPr>
          <p:cNvSpPr txBox="1"/>
          <p:nvPr/>
        </p:nvSpPr>
        <p:spPr>
          <a:xfrm>
            <a:off x="4536790" y="2770383"/>
            <a:ext cx="269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F22E366-3EBB-3CA2-F1D7-39E22585D993}"/>
              </a:ext>
            </a:extLst>
          </p:cNvPr>
          <p:cNvSpPr txBox="1"/>
          <p:nvPr/>
        </p:nvSpPr>
        <p:spPr>
          <a:xfrm>
            <a:off x="6062037" y="2763626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2185AFC4-3582-95F0-F4CE-C1200A652EE0}"/>
              </a:ext>
            </a:extLst>
          </p:cNvPr>
          <p:cNvSpPr txBox="1"/>
          <p:nvPr/>
        </p:nvSpPr>
        <p:spPr>
          <a:xfrm>
            <a:off x="8959863" y="279503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1C7BF66B-B4A1-438E-42D6-E1D0836281EC}"/>
              </a:ext>
            </a:extLst>
          </p:cNvPr>
          <p:cNvSpPr txBox="1"/>
          <p:nvPr/>
        </p:nvSpPr>
        <p:spPr>
          <a:xfrm>
            <a:off x="9917715" y="349453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31838C21-7DE6-B5E9-E141-416411841D3D}"/>
              </a:ext>
            </a:extLst>
          </p:cNvPr>
          <p:cNvSpPr txBox="1"/>
          <p:nvPr/>
        </p:nvSpPr>
        <p:spPr>
          <a:xfrm>
            <a:off x="9916351" y="477385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EF19CD78-F502-90C6-3857-9EBB187690AA}"/>
              </a:ext>
            </a:extLst>
          </p:cNvPr>
          <p:cNvSpPr txBox="1"/>
          <p:nvPr/>
        </p:nvSpPr>
        <p:spPr>
          <a:xfrm>
            <a:off x="3756551" y="0"/>
            <a:ext cx="32309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Aula Pratica 2</a:t>
            </a:r>
          </a:p>
          <a:p>
            <a:pPr algn="ctr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Problema 2.1</a:t>
            </a:r>
          </a:p>
        </p:txBody>
      </p:sp>
    </p:spTree>
    <p:extLst>
      <p:ext uri="{BB962C8B-B14F-4D97-AF65-F5344CB8AC3E}">
        <p14:creationId xmlns:p14="http://schemas.microsoft.com/office/powerpoint/2010/main" val="9177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86A04D0-56A9-13EC-42CB-2819B825725E}"/>
              </a:ext>
            </a:extLst>
          </p:cNvPr>
          <p:cNvSpPr/>
          <p:nvPr/>
        </p:nvSpPr>
        <p:spPr>
          <a:xfrm>
            <a:off x="1385586" y="1348401"/>
            <a:ext cx="994870" cy="5803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Médico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B888E6-67AD-7535-0D1C-A407232E2F0F}"/>
              </a:ext>
            </a:extLst>
          </p:cNvPr>
          <p:cNvSpPr/>
          <p:nvPr/>
        </p:nvSpPr>
        <p:spPr>
          <a:xfrm>
            <a:off x="4424950" y="1437702"/>
            <a:ext cx="1100831" cy="529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Prescrição</a:t>
            </a:r>
          </a:p>
        </p:txBody>
      </p:sp>
      <p:sp>
        <p:nvSpPr>
          <p:cNvPr id="16" name="Fluxograma: Decisão 15">
            <a:extLst>
              <a:ext uri="{FF2B5EF4-FFF2-40B4-BE49-F238E27FC236}">
                <a16:creationId xmlns:a16="http://schemas.microsoft.com/office/drawing/2014/main" id="{C0A71642-18A9-CDED-55A3-C68FD9CF2798}"/>
              </a:ext>
            </a:extLst>
          </p:cNvPr>
          <p:cNvSpPr/>
          <p:nvPr/>
        </p:nvSpPr>
        <p:spPr>
          <a:xfrm>
            <a:off x="6365633" y="1581627"/>
            <a:ext cx="914400" cy="61264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1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017989-D774-341F-1368-3072009C2747}"/>
              </a:ext>
            </a:extLst>
          </p:cNvPr>
          <p:cNvSpPr txBox="1"/>
          <p:nvPr/>
        </p:nvSpPr>
        <p:spPr>
          <a:xfrm>
            <a:off x="6447116" y="1728709"/>
            <a:ext cx="75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 </a:t>
            </a:r>
            <a:r>
              <a:rPr lang="pt-PT" sz="1200" dirty="0"/>
              <a:t>Recebe</a:t>
            </a:r>
          </a:p>
        </p:txBody>
      </p:sp>
      <p:sp>
        <p:nvSpPr>
          <p:cNvPr id="18" name="Fluxograma: Decisão 17">
            <a:extLst>
              <a:ext uri="{FF2B5EF4-FFF2-40B4-BE49-F238E27FC236}">
                <a16:creationId xmlns:a16="http://schemas.microsoft.com/office/drawing/2014/main" id="{9F0A08D0-428C-6CFA-C020-3DDAC18D254C}"/>
              </a:ext>
            </a:extLst>
          </p:cNvPr>
          <p:cNvSpPr/>
          <p:nvPr/>
        </p:nvSpPr>
        <p:spPr>
          <a:xfrm>
            <a:off x="2767204" y="1332249"/>
            <a:ext cx="914400" cy="61264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1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512058F-5614-C028-5BBC-571482834174}"/>
              </a:ext>
            </a:extLst>
          </p:cNvPr>
          <p:cNvSpPr txBox="1"/>
          <p:nvPr/>
        </p:nvSpPr>
        <p:spPr>
          <a:xfrm>
            <a:off x="2848687" y="1479331"/>
            <a:ext cx="75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  efetua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2FC5FD6-5DB7-4D4D-5A13-74017D0EB119}"/>
              </a:ext>
            </a:extLst>
          </p:cNvPr>
          <p:cNvSpPr/>
          <p:nvPr/>
        </p:nvSpPr>
        <p:spPr>
          <a:xfrm>
            <a:off x="4662880" y="4014234"/>
            <a:ext cx="1177617" cy="7949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Fluxograma: Decisão 35">
            <a:extLst>
              <a:ext uri="{FF2B5EF4-FFF2-40B4-BE49-F238E27FC236}">
                <a16:creationId xmlns:a16="http://schemas.microsoft.com/office/drawing/2014/main" id="{D8F59316-EDEF-0033-A3A3-0480023574AF}"/>
              </a:ext>
            </a:extLst>
          </p:cNvPr>
          <p:cNvSpPr/>
          <p:nvPr/>
        </p:nvSpPr>
        <p:spPr>
          <a:xfrm>
            <a:off x="3117679" y="4009815"/>
            <a:ext cx="1100831" cy="79495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100" dirty="0"/>
          </a:p>
        </p:txBody>
      </p:sp>
      <p:sp>
        <p:nvSpPr>
          <p:cNvPr id="34" name="Fluxograma: Decisão 33">
            <a:extLst>
              <a:ext uri="{FF2B5EF4-FFF2-40B4-BE49-F238E27FC236}">
                <a16:creationId xmlns:a16="http://schemas.microsoft.com/office/drawing/2014/main" id="{7DF43B59-F040-BC07-9DC1-3508644CC4A0}"/>
              </a:ext>
            </a:extLst>
          </p:cNvPr>
          <p:cNvSpPr/>
          <p:nvPr/>
        </p:nvSpPr>
        <p:spPr>
          <a:xfrm>
            <a:off x="3213681" y="4095972"/>
            <a:ext cx="914400" cy="61264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1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2D16691-7709-7D10-8DB1-323A78225B6D}"/>
              </a:ext>
            </a:extLst>
          </p:cNvPr>
          <p:cNvSpPr txBox="1"/>
          <p:nvPr/>
        </p:nvSpPr>
        <p:spPr>
          <a:xfrm>
            <a:off x="3295164" y="4243054"/>
            <a:ext cx="75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  produz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6D1E6A-BA09-675E-B42A-D0886C2D843F}"/>
              </a:ext>
            </a:extLst>
          </p:cNvPr>
          <p:cNvSpPr/>
          <p:nvPr/>
        </p:nvSpPr>
        <p:spPr>
          <a:xfrm>
            <a:off x="4735203" y="4088574"/>
            <a:ext cx="1026103" cy="6475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Fármaco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C4AD5A-1677-A026-8BE4-6FCF10D6BCEA}"/>
              </a:ext>
            </a:extLst>
          </p:cNvPr>
          <p:cNvSpPr/>
          <p:nvPr/>
        </p:nvSpPr>
        <p:spPr>
          <a:xfrm>
            <a:off x="272018" y="423492"/>
            <a:ext cx="1457721" cy="5378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Especialidade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F135C0-DCFB-DD26-E1F7-6D8461D31013}"/>
              </a:ext>
            </a:extLst>
          </p:cNvPr>
          <p:cNvSpPr/>
          <p:nvPr/>
        </p:nvSpPr>
        <p:spPr>
          <a:xfrm>
            <a:off x="1933385" y="390084"/>
            <a:ext cx="1303362" cy="5378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u="sng" dirty="0">
                <a:latin typeface="Arial" panose="020B0604020202020204" pitchFamily="34" charset="0"/>
                <a:cs typeface="Arial" panose="020B0604020202020204" pitchFamily="34" charset="0"/>
              </a:rPr>
              <a:t>Número de identificação SNS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A1822C-A956-1C74-38C5-AE23B387A064}"/>
              </a:ext>
            </a:extLst>
          </p:cNvPr>
          <p:cNvSpPr/>
          <p:nvPr/>
        </p:nvSpPr>
        <p:spPr>
          <a:xfrm>
            <a:off x="20504" y="1403580"/>
            <a:ext cx="839660" cy="450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D5143AC-12E8-4A65-AE24-EF1D72392BE6}"/>
              </a:ext>
            </a:extLst>
          </p:cNvPr>
          <p:cNvSpPr/>
          <p:nvPr/>
        </p:nvSpPr>
        <p:spPr>
          <a:xfrm>
            <a:off x="7815577" y="2196570"/>
            <a:ext cx="1102871" cy="4807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Data de prescrição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3146454-633F-E8E6-A2FD-844F07A24493}"/>
              </a:ext>
            </a:extLst>
          </p:cNvPr>
          <p:cNvSpPr/>
          <p:nvPr/>
        </p:nvSpPr>
        <p:spPr>
          <a:xfrm>
            <a:off x="3710553" y="817692"/>
            <a:ext cx="952328" cy="4314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u="sng" dirty="0">
                <a:latin typeface="Arial" panose="020B0604020202020204" pitchFamily="34" charset="0"/>
                <a:cs typeface="Arial" panose="020B0604020202020204" pitchFamily="34" charset="0"/>
              </a:rPr>
              <a:t>Número único 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AF5024B-898E-75CE-C3F2-32853E915766}"/>
              </a:ext>
            </a:extLst>
          </p:cNvPr>
          <p:cNvSpPr/>
          <p:nvPr/>
        </p:nvSpPr>
        <p:spPr>
          <a:xfrm>
            <a:off x="9105157" y="680265"/>
            <a:ext cx="1059643" cy="443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370C8DC-2C52-62FF-DCF1-04FCA477C66F}"/>
              </a:ext>
            </a:extLst>
          </p:cNvPr>
          <p:cNvSpPr/>
          <p:nvPr/>
        </p:nvSpPr>
        <p:spPr>
          <a:xfrm>
            <a:off x="5701443" y="5085353"/>
            <a:ext cx="789113" cy="443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u="dotted" dirty="0">
                <a:latin typeface="Arial" panose="020B0604020202020204" pitchFamily="34" charset="0"/>
                <a:cs typeface="Arial" panose="020B0604020202020204" pitchFamily="34" charset="0"/>
              </a:rPr>
              <a:t>Nome único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DA0C251-C0DA-C3B6-AF22-DD1DC6189C81}"/>
              </a:ext>
            </a:extLst>
          </p:cNvPr>
          <p:cNvSpPr/>
          <p:nvPr/>
        </p:nvSpPr>
        <p:spPr>
          <a:xfrm>
            <a:off x="6575713" y="3496003"/>
            <a:ext cx="729199" cy="368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Venda do fármaco</a:t>
            </a:r>
          </a:p>
        </p:txBody>
      </p: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D38278B0-C3D3-A257-6659-9ECB3AE8E232}"/>
              </a:ext>
            </a:extLst>
          </p:cNvPr>
          <p:cNvCxnSpPr>
            <a:cxnSpLocks/>
          </p:cNvCxnSpPr>
          <p:nvPr/>
        </p:nvCxnSpPr>
        <p:spPr>
          <a:xfrm flipH="1">
            <a:off x="3609971" y="1594196"/>
            <a:ext cx="82757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xão reta 72">
            <a:extLst>
              <a:ext uri="{FF2B5EF4-FFF2-40B4-BE49-F238E27FC236}">
                <a16:creationId xmlns:a16="http://schemas.microsoft.com/office/drawing/2014/main" id="{4647E026-CBF1-EBEF-AF0E-A19BEAE2C272}"/>
              </a:ext>
            </a:extLst>
          </p:cNvPr>
          <p:cNvCxnSpPr>
            <a:cxnSpLocks/>
          </p:cNvCxnSpPr>
          <p:nvPr/>
        </p:nvCxnSpPr>
        <p:spPr>
          <a:xfrm flipH="1">
            <a:off x="3609971" y="1685636"/>
            <a:ext cx="82757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 reta 73">
            <a:extLst>
              <a:ext uri="{FF2B5EF4-FFF2-40B4-BE49-F238E27FC236}">
                <a16:creationId xmlns:a16="http://schemas.microsoft.com/office/drawing/2014/main" id="{EB5A31FE-F1E1-44C4-B264-6E9F6EE946F9}"/>
              </a:ext>
            </a:extLst>
          </p:cNvPr>
          <p:cNvCxnSpPr>
            <a:cxnSpLocks/>
          </p:cNvCxnSpPr>
          <p:nvPr/>
        </p:nvCxnSpPr>
        <p:spPr>
          <a:xfrm flipH="1">
            <a:off x="5535379" y="1834976"/>
            <a:ext cx="8915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AB824D29-4AE3-9157-B730-57D74301058F}"/>
              </a:ext>
            </a:extLst>
          </p:cNvPr>
          <p:cNvCxnSpPr>
            <a:cxnSpLocks/>
          </p:cNvCxnSpPr>
          <p:nvPr/>
        </p:nvCxnSpPr>
        <p:spPr>
          <a:xfrm flipH="1">
            <a:off x="5535379" y="1926416"/>
            <a:ext cx="8915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xão reta 77">
            <a:extLst>
              <a:ext uri="{FF2B5EF4-FFF2-40B4-BE49-F238E27FC236}">
                <a16:creationId xmlns:a16="http://schemas.microsoft.com/office/drawing/2014/main" id="{EE5365F0-F8F6-D48D-7F20-82E86F20DBA9}"/>
              </a:ext>
            </a:extLst>
          </p:cNvPr>
          <p:cNvCxnSpPr>
            <a:cxnSpLocks/>
            <a:stCxn id="38" idx="1"/>
            <a:endCxn id="36" idx="3"/>
          </p:cNvCxnSpPr>
          <p:nvPr/>
        </p:nvCxnSpPr>
        <p:spPr>
          <a:xfrm flipH="1" flipV="1">
            <a:off x="4218510" y="4407291"/>
            <a:ext cx="444370" cy="44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1B07F96E-B2EB-77C0-CF2A-A26F6DA6D3B3}"/>
              </a:ext>
            </a:extLst>
          </p:cNvPr>
          <p:cNvCxnSpPr>
            <a:cxnSpLocks/>
            <a:stCxn id="18" idx="1"/>
            <a:endCxn id="4" idx="3"/>
          </p:cNvCxnSpPr>
          <p:nvPr/>
        </p:nvCxnSpPr>
        <p:spPr>
          <a:xfrm flipH="1">
            <a:off x="2380456" y="1638573"/>
            <a:ext cx="3867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xão reta 99">
            <a:extLst>
              <a:ext uri="{FF2B5EF4-FFF2-40B4-BE49-F238E27FC236}">
                <a16:creationId xmlns:a16="http://schemas.microsoft.com/office/drawing/2014/main" id="{FF6DD1F6-C6EF-EA46-FA25-8F5F560B67EE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7613914" y="2436948"/>
            <a:ext cx="201663" cy="2606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F8EEE89D-C350-DE34-B5A9-734E0A672B00}"/>
              </a:ext>
            </a:extLst>
          </p:cNvPr>
          <p:cNvCxnSpPr>
            <a:cxnSpLocks/>
            <a:stCxn id="122" idx="2"/>
            <a:endCxn id="38" idx="0"/>
          </p:cNvCxnSpPr>
          <p:nvPr/>
        </p:nvCxnSpPr>
        <p:spPr>
          <a:xfrm>
            <a:off x="4965399" y="3202968"/>
            <a:ext cx="286290" cy="8112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19368DED-90D1-B011-9971-1B2B5AE4EC2C}"/>
              </a:ext>
            </a:extLst>
          </p:cNvPr>
          <p:cNvCxnSpPr>
            <a:cxnSpLocks/>
            <a:stCxn id="51" idx="5"/>
          </p:cNvCxnSpPr>
          <p:nvPr/>
        </p:nvCxnSpPr>
        <p:spPr>
          <a:xfrm>
            <a:off x="4523416" y="1185950"/>
            <a:ext cx="32894" cy="2365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xão reta 114">
            <a:extLst>
              <a:ext uri="{FF2B5EF4-FFF2-40B4-BE49-F238E27FC236}">
                <a16:creationId xmlns:a16="http://schemas.microsoft.com/office/drawing/2014/main" id="{AAC1EE49-D73E-3BD7-A764-AAB3D47E066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5840" y="1638573"/>
            <a:ext cx="509746" cy="8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D174B164-97F5-52D7-3C59-2BE5E3A00C3D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2049292" y="927923"/>
            <a:ext cx="535774" cy="4325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113B4298-2EDD-B23B-E2FF-34D3E659C0C1}"/>
              </a:ext>
            </a:extLst>
          </p:cNvPr>
          <p:cNvCxnSpPr>
            <a:cxnSpLocks/>
          </p:cNvCxnSpPr>
          <p:nvPr/>
        </p:nvCxnSpPr>
        <p:spPr>
          <a:xfrm flipH="1" flipV="1">
            <a:off x="1058844" y="950760"/>
            <a:ext cx="351110" cy="4237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xão reta unidirecional 126">
            <a:extLst>
              <a:ext uri="{FF2B5EF4-FFF2-40B4-BE49-F238E27FC236}">
                <a16:creationId xmlns:a16="http://schemas.microsoft.com/office/drawing/2014/main" id="{948A9723-E35B-210D-16E5-F8F4B22F9B4D}"/>
              </a:ext>
            </a:extLst>
          </p:cNvPr>
          <p:cNvCxnSpPr>
            <a:cxnSpLocks/>
          </p:cNvCxnSpPr>
          <p:nvPr/>
        </p:nvCxnSpPr>
        <p:spPr>
          <a:xfrm flipH="1">
            <a:off x="7111257" y="3074786"/>
            <a:ext cx="73251" cy="421217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D2CEA76D-58C5-5E7F-8362-E9906D338556}"/>
              </a:ext>
            </a:extLst>
          </p:cNvPr>
          <p:cNvSpPr txBox="1"/>
          <p:nvPr/>
        </p:nvSpPr>
        <p:spPr>
          <a:xfrm>
            <a:off x="2353525" y="1439472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C87C4BC0-1EB8-5C42-C3A7-1600970EF2F0}"/>
              </a:ext>
            </a:extLst>
          </p:cNvPr>
          <p:cNvSpPr txBox="1"/>
          <p:nvPr/>
        </p:nvSpPr>
        <p:spPr>
          <a:xfrm>
            <a:off x="4220340" y="1408581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F22E366-3EBB-3CA2-F1D7-39E22585D993}"/>
              </a:ext>
            </a:extLst>
          </p:cNvPr>
          <p:cNvSpPr txBox="1"/>
          <p:nvPr/>
        </p:nvSpPr>
        <p:spPr>
          <a:xfrm>
            <a:off x="5502902" y="1631181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2185AFC4-3582-95F0-F4CE-C1200A652EE0}"/>
              </a:ext>
            </a:extLst>
          </p:cNvPr>
          <p:cNvSpPr txBox="1"/>
          <p:nvPr/>
        </p:nvSpPr>
        <p:spPr>
          <a:xfrm>
            <a:off x="4463049" y="4196266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EF19CD78-F502-90C6-3857-9EBB187690AA}"/>
              </a:ext>
            </a:extLst>
          </p:cNvPr>
          <p:cNvSpPr txBox="1"/>
          <p:nvPr/>
        </p:nvSpPr>
        <p:spPr>
          <a:xfrm>
            <a:off x="3756551" y="0"/>
            <a:ext cx="32309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Aula Pratica 2</a:t>
            </a:r>
          </a:p>
          <a:p>
            <a:pPr algn="ctr"/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Problema 2.2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6976FA2-1282-DE52-1E2F-2B0734C4678D}"/>
              </a:ext>
            </a:extLst>
          </p:cNvPr>
          <p:cNvSpPr/>
          <p:nvPr/>
        </p:nvSpPr>
        <p:spPr>
          <a:xfrm>
            <a:off x="1307685" y="4117119"/>
            <a:ext cx="1277382" cy="5803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Farmacêutica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5FB5087-33D8-F5C8-2929-82C877673583}"/>
              </a:ext>
            </a:extLst>
          </p:cNvPr>
          <p:cNvSpPr/>
          <p:nvPr/>
        </p:nvSpPr>
        <p:spPr>
          <a:xfrm>
            <a:off x="1242520" y="3011048"/>
            <a:ext cx="1153337" cy="5378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u="sng" dirty="0">
                <a:latin typeface="Arial" panose="020B0604020202020204" pitchFamily="34" charset="0"/>
                <a:cs typeface="Arial" panose="020B0604020202020204" pitchFamily="34" charset="0"/>
              </a:rPr>
              <a:t>Número de registo nacional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6DFCA18-A1EF-E4D2-1440-5D1B65FC9003}"/>
              </a:ext>
            </a:extLst>
          </p:cNvPr>
          <p:cNvSpPr/>
          <p:nvPr/>
        </p:nvSpPr>
        <p:spPr>
          <a:xfrm>
            <a:off x="2621054" y="3148810"/>
            <a:ext cx="839660" cy="450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800C6990-4248-F975-A8DA-19023CF9D824}"/>
              </a:ext>
            </a:extLst>
          </p:cNvPr>
          <p:cNvCxnSpPr>
            <a:cxnSpLocks/>
            <a:stCxn id="36" idx="1"/>
            <a:endCxn id="40" idx="3"/>
          </p:cNvCxnSpPr>
          <p:nvPr/>
        </p:nvCxnSpPr>
        <p:spPr>
          <a:xfrm flipH="1">
            <a:off x="2585067" y="4407291"/>
            <a:ext cx="5326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B4F6E6C5-A529-0A0A-F556-87F01AFA4A1D}"/>
              </a:ext>
            </a:extLst>
          </p:cNvPr>
          <p:cNvCxnSpPr>
            <a:cxnSpLocks/>
          </p:cNvCxnSpPr>
          <p:nvPr/>
        </p:nvCxnSpPr>
        <p:spPr>
          <a:xfrm flipH="1">
            <a:off x="2395857" y="3599297"/>
            <a:ext cx="581782" cy="5378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EDE8EBAA-C21A-B0B9-521F-A00602FFD05C}"/>
              </a:ext>
            </a:extLst>
          </p:cNvPr>
          <p:cNvCxnSpPr>
            <a:cxnSpLocks/>
            <a:stCxn id="41" idx="4"/>
            <a:endCxn id="40" idx="0"/>
          </p:cNvCxnSpPr>
          <p:nvPr/>
        </p:nvCxnSpPr>
        <p:spPr>
          <a:xfrm>
            <a:off x="1819189" y="3548887"/>
            <a:ext cx="127187" cy="568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728FFBBB-ECC4-BBCA-F279-2A93E73A8F8D}"/>
              </a:ext>
            </a:extLst>
          </p:cNvPr>
          <p:cNvCxnSpPr>
            <a:cxnSpLocks/>
          </p:cNvCxnSpPr>
          <p:nvPr/>
        </p:nvCxnSpPr>
        <p:spPr>
          <a:xfrm flipH="1" flipV="1">
            <a:off x="980943" y="3719478"/>
            <a:ext cx="351110" cy="4237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358A3B6-D136-166B-D85B-7DCC19AD3F31}"/>
              </a:ext>
            </a:extLst>
          </p:cNvPr>
          <p:cNvSpPr txBox="1"/>
          <p:nvPr/>
        </p:nvSpPr>
        <p:spPr>
          <a:xfrm>
            <a:off x="2551331" y="4202501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658947-71E0-22EF-87B2-1BE0B80E11EB}"/>
              </a:ext>
            </a:extLst>
          </p:cNvPr>
          <p:cNvSpPr/>
          <p:nvPr/>
        </p:nvSpPr>
        <p:spPr>
          <a:xfrm>
            <a:off x="272018" y="3305634"/>
            <a:ext cx="958647" cy="450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8C1C41E-309D-F423-03E2-E266A47932F8}"/>
              </a:ext>
            </a:extLst>
          </p:cNvPr>
          <p:cNvSpPr/>
          <p:nvPr/>
        </p:nvSpPr>
        <p:spPr>
          <a:xfrm>
            <a:off x="20504" y="4179660"/>
            <a:ext cx="1059643" cy="443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cxnSp>
        <p:nvCxnSpPr>
          <p:cNvPr id="66" name="Conexão reta 65">
            <a:extLst>
              <a:ext uri="{FF2B5EF4-FFF2-40B4-BE49-F238E27FC236}">
                <a16:creationId xmlns:a16="http://schemas.microsoft.com/office/drawing/2014/main" id="{FA117076-60A5-058E-6783-1DAAC55BF68A}"/>
              </a:ext>
            </a:extLst>
          </p:cNvPr>
          <p:cNvCxnSpPr>
            <a:cxnSpLocks/>
            <a:stCxn id="40" idx="1"/>
            <a:endCxn id="65" idx="6"/>
          </p:cNvCxnSpPr>
          <p:nvPr/>
        </p:nvCxnSpPr>
        <p:spPr>
          <a:xfrm flipH="1" flipV="1">
            <a:off x="1080147" y="4401602"/>
            <a:ext cx="227538" cy="56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Fluxograma: Decisão 121">
            <a:extLst>
              <a:ext uri="{FF2B5EF4-FFF2-40B4-BE49-F238E27FC236}">
                <a16:creationId xmlns:a16="http://schemas.microsoft.com/office/drawing/2014/main" id="{DD947336-95B7-1E46-1447-F5556FA6391B}"/>
              </a:ext>
            </a:extLst>
          </p:cNvPr>
          <p:cNvSpPr/>
          <p:nvPr/>
        </p:nvSpPr>
        <p:spPr>
          <a:xfrm>
            <a:off x="4508199" y="2590320"/>
            <a:ext cx="914400" cy="61264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100" dirty="0"/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FD77E40C-A67F-DDAD-48EE-4AD1D04843CA}"/>
              </a:ext>
            </a:extLst>
          </p:cNvPr>
          <p:cNvSpPr txBox="1"/>
          <p:nvPr/>
        </p:nvSpPr>
        <p:spPr>
          <a:xfrm>
            <a:off x="4589682" y="2737402"/>
            <a:ext cx="75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 </a:t>
            </a:r>
            <a:r>
              <a:rPr lang="pt-PT" sz="1200" dirty="0"/>
              <a:t>adquirir</a:t>
            </a:r>
          </a:p>
        </p:txBody>
      </p: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9F1C7899-EF78-D603-FF02-0ECD45DE7A88}"/>
              </a:ext>
            </a:extLst>
          </p:cNvPr>
          <p:cNvCxnSpPr>
            <a:cxnSpLocks/>
            <a:stCxn id="122" idx="0"/>
            <a:endCxn id="5" idx="2"/>
          </p:cNvCxnSpPr>
          <p:nvPr/>
        </p:nvCxnSpPr>
        <p:spPr>
          <a:xfrm flipV="1">
            <a:off x="4965399" y="1967635"/>
            <a:ext cx="9967" cy="6226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C276CF23-FEA6-D6E4-47B1-823015814BD4}"/>
              </a:ext>
            </a:extLst>
          </p:cNvPr>
          <p:cNvSpPr txBox="1"/>
          <p:nvPr/>
        </p:nvSpPr>
        <p:spPr>
          <a:xfrm>
            <a:off x="4963686" y="196173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3466548-5DCE-3DD6-C015-E8E3766BFFC9}"/>
              </a:ext>
            </a:extLst>
          </p:cNvPr>
          <p:cNvSpPr/>
          <p:nvPr/>
        </p:nvSpPr>
        <p:spPr>
          <a:xfrm>
            <a:off x="3617230" y="2147195"/>
            <a:ext cx="732312" cy="3303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144" name="Conexão reta 143">
            <a:extLst>
              <a:ext uri="{FF2B5EF4-FFF2-40B4-BE49-F238E27FC236}">
                <a16:creationId xmlns:a16="http://schemas.microsoft.com/office/drawing/2014/main" id="{FFD1703B-CA51-DB32-D11A-53F8DF7C9603}"/>
              </a:ext>
            </a:extLst>
          </p:cNvPr>
          <p:cNvCxnSpPr>
            <a:cxnSpLocks/>
            <a:endCxn id="143" idx="7"/>
          </p:cNvCxnSpPr>
          <p:nvPr/>
        </p:nvCxnSpPr>
        <p:spPr>
          <a:xfrm flipH="1">
            <a:off x="4242297" y="1967295"/>
            <a:ext cx="353985" cy="2282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7CA26F60-BCF6-70C5-265D-4DDED2ECBB38}"/>
              </a:ext>
            </a:extLst>
          </p:cNvPr>
          <p:cNvSpPr txBox="1"/>
          <p:nvPr/>
        </p:nvSpPr>
        <p:spPr>
          <a:xfrm>
            <a:off x="5265747" y="3789157"/>
            <a:ext cx="269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6133352C-BDFF-BEFA-7792-4ED43846F89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610453" y="4804766"/>
            <a:ext cx="206553" cy="3455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4CA4271C-7439-FFE6-2225-8917E8373FBC}"/>
              </a:ext>
            </a:extLst>
          </p:cNvPr>
          <p:cNvSpPr/>
          <p:nvPr/>
        </p:nvSpPr>
        <p:spPr>
          <a:xfrm>
            <a:off x="4574357" y="5067824"/>
            <a:ext cx="1082369" cy="450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Nome comercial</a:t>
            </a:r>
          </a:p>
        </p:txBody>
      </p:sp>
      <p:cxnSp>
        <p:nvCxnSpPr>
          <p:cNvPr id="156" name="Conexão reta 155">
            <a:extLst>
              <a:ext uri="{FF2B5EF4-FFF2-40B4-BE49-F238E27FC236}">
                <a16:creationId xmlns:a16="http://schemas.microsoft.com/office/drawing/2014/main" id="{DE3DE8F6-7818-EDD8-4815-F6679A212332}"/>
              </a:ext>
            </a:extLst>
          </p:cNvPr>
          <p:cNvCxnSpPr>
            <a:cxnSpLocks/>
            <a:endCxn id="153" idx="0"/>
          </p:cNvCxnSpPr>
          <p:nvPr/>
        </p:nvCxnSpPr>
        <p:spPr>
          <a:xfrm flipH="1">
            <a:off x="5115542" y="4804766"/>
            <a:ext cx="78465" cy="2630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4B6FDACA-C666-60B4-5204-6FC5C806BA78}"/>
              </a:ext>
            </a:extLst>
          </p:cNvPr>
          <p:cNvSpPr/>
          <p:nvPr/>
        </p:nvSpPr>
        <p:spPr>
          <a:xfrm>
            <a:off x="3377401" y="5023935"/>
            <a:ext cx="1082369" cy="450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u="sng" dirty="0">
                <a:latin typeface="Arial" panose="020B0604020202020204" pitchFamily="34" charset="0"/>
                <a:cs typeface="Arial" panose="020B0604020202020204" pitchFamily="34" charset="0"/>
              </a:rPr>
              <a:t>Fórmula</a:t>
            </a:r>
          </a:p>
        </p:txBody>
      </p: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428A2EE5-814A-5991-8995-1EF419D9F013}"/>
              </a:ext>
            </a:extLst>
          </p:cNvPr>
          <p:cNvCxnSpPr>
            <a:cxnSpLocks/>
            <a:endCxn id="158" idx="7"/>
          </p:cNvCxnSpPr>
          <p:nvPr/>
        </p:nvCxnSpPr>
        <p:spPr>
          <a:xfrm flipH="1">
            <a:off x="4301261" y="4736161"/>
            <a:ext cx="354751" cy="3537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Fluxograma: Decisão 165">
            <a:extLst>
              <a:ext uri="{FF2B5EF4-FFF2-40B4-BE49-F238E27FC236}">
                <a16:creationId xmlns:a16="http://schemas.microsoft.com/office/drawing/2014/main" id="{ED9F4729-6586-60E3-C9C5-28D58AEA75D3}"/>
              </a:ext>
            </a:extLst>
          </p:cNvPr>
          <p:cNvSpPr/>
          <p:nvPr/>
        </p:nvSpPr>
        <p:spPr>
          <a:xfrm>
            <a:off x="6447116" y="825054"/>
            <a:ext cx="914400" cy="61264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100" dirty="0"/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AC3961EE-CA1B-955F-A1D7-83F6F9263AB3}"/>
              </a:ext>
            </a:extLst>
          </p:cNvPr>
          <p:cNvSpPr txBox="1"/>
          <p:nvPr/>
        </p:nvSpPr>
        <p:spPr>
          <a:xfrm>
            <a:off x="6508785" y="961330"/>
            <a:ext cx="75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</a:rPr>
              <a:t>     </a:t>
            </a:r>
            <a:r>
              <a:rPr lang="pt-PT" sz="1200" dirty="0"/>
              <a:t>Usar</a:t>
            </a:r>
          </a:p>
        </p:txBody>
      </p:sp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5F88E85A-4D30-618F-D32C-53C22C08FC08}"/>
              </a:ext>
            </a:extLst>
          </p:cNvPr>
          <p:cNvCxnSpPr>
            <a:cxnSpLocks/>
          </p:cNvCxnSpPr>
          <p:nvPr/>
        </p:nvCxnSpPr>
        <p:spPr>
          <a:xfrm flipH="1">
            <a:off x="5502902" y="1078403"/>
            <a:ext cx="1005500" cy="4009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544B6D63-1464-4138-486D-D5F51674EEDC}"/>
              </a:ext>
            </a:extLst>
          </p:cNvPr>
          <p:cNvCxnSpPr>
            <a:cxnSpLocks/>
          </p:cNvCxnSpPr>
          <p:nvPr/>
        </p:nvCxnSpPr>
        <p:spPr>
          <a:xfrm flipH="1">
            <a:off x="5502902" y="1169843"/>
            <a:ext cx="1005500" cy="3773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45BAC4F2-F2DB-F044-E01D-82745827E2B7}"/>
              </a:ext>
            </a:extLst>
          </p:cNvPr>
          <p:cNvSpPr txBox="1"/>
          <p:nvPr/>
        </p:nvSpPr>
        <p:spPr>
          <a:xfrm>
            <a:off x="5441251" y="122104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Retângulo 172">
            <a:extLst>
              <a:ext uri="{FF2B5EF4-FFF2-40B4-BE49-F238E27FC236}">
                <a16:creationId xmlns:a16="http://schemas.microsoft.com/office/drawing/2014/main" id="{3FEAF3B7-F9C8-DC19-86DF-704B9EF6EED0}"/>
              </a:ext>
            </a:extLst>
          </p:cNvPr>
          <p:cNvSpPr/>
          <p:nvPr/>
        </p:nvSpPr>
        <p:spPr>
          <a:xfrm>
            <a:off x="8110287" y="1403580"/>
            <a:ext cx="994870" cy="5803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</a:p>
        </p:txBody>
      </p:sp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6959B4C1-5128-D3DD-8A4F-7FF653E81B2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7280033" y="1834976"/>
            <a:ext cx="830254" cy="529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xão reta 177">
            <a:extLst>
              <a:ext uri="{FF2B5EF4-FFF2-40B4-BE49-F238E27FC236}">
                <a16:creationId xmlns:a16="http://schemas.microsoft.com/office/drawing/2014/main" id="{25925640-6929-7E8F-623E-1E2DD174222F}"/>
              </a:ext>
            </a:extLst>
          </p:cNvPr>
          <p:cNvCxnSpPr>
            <a:cxnSpLocks/>
            <a:stCxn id="173" idx="1"/>
            <a:endCxn id="166" idx="3"/>
          </p:cNvCxnSpPr>
          <p:nvPr/>
        </p:nvCxnSpPr>
        <p:spPr>
          <a:xfrm flipH="1" flipV="1">
            <a:off x="7361516" y="1131378"/>
            <a:ext cx="748771" cy="5623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A3667A39-0285-BE4F-E434-AF2F03DE8EF7}"/>
              </a:ext>
            </a:extLst>
          </p:cNvPr>
          <p:cNvSpPr txBox="1"/>
          <p:nvPr/>
        </p:nvSpPr>
        <p:spPr>
          <a:xfrm>
            <a:off x="7928229" y="1421801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3858325B-F803-22F2-7009-C869B6D2E666}"/>
              </a:ext>
            </a:extLst>
          </p:cNvPr>
          <p:cNvSpPr txBox="1"/>
          <p:nvPr/>
        </p:nvSpPr>
        <p:spPr>
          <a:xfrm>
            <a:off x="7908085" y="1654916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1" name="Fluxograma: Decisão 190">
            <a:extLst>
              <a:ext uri="{FF2B5EF4-FFF2-40B4-BE49-F238E27FC236}">
                <a16:creationId xmlns:a16="http://schemas.microsoft.com/office/drawing/2014/main" id="{DFD1F5A2-3591-4A20-824B-84D5E812BFEB}"/>
              </a:ext>
            </a:extLst>
          </p:cNvPr>
          <p:cNvSpPr/>
          <p:nvPr/>
        </p:nvSpPr>
        <p:spPr>
          <a:xfrm>
            <a:off x="6845801" y="2596795"/>
            <a:ext cx="1204366" cy="61264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100" dirty="0"/>
          </a:p>
        </p:txBody>
      </p: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F4DB563C-34C7-0A89-5653-6188091FFA47}"/>
              </a:ext>
            </a:extLst>
          </p:cNvPr>
          <p:cNvSpPr txBox="1"/>
          <p:nvPr/>
        </p:nvSpPr>
        <p:spPr>
          <a:xfrm>
            <a:off x="6984907" y="2753260"/>
            <a:ext cx="105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Processada</a:t>
            </a:r>
          </a:p>
        </p:txBody>
      </p:sp>
      <p:cxnSp>
        <p:nvCxnSpPr>
          <p:cNvPr id="193" name="Conexão reta 192">
            <a:extLst>
              <a:ext uri="{FF2B5EF4-FFF2-40B4-BE49-F238E27FC236}">
                <a16:creationId xmlns:a16="http://schemas.microsoft.com/office/drawing/2014/main" id="{994FFE00-DCD4-EF6B-A870-DB33D4EA55A2}"/>
              </a:ext>
            </a:extLst>
          </p:cNvPr>
          <p:cNvCxnSpPr>
            <a:cxnSpLocks/>
            <a:stCxn id="191" idx="1"/>
          </p:cNvCxnSpPr>
          <p:nvPr/>
        </p:nvCxnSpPr>
        <p:spPr>
          <a:xfrm flipH="1" flipV="1">
            <a:off x="5457734" y="1977268"/>
            <a:ext cx="1388067" cy="9258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tângulo 198">
            <a:extLst>
              <a:ext uri="{FF2B5EF4-FFF2-40B4-BE49-F238E27FC236}">
                <a16:creationId xmlns:a16="http://schemas.microsoft.com/office/drawing/2014/main" id="{9584D9B6-DB7B-0A7E-2455-9C260432FB99}"/>
              </a:ext>
            </a:extLst>
          </p:cNvPr>
          <p:cNvSpPr/>
          <p:nvPr/>
        </p:nvSpPr>
        <p:spPr>
          <a:xfrm>
            <a:off x="8565174" y="4180675"/>
            <a:ext cx="1026103" cy="6475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Farmácia</a:t>
            </a:r>
          </a:p>
        </p:txBody>
      </p:sp>
      <p:cxnSp>
        <p:nvCxnSpPr>
          <p:cNvPr id="204" name="Conexão reta 203">
            <a:extLst>
              <a:ext uri="{FF2B5EF4-FFF2-40B4-BE49-F238E27FC236}">
                <a16:creationId xmlns:a16="http://schemas.microsoft.com/office/drawing/2014/main" id="{363433CB-B916-4F90-0003-EDC8701A269A}"/>
              </a:ext>
            </a:extLst>
          </p:cNvPr>
          <p:cNvCxnSpPr>
            <a:cxnSpLocks/>
            <a:stCxn id="199" idx="0"/>
            <a:endCxn id="192" idx="3"/>
          </p:cNvCxnSpPr>
          <p:nvPr/>
        </p:nvCxnSpPr>
        <p:spPr>
          <a:xfrm flipH="1" flipV="1">
            <a:off x="8037287" y="2891760"/>
            <a:ext cx="1040939" cy="12889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9331D4D-7A5F-BDD2-02C7-480E579B194C}"/>
              </a:ext>
            </a:extLst>
          </p:cNvPr>
          <p:cNvSpPr/>
          <p:nvPr/>
        </p:nvSpPr>
        <p:spPr>
          <a:xfrm>
            <a:off x="7928229" y="632641"/>
            <a:ext cx="1035172" cy="502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u="sng" dirty="0">
                <a:latin typeface="Arial" panose="020B0604020202020204" pitchFamily="34" charset="0"/>
                <a:cs typeface="Arial" panose="020B0604020202020204" pitchFamily="34" charset="0"/>
              </a:rPr>
              <a:t>Número de utente</a:t>
            </a:r>
          </a:p>
        </p:txBody>
      </p:sp>
      <p:cxnSp>
        <p:nvCxnSpPr>
          <p:cNvPr id="212" name="Conexão reta 211">
            <a:extLst>
              <a:ext uri="{FF2B5EF4-FFF2-40B4-BE49-F238E27FC236}">
                <a16:creationId xmlns:a16="http://schemas.microsoft.com/office/drawing/2014/main" id="{CCAF4DDB-AD1F-C742-3DBD-9C566C33A07E}"/>
              </a:ext>
            </a:extLst>
          </p:cNvPr>
          <p:cNvCxnSpPr>
            <a:cxnSpLocks/>
            <a:stCxn id="211" idx="4"/>
            <a:endCxn id="173" idx="0"/>
          </p:cNvCxnSpPr>
          <p:nvPr/>
        </p:nvCxnSpPr>
        <p:spPr>
          <a:xfrm>
            <a:off x="8445815" y="1135241"/>
            <a:ext cx="161907" cy="2683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Conexão reta 217">
            <a:extLst>
              <a:ext uri="{FF2B5EF4-FFF2-40B4-BE49-F238E27FC236}">
                <a16:creationId xmlns:a16="http://schemas.microsoft.com/office/drawing/2014/main" id="{64178202-0466-ADE8-2301-12046A8A4795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8918448" y="1059144"/>
            <a:ext cx="341890" cy="3333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Oval 222">
            <a:extLst>
              <a:ext uri="{FF2B5EF4-FFF2-40B4-BE49-F238E27FC236}">
                <a16:creationId xmlns:a16="http://schemas.microsoft.com/office/drawing/2014/main" id="{AC6C1FFE-2FA4-DAF7-4361-12A08EDFBF05}"/>
              </a:ext>
            </a:extLst>
          </p:cNvPr>
          <p:cNvSpPr/>
          <p:nvPr/>
        </p:nvSpPr>
        <p:spPr>
          <a:xfrm>
            <a:off x="9675546" y="1123157"/>
            <a:ext cx="839660" cy="450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4099C73A-DF10-C862-EBBE-8C226E6D1C45}"/>
              </a:ext>
            </a:extLst>
          </p:cNvPr>
          <p:cNvSpPr/>
          <p:nvPr/>
        </p:nvSpPr>
        <p:spPr>
          <a:xfrm>
            <a:off x="9591276" y="1702668"/>
            <a:ext cx="1215137" cy="518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Data de nascimento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321A8D44-35AC-F411-CB67-419A7CEEFCC1}"/>
              </a:ext>
            </a:extLst>
          </p:cNvPr>
          <p:cNvSpPr/>
          <p:nvPr/>
        </p:nvSpPr>
        <p:spPr>
          <a:xfrm>
            <a:off x="9168296" y="3451392"/>
            <a:ext cx="627847" cy="443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u="sng" dirty="0">
                <a:latin typeface="Arial" panose="020B0604020202020204" pitchFamily="34" charset="0"/>
                <a:cs typeface="Arial" panose="020B0604020202020204" pitchFamily="34" charset="0"/>
              </a:rPr>
              <a:t>NIF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7248AAC5-3405-F8C9-9EF6-5755569FA173}"/>
              </a:ext>
            </a:extLst>
          </p:cNvPr>
          <p:cNvSpPr/>
          <p:nvPr/>
        </p:nvSpPr>
        <p:spPr>
          <a:xfrm>
            <a:off x="9849882" y="3911892"/>
            <a:ext cx="839660" cy="450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E8A5055B-F27D-4A31-AABB-4E4015A84F79}"/>
              </a:ext>
            </a:extLst>
          </p:cNvPr>
          <p:cNvSpPr/>
          <p:nvPr/>
        </p:nvSpPr>
        <p:spPr>
          <a:xfrm>
            <a:off x="9985384" y="4453137"/>
            <a:ext cx="1059643" cy="4438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B1F5C685-678E-A075-2CF2-E98374739A41}"/>
              </a:ext>
            </a:extLst>
          </p:cNvPr>
          <p:cNvSpPr/>
          <p:nvPr/>
        </p:nvSpPr>
        <p:spPr>
          <a:xfrm>
            <a:off x="9591248" y="5023935"/>
            <a:ext cx="958647" cy="4504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</a:p>
        </p:txBody>
      </p:sp>
      <p:cxnSp>
        <p:nvCxnSpPr>
          <p:cNvPr id="229" name="Conexão reta 228">
            <a:extLst>
              <a:ext uri="{FF2B5EF4-FFF2-40B4-BE49-F238E27FC236}">
                <a16:creationId xmlns:a16="http://schemas.microsoft.com/office/drawing/2014/main" id="{6DBA2DC0-2954-EA5A-6FC7-5824A83D9FD5}"/>
              </a:ext>
            </a:extLst>
          </p:cNvPr>
          <p:cNvCxnSpPr>
            <a:cxnSpLocks/>
            <a:stCxn id="225" idx="4"/>
          </p:cNvCxnSpPr>
          <p:nvPr/>
        </p:nvCxnSpPr>
        <p:spPr>
          <a:xfrm flipH="1">
            <a:off x="9241653" y="3895276"/>
            <a:ext cx="240567" cy="2843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Conexão reta 231">
            <a:extLst>
              <a:ext uri="{FF2B5EF4-FFF2-40B4-BE49-F238E27FC236}">
                <a16:creationId xmlns:a16="http://schemas.microsoft.com/office/drawing/2014/main" id="{7A64DE0E-31E0-F3BE-1325-A7CBBBA7E5E7}"/>
              </a:ext>
            </a:extLst>
          </p:cNvPr>
          <p:cNvCxnSpPr>
            <a:cxnSpLocks/>
            <a:stCxn id="226" idx="2"/>
            <a:endCxn id="199" idx="3"/>
          </p:cNvCxnSpPr>
          <p:nvPr/>
        </p:nvCxnSpPr>
        <p:spPr>
          <a:xfrm flipH="1">
            <a:off x="9591277" y="4137136"/>
            <a:ext cx="258605" cy="3673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exão reta 234">
            <a:extLst>
              <a:ext uri="{FF2B5EF4-FFF2-40B4-BE49-F238E27FC236}">
                <a16:creationId xmlns:a16="http://schemas.microsoft.com/office/drawing/2014/main" id="{631CF02F-3597-EEDE-B576-A9B9DC163DE1}"/>
              </a:ext>
            </a:extLst>
          </p:cNvPr>
          <p:cNvCxnSpPr>
            <a:cxnSpLocks/>
            <a:stCxn id="227" idx="2"/>
          </p:cNvCxnSpPr>
          <p:nvPr/>
        </p:nvCxnSpPr>
        <p:spPr>
          <a:xfrm flipH="1">
            <a:off x="9606933" y="4675079"/>
            <a:ext cx="3784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exão reta 237">
            <a:extLst>
              <a:ext uri="{FF2B5EF4-FFF2-40B4-BE49-F238E27FC236}">
                <a16:creationId xmlns:a16="http://schemas.microsoft.com/office/drawing/2014/main" id="{CD9AE96D-54E2-5391-6CD4-869E0FF84691}"/>
              </a:ext>
            </a:extLst>
          </p:cNvPr>
          <p:cNvCxnSpPr>
            <a:cxnSpLocks/>
            <a:stCxn id="228" idx="2"/>
            <a:endCxn id="199" idx="2"/>
          </p:cNvCxnSpPr>
          <p:nvPr/>
        </p:nvCxnSpPr>
        <p:spPr>
          <a:xfrm flipH="1" flipV="1">
            <a:off x="9078226" y="4828262"/>
            <a:ext cx="513022" cy="4209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Conexão reta 240">
            <a:extLst>
              <a:ext uri="{FF2B5EF4-FFF2-40B4-BE49-F238E27FC236}">
                <a16:creationId xmlns:a16="http://schemas.microsoft.com/office/drawing/2014/main" id="{1BC184D4-0225-B4A9-7B70-1743F8F134B2}"/>
              </a:ext>
            </a:extLst>
          </p:cNvPr>
          <p:cNvCxnSpPr>
            <a:cxnSpLocks/>
            <a:stCxn id="223" idx="2"/>
            <a:endCxn id="173" idx="3"/>
          </p:cNvCxnSpPr>
          <p:nvPr/>
        </p:nvCxnSpPr>
        <p:spPr>
          <a:xfrm flipH="1">
            <a:off x="9105157" y="1348401"/>
            <a:ext cx="570389" cy="3453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exão reta 243">
            <a:extLst>
              <a:ext uri="{FF2B5EF4-FFF2-40B4-BE49-F238E27FC236}">
                <a16:creationId xmlns:a16="http://schemas.microsoft.com/office/drawing/2014/main" id="{C07CB89C-87F7-2CD6-5B50-512436DE56DC}"/>
              </a:ext>
            </a:extLst>
          </p:cNvPr>
          <p:cNvCxnSpPr>
            <a:cxnSpLocks/>
            <a:stCxn id="224" idx="2"/>
          </p:cNvCxnSpPr>
          <p:nvPr/>
        </p:nvCxnSpPr>
        <p:spPr>
          <a:xfrm flipH="1" flipV="1">
            <a:off x="9105030" y="1918004"/>
            <a:ext cx="486246" cy="439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CD47CEC6-CEC3-49A7-5998-9E253432EA09}"/>
              </a:ext>
            </a:extLst>
          </p:cNvPr>
          <p:cNvSpPr txBox="1"/>
          <p:nvPr/>
        </p:nvSpPr>
        <p:spPr>
          <a:xfrm>
            <a:off x="8994059" y="4014234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9" name="CaixaDeTexto 248">
            <a:extLst>
              <a:ext uri="{FF2B5EF4-FFF2-40B4-BE49-F238E27FC236}">
                <a16:creationId xmlns:a16="http://schemas.microsoft.com/office/drawing/2014/main" id="{26D62473-87F5-ED62-44DE-BC59307D9E1F}"/>
              </a:ext>
            </a:extLst>
          </p:cNvPr>
          <p:cNvSpPr txBox="1"/>
          <p:nvPr/>
        </p:nvSpPr>
        <p:spPr>
          <a:xfrm>
            <a:off x="5304600" y="197406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45221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122</Words>
  <Application>Microsoft Office PowerPoint</Application>
  <PresentationFormat>Ecrã Panorâmico</PresentationFormat>
  <Paragraphs>80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Rito</dc:creator>
  <cp:lastModifiedBy>Leandro Rito</cp:lastModifiedBy>
  <cp:revision>3</cp:revision>
  <dcterms:created xsi:type="dcterms:W3CDTF">2023-03-01T22:22:57Z</dcterms:created>
  <dcterms:modified xsi:type="dcterms:W3CDTF">2023-03-01T23:41:00Z</dcterms:modified>
</cp:coreProperties>
</file>