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1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124E0-C4C4-C527-5700-F4C2453F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77D09-DD0B-39D2-D5EA-91554968D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4F12EB-6FEB-D974-D54B-FE6DD9A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1796D5-0E06-F164-9090-B7D26E92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E3303C-EB6A-30BD-39A8-0669447F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2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FA804-252B-E4F5-EFA1-C5FB1EF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FDDD74-3DDA-646A-F711-D81323AA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450315-3333-0A5A-79D7-25FA9363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D8AA92-8900-BA15-2463-476F1A6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B018FD-4D79-B7F7-6DCC-76B6E92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7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CB9384-3D93-0006-CACD-037F2579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6FEDA02-14FC-AF4D-F631-ACF72D3E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471E57-5AD3-24DD-8662-6CD465B2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8E61D9-80FD-941E-C8BC-BF906329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CE8942-9405-034F-31B0-60BCD9D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4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CD918-0677-2F42-39B1-FC92878E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29510E-D912-8B15-FE3E-D4F0D63A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6A4B42-026C-3D21-C907-F38555FB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6E4F22-9A5D-03BE-B5AD-D11D248F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39DEFC-AB09-391D-470E-A0295786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2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B1BC-BC0F-BEE1-B1C6-E3CA88F9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BF6ECB-686C-F1FB-2CFC-41290A02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1C161-564C-7F39-8BDB-F5E01E91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C701BA-D1AC-630F-0B52-4A865328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342DC8-AD58-30D6-4489-F8D7D648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3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F267E-56DA-601D-3467-C6AB0969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D70E86-83FA-D23C-A79E-40DCF1E6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C404C4-E949-0247-7983-514FDE11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4AF810-E365-0D38-F5AB-0A180818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BF9551-E3EF-28E8-1610-3ACF35C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383E6-F84F-5904-9443-C34DE0EE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33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3C7F-A8C2-B610-887C-BBE1317D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A5427F-C5E3-E342-377B-BC0DAC65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E69713-6520-2FE5-5330-E938E1E0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8E13057-0566-6C71-4768-94C07F112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732E993-ECBD-EA41-7151-1C733078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F5AA6E-A761-821F-4E7E-CD793CFD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A9FEA05-8067-6F4F-E771-E7D353F0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1B31D2-953F-0DEA-8A0B-78F5C592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746CD-7A3A-8378-E5F8-A292E6B1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4E45837-D66A-6045-FDB9-C2430783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114875B-7812-624C-2D65-09EBBCA6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A96BED-35B9-0CB1-332E-0BFE09E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34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CC74FCC-5F82-4A26-0FDD-743F126D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A8116FA-86D5-9F8F-EADD-A503C92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93B34BE-7548-2A72-7076-C93972B9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0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A054-6E2A-BCA2-C3BA-2DB8AE15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7FF99E-F69C-983D-859B-C7C7CE80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D1DAFA-64E5-4ABA-38D1-EC69B5D5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239C3D-547F-3261-C6B4-67D3BF48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E3D783-E090-8D6A-5F3D-FFBB533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D6F350-D968-F720-6883-EE26E22B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83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298EB-E85E-12B1-09F8-8AAEB41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6001A28-5D1F-F4B7-8EDF-CA6A9D7A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E819C1-1B6D-C096-00B7-34A5A0F0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BD5F910-2738-484D-E56B-1B8CB7BF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C374F3-4338-5F93-C835-AA96307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AD20D9-86B0-9A95-5495-BA117FA7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2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B5A448-8C23-C525-7729-8796CAB5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4639CE-3E97-D5EB-9DC5-30D57B5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F12C57-E828-F696-A556-C7584C1B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D66D-0CF5-4EEC-9672-4558C573F6E4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F5855C-9532-6ADB-E045-9FFD59E5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A7FE28-92C9-1BB5-168E-9D51717FA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0CBF-5CCD-4726-B421-A344BD5847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6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8843A73-CEAA-8EEC-B932-BCE0EF4A9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3298"/>
              </p:ext>
            </p:extLst>
          </p:nvPr>
        </p:nvGraphicFramePr>
        <p:xfrm>
          <a:off x="513921" y="435581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776BD0A-1C40-EEC0-7EF5-EA66B39EC209}"/>
              </a:ext>
            </a:extLst>
          </p:cNvPr>
          <p:cNvSpPr txBox="1"/>
          <p:nvPr/>
        </p:nvSpPr>
        <p:spPr>
          <a:xfrm>
            <a:off x="426126" y="118007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18BB1F0-D39F-4670-9C66-CEA1897AD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43014"/>
              </p:ext>
            </p:extLst>
          </p:nvPr>
        </p:nvGraphicFramePr>
        <p:xfrm>
          <a:off x="513920" y="1125412"/>
          <a:ext cx="870109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018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1413766898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2785344419"/>
                    </a:ext>
                  </a:extLst>
                </a:gridCol>
                <a:gridCol w="1450183">
                  <a:extLst>
                    <a:ext uri="{9D8B030D-6E8A-4147-A177-3AD203B41FA5}">
                      <a16:colId xmlns:a16="http://schemas.microsoft.com/office/drawing/2014/main" val="3809003864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FK_Balcao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FK_Veiculo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92C5AFC1-6C56-8D28-7600-63DAFE086E5F}"/>
              </a:ext>
            </a:extLst>
          </p:cNvPr>
          <p:cNvSpPr txBox="1"/>
          <p:nvPr/>
        </p:nvSpPr>
        <p:spPr>
          <a:xfrm>
            <a:off x="509970" y="764366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Aluguer</a:t>
            </a: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0E486DAD-2125-0B68-C128-079B95B7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15419"/>
              </p:ext>
            </p:extLst>
          </p:nvPr>
        </p:nvGraphicFramePr>
        <p:xfrm>
          <a:off x="513919" y="1825938"/>
          <a:ext cx="4355235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745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5174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51745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A452157-71AF-842F-467C-D8256ED3A920}"/>
              </a:ext>
            </a:extLst>
          </p:cNvPr>
          <p:cNvSpPr txBox="1"/>
          <p:nvPr/>
        </p:nvSpPr>
        <p:spPr>
          <a:xfrm>
            <a:off x="426125" y="150836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Balcao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15DFC914-BA3C-4421-9F63-60FD14E6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00"/>
              </p:ext>
            </p:extLst>
          </p:nvPr>
        </p:nvGraphicFramePr>
        <p:xfrm>
          <a:off x="513919" y="2577818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252960385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FK_Tipo_Veiculo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EE9D7-C82C-C4AC-B4F7-8CA272985468}"/>
              </a:ext>
            </a:extLst>
          </p:cNvPr>
          <p:cNvSpPr txBox="1"/>
          <p:nvPr/>
        </p:nvSpPr>
        <p:spPr>
          <a:xfrm>
            <a:off x="426124" y="226024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Veiculo</a:t>
            </a:r>
          </a:p>
        </p:txBody>
      </p:sp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CD1A09E4-028F-A8B1-CDB9-438EFD56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98178"/>
              </p:ext>
            </p:extLst>
          </p:nvPr>
        </p:nvGraphicFramePr>
        <p:xfrm>
          <a:off x="509970" y="3329221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arcondicionado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designacao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916E0C-6B7C-9F48-BF8A-8030D6ADF3DA}"/>
              </a:ext>
            </a:extLst>
          </p:cNvPr>
          <p:cNvSpPr txBox="1"/>
          <p:nvPr/>
        </p:nvSpPr>
        <p:spPr>
          <a:xfrm>
            <a:off x="426124" y="3011646"/>
            <a:ext cx="150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Tipo_Veiculo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6D3D18D7-ED8E-70FB-F02C-45EF5389E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47742"/>
              </p:ext>
            </p:extLst>
          </p:nvPr>
        </p:nvGraphicFramePr>
        <p:xfrm>
          <a:off x="513919" y="4088656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combustivel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numlugares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39DFD6-E88A-035E-B423-A1F986A30FE7}"/>
              </a:ext>
            </a:extLst>
          </p:cNvPr>
          <p:cNvSpPr txBox="1"/>
          <p:nvPr/>
        </p:nvSpPr>
        <p:spPr>
          <a:xfrm>
            <a:off x="426124" y="3771082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Ligeiro</a:t>
            </a:r>
          </a:p>
        </p:txBody>
      </p:sp>
      <p:graphicFrame>
        <p:nvGraphicFramePr>
          <p:cNvPr id="16" name="Tabela 4">
            <a:extLst>
              <a:ext uri="{FF2B5EF4-FFF2-40B4-BE49-F238E27FC236}">
                <a16:creationId xmlns:a16="http://schemas.microsoft.com/office/drawing/2014/main" id="{F28C94B5-ED18-FAB5-E979-09640E40A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15947"/>
              </p:ext>
            </p:extLst>
          </p:nvPr>
        </p:nvGraphicFramePr>
        <p:xfrm>
          <a:off x="513919" y="4832502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num_carta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F56D65-BB22-C8B1-240C-4C34B375B7EA}"/>
              </a:ext>
            </a:extLst>
          </p:cNvPr>
          <p:cNvSpPr txBox="1"/>
          <p:nvPr/>
        </p:nvSpPr>
        <p:spPr>
          <a:xfrm>
            <a:off x="426124" y="4514928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Pesado</a:t>
            </a:r>
          </a:p>
        </p:txBody>
      </p:sp>
      <p:graphicFrame>
        <p:nvGraphicFramePr>
          <p:cNvPr id="21" name="Tabela 4">
            <a:extLst>
              <a:ext uri="{FF2B5EF4-FFF2-40B4-BE49-F238E27FC236}">
                <a16:creationId xmlns:a16="http://schemas.microsoft.com/office/drawing/2014/main" id="{74CDA7F0-2926-CDE3-C09A-495F3B3B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0479"/>
              </p:ext>
            </p:extLst>
          </p:nvPr>
        </p:nvGraphicFramePr>
        <p:xfrm>
          <a:off x="515916" y="5648662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240943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D7FCC5-D6A8-0A4F-696B-49C7A0ECB7A7}"/>
              </a:ext>
            </a:extLst>
          </p:cNvPr>
          <p:cNvSpPr txBox="1"/>
          <p:nvPr/>
        </p:nvSpPr>
        <p:spPr>
          <a:xfrm>
            <a:off x="428121" y="5331088"/>
            <a:ext cx="146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676BBF8-F5C6-8092-D530-8354735E57D0}"/>
              </a:ext>
            </a:extLst>
          </p:cNvPr>
          <p:cNvCxnSpPr>
            <a:cxnSpLocks/>
          </p:cNvCxnSpPr>
          <p:nvPr/>
        </p:nvCxnSpPr>
        <p:spPr>
          <a:xfrm>
            <a:off x="6551720" y="981095"/>
            <a:ext cx="0" cy="135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8B7A5311-EA18-1B78-D7B4-B0445AE8020A}"/>
              </a:ext>
            </a:extLst>
          </p:cNvPr>
          <p:cNvCxnSpPr>
            <a:cxnSpLocks/>
          </p:cNvCxnSpPr>
          <p:nvPr/>
        </p:nvCxnSpPr>
        <p:spPr>
          <a:xfrm flipH="1">
            <a:off x="5069150" y="993835"/>
            <a:ext cx="1500326" cy="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A1E3A743-D4B2-ADF2-008B-D45A086E0D37}"/>
              </a:ext>
            </a:extLst>
          </p:cNvPr>
          <p:cNvCxnSpPr>
            <a:cxnSpLocks/>
          </p:cNvCxnSpPr>
          <p:nvPr/>
        </p:nvCxnSpPr>
        <p:spPr>
          <a:xfrm flipV="1">
            <a:off x="5078027" y="709901"/>
            <a:ext cx="0" cy="2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F92CE4B8-4AF2-96FA-392F-06D6DBCC75F8}"/>
              </a:ext>
            </a:extLst>
          </p:cNvPr>
          <p:cNvCxnSpPr>
            <a:cxnSpLocks/>
          </p:cNvCxnSpPr>
          <p:nvPr/>
        </p:nvCxnSpPr>
        <p:spPr>
          <a:xfrm>
            <a:off x="5548544" y="1399732"/>
            <a:ext cx="0" cy="857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132AF20A-CF57-8233-7DC3-4F30195F7EBF}"/>
              </a:ext>
            </a:extLst>
          </p:cNvPr>
          <p:cNvCxnSpPr>
            <a:cxnSpLocks/>
          </p:cNvCxnSpPr>
          <p:nvPr/>
        </p:nvCxnSpPr>
        <p:spPr>
          <a:xfrm flipH="1">
            <a:off x="2590800" y="2257083"/>
            <a:ext cx="2970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31847496-E1C6-F196-E4EF-56EFA7188621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2100258"/>
            <a:ext cx="6155" cy="14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DB935C0B-C820-F99B-32FB-E610EFA4DAD0}"/>
              </a:ext>
            </a:extLst>
          </p:cNvPr>
          <p:cNvCxnSpPr>
            <a:cxnSpLocks/>
          </p:cNvCxnSpPr>
          <p:nvPr/>
        </p:nvCxnSpPr>
        <p:spPr>
          <a:xfrm>
            <a:off x="8392160" y="1399732"/>
            <a:ext cx="0" cy="17811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E65C198D-E9A6-D7DF-7CC8-24B778BC0850}"/>
              </a:ext>
            </a:extLst>
          </p:cNvPr>
          <p:cNvCxnSpPr>
            <a:cxnSpLocks/>
          </p:cNvCxnSpPr>
          <p:nvPr/>
        </p:nvCxnSpPr>
        <p:spPr>
          <a:xfrm flipH="1">
            <a:off x="2499360" y="3155167"/>
            <a:ext cx="589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xão reta unidirecional 141">
            <a:extLst>
              <a:ext uri="{FF2B5EF4-FFF2-40B4-BE49-F238E27FC236}">
                <a16:creationId xmlns:a16="http://schemas.microsoft.com/office/drawing/2014/main" id="{4EB16E3C-3A16-376F-A810-926347379EA7}"/>
              </a:ext>
            </a:extLst>
          </p:cNvPr>
          <p:cNvCxnSpPr>
            <a:cxnSpLocks/>
          </p:cNvCxnSpPr>
          <p:nvPr/>
        </p:nvCxnSpPr>
        <p:spPr>
          <a:xfrm flipV="1">
            <a:off x="2499360" y="2852138"/>
            <a:ext cx="0" cy="30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C7A8B116-D2EF-B6EA-7C3D-B49C5553B0AE}"/>
              </a:ext>
            </a:extLst>
          </p:cNvPr>
          <p:cNvCxnSpPr>
            <a:cxnSpLocks/>
          </p:cNvCxnSpPr>
          <p:nvPr/>
        </p:nvCxnSpPr>
        <p:spPr>
          <a:xfrm>
            <a:off x="5173152" y="2835121"/>
            <a:ext cx="0" cy="9434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237B4CC-690F-4C5E-D94B-EC3BE7DF8E58}"/>
              </a:ext>
            </a:extLst>
          </p:cNvPr>
          <p:cNvCxnSpPr>
            <a:cxnSpLocks/>
          </p:cNvCxnSpPr>
          <p:nvPr/>
        </p:nvCxnSpPr>
        <p:spPr>
          <a:xfrm flipH="1">
            <a:off x="1847518" y="3771082"/>
            <a:ext cx="3325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xão reta unidirecional 170">
            <a:extLst>
              <a:ext uri="{FF2B5EF4-FFF2-40B4-BE49-F238E27FC236}">
                <a16:creationId xmlns:a16="http://schemas.microsoft.com/office/drawing/2014/main" id="{DE77CE36-9E93-6C01-ED28-0E213867D905}"/>
              </a:ext>
            </a:extLst>
          </p:cNvPr>
          <p:cNvCxnSpPr>
            <a:cxnSpLocks/>
          </p:cNvCxnSpPr>
          <p:nvPr/>
        </p:nvCxnSpPr>
        <p:spPr>
          <a:xfrm flipV="1">
            <a:off x="1847518" y="3607941"/>
            <a:ext cx="0" cy="17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xão reta 230">
            <a:extLst>
              <a:ext uri="{FF2B5EF4-FFF2-40B4-BE49-F238E27FC236}">
                <a16:creationId xmlns:a16="http://schemas.microsoft.com/office/drawing/2014/main" id="{DA7B45B8-81A4-F871-53A5-A2FBFC2A580B}"/>
              </a:ext>
            </a:extLst>
          </p:cNvPr>
          <p:cNvCxnSpPr>
            <a:cxnSpLocks/>
          </p:cNvCxnSpPr>
          <p:nvPr/>
        </p:nvCxnSpPr>
        <p:spPr>
          <a:xfrm>
            <a:off x="5594410" y="3924059"/>
            <a:ext cx="0" cy="1645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4CFF3208-9B8A-DB7D-734D-A54045133E84}"/>
              </a:ext>
            </a:extLst>
          </p:cNvPr>
          <p:cNvCxnSpPr>
            <a:cxnSpLocks/>
          </p:cNvCxnSpPr>
          <p:nvPr/>
        </p:nvCxnSpPr>
        <p:spPr>
          <a:xfrm flipH="1">
            <a:off x="1528642" y="3936799"/>
            <a:ext cx="4083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xão reta unidirecional 232">
            <a:extLst>
              <a:ext uri="{FF2B5EF4-FFF2-40B4-BE49-F238E27FC236}">
                <a16:creationId xmlns:a16="http://schemas.microsoft.com/office/drawing/2014/main" id="{027A0C21-2314-9E05-103F-33CD4671F7D6}"/>
              </a:ext>
            </a:extLst>
          </p:cNvPr>
          <p:cNvCxnSpPr>
            <a:cxnSpLocks/>
          </p:cNvCxnSpPr>
          <p:nvPr/>
        </p:nvCxnSpPr>
        <p:spPr>
          <a:xfrm flipV="1">
            <a:off x="1522025" y="3607097"/>
            <a:ext cx="0" cy="32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exão reta 253">
            <a:extLst>
              <a:ext uri="{FF2B5EF4-FFF2-40B4-BE49-F238E27FC236}">
                <a16:creationId xmlns:a16="http://schemas.microsoft.com/office/drawing/2014/main" id="{39D54509-8089-1CDC-80EB-A56DF2688242}"/>
              </a:ext>
            </a:extLst>
          </p:cNvPr>
          <p:cNvCxnSpPr>
            <a:cxnSpLocks/>
          </p:cNvCxnSpPr>
          <p:nvPr/>
        </p:nvCxnSpPr>
        <p:spPr>
          <a:xfrm>
            <a:off x="7421731" y="3862695"/>
            <a:ext cx="0" cy="8343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Conexão reta 254">
            <a:extLst>
              <a:ext uri="{FF2B5EF4-FFF2-40B4-BE49-F238E27FC236}">
                <a16:creationId xmlns:a16="http://schemas.microsoft.com/office/drawing/2014/main" id="{A7410ECB-1F7C-C136-773B-94188A7C85DC}"/>
              </a:ext>
            </a:extLst>
          </p:cNvPr>
          <p:cNvCxnSpPr>
            <a:cxnSpLocks/>
          </p:cNvCxnSpPr>
          <p:nvPr/>
        </p:nvCxnSpPr>
        <p:spPr>
          <a:xfrm flipH="1">
            <a:off x="1656028" y="3858533"/>
            <a:ext cx="5765703" cy="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exão reta unidirecional 255">
            <a:extLst>
              <a:ext uri="{FF2B5EF4-FFF2-40B4-BE49-F238E27FC236}">
                <a16:creationId xmlns:a16="http://schemas.microsoft.com/office/drawing/2014/main" id="{7B61A62E-321E-FA88-C97C-FD11BC10E27B}"/>
              </a:ext>
            </a:extLst>
          </p:cNvPr>
          <p:cNvCxnSpPr>
            <a:cxnSpLocks/>
          </p:cNvCxnSpPr>
          <p:nvPr/>
        </p:nvCxnSpPr>
        <p:spPr>
          <a:xfrm flipV="1">
            <a:off x="1656028" y="3600953"/>
            <a:ext cx="0" cy="2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xão reta 256">
            <a:extLst>
              <a:ext uri="{FF2B5EF4-FFF2-40B4-BE49-F238E27FC236}">
                <a16:creationId xmlns:a16="http://schemas.microsoft.com/office/drawing/2014/main" id="{3BBF663A-8708-D4C4-470F-D8FC2DE21B61}"/>
              </a:ext>
            </a:extLst>
          </p:cNvPr>
          <p:cNvCxnSpPr>
            <a:cxnSpLocks/>
          </p:cNvCxnSpPr>
          <p:nvPr/>
        </p:nvCxnSpPr>
        <p:spPr>
          <a:xfrm>
            <a:off x="5819313" y="4697033"/>
            <a:ext cx="0" cy="135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exão reta 257">
            <a:extLst>
              <a:ext uri="{FF2B5EF4-FFF2-40B4-BE49-F238E27FC236}">
                <a16:creationId xmlns:a16="http://schemas.microsoft.com/office/drawing/2014/main" id="{9AF4A1B1-E1BF-FD52-D188-3E48ADB83A89}"/>
              </a:ext>
            </a:extLst>
          </p:cNvPr>
          <p:cNvCxnSpPr>
            <a:cxnSpLocks/>
          </p:cNvCxnSpPr>
          <p:nvPr/>
        </p:nvCxnSpPr>
        <p:spPr>
          <a:xfrm flipH="1">
            <a:off x="5819313" y="4700711"/>
            <a:ext cx="1602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exão reta 267">
            <a:extLst>
              <a:ext uri="{FF2B5EF4-FFF2-40B4-BE49-F238E27FC236}">
                <a16:creationId xmlns:a16="http://schemas.microsoft.com/office/drawing/2014/main" id="{30480695-314F-C65E-B384-0153BD23EE9E}"/>
              </a:ext>
            </a:extLst>
          </p:cNvPr>
          <p:cNvCxnSpPr>
            <a:cxnSpLocks/>
          </p:cNvCxnSpPr>
          <p:nvPr/>
        </p:nvCxnSpPr>
        <p:spPr>
          <a:xfrm flipV="1">
            <a:off x="1753564" y="5922982"/>
            <a:ext cx="0" cy="2204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xão reta 268">
            <a:extLst>
              <a:ext uri="{FF2B5EF4-FFF2-40B4-BE49-F238E27FC236}">
                <a16:creationId xmlns:a16="http://schemas.microsoft.com/office/drawing/2014/main" id="{0CB316E7-4D72-90C3-DC6B-B1124E37F97A}"/>
              </a:ext>
            </a:extLst>
          </p:cNvPr>
          <p:cNvCxnSpPr>
            <a:cxnSpLocks/>
          </p:cNvCxnSpPr>
          <p:nvPr/>
        </p:nvCxnSpPr>
        <p:spPr>
          <a:xfrm flipH="1">
            <a:off x="270994" y="6156220"/>
            <a:ext cx="1500326" cy="3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exão reta unidirecional 269">
            <a:extLst>
              <a:ext uri="{FF2B5EF4-FFF2-40B4-BE49-F238E27FC236}">
                <a16:creationId xmlns:a16="http://schemas.microsoft.com/office/drawing/2014/main" id="{BA020556-9933-E0D6-8291-FEC494A842E7}"/>
              </a:ext>
            </a:extLst>
          </p:cNvPr>
          <p:cNvCxnSpPr>
            <a:cxnSpLocks/>
          </p:cNvCxnSpPr>
          <p:nvPr/>
        </p:nvCxnSpPr>
        <p:spPr>
          <a:xfrm flipV="1">
            <a:off x="1376696" y="3602325"/>
            <a:ext cx="4048" cy="1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exão reta 274">
            <a:extLst>
              <a:ext uri="{FF2B5EF4-FFF2-40B4-BE49-F238E27FC236}">
                <a16:creationId xmlns:a16="http://schemas.microsoft.com/office/drawing/2014/main" id="{787C837E-D838-84CC-7E98-8060AA412D45}"/>
              </a:ext>
            </a:extLst>
          </p:cNvPr>
          <p:cNvCxnSpPr>
            <a:cxnSpLocks/>
          </p:cNvCxnSpPr>
          <p:nvPr/>
        </p:nvCxnSpPr>
        <p:spPr>
          <a:xfrm flipV="1">
            <a:off x="270994" y="3789744"/>
            <a:ext cx="0" cy="23537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exão reta 282">
            <a:extLst>
              <a:ext uri="{FF2B5EF4-FFF2-40B4-BE49-F238E27FC236}">
                <a16:creationId xmlns:a16="http://schemas.microsoft.com/office/drawing/2014/main" id="{381D9241-C178-CF2F-F441-5BC714351486}"/>
              </a:ext>
            </a:extLst>
          </p:cNvPr>
          <p:cNvCxnSpPr>
            <a:cxnSpLocks/>
          </p:cNvCxnSpPr>
          <p:nvPr/>
        </p:nvCxnSpPr>
        <p:spPr>
          <a:xfrm flipV="1">
            <a:off x="3015673" y="5935722"/>
            <a:ext cx="0" cy="3917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xão reta 284">
            <a:extLst>
              <a:ext uri="{FF2B5EF4-FFF2-40B4-BE49-F238E27FC236}">
                <a16:creationId xmlns:a16="http://schemas.microsoft.com/office/drawing/2014/main" id="{5EE345D6-8DAA-6374-A427-620D8436E037}"/>
              </a:ext>
            </a:extLst>
          </p:cNvPr>
          <p:cNvCxnSpPr>
            <a:cxnSpLocks/>
          </p:cNvCxnSpPr>
          <p:nvPr/>
        </p:nvCxnSpPr>
        <p:spPr>
          <a:xfrm>
            <a:off x="150920" y="3731718"/>
            <a:ext cx="0" cy="25958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xão reta 285">
            <a:extLst>
              <a:ext uri="{FF2B5EF4-FFF2-40B4-BE49-F238E27FC236}">
                <a16:creationId xmlns:a16="http://schemas.microsoft.com/office/drawing/2014/main" id="{433FA30A-E419-76C7-6AA0-6A10EF082BBB}"/>
              </a:ext>
            </a:extLst>
          </p:cNvPr>
          <p:cNvCxnSpPr>
            <a:cxnSpLocks/>
          </p:cNvCxnSpPr>
          <p:nvPr/>
        </p:nvCxnSpPr>
        <p:spPr>
          <a:xfrm flipH="1">
            <a:off x="150920" y="6327520"/>
            <a:ext cx="2864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xão reta unidirecional 286">
            <a:extLst>
              <a:ext uri="{FF2B5EF4-FFF2-40B4-BE49-F238E27FC236}">
                <a16:creationId xmlns:a16="http://schemas.microsoft.com/office/drawing/2014/main" id="{85962A0B-7BB2-8E92-943C-CEF24604F820}"/>
              </a:ext>
            </a:extLst>
          </p:cNvPr>
          <p:cNvCxnSpPr>
            <a:cxnSpLocks/>
          </p:cNvCxnSpPr>
          <p:nvPr/>
        </p:nvCxnSpPr>
        <p:spPr>
          <a:xfrm flipV="1">
            <a:off x="1046446" y="3619130"/>
            <a:ext cx="0" cy="11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F4F66E5F-666F-F009-CC7B-E5769C78C0BD}"/>
              </a:ext>
            </a:extLst>
          </p:cNvPr>
          <p:cNvCxnSpPr>
            <a:cxnSpLocks/>
          </p:cNvCxnSpPr>
          <p:nvPr/>
        </p:nvCxnSpPr>
        <p:spPr>
          <a:xfrm flipH="1">
            <a:off x="270994" y="3789744"/>
            <a:ext cx="110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54C757EF-F143-2651-C043-0B6AD4D25E96}"/>
              </a:ext>
            </a:extLst>
          </p:cNvPr>
          <p:cNvCxnSpPr>
            <a:cxnSpLocks/>
          </p:cNvCxnSpPr>
          <p:nvPr/>
        </p:nvCxnSpPr>
        <p:spPr>
          <a:xfrm flipH="1">
            <a:off x="150920" y="3731718"/>
            <a:ext cx="895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FCAEA1-B93A-7EBB-1C5C-4EEFBBE4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39449"/>
              </p:ext>
            </p:extLst>
          </p:nvPr>
        </p:nvGraphicFramePr>
        <p:xfrm>
          <a:off x="513921" y="435581"/>
          <a:ext cx="577482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37C839-14B0-FDD7-C215-98FA544B3C7E}"/>
              </a:ext>
            </a:extLst>
          </p:cNvPr>
          <p:cNvSpPr txBox="1"/>
          <p:nvPr/>
        </p:nvSpPr>
        <p:spPr>
          <a:xfrm>
            <a:off x="426126" y="118007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F04CE9C-2427-4F45-897E-560ED5D7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6506"/>
              </p:ext>
            </p:extLst>
          </p:nvPr>
        </p:nvGraphicFramePr>
        <p:xfrm>
          <a:off x="513920" y="1204292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6305E-6CF9-7157-C879-7CFE227BBD65}"/>
              </a:ext>
            </a:extLst>
          </p:cNvPr>
          <p:cNvSpPr txBox="1"/>
          <p:nvPr/>
        </p:nvSpPr>
        <p:spPr>
          <a:xfrm>
            <a:off x="426125" y="886718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Airport_Type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9EB88F3-93C5-9FBA-63CB-1007D384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45057"/>
              </p:ext>
            </p:extLst>
          </p:nvPr>
        </p:nvGraphicFramePr>
        <p:xfrm>
          <a:off x="513921" y="2015710"/>
          <a:ext cx="288741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70D79-0D5A-734F-3C53-D36DBA877E7B}"/>
              </a:ext>
            </a:extLst>
          </p:cNvPr>
          <p:cNvSpPr txBox="1"/>
          <p:nvPr/>
        </p:nvSpPr>
        <p:spPr>
          <a:xfrm>
            <a:off x="426126" y="1698136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Can_Land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2EF49B4A-B796-575F-CA76-74318C54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35801"/>
              </p:ext>
            </p:extLst>
          </p:nvPr>
        </p:nvGraphicFramePr>
        <p:xfrm>
          <a:off x="513921" y="2799696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331983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55429">
                  <a:extLst>
                    <a:ext uri="{9D8B030D-6E8A-4147-A177-3AD203B41FA5}">
                      <a16:colId xmlns:a16="http://schemas.microsoft.com/office/drawing/2014/main" val="416754886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Total_no_seats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Airplane_id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FK_Airport_Type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841B00-02CE-14AA-79B1-45F0E969846A}"/>
              </a:ext>
            </a:extLst>
          </p:cNvPr>
          <p:cNvSpPr txBox="1"/>
          <p:nvPr/>
        </p:nvSpPr>
        <p:spPr>
          <a:xfrm>
            <a:off x="426126" y="2482122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Airplane</a:t>
            </a: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F2A1FA86-441E-12CC-BE27-670A8618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26603"/>
              </p:ext>
            </p:extLst>
          </p:nvPr>
        </p:nvGraphicFramePr>
        <p:xfrm>
          <a:off x="513920" y="3513064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B4CF27-2BCB-F4BA-6EE1-23D10F183628}"/>
              </a:ext>
            </a:extLst>
          </p:cNvPr>
          <p:cNvSpPr txBox="1"/>
          <p:nvPr/>
        </p:nvSpPr>
        <p:spPr>
          <a:xfrm>
            <a:off x="426125" y="3195490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</a:p>
        </p:txBody>
      </p:sp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1FE297E8-84C8-1844-BA1A-B242ABF99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4050"/>
              </p:ext>
            </p:extLst>
          </p:nvPr>
        </p:nvGraphicFramePr>
        <p:xfrm>
          <a:off x="513921" y="4842786"/>
          <a:ext cx="761963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036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100789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86406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657210">
                  <a:extLst>
                    <a:ext uri="{9D8B030D-6E8A-4147-A177-3AD203B41FA5}">
                      <a16:colId xmlns:a16="http://schemas.microsoft.com/office/drawing/2014/main" val="660101078"/>
                    </a:ext>
                  </a:extLst>
                </a:gridCol>
                <a:gridCol w="1657210">
                  <a:extLst>
                    <a:ext uri="{9D8B030D-6E8A-4147-A177-3AD203B41FA5}">
                      <a16:colId xmlns:a16="http://schemas.microsoft.com/office/drawing/2014/main" val="520803900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Scheduled_dep_time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Scheduled_arr_time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6F2711-C4B5-0EAB-6B14-809047482DBE}"/>
              </a:ext>
            </a:extLst>
          </p:cNvPr>
          <p:cNvSpPr txBox="1"/>
          <p:nvPr/>
        </p:nvSpPr>
        <p:spPr>
          <a:xfrm>
            <a:off x="426126" y="4519918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Flight_Leg</a:t>
            </a:r>
          </a:p>
        </p:txBody>
      </p:sp>
      <p:graphicFrame>
        <p:nvGraphicFramePr>
          <p:cNvPr id="19" name="Tabela 4">
            <a:extLst>
              <a:ext uri="{FF2B5EF4-FFF2-40B4-BE49-F238E27FC236}">
                <a16:creationId xmlns:a16="http://schemas.microsoft.com/office/drawing/2014/main" id="{340AF6B0-E79C-83FB-D67B-CE7DB3E5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66307"/>
              </p:ext>
            </p:extLst>
          </p:nvPr>
        </p:nvGraphicFramePr>
        <p:xfrm>
          <a:off x="513918" y="5634970"/>
          <a:ext cx="9817856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8148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286003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564685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  <a:gridCol w="1342255">
                  <a:extLst>
                    <a:ext uri="{9D8B030D-6E8A-4147-A177-3AD203B41FA5}">
                      <a16:colId xmlns:a16="http://schemas.microsoft.com/office/drawing/2014/main" val="356241604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No_of_avail_seats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dep_time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arr_time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FK_Airplane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9F275E-B70E-6E4D-8EAD-9B6C5B037A52}"/>
              </a:ext>
            </a:extLst>
          </p:cNvPr>
          <p:cNvSpPr txBox="1"/>
          <p:nvPr/>
        </p:nvSpPr>
        <p:spPr>
          <a:xfrm>
            <a:off x="426126" y="5317396"/>
            <a:ext cx="15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Leg_Instance</a:t>
            </a:r>
          </a:p>
        </p:txBody>
      </p:sp>
      <p:graphicFrame>
        <p:nvGraphicFramePr>
          <p:cNvPr id="24" name="Tabela 4">
            <a:extLst>
              <a:ext uri="{FF2B5EF4-FFF2-40B4-BE49-F238E27FC236}">
                <a16:creationId xmlns:a16="http://schemas.microsoft.com/office/drawing/2014/main" id="{738ED4AD-B56B-057B-1527-96DD3C16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70774"/>
              </p:ext>
            </p:extLst>
          </p:nvPr>
        </p:nvGraphicFramePr>
        <p:xfrm>
          <a:off x="513920" y="6375563"/>
          <a:ext cx="8574322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676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300982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1582910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196654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519124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357889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Customer_name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Cphone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462A98-DC68-2E26-51F2-F5E1D1911F91}"/>
              </a:ext>
            </a:extLst>
          </p:cNvPr>
          <p:cNvSpPr txBox="1"/>
          <p:nvPr/>
        </p:nvSpPr>
        <p:spPr>
          <a:xfrm>
            <a:off x="426126" y="6057989"/>
            <a:ext cx="15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22B11D1-5B5D-57E4-F178-3A09A98B22A3}"/>
              </a:ext>
            </a:extLst>
          </p:cNvPr>
          <p:cNvCxnSpPr>
            <a:cxnSpLocks/>
          </p:cNvCxnSpPr>
          <p:nvPr/>
        </p:nvCxnSpPr>
        <p:spPr>
          <a:xfrm>
            <a:off x="1760478" y="1844081"/>
            <a:ext cx="0" cy="1716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58B84B0-5C22-F3D1-DDA7-922612CAD223}"/>
              </a:ext>
            </a:extLst>
          </p:cNvPr>
          <p:cNvCxnSpPr>
            <a:cxnSpLocks/>
          </p:cNvCxnSpPr>
          <p:nvPr/>
        </p:nvCxnSpPr>
        <p:spPr>
          <a:xfrm flipH="1">
            <a:off x="1760478" y="1841612"/>
            <a:ext cx="3848585" cy="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6357A79-365B-1146-64CE-02E1EA3F484F}"/>
              </a:ext>
            </a:extLst>
          </p:cNvPr>
          <p:cNvCxnSpPr>
            <a:cxnSpLocks/>
          </p:cNvCxnSpPr>
          <p:nvPr/>
        </p:nvCxnSpPr>
        <p:spPr>
          <a:xfrm flipV="1">
            <a:off x="5609063" y="726460"/>
            <a:ext cx="0" cy="10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952663B4-2B3C-170D-6087-C350B75C3083}"/>
              </a:ext>
            </a:extLst>
          </p:cNvPr>
          <p:cNvCxnSpPr>
            <a:cxnSpLocks/>
          </p:cNvCxnSpPr>
          <p:nvPr/>
        </p:nvCxnSpPr>
        <p:spPr>
          <a:xfrm>
            <a:off x="2858280" y="1755308"/>
            <a:ext cx="0" cy="2604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A078A78B-108F-067B-0254-A8E596D145E8}"/>
              </a:ext>
            </a:extLst>
          </p:cNvPr>
          <p:cNvCxnSpPr>
            <a:cxnSpLocks/>
          </p:cNvCxnSpPr>
          <p:nvPr/>
        </p:nvCxnSpPr>
        <p:spPr>
          <a:xfrm>
            <a:off x="2866137" y="1766224"/>
            <a:ext cx="1005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28CB1715-AEE4-92DD-6F6A-AB923419187E}"/>
              </a:ext>
            </a:extLst>
          </p:cNvPr>
          <p:cNvCxnSpPr>
            <a:cxnSpLocks/>
          </p:cNvCxnSpPr>
          <p:nvPr/>
        </p:nvCxnSpPr>
        <p:spPr>
          <a:xfrm flipV="1">
            <a:off x="3871701" y="1478612"/>
            <a:ext cx="0" cy="2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9070EA2F-014D-5A3D-6F66-F9BFCD62F2B6}"/>
              </a:ext>
            </a:extLst>
          </p:cNvPr>
          <p:cNvCxnSpPr>
            <a:cxnSpLocks/>
          </p:cNvCxnSpPr>
          <p:nvPr/>
        </p:nvCxnSpPr>
        <p:spPr>
          <a:xfrm flipV="1">
            <a:off x="4323740" y="1488350"/>
            <a:ext cx="0" cy="1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8A32B094-4A5B-BAC1-AE26-6F5142825E39}"/>
              </a:ext>
            </a:extLst>
          </p:cNvPr>
          <p:cNvCxnSpPr>
            <a:cxnSpLocks/>
          </p:cNvCxnSpPr>
          <p:nvPr/>
        </p:nvCxnSpPr>
        <p:spPr>
          <a:xfrm>
            <a:off x="7346963" y="2798778"/>
            <a:ext cx="0" cy="2044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472B40C9-1DF5-EF51-996D-A260AC1923FE}"/>
              </a:ext>
            </a:extLst>
          </p:cNvPr>
          <p:cNvCxnSpPr>
            <a:cxnSpLocks/>
          </p:cNvCxnSpPr>
          <p:nvPr/>
        </p:nvCxnSpPr>
        <p:spPr>
          <a:xfrm flipV="1">
            <a:off x="5958807" y="726460"/>
            <a:ext cx="0" cy="20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A1190022-0470-DAB5-BCA0-E7AA9C322BFA}"/>
              </a:ext>
            </a:extLst>
          </p:cNvPr>
          <p:cNvCxnSpPr>
            <a:cxnSpLocks/>
          </p:cNvCxnSpPr>
          <p:nvPr/>
        </p:nvCxnSpPr>
        <p:spPr>
          <a:xfrm flipH="1">
            <a:off x="5958807" y="2798778"/>
            <a:ext cx="1386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043853F5-BB20-A636-E0ED-9CD8746DBD49}"/>
              </a:ext>
            </a:extLst>
          </p:cNvPr>
          <p:cNvCxnSpPr>
            <a:cxnSpLocks/>
          </p:cNvCxnSpPr>
          <p:nvPr/>
        </p:nvCxnSpPr>
        <p:spPr>
          <a:xfrm>
            <a:off x="2577984" y="4663394"/>
            <a:ext cx="0" cy="1793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FB8522B4-A20C-B546-39DA-2702B5E6E469}"/>
              </a:ext>
            </a:extLst>
          </p:cNvPr>
          <p:cNvCxnSpPr>
            <a:cxnSpLocks/>
          </p:cNvCxnSpPr>
          <p:nvPr/>
        </p:nvCxnSpPr>
        <p:spPr>
          <a:xfrm flipH="1">
            <a:off x="2554011" y="4659087"/>
            <a:ext cx="4243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xão reta unidirecional 93">
            <a:extLst>
              <a:ext uri="{FF2B5EF4-FFF2-40B4-BE49-F238E27FC236}">
                <a16:creationId xmlns:a16="http://schemas.microsoft.com/office/drawing/2014/main" id="{72B739D7-21CE-DA3C-C601-ADB269F79B21}"/>
              </a:ext>
            </a:extLst>
          </p:cNvPr>
          <p:cNvCxnSpPr>
            <a:cxnSpLocks/>
          </p:cNvCxnSpPr>
          <p:nvPr/>
        </p:nvCxnSpPr>
        <p:spPr>
          <a:xfrm flipV="1">
            <a:off x="4675525" y="3787384"/>
            <a:ext cx="0" cy="1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740F47F6-4DC2-5050-60DB-760389DE3ECA}"/>
              </a:ext>
            </a:extLst>
          </p:cNvPr>
          <p:cNvCxnSpPr>
            <a:cxnSpLocks/>
          </p:cNvCxnSpPr>
          <p:nvPr/>
        </p:nvCxnSpPr>
        <p:spPr>
          <a:xfrm>
            <a:off x="4298452" y="5345159"/>
            <a:ext cx="0" cy="3107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5D014668-C5C0-5359-F79E-35800D068891}"/>
              </a:ext>
            </a:extLst>
          </p:cNvPr>
          <p:cNvCxnSpPr>
            <a:cxnSpLocks/>
          </p:cNvCxnSpPr>
          <p:nvPr/>
        </p:nvCxnSpPr>
        <p:spPr>
          <a:xfrm flipH="1">
            <a:off x="1691948" y="5359116"/>
            <a:ext cx="2623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unidirecional 100">
            <a:extLst>
              <a:ext uri="{FF2B5EF4-FFF2-40B4-BE49-F238E27FC236}">
                <a16:creationId xmlns:a16="http://schemas.microsoft.com/office/drawing/2014/main" id="{634FCFAB-133C-E34A-98D5-F5884936F72F}"/>
              </a:ext>
            </a:extLst>
          </p:cNvPr>
          <p:cNvCxnSpPr>
            <a:cxnSpLocks/>
          </p:cNvCxnSpPr>
          <p:nvPr/>
        </p:nvCxnSpPr>
        <p:spPr>
          <a:xfrm flipV="1">
            <a:off x="1691948" y="5117106"/>
            <a:ext cx="0" cy="23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34ECDBE7-8D22-E512-4BAA-CF6A4DB14490}"/>
              </a:ext>
            </a:extLst>
          </p:cNvPr>
          <p:cNvCxnSpPr>
            <a:cxnSpLocks/>
          </p:cNvCxnSpPr>
          <p:nvPr/>
        </p:nvCxnSpPr>
        <p:spPr>
          <a:xfrm flipV="1">
            <a:off x="2771203" y="5909290"/>
            <a:ext cx="0" cy="4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CA4A06F5-00EA-99ED-9F1E-7E158DC251DB}"/>
              </a:ext>
            </a:extLst>
          </p:cNvPr>
          <p:cNvCxnSpPr>
            <a:cxnSpLocks/>
          </p:cNvCxnSpPr>
          <p:nvPr/>
        </p:nvCxnSpPr>
        <p:spPr>
          <a:xfrm>
            <a:off x="9577724" y="3280528"/>
            <a:ext cx="0" cy="2354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B528E74D-6D93-CED3-A04C-1328B8F0EAFD}"/>
              </a:ext>
            </a:extLst>
          </p:cNvPr>
          <p:cNvCxnSpPr>
            <a:cxnSpLocks/>
          </p:cNvCxnSpPr>
          <p:nvPr/>
        </p:nvCxnSpPr>
        <p:spPr>
          <a:xfrm flipH="1" flipV="1">
            <a:off x="2866137" y="3269520"/>
            <a:ext cx="6711587" cy="5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C4AC2E57-9B58-66E2-96DF-4694E0CD06B6}"/>
              </a:ext>
            </a:extLst>
          </p:cNvPr>
          <p:cNvCxnSpPr>
            <a:cxnSpLocks/>
          </p:cNvCxnSpPr>
          <p:nvPr/>
        </p:nvCxnSpPr>
        <p:spPr>
          <a:xfrm flipV="1">
            <a:off x="2866137" y="3077155"/>
            <a:ext cx="0" cy="20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Tabela 4">
            <a:extLst>
              <a:ext uri="{FF2B5EF4-FFF2-40B4-BE49-F238E27FC236}">
                <a16:creationId xmlns:a16="http://schemas.microsoft.com/office/drawing/2014/main" id="{9F690AAA-C36B-B6AC-8933-0DAB2AE2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9935"/>
              </p:ext>
            </p:extLst>
          </p:nvPr>
        </p:nvGraphicFramePr>
        <p:xfrm>
          <a:off x="496797" y="4138438"/>
          <a:ext cx="579194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798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93753163"/>
                    </a:ext>
                  </a:extLst>
                </a:gridCol>
                <a:gridCol w="144798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A8100190-FD22-4CE4-87F8-3ED0C7EA61D2}"/>
              </a:ext>
            </a:extLst>
          </p:cNvPr>
          <p:cNvSpPr txBox="1"/>
          <p:nvPr/>
        </p:nvSpPr>
        <p:spPr>
          <a:xfrm>
            <a:off x="409003" y="3820864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Fare</a:t>
            </a:r>
          </a:p>
        </p:txBody>
      </p: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C97906AF-582C-8146-DD24-65D1C926B02C}"/>
              </a:ext>
            </a:extLst>
          </p:cNvPr>
          <p:cNvCxnSpPr>
            <a:cxnSpLocks/>
          </p:cNvCxnSpPr>
          <p:nvPr/>
        </p:nvCxnSpPr>
        <p:spPr>
          <a:xfrm>
            <a:off x="6797040" y="3914844"/>
            <a:ext cx="0" cy="7538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F9070519-4715-EA85-91C4-08D6CA750946}"/>
              </a:ext>
            </a:extLst>
          </p:cNvPr>
          <p:cNvCxnSpPr>
            <a:cxnSpLocks/>
          </p:cNvCxnSpPr>
          <p:nvPr/>
        </p:nvCxnSpPr>
        <p:spPr>
          <a:xfrm flipH="1">
            <a:off x="4675525" y="3914844"/>
            <a:ext cx="2121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xão reta unidirecional 144">
            <a:extLst>
              <a:ext uri="{FF2B5EF4-FFF2-40B4-BE49-F238E27FC236}">
                <a16:creationId xmlns:a16="http://schemas.microsoft.com/office/drawing/2014/main" id="{1040A8EA-2725-BB01-F90A-970793DAD71A}"/>
              </a:ext>
            </a:extLst>
          </p:cNvPr>
          <p:cNvCxnSpPr>
            <a:cxnSpLocks/>
          </p:cNvCxnSpPr>
          <p:nvPr/>
        </p:nvCxnSpPr>
        <p:spPr>
          <a:xfrm flipV="1">
            <a:off x="4164985" y="3787384"/>
            <a:ext cx="0" cy="20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D4D30B9-83B5-7D8D-44E0-76CDF2B8BFF6}"/>
              </a:ext>
            </a:extLst>
          </p:cNvPr>
          <p:cNvCxnSpPr>
            <a:cxnSpLocks/>
          </p:cNvCxnSpPr>
          <p:nvPr/>
        </p:nvCxnSpPr>
        <p:spPr>
          <a:xfrm flipH="1">
            <a:off x="4164985" y="3990141"/>
            <a:ext cx="1227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41B93DC2-D6DB-BDD1-D7D1-71D3876E4D87}"/>
              </a:ext>
            </a:extLst>
          </p:cNvPr>
          <p:cNvCxnSpPr>
            <a:cxnSpLocks/>
          </p:cNvCxnSpPr>
          <p:nvPr/>
        </p:nvCxnSpPr>
        <p:spPr>
          <a:xfrm>
            <a:off x="5392366" y="3990141"/>
            <a:ext cx="0" cy="1330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6FCAEA1-B93A-7EBB-1C5C-4EEFBBE4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33260"/>
              </p:ext>
            </p:extLst>
          </p:nvPr>
        </p:nvGraphicFramePr>
        <p:xfrm>
          <a:off x="426125" y="891492"/>
          <a:ext cx="544373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4943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87607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95968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35079312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3986801351"/>
                    </a:ext>
                  </a:extLst>
                </a:gridCol>
              </a:tblGrid>
              <a:tr h="176331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E37C839-14B0-FDD7-C215-98FA544B3C7E}"/>
              </a:ext>
            </a:extLst>
          </p:cNvPr>
          <p:cNvSpPr txBox="1"/>
          <p:nvPr/>
        </p:nvSpPr>
        <p:spPr>
          <a:xfrm>
            <a:off x="304746" y="301145"/>
            <a:ext cx="101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DF04CE9C-2427-4F45-897E-560ED5D70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18734"/>
              </p:ext>
            </p:extLst>
          </p:nvPr>
        </p:nvGraphicFramePr>
        <p:xfrm>
          <a:off x="426125" y="1845231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2679132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realizada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encomenda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6305E-6CF9-7157-C879-7CFE227BBD65}"/>
              </a:ext>
            </a:extLst>
          </p:cNvPr>
          <p:cNvSpPr txBox="1"/>
          <p:nvPr/>
        </p:nvSpPr>
        <p:spPr>
          <a:xfrm>
            <a:off x="304746" y="1220061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A9EB88F3-93C5-9FBA-63CB-1007D384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46434"/>
              </p:ext>
            </p:extLst>
          </p:nvPr>
        </p:nvGraphicFramePr>
        <p:xfrm>
          <a:off x="426125" y="2685834"/>
          <a:ext cx="4161604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0802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2080802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</a:tblGrid>
              <a:tr h="138290">
                <a:tc>
                  <a:txBody>
                    <a:bodyPr/>
                    <a:lstStyle/>
                    <a:p>
                      <a:r>
                        <a:rPr lang="pt-PT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Encomenda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70D79-0D5A-734F-3C53-D36DBA877E7B}"/>
              </a:ext>
            </a:extLst>
          </p:cNvPr>
          <p:cNvSpPr txBox="1"/>
          <p:nvPr/>
        </p:nvSpPr>
        <p:spPr>
          <a:xfrm>
            <a:off x="308874" y="2242894"/>
            <a:ext cx="124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841B00-02CE-14AA-79B1-45F0E969846A}"/>
              </a:ext>
            </a:extLst>
          </p:cNvPr>
          <p:cNvSpPr txBox="1"/>
          <p:nvPr/>
        </p:nvSpPr>
        <p:spPr>
          <a:xfrm>
            <a:off x="304943" y="3429000"/>
            <a:ext cx="149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F2A1FA86-441E-12CC-BE27-670A86187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82980"/>
              </p:ext>
            </p:extLst>
          </p:nvPr>
        </p:nvGraphicFramePr>
        <p:xfrm>
          <a:off x="453941" y="5159864"/>
          <a:ext cx="4331118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3706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1443706">
                  <a:extLst>
                    <a:ext uri="{9D8B030D-6E8A-4147-A177-3AD203B41FA5}">
                      <a16:colId xmlns:a16="http://schemas.microsoft.com/office/drawing/2014/main" val="2911778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FK_Fornecedor</a:t>
                      </a:r>
                      <a:endParaRPr lang="pt-PT" sz="1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B4CF27-2BCB-F4BA-6EE1-23D10F183628}"/>
              </a:ext>
            </a:extLst>
          </p:cNvPr>
          <p:cNvSpPr txBox="1"/>
          <p:nvPr/>
        </p:nvSpPr>
        <p:spPr>
          <a:xfrm>
            <a:off x="304943" y="4547647"/>
            <a:ext cx="273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458B84B0-5C22-F3D1-DDA7-922612CAD223}"/>
              </a:ext>
            </a:extLst>
          </p:cNvPr>
          <p:cNvCxnSpPr>
            <a:cxnSpLocks/>
          </p:cNvCxnSpPr>
          <p:nvPr/>
        </p:nvCxnSpPr>
        <p:spPr>
          <a:xfrm flipH="1">
            <a:off x="1624467" y="2255463"/>
            <a:ext cx="3893156" cy="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6357A79-365B-1146-64CE-02E1EA3F484F}"/>
              </a:ext>
            </a:extLst>
          </p:cNvPr>
          <p:cNvCxnSpPr>
            <a:cxnSpLocks/>
          </p:cNvCxnSpPr>
          <p:nvPr/>
        </p:nvCxnSpPr>
        <p:spPr>
          <a:xfrm flipV="1">
            <a:off x="5517623" y="1165812"/>
            <a:ext cx="0" cy="10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9070EA2F-014D-5A3D-6F66-F9BFCD62F2B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757243" y="1982391"/>
            <a:ext cx="615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B528E74D-6D93-CED3-A04C-1328B8F0EAF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785059" y="5291857"/>
            <a:ext cx="3674158" cy="5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C4AC2E57-9B58-66E2-96DF-4694E0CD06B6}"/>
              </a:ext>
            </a:extLst>
          </p:cNvPr>
          <p:cNvCxnSpPr>
            <a:cxnSpLocks/>
          </p:cNvCxnSpPr>
          <p:nvPr/>
        </p:nvCxnSpPr>
        <p:spPr>
          <a:xfrm flipV="1">
            <a:off x="8459217" y="4196383"/>
            <a:ext cx="0" cy="109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E68041C2-F702-0361-82E7-8D67C479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66633"/>
              </p:ext>
            </p:extLst>
          </p:nvPr>
        </p:nvGraphicFramePr>
        <p:xfrm>
          <a:off x="426125" y="3922063"/>
          <a:ext cx="11511223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541">
                  <a:extLst>
                    <a:ext uri="{9D8B030D-6E8A-4147-A177-3AD203B41FA5}">
                      <a16:colId xmlns:a16="http://schemas.microsoft.com/office/drawing/2014/main" val="1836472423"/>
                    </a:ext>
                  </a:extLst>
                </a:gridCol>
                <a:gridCol w="1746598">
                  <a:extLst>
                    <a:ext uri="{9D8B030D-6E8A-4147-A177-3AD203B41FA5}">
                      <a16:colId xmlns:a16="http://schemas.microsoft.com/office/drawing/2014/main" val="3567955015"/>
                    </a:ext>
                  </a:extLst>
                </a:gridCol>
                <a:gridCol w="2125093">
                  <a:extLst>
                    <a:ext uri="{9D8B030D-6E8A-4147-A177-3AD203B41FA5}">
                      <a16:colId xmlns:a16="http://schemas.microsoft.com/office/drawing/2014/main" val="3703488071"/>
                    </a:ext>
                  </a:extLst>
                </a:gridCol>
                <a:gridCol w="1606535">
                  <a:extLst>
                    <a:ext uri="{9D8B030D-6E8A-4147-A177-3AD203B41FA5}">
                      <a16:colId xmlns:a16="http://schemas.microsoft.com/office/drawing/2014/main" val="1904484733"/>
                    </a:ext>
                  </a:extLst>
                </a:gridCol>
                <a:gridCol w="2039459">
                  <a:extLst>
                    <a:ext uri="{9D8B030D-6E8A-4147-A177-3AD203B41FA5}">
                      <a16:colId xmlns:a16="http://schemas.microsoft.com/office/drawing/2014/main" val="1040415102"/>
                    </a:ext>
                  </a:extLst>
                </a:gridCol>
                <a:gridCol w="1822997">
                  <a:extLst>
                    <a:ext uri="{9D8B030D-6E8A-4147-A177-3AD203B41FA5}">
                      <a16:colId xmlns:a16="http://schemas.microsoft.com/office/drawing/2014/main" val="1231869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fax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Condições de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sng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NIF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u="none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FK_Encomenda</a:t>
                      </a:r>
                      <a:endParaRPr lang="pt-PT" sz="1200" i="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49229"/>
                  </a:ext>
                </a:extLst>
              </a:tr>
            </a:tbl>
          </a:graphicData>
        </a:graphic>
      </p:graphicFrame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8C49E303-BC13-EDE6-99DB-1E6F5D145407}"/>
              </a:ext>
            </a:extLst>
          </p:cNvPr>
          <p:cNvCxnSpPr>
            <a:cxnSpLocks/>
          </p:cNvCxnSpPr>
          <p:nvPr/>
        </p:nvCxnSpPr>
        <p:spPr>
          <a:xfrm flipV="1">
            <a:off x="10914504" y="1982391"/>
            <a:ext cx="0" cy="1939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13F7CE75-ED7E-7006-02B6-FBC1DC86F7B8}"/>
              </a:ext>
            </a:extLst>
          </p:cNvPr>
          <p:cNvCxnSpPr>
            <a:cxnSpLocks/>
          </p:cNvCxnSpPr>
          <p:nvPr/>
        </p:nvCxnSpPr>
        <p:spPr>
          <a:xfrm flipV="1">
            <a:off x="3399263" y="2119551"/>
            <a:ext cx="0" cy="56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9C402A52-8D44-D52B-AD15-5158CEDD60C3}"/>
              </a:ext>
            </a:extLst>
          </p:cNvPr>
          <p:cNvCxnSpPr>
            <a:cxnSpLocks/>
          </p:cNvCxnSpPr>
          <p:nvPr/>
        </p:nvCxnSpPr>
        <p:spPr>
          <a:xfrm>
            <a:off x="1635989" y="2242894"/>
            <a:ext cx="0" cy="406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195</Words>
  <Application>Microsoft Office PowerPoint</Application>
  <PresentationFormat>Ecrã Panorâmico</PresentationFormat>
  <Paragraphs>107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Rito</dc:creator>
  <cp:lastModifiedBy>Adalberto Rosário</cp:lastModifiedBy>
  <cp:revision>6</cp:revision>
  <dcterms:created xsi:type="dcterms:W3CDTF">2023-03-07T10:09:10Z</dcterms:created>
  <dcterms:modified xsi:type="dcterms:W3CDTF">2023-03-09T20:04:59Z</dcterms:modified>
</cp:coreProperties>
</file>