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>
        <p:scale>
          <a:sx n="100" d="100"/>
          <a:sy n="100" d="100"/>
        </p:scale>
        <p:origin x="264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3BA7D-79BC-7830-518D-D0A62CB8E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0031A-D98A-F151-C7CA-273B3E50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79AF52-D875-5D21-2D2D-29468E65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9753E9-418B-032B-DAF6-1E71E8FF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616D80-E404-E061-F7DA-5F8D87CF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F5DC7-71BB-8A42-EAF8-A1009B18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88C1CC-A852-24F5-47DB-0997C3A77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EB9D59-B3C3-7B72-717B-88703041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499E8F-5935-156B-7C45-BFF201EB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6E1955-6007-0004-237B-7A940D2C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80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D054EE-3BBA-B220-6AB0-566BF5B3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C2CF395-A03A-0217-09AE-AC89E161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CC5B46-19D8-7DB2-7DC5-45722ED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DD1DE8-3729-DF87-A07E-27D41354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23A369-A2D3-D623-A76C-DC48FE7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44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D0E46-E260-1201-EBA0-67052061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3B97A0-7EED-7606-4047-687E5E3A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9C63AE1-CBCA-8D5D-EA43-485204EB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BE62C8-F319-5B09-9F6C-40B10635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3F920B-65F5-63AE-1480-541B0A62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7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8FF75-7C52-D9D3-D77A-F1EC165D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1093C6-E464-741E-7F47-B74598E5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C643BD-9B2E-DADC-236A-8FD7A02E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11F067-E52D-F427-9629-A56F690B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354CED-1F11-FC14-B462-6ACC1E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8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5659-CE10-BCF1-5DF2-462142A0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6A1330-D9FC-33A0-EF48-4DC43D630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F650CC-D233-07B4-67DA-F0A5D043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7AC042-0EF9-0945-D1B1-634A1315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3AFD2C-DC52-7C97-C0ED-4D3BB8E5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0B7E69-426F-80D4-8B43-7B9B31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96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FDF5-BB66-FEB6-660D-F48EFE12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7838D7-685A-D777-5AF4-B1288CC4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CEF33D-D965-A23D-BE9E-2D80459D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7B0C3AA-E653-B253-7AEB-BC88DA633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934578-193B-FDDC-B677-CFC0C40F5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A41CF9E-18DA-9BF5-43F9-D91DEC70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803A6A8-2224-D537-B0EE-B796783C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DC9E75E-45D7-B04F-DEE7-869D5BBC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60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43E07-AB9D-9641-C06E-EADA13F0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B1C34F-19C8-FC8F-132D-116EF51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F3B9940-0779-CE61-90D4-AE8E43C8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F702C6F-C946-552A-54F7-6E20AEFD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63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B822CBC-CA13-5EFD-A3CB-0D942455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8DF7BC-B6D9-621E-96DD-10A83836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4BC318-AF49-E3A1-DC3A-4482E54B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098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4F006-0005-DFAB-E136-A4A5DD98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371029-0D5A-5675-47CD-AF64F8C6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31B3520-6D21-05A6-DE35-91C0609EE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95D349-1C2D-28CA-8D45-FBB29C84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C69F067-880B-CEB8-6580-3FB1EDE6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033C9E-341C-0981-66F3-1B95E785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42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B6375-257C-938E-693A-825D9A4F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5F1947-A1C7-220D-E7CE-F0B7948AC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CEA9DED-29C3-2B0C-6F00-334D39AC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D81808-6D33-DD61-E176-59B7E4CA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E4E0A7-BA4A-6ED1-AD43-AE468ED0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E3B9A7-F6F1-C79D-E49D-AAB31F8F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34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EC683F9-7650-C8A7-D2C5-14E7721C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E80F1-FE62-EF4C-0B6C-A37C3915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95E806-6C00-27A1-1EA1-FE26A9BA3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0501-48B2-4F8E-B792-07576FBFB62F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3D9475-FC56-3747-679C-AB39A3963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E8F02-9409-A8BA-D950-DCAC021DC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56ED-71ED-430A-81B4-AEE85E730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5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ela 4">
            <a:extLst>
              <a:ext uri="{FF2B5EF4-FFF2-40B4-BE49-F238E27FC236}">
                <a16:creationId xmlns:a16="http://schemas.microsoft.com/office/drawing/2014/main" id="{1A27659B-E30C-4B87-1E86-EE920ECE4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43239"/>
              </p:ext>
            </p:extLst>
          </p:nvPr>
        </p:nvGraphicFramePr>
        <p:xfrm>
          <a:off x="146536" y="301380"/>
          <a:ext cx="486146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785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534078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970243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520966">
                  <a:extLst>
                    <a:ext uri="{9D8B030D-6E8A-4147-A177-3AD203B41FA5}">
                      <a16:colId xmlns:a16="http://schemas.microsoft.com/office/drawing/2014/main" val="2319071280"/>
                    </a:ext>
                  </a:extLst>
                </a:gridCol>
                <a:gridCol w="1108319">
                  <a:extLst>
                    <a:ext uri="{9D8B030D-6E8A-4147-A177-3AD203B41FA5}">
                      <a16:colId xmlns:a16="http://schemas.microsoft.com/office/drawing/2014/main" val="1500909169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FK_Restaurante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QuantiDisp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61" name="CaixaDeTexto 60">
            <a:extLst>
              <a:ext uri="{FF2B5EF4-FFF2-40B4-BE49-F238E27FC236}">
                <a16:creationId xmlns:a16="http://schemas.microsoft.com/office/drawing/2014/main" id="{AF91C566-167E-956D-088D-EE0AF3C95D06}"/>
              </a:ext>
            </a:extLst>
          </p:cNvPr>
          <p:cNvSpPr txBox="1"/>
          <p:nvPr/>
        </p:nvSpPr>
        <p:spPr>
          <a:xfrm>
            <a:off x="58742" y="-16194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</a:p>
        </p:txBody>
      </p:sp>
      <p:graphicFrame>
        <p:nvGraphicFramePr>
          <p:cNvPr id="62" name="Tabela 4">
            <a:extLst>
              <a:ext uri="{FF2B5EF4-FFF2-40B4-BE49-F238E27FC236}">
                <a16:creationId xmlns:a16="http://schemas.microsoft.com/office/drawing/2014/main" id="{4D4A1291-9C4D-C1F7-4481-A6D15E9E8AEA}"/>
              </a:ext>
            </a:extLst>
          </p:cNvPr>
          <p:cNvGraphicFramePr>
            <a:graphicFrameLocks noGrp="1"/>
          </p:cNvGraphicFramePr>
          <p:nvPr/>
        </p:nvGraphicFramePr>
        <p:xfrm>
          <a:off x="7342038" y="707306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63" name="CaixaDeTexto 62">
            <a:extLst>
              <a:ext uri="{FF2B5EF4-FFF2-40B4-BE49-F238E27FC236}">
                <a16:creationId xmlns:a16="http://schemas.microsoft.com/office/drawing/2014/main" id="{D732BBC4-89BD-DA01-3B6A-A4CAB13E838E}"/>
              </a:ext>
            </a:extLst>
          </p:cNvPr>
          <p:cNvSpPr txBox="1"/>
          <p:nvPr/>
        </p:nvSpPr>
        <p:spPr>
          <a:xfrm>
            <a:off x="7254243" y="389732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</a:p>
        </p:txBody>
      </p: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5B4AD468-7EFE-075E-3981-7639AF721089}"/>
              </a:ext>
            </a:extLst>
          </p:cNvPr>
          <p:cNvCxnSpPr>
            <a:cxnSpLocks/>
          </p:cNvCxnSpPr>
          <p:nvPr/>
        </p:nvCxnSpPr>
        <p:spPr>
          <a:xfrm flipH="1">
            <a:off x="4870275" y="2689890"/>
            <a:ext cx="5472" cy="99976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4667D3FC-B33D-5D29-42BE-C57AFBBD6659}"/>
              </a:ext>
            </a:extLst>
          </p:cNvPr>
          <p:cNvCxnSpPr>
            <a:cxnSpLocks/>
          </p:cNvCxnSpPr>
          <p:nvPr/>
        </p:nvCxnSpPr>
        <p:spPr>
          <a:xfrm flipH="1">
            <a:off x="1560169" y="2689890"/>
            <a:ext cx="3315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ela 4">
            <a:extLst>
              <a:ext uri="{FF2B5EF4-FFF2-40B4-BE49-F238E27FC236}">
                <a16:creationId xmlns:a16="http://schemas.microsoft.com/office/drawing/2014/main" id="{B0449839-854D-C4B6-A66D-2B63C9B68902}"/>
              </a:ext>
            </a:extLst>
          </p:cNvPr>
          <p:cNvGraphicFramePr>
            <a:graphicFrameLocks noGrp="1"/>
          </p:cNvGraphicFramePr>
          <p:nvPr/>
        </p:nvGraphicFramePr>
        <p:xfrm>
          <a:off x="7342038" y="1318920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7" name="CaixaDeTexto 76">
            <a:extLst>
              <a:ext uri="{FF2B5EF4-FFF2-40B4-BE49-F238E27FC236}">
                <a16:creationId xmlns:a16="http://schemas.microsoft.com/office/drawing/2014/main" id="{D974D706-5C81-9414-8668-A4923F5884A3}"/>
              </a:ext>
            </a:extLst>
          </p:cNvPr>
          <p:cNvSpPr txBox="1"/>
          <p:nvPr/>
        </p:nvSpPr>
        <p:spPr>
          <a:xfrm>
            <a:off x="7254243" y="1001346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Bebidas</a:t>
            </a:r>
          </a:p>
        </p:txBody>
      </p:sp>
      <p:graphicFrame>
        <p:nvGraphicFramePr>
          <p:cNvPr id="78" name="Tabela 4">
            <a:extLst>
              <a:ext uri="{FF2B5EF4-FFF2-40B4-BE49-F238E27FC236}">
                <a16:creationId xmlns:a16="http://schemas.microsoft.com/office/drawing/2014/main" id="{874EF632-E018-579C-D03B-0F1B6512DB98}"/>
              </a:ext>
            </a:extLst>
          </p:cNvPr>
          <p:cNvGraphicFramePr>
            <a:graphicFrameLocks noGrp="1"/>
          </p:cNvGraphicFramePr>
          <p:nvPr/>
        </p:nvGraphicFramePr>
        <p:xfrm>
          <a:off x="7342037" y="1978275"/>
          <a:ext cx="380788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610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269296">
                  <a:extLst>
                    <a:ext uri="{9D8B030D-6E8A-4147-A177-3AD203B41FA5}">
                      <a16:colId xmlns:a16="http://schemas.microsoft.com/office/drawing/2014/main" val="99537740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TipoConf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9" name="CaixaDeTexto 78">
            <a:extLst>
              <a:ext uri="{FF2B5EF4-FFF2-40B4-BE49-F238E27FC236}">
                <a16:creationId xmlns:a16="http://schemas.microsoft.com/office/drawing/2014/main" id="{BA62BBF6-F6C6-9E10-9558-4DB916F5D364}"/>
              </a:ext>
            </a:extLst>
          </p:cNvPr>
          <p:cNvSpPr txBox="1"/>
          <p:nvPr/>
        </p:nvSpPr>
        <p:spPr>
          <a:xfrm>
            <a:off x="7254242" y="1671587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Sobremesa</a:t>
            </a:r>
          </a:p>
        </p:txBody>
      </p:sp>
      <p:graphicFrame>
        <p:nvGraphicFramePr>
          <p:cNvPr id="80" name="Tabela 4">
            <a:extLst>
              <a:ext uri="{FF2B5EF4-FFF2-40B4-BE49-F238E27FC236}">
                <a16:creationId xmlns:a16="http://schemas.microsoft.com/office/drawing/2014/main" id="{7770FA2F-FFE2-125B-5D09-3821BD281A89}"/>
              </a:ext>
            </a:extLst>
          </p:cNvPr>
          <p:cNvGraphicFramePr>
            <a:graphicFrameLocks noGrp="1"/>
          </p:cNvGraphicFramePr>
          <p:nvPr/>
        </p:nvGraphicFramePr>
        <p:xfrm>
          <a:off x="7342037" y="2587401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81" name="CaixaDeTexto 80">
            <a:extLst>
              <a:ext uri="{FF2B5EF4-FFF2-40B4-BE49-F238E27FC236}">
                <a16:creationId xmlns:a16="http://schemas.microsoft.com/office/drawing/2014/main" id="{DD99AEE5-C01B-E27E-13FF-C6495C3449AF}"/>
              </a:ext>
            </a:extLst>
          </p:cNvPr>
          <p:cNvSpPr txBox="1"/>
          <p:nvPr/>
        </p:nvSpPr>
        <p:spPr>
          <a:xfrm>
            <a:off x="7254242" y="2269827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Café</a:t>
            </a:r>
          </a:p>
        </p:txBody>
      </p:sp>
      <p:graphicFrame>
        <p:nvGraphicFramePr>
          <p:cNvPr id="82" name="Tabela 4">
            <a:extLst>
              <a:ext uri="{FF2B5EF4-FFF2-40B4-BE49-F238E27FC236}">
                <a16:creationId xmlns:a16="http://schemas.microsoft.com/office/drawing/2014/main" id="{2014A09F-A46F-F685-E450-BBD341E1D4EF}"/>
              </a:ext>
            </a:extLst>
          </p:cNvPr>
          <p:cNvGraphicFramePr>
            <a:graphicFrameLocks noGrp="1"/>
          </p:cNvGraphicFramePr>
          <p:nvPr/>
        </p:nvGraphicFramePr>
        <p:xfrm>
          <a:off x="7342037" y="3272749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83" name="CaixaDeTexto 82">
            <a:extLst>
              <a:ext uri="{FF2B5EF4-FFF2-40B4-BE49-F238E27FC236}">
                <a16:creationId xmlns:a16="http://schemas.microsoft.com/office/drawing/2014/main" id="{FFC661E9-F13A-4C7F-7E28-1954CB0D56F6}"/>
              </a:ext>
            </a:extLst>
          </p:cNvPr>
          <p:cNvSpPr txBox="1"/>
          <p:nvPr/>
        </p:nvSpPr>
        <p:spPr>
          <a:xfrm>
            <a:off x="7254241" y="2955175"/>
            <a:ext cx="184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Pratos_Normais</a:t>
            </a:r>
          </a:p>
        </p:txBody>
      </p:sp>
      <p:graphicFrame>
        <p:nvGraphicFramePr>
          <p:cNvPr id="84" name="Tabela 4">
            <a:extLst>
              <a:ext uri="{FF2B5EF4-FFF2-40B4-BE49-F238E27FC236}">
                <a16:creationId xmlns:a16="http://schemas.microsoft.com/office/drawing/2014/main" id="{3C86EF3A-DF21-9710-BD38-3F1512C06020}"/>
              </a:ext>
            </a:extLst>
          </p:cNvPr>
          <p:cNvGraphicFramePr>
            <a:graphicFrameLocks noGrp="1"/>
          </p:cNvGraphicFramePr>
          <p:nvPr/>
        </p:nvGraphicFramePr>
        <p:xfrm>
          <a:off x="7342036" y="4007227"/>
          <a:ext cx="355964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6199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829560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643885">
                  <a:extLst>
                    <a:ext uri="{9D8B030D-6E8A-4147-A177-3AD203B41FA5}">
                      <a16:colId xmlns:a16="http://schemas.microsoft.com/office/drawing/2014/main" val="2330619219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FK_Pratos_Normais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85" name="CaixaDeTexto 84">
            <a:extLst>
              <a:ext uri="{FF2B5EF4-FFF2-40B4-BE49-F238E27FC236}">
                <a16:creationId xmlns:a16="http://schemas.microsoft.com/office/drawing/2014/main" id="{93771793-8DBB-AB16-BAEE-1A8FB1F013E1}"/>
              </a:ext>
            </a:extLst>
          </p:cNvPr>
          <p:cNvSpPr txBox="1"/>
          <p:nvPr/>
        </p:nvSpPr>
        <p:spPr>
          <a:xfrm>
            <a:off x="7254242" y="3689653"/>
            <a:ext cx="170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Ingredientes</a:t>
            </a:r>
          </a:p>
        </p:txBody>
      </p:sp>
      <p:graphicFrame>
        <p:nvGraphicFramePr>
          <p:cNvPr id="92" name="Tabela 4">
            <a:extLst>
              <a:ext uri="{FF2B5EF4-FFF2-40B4-BE49-F238E27FC236}">
                <a16:creationId xmlns:a16="http://schemas.microsoft.com/office/drawing/2014/main" id="{38DDAE6C-9CD8-5429-1923-4FD64B430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6356"/>
              </p:ext>
            </p:extLst>
          </p:nvPr>
        </p:nvGraphicFramePr>
        <p:xfrm>
          <a:off x="143893" y="1286002"/>
          <a:ext cx="577274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686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1547508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67009163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26503992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030766413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18561237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NumFunc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FK_Restaurante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93" name="CaixaDeTexto 92">
            <a:extLst>
              <a:ext uri="{FF2B5EF4-FFF2-40B4-BE49-F238E27FC236}">
                <a16:creationId xmlns:a16="http://schemas.microsoft.com/office/drawing/2014/main" id="{8C6CBFDB-F72B-F4F1-C889-EFDFAF0F6C94}"/>
              </a:ext>
            </a:extLst>
          </p:cNvPr>
          <p:cNvSpPr txBox="1"/>
          <p:nvPr/>
        </p:nvSpPr>
        <p:spPr>
          <a:xfrm>
            <a:off x="56099" y="968428"/>
            <a:ext cx="170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Empregados</a:t>
            </a:r>
          </a:p>
        </p:txBody>
      </p:sp>
      <p:graphicFrame>
        <p:nvGraphicFramePr>
          <p:cNvPr id="94" name="Tabela 4">
            <a:extLst>
              <a:ext uri="{FF2B5EF4-FFF2-40B4-BE49-F238E27FC236}">
                <a16:creationId xmlns:a16="http://schemas.microsoft.com/office/drawing/2014/main" id="{02C20D7D-485C-B83B-9166-F4420DEE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45383"/>
              </p:ext>
            </p:extLst>
          </p:nvPr>
        </p:nvGraphicFramePr>
        <p:xfrm>
          <a:off x="143889" y="2065984"/>
          <a:ext cx="4741119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2329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837528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185199">
                  <a:extLst>
                    <a:ext uri="{9D8B030D-6E8A-4147-A177-3AD203B41FA5}">
                      <a16:colId xmlns:a16="http://schemas.microsoft.com/office/drawing/2014/main" val="3166270676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4171571388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NumGerente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FK_Empregado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95" name="CaixaDeTexto 94">
            <a:extLst>
              <a:ext uri="{FF2B5EF4-FFF2-40B4-BE49-F238E27FC236}">
                <a16:creationId xmlns:a16="http://schemas.microsoft.com/office/drawing/2014/main" id="{DAE1FDF1-ABFC-D17F-DA69-10B2EEAEAC68}"/>
              </a:ext>
            </a:extLst>
          </p:cNvPr>
          <p:cNvSpPr txBox="1"/>
          <p:nvPr/>
        </p:nvSpPr>
        <p:spPr>
          <a:xfrm>
            <a:off x="56098" y="1748410"/>
            <a:ext cx="170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</a:p>
        </p:txBody>
      </p:sp>
      <p:graphicFrame>
        <p:nvGraphicFramePr>
          <p:cNvPr id="96" name="Tabela 4">
            <a:extLst>
              <a:ext uri="{FF2B5EF4-FFF2-40B4-BE49-F238E27FC236}">
                <a16:creationId xmlns:a16="http://schemas.microsoft.com/office/drawing/2014/main" id="{DB1DAA85-D25E-43C1-6D6A-69EB28C4A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63418"/>
              </p:ext>
            </p:extLst>
          </p:nvPr>
        </p:nvGraphicFramePr>
        <p:xfrm>
          <a:off x="119601" y="3146650"/>
          <a:ext cx="42107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24612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98711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28010326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FK_Restaurante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97" name="CaixaDeTexto 96">
            <a:extLst>
              <a:ext uri="{FF2B5EF4-FFF2-40B4-BE49-F238E27FC236}">
                <a16:creationId xmlns:a16="http://schemas.microsoft.com/office/drawing/2014/main" id="{FE9B9707-84F4-D535-8837-69D82F85FE1D}"/>
              </a:ext>
            </a:extLst>
          </p:cNvPr>
          <p:cNvSpPr txBox="1"/>
          <p:nvPr/>
        </p:nvSpPr>
        <p:spPr>
          <a:xfrm>
            <a:off x="31807" y="2829076"/>
            <a:ext cx="170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Mesa</a:t>
            </a:r>
          </a:p>
        </p:txBody>
      </p:sp>
      <p:graphicFrame>
        <p:nvGraphicFramePr>
          <p:cNvPr id="98" name="Tabela 4">
            <a:extLst>
              <a:ext uri="{FF2B5EF4-FFF2-40B4-BE49-F238E27FC236}">
                <a16:creationId xmlns:a16="http://schemas.microsoft.com/office/drawing/2014/main" id="{40BCED5D-422E-20AE-BD98-84704DEF4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8460"/>
              </p:ext>
            </p:extLst>
          </p:nvPr>
        </p:nvGraphicFramePr>
        <p:xfrm>
          <a:off x="143345" y="3894685"/>
          <a:ext cx="104866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8660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99" name="CaixaDeTexto 98">
            <a:extLst>
              <a:ext uri="{FF2B5EF4-FFF2-40B4-BE49-F238E27FC236}">
                <a16:creationId xmlns:a16="http://schemas.microsoft.com/office/drawing/2014/main" id="{690863B7-95D0-5ACB-CE1D-0C103B239C23}"/>
              </a:ext>
            </a:extLst>
          </p:cNvPr>
          <p:cNvSpPr txBox="1"/>
          <p:nvPr/>
        </p:nvSpPr>
        <p:spPr>
          <a:xfrm>
            <a:off x="55550" y="3577111"/>
            <a:ext cx="170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graphicFrame>
        <p:nvGraphicFramePr>
          <p:cNvPr id="100" name="Tabela 4">
            <a:extLst>
              <a:ext uri="{FF2B5EF4-FFF2-40B4-BE49-F238E27FC236}">
                <a16:creationId xmlns:a16="http://schemas.microsoft.com/office/drawing/2014/main" id="{BE19142E-8EFF-5C59-2CC8-1EDF1A7D1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68180"/>
              </p:ext>
            </p:extLst>
          </p:nvPr>
        </p:nvGraphicFramePr>
        <p:xfrm>
          <a:off x="143344" y="6083489"/>
          <a:ext cx="8752081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9472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186732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825550">
                  <a:extLst>
                    <a:ext uri="{9D8B030D-6E8A-4147-A177-3AD203B41FA5}">
                      <a16:colId xmlns:a16="http://schemas.microsoft.com/office/drawing/2014/main" val="247955232"/>
                    </a:ext>
                  </a:extLst>
                </a:gridCol>
                <a:gridCol w="498771">
                  <a:extLst>
                    <a:ext uri="{9D8B030D-6E8A-4147-A177-3AD203B41FA5}">
                      <a16:colId xmlns:a16="http://schemas.microsoft.com/office/drawing/2014/main" val="3315367165"/>
                    </a:ext>
                  </a:extLst>
                </a:gridCol>
                <a:gridCol w="636363">
                  <a:extLst>
                    <a:ext uri="{9D8B030D-6E8A-4147-A177-3AD203B41FA5}">
                      <a16:colId xmlns:a16="http://schemas.microsoft.com/office/drawing/2014/main" val="1367325839"/>
                    </a:ext>
                  </a:extLst>
                </a:gridCol>
                <a:gridCol w="1866090">
                  <a:extLst>
                    <a:ext uri="{9D8B030D-6E8A-4147-A177-3AD203B41FA5}">
                      <a16:colId xmlns:a16="http://schemas.microsoft.com/office/drawing/2014/main" val="3433628385"/>
                    </a:ext>
                  </a:extLst>
                </a:gridCol>
                <a:gridCol w="1099341">
                  <a:extLst>
                    <a:ext uri="{9D8B030D-6E8A-4147-A177-3AD203B41FA5}">
                      <a16:colId xmlns:a16="http://schemas.microsoft.com/office/drawing/2014/main" val="1067157494"/>
                    </a:ext>
                  </a:extLst>
                </a:gridCol>
                <a:gridCol w="1022894">
                  <a:extLst>
                    <a:ext uri="{9D8B030D-6E8A-4147-A177-3AD203B41FA5}">
                      <a16:colId xmlns:a16="http://schemas.microsoft.com/office/drawing/2014/main" val="949009244"/>
                    </a:ext>
                  </a:extLst>
                </a:gridCol>
                <a:gridCol w="516868">
                  <a:extLst>
                    <a:ext uri="{9D8B030D-6E8A-4147-A177-3AD203B41FA5}">
                      <a16:colId xmlns:a16="http://schemas.microsoft.com/office/drawing/2014/main" val="3081255601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QuantiVend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Codigo_Talao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Endereco_Restaurante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Valor_Base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553A0B1-27EB-9A65-D49E-BE63521291AE}"/>
              </a:ext>
            </a:extLst>
          </p:cNvPr>
          <p:cNvSpPr txBox="1"/>
          <p:nvPr/>
        </p:nvSpPr>
        <p:spPr>
          <a:xfrm>
            <a:off x="55550" y="5765915"/>
            <a:ext cx="170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</a:p>
        </p:txBody>
      </p: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46C465AF-30B5-0902-0659-0AC66A4898CE}"/>
              </a:ext>
            </a:extLst>
          </p:cNvPr>
          <p:cNvCxnSpPr>
            <a:cxnSpLocks/>
          </p:cNvCxnSpPr>
          <p:nvPr/>
        </p:nvCxnSpPr>
        <p:spPr>
          <a:xfrm>
            <a:off x="2214035" y="6357809"/>
            <a:ext cx="0" cy="1716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AF0CA304-DAC3-1CFF-F0DD-6114D83BDD0B}"/>
              </a:ext>
            </a:extLst>
          </p:cNvPr>
          <p:cNvCxnSpPr>
            <a:cxnSpLocks/>
          </p:cNvCxnSpPr>
          <p:nvPr/>
        </p:nvCxnSpPr>
        <p:spPr>
          <a:xfrm flipH="1">
            <a:off x="2214035" y="6529438"/>
            <a:ext cx="7090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xão reta unidirecional 125">
            <a:extLst>
              <a:ext uri="{FF2B5EF4-FFF2-40B4-BE49-F238E27FC236}">
                <a16:creationId xmlns:a16="http://schemas.microsoft.com/office/drawing/2014/main" id="{E09295AE-CFD3-3AA1-1E9C-02F9B5F1689E}"/>
              </a:ext>
            </a:extLst>
          </p:cNvPr>
          <p:cNvCxnSpPr>
            <a:cxnSpLocks/>
          </p:cNvCxnSpPr>
          <p:nvPr/>
        </p:nvCxnSpPr>
        <p:spPr>
          <a:xfrm flipV="1">
            <a:off x="428708" y="4176688"/>
            <a:ext cx="0" cy="65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17F9ED9C-9E13-6E28-FBA5-A228F02E5DB2}"/>
              </a:ext>
            </a:extLst>
          </p:cNvPr>
          <p:cNvCxnSpPr>
            <a:cxnSpLocks/>
          </p:cNvCxnSpPr>
          <p:nvPr/>
        </p:nvCxnSpPr>
        <p:spPr>
          <a:xfrm>
            <a:off x="9298889" y="4828505"/>
            <a:ext cx="12781" cy="17009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82CBA520-95B7-206C-E42C-D00151B928EF}"/>
              </a:ext>
            </a:extLst>
          </p:cNvPr>
          <p:cNvCxnSpPr>
            <a:cxnSpLocks/>
          </p:cNvCxnSpPr>
          <p:nvPr/>
        </p:nvCxnSpPr>
        <p:spPr>
          <a:xfrm flipH="1">
            <a:off x="428708" y="4828505"/>
            <a:ext cx="8875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3C38A577-9076-848A-69A8-48817DFA996A}"/>
              </a:ext>
            </a:extLst>
          </p:cNvPr>
          <p:cNvCxnSpPr>
            <a:cxnSpLocks/>
          </p:cNvCxnSpPr>
          <p:nvPr/>
        </p:nvCxnSpPr>
        <p:spPr>
          <a:xfrm>
            <a:off x="1009736" y="4176688"/>
            <a:ext cx="0" cy="455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C29C82B3-9783-FFA5-D89E-C26BF6A2F08B}"/>
              </a:ext>
            </a:extLst>
          </p:cNvPr>
          <p:cNvCxnSpPr>
            <a:cxnSpLocks/>
          </p:cNvCxnSpPr>
          <p:nvPr/>
        </p:nvCxnSpPr>
        <p:spPr>
          <a:xfrm flipH="1">
            <a:off x="1018179" y="4631913"/>
            <a:ext cx="1472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xão reta unidirecional 136">
            <a:extLst>
              <a:ext uri="{FF2B5EF4-FFF2-40B4-BE49-F238E27FC236}">
                <a16:creationId xmlns:a16="http://schemas.microsoft.com/office/drawing/2014/main" id="{877C96E3-C2E5-7159-BE5B-86DDFA69D332}"/>
              </a:ext>
            </a:extLst>
          </p:cNvPr>
          <p:cNvCxnSpPr>
            <a:cxnSpLocks/>
          </p:cNvCxnSpPr>
          <p:nvPr/>
        </p:nvCxnSpPr>
        <p:spPr>
          <a:xfrm flipH="1" flipV="1">
            <a:off x="2497153" y="3429000"/>
            <a:ext cx="967" cy="120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062128E9-CF69-4248-3B5E-F269997D5D21}"/>
              </a:ext>
            </a:extLst>
          </p:cNvPr>
          <p:cNvCxnSpPr>
            <a:cxnSpLocks/>
          </p:cNvCxnSpPr>
          <p:nvPr/>
        </p:nvCxnSpPr>
        <p:spPr>
          <a:xfrm>
            <a:off x="3612709" y="3420970"/>
            <a:ext cx="0" cy="2686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3CDBD8DA-2851-7736-C80F-7FF827C3125F}"/>
              </a:ext>
            </a:extLst>
          </p:cNvPr>
          <p:cNvCxnSpPr>
            <a:cxnSpLocks/>
          </p:cNvCxnSpPr>
          <p:nvPr/>
        </p:nvCxnSpPr>
        <p:spPr>
          <a:xfrm flipH="1">
            <a:off x="3612709" y="3689653"/>
            <a:ext cx="1257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xão reta unidirecional 145">
            <a:extLst>
              <a:ext uri="{FF2B5EF4-FFF2-40B4-BE49-F238E27FC236}">
                <a16:creationId xmlns:a16="http://schemas.microsoft.com/office/drawing/2014/main" id="{8E81A738-E105-DB26-7E64-2B9146CE0084}"/>
              </a:ext>
            </a:extLst>
          </p:cNvPr>
          <p:cNvCxnSpPr>
            <a:cxnSpLocks/>
          </p:cNvCxnSpPr>
          <p:nvPr/>
        </p:nvCxnSpPr>
        <p:spPr>
          <a:xfrm flipV="1">
            <a:off x="1550193" y="2340304"/>
            <a:ext cx="0" cy="34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xão reta unidirecional 159">
            <a:extLst>
              <a:ext uri="{FF2B5EF4-FFF2-40B4-BE49-F238E27FC236}">
                <a16:creationId xmlns:a16="http://schemas.microsoft.com/office/drawing/2014/main" id="{2D0499D2-CF53-2459-4E79-27D6969BD270}"/>
              </a:ext>
            </a:extLst>
          </p:cNvPr>
          <p:cNvCxnSpPr>
            <a:cxnSpLocks/>
          </p:cNvCxnSpPr>
          <p:nvPr/>
        </p:nvCxnSpPr>
        <p:spPr>
          <a:xfrm flipV="1">
            <a:off x="1829250" y="2340304"/>
            <a:ext cx="3267" cy="24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062665BB-C91A-1BDF-54D5-2058ECCB8B25}"/>
              </a:ext>
            </a:extLst>
          </p:cNvPr>
          <p:cNvCxnSpPr>
            <a:cxnSpLocks/>
          </p:cNvCxnSpPr>
          <p:nvPr/>
        </p:nvCxnSpPr>
        <p:spPr>
          <a:xfrm>
            <a:off x="5085722" y="1560322"/>
            <a:ext cx="0" cy="10255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AFB3DFA2-1F84-DB8E-4815-EE75BDB2BDB2}"/>
              </a:ext>
            </a:extLst>
          </p:cNvPr>
          <p:cNvCxnSpPr>
            <a:cxnSpLocks/>
          </p:cNvCxnSpPr>
          <p:nvPr/>
        </p:nvCxnSpPr>
        <p:spPr>
          <a:xfrm flipH="1">
            <a:off x="1829250" y="2585902"/>
            <a:ext cx="3258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xão reta 179">
            <a:extLst>
              <a:ext uri="{FF2B5EF4-FFF2-40B4-BE49-F238E27FC236}">
                <a16:creationId xmlns:a16="http://schemas.microsoft.com/office/drawing/2014/main" id="{5AA075E6-0878-102E-4AE2-B0C706E89200}"/>
              </a:ext>
            </a:extLst>
          </p:cNvPr>
          <p:cNvCxnSpPr>
            <a:cxnSpLocks/>
          </p:cNvCxnSpPr>
          <p:nvPr/>
        </p:nvCxnSpPr>
        <p:spPr>
          <a:xfrm>
            <a:off x="6601592" y="893274"/>
            <a:ext cx="2341" cy="47856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D7F15088-BB8B-F92D-D910-E9975782A88D}"/>
              </a:ext>
            </a:extLst>
          </p:cNvPr>
          <p:cNvCxnSpPr>
            <a:cxnSpLocks/>
          </p:cNvCxnSpPr>
          <p:nvPr/>
        </p:nvCxnSpPr>
        <p:spPr>
          <a:xfrm flipH="1">
            <a:off x="1471178" y="5678971"/>
            <a:ext cx="5154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xão reta unidirecional 230">
            <a:extLst>
              <a:ext uri="{FF2B5EF4-FFF2-40B4-BE49-F238E27FC236}">
                <a16:creationId xmlns:a16="http://schemas.microsoft.com/office/drawing/2014/main" id="{18E3049B-D974-8459-807E-E22B8B582AE5}"/>
              </a:ext>
            </a:extLst>
          </p:cNvPr>
          <p:cNvCxnSpPr>
            <a:cxnSpLocks/>
          </p:cNvCxnSpPr>
          <p:nvPr/>
        </p:nvCxnSpPr>
        <p:spPr>
          <a:xfrm flipV="1">
            <a:off x="9287093" y="3534363"/>
            <a:ext cx="0" cy="3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B1A94D7A-C2FF-95E4-01D5-7823DD9398F3}"/>
              </a:ext>
            </a:extLst>
          </p:cNvPr>
          <p:cNvCxnSpPr>
            <a:cxnSpLocks/>
          </p:cNvCxnSpPr>
          <p:nvPr/>
        </p:nvCxnSpPr>
        <p:spPr>
          <a:xfrm>
            <a:off x="9836722" y="4281547"/>
            <a:ext cx="0" cy="253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xão reta 232">
            <a:extLst>
              <a:ext uri="{FF2B5EF4-FFF2-40B4-BE49-F238E27FC236}">
                <a16:creationId xmlns:a16="http://schemas.microsoft.com/office/drawing/2014/main" id="{17D6C0FE-AA34-0698-B7AF-F1E8E2047C75}"/>
              </a:ext>
            </a:extLst>
          </p:cNvPr>
          <p:cNvCxnSpPr>
            <a:cxnSpLocks/>
          </p:cNvCxnSpPr>
          <p:nvPr/>
        </p:nvCxnSpPr>
        <p:spPr>
          <a:xfrm flipH="1">
            <a:off x="9836722" y="4534887"/>
            <a:ext cx="13132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xão reta unidirecional 233">
            <a:extLst>
              <a:ext uri="{FF2B5EF4-FFF2-40B4-BE49-F238E27FC236}">
                <a16:creationId xmlns:a16="http://schemas.microsoft.com/office/drawing/2014/main" id="{D09DC8CB-975A-E3C2-0A52-3F14F93FD9BD}"/>
              </a:ext>
            </a:extLst>
          </p:cNvPr>
          <p:cNvCxnSpPr>
            <a:cxnSpLocks/>
          </p:cNvCxnSpPr>
          <p:nvPr/>
        </p:nvCxnSpPr>
        <p:spPr>
          <a:xfrm flipV="1">
            <a:off x="1520920" y="575700"/>
            <a:ext cx="0" cy="1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0D690F18-6488-F101-4863-A1107285D03F}"/>
              </a:ext>
            </a:extLst>
          </p:cNvPr>
          <p:cNvCxnSpPr>
            <a:cxnSpLocks/>
          </p:cNvCxnSpPr>
          <p:nvPr/>
        </p:nvCxnSpPr>
        <p:spPr>
          <a:xfrm>
            <a:off x="11149925" y="3930726"/>
            <a:ext cx="0" cy="604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xão reta 235">
            <a:extLst>
              <a:ext uri="{FF2B5EF4-FFF2-40B4-BE49-F238E27FC236}">
                <a16:creationId xmlns:a16="http://schemas.microsoft.com/office/drawing/2014/main" id="{9DC851B9-F345-CE52-794C-5D8008465B2C}"/>
              </a:ext>
            </a:extLst>
          </p:cNvPr>
          <p:cNvCxnSpPr>
            <a:cxnSpLocks/>
          </p:cNvCxnSpPr>
          <p:nvPr/>
        </p:nvCxnSpPr>
        <p:spPr>
          <a:xfrm flipH="1" flipV="1">
            <a:off x="9287093" y="3921354"/>
            <a:ext cx="1862832" cy="5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xão reta unidirecional 243">
            <a:extLst>
              <a:ext uri="{FF2B5EF4-FFF2-40B4-BE49-F238E27FC236}">
                <a16:creationId xmlns:a16="http://schemas.microsoft.com/office/drawing/2014/main" id="{A7EE2327-6DD4-5957-A2DF-38FAC151D7CC}"/>
              </a:ext>
            </a:extLst>
          </p:cNvPr>
          <p:cNvCxnSpPr>
            <a:cxnSpLocks/>
          </p:cNvCxnSpPr>
          <p:nvPr/>
        </p:nvCxnSpPr>
        <p:spPr>
          <a:xfrm flipV="1">
            <a:off x="1650818" y="575700"/>
            <a:ext cx="0" cy="16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Conexão reta 244">
            <a:extLst>
              <a:ext uri="{FF2B5EF4-FFF2-40B4-BE49-F238E27FC236}">
                <a16:creationId xmlns:a16="http://schemas.microsoft.com/office/drawing/2014/main" id="{B79C4F8C-2C4F-B07D-A6B0-5C1CB8A3B64B}"/>
              </a:ext>
            </a:extLst>
          </p:cNvPr>
          <p:cNvCxnSpPr>
            <a:cxnSpLocks/>
          </p:cNvCxnSpPr>
          <p:nvPr/>
        </p:nvCxnSpPr>
        <p:spPr>
          <a:xfrm>
            <a:off x="9836722" y="3550716"/>
            <a:ext cx="0" cy="253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EA9D3C40-1BB2-EE7B-0D7F-AF407EDE8362}"/>
              </a:ext>
            </a:extLst>
          </p:cNvPr>
          <p:cNvCxnSpPr>
            <a:cxnSpLocks/>
          </p:cNvCxnSpPr>
          <p:nvPr/>
        </p:nvCxnSpPr>
        <p:spPr>
          <a:xfrm flipH="1">
            <a:off x="9836722" y="3796628"/>
            <a:ext cx="1748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exão reta 256">
            <a:extLst>
              <a:ext uri="{FF2B5EF4-FFF2-40B4-BE49-F238E27FC236}">
                <a16:creationId xmlns:a16="http://schemas.microsoft.com/office/drawing/2014/main" id="{9B1DF48E-7590-B409-7158-8CCBE1101DAF}"/>
              </a:ext>
            </a:extLst>
          </p:cNvPr>
          <p:cNvCxnSpPr>
            <a:cxnSpLocks/>
          </p:cNvCxnSpPr>
          <p:nvPr/>
        </p:nvCxnSpPr>
        <p:spPr>
          <a:xfrm flipH="1" flipV="1">
            <a:off x="11540971" y="1150903"/>
            <a:ext cx="52015" cy="3509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exão reta 257">
            <a:extLst>
              <a:ext uri="{FF2B5EF4-FFF2-40B4-BE49-F238E27FC236}">
                <a16:creationId xmlns:a16="http://schemas.microsoft.com/office/drawing/2014/main" id="{22C6FBE0-2E11-01CF-146E-0916BBD2FF85}"/>
              </a:ext>
            </a:extLst>
          </p:cNvPr>
          <p:cNvCxnSpPr>
            <a:cxnSpLocks/>
          </p:cNvCxnSpPr>
          <p:nvPr/>
        </p:nvCxnSpPr>
        <p:spPr>
          <a:xfrm flipH="1">
            <a:off x="7056796" y="4640438"/>
            <a:ext cx="4528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exão reta unidirecional 258">
            <a:extLst>
              <a:ext uri="{FF2B5EF4-FFF2-40B4-BE49-F238E27FC236}">
                <a16:creationId xmlns:a16="http://schemas.microsoft.com/office/drawing/2014/main" id="{43C6C89D-1092-3C2D-F108-D0944752E4B3}"/>
              </a:ext>
            </a:extLst>
          </p:cNvPr>
          <p:cNvCxnSpPr>
            <a:cxnSpLocks/>
          </p:cNvCxnSpPr>
          <p:nvPr/>
        </p:nvCxnSpPr>
        <p:spPr>
          <a:xfrm flipV="1">
            <a:off x="1791216" y="575700"/>
            <a:ext cx="0" cy="16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exão reta unidirecional 259">
            <a:extLst>
              <a:ext uri="{FF2B5EF4-FFF2-40B4-BE49-F238E27FC236}">
                <a16:creationId xmlns:a16="http://schemas.microsoft.com/office/drawing/2014/main" id="{C1FDEF19-6D24-AF1A-1EC9-04C6BF5D1227}"/>
              </a:ext>
            </a:extLst>
          </p:cNvPr>
          <p:cNvCxnSpPr>
            <a:cxnSpLocks/>
          </p:cNvCxnSpPr>
          <p:nvPr/>
        </p:nvCxnSpPr>
        <p:spPr>
          <a:xfrm flipV="1">
            <a:off x="1918628" y="575700"/>
            <a:ext cx="0" cy="16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exão reta unidirecional 261">
            <a:extLst>
              <a:ext uri="{FF2B5EF4-FFF2-40B4-BE49-F238E27FC236}">
                <a16:creationId xmlns:a16="http://schemas.microsoft.com/office/drawing/2014/main" id="{E99C9F26-CB48-F86F-E5D8-0FAE0642D359}"/>
              </a:ext>
            </a:extLst>
          </p:cNvPr>
          <p:cNvCxnSpPr>
            <a:cxnSpLocks/>
          </p:cNvCxnSpPr>
          <p:nvPr/>
        </p:nvCxnSpPr>
        <p:spPr>
          <a:xfrm flipV="1">
            <a:off x="2042915" y="575700"/>
            <a:ext cx="0" cy="16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xão reta 279">
            <a:extLst>
              <a:ext uri="{FF2B5EF4-FFF2-40B4-BE49-F238E27FC236}">
                <a16:creationId xmlns:a16="http://schemas.microsoft.com/office/drawing/2014/main" id="{45200B4E-F619-984B-8F36-8580F9A24A03}"/>
              </a:ext>
            </a:extLst>
          </p:cNvPr>
          <p:cNvCxnSpPr>
            <a:cxnSpLocks/>
          </p:cNvCxnSpPr>
          <p:nvPr/>
        </p:nvCxnSpPr>
        <p:spPr>
          <a:xfrm>
            <a:off x="7056796" y="754975"/>
            <a:ext cx="0" cy="388546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onexão reta 280">
            <a:extLst>
              <a:ext uri="{FF2B5EF4-FFF2-40B4-BE49-F238E27FC236}">
                <a16:creationId xmlns:a16="http://schemas.microsoft.com/office/drawing/2014/main" id="{05ACC63F-32F1-C8B8-B2A2-1AF0E565B82B}"/>
              </a:ext>
            </a:extLst>
          </p:cNvPr>
          <p:cNvCxnSpPr>
            <a:cxnSpLocks/>
          </p:cNvCxnSpPr>
          <p:nvPr/>
        </p:nvCxnSpPr>
        <p:spPr>
          <a:xfrm flipH="1">
            <a:off x="1499778" y="754975"/>
            <a:ext cx="555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xão reta 286">
            <a:extLst>
              <a:ext uri="{FF2B5EF4-FFF2-40B4-BE49-F238E27FC236}">
                <a16:creationId xmlns:a16="http://schemas.microsoft.com/office/drawing/2014/main" id="{BA37FA13-F076-5CEB-6EA1-DF884D7951C0}"/>
              </a:ext>
            </a:extLst>
          </p:cNvPr>
          <p:cNvCxnSpPr>
            <a:cxnSpLocks/>
          </p:cNvCxnSpPr>
          <p:nvPr/>
        </p:nvCxnSpPr>
        <p:spPr>
          <a:xfrm>
            <a:off x="9828108" y="981626"/>
            <a:ext cx="0" cy="1692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exão reta 290">
            <a:extLst>
              <a:ext uri="{FF2B5EF4-FFF2-40B4-BE49-F238E27FC236}">
                <a16:creationId xmlns:a16="http://schemas.microsoft.com/office/drawing/2014/main" id="{8CCAC5C4-6455-A358-59B5-40A0BACF79CC}"/>
              </a:ext>
            </a:extLst>
          </p:cNvPr>
          <p:cNvCxnSpPr>
            <a:cxnSpLocks/>
          </p:cNvCxnSpPr>
          <p:nvPr/>
        </p:nvCxnSpPr>
        <p:spPr>
          <a:xfrm>
            <a:off x="9844287" y="1587524"/>
            <a:ext cx="0" cy="253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Conexão reta 291">
            <a:extLst>
              <a:ext uri="{FF2B5EF4-FFF2-40B4-BE49-F238E27FC236}">
                <a16:creationId xmlns:a16="http://schemas.microsoft.com/office/drawing/2014/main" id="{508C55D7-C274-B5DF-7B7A-2DFB2B9A94F9}"/>
              </a:ext>
            </a:extLst>
          </p:cNvPr>
          <p:cNvCxnSpPr>
            <a:cxnSpLocks/>
          </p:cNvCxnSpPr>
          <p:nvPr/>
        </p:nvCxnSpPr>
        <p:spPr>
          <a:xfrm flipH="1">
            <a:off x="9836722" y="1150903"/>
            <a:ext cx="1704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exão reta 297">
            <a:extLst>
              <a:ext uri="{FF2B5EF4-FFF2-40B4-BE49-F238E27FC236}">
                <a16:creationId xmlns:a16="http://schemas.microsoft.com/office/drawing/2014/main" id="{A9E6D8AA-EA12-6DC4-8AC3-145A0CF44ED6}"/>
              </a:ext>
            </a:extLst>
          </p:cNvPr>
          <p:cNvCxnSpPr>
            <a:cxnSpLocks/>
          </p:cNvCxnSpPr>
          <p:nvPr/>
        </p:nvCxnSpPr>
        <p:spPr>
          <a:xfrm>
            <a:off x="10309348" y="2252595"/>
            <a:ext cx="0" cy="253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onexão reta 298">
            <a:extLst>
              <a:ext uri="{FF2B5EF4-FFF2-40B4-BE49-F238E27FC236}">
                <a16:creationId xmlns:a16="http://schemas.microsoft.com/office/drawing/2014/main" id="{794363F3-2956-5C61-7D19-FED6043F87C5}"/>
              </a:ext>
            </a:extLst>
          </p:cNvPr>
          <p:cNvCxnSpPr>
            <a:cxnSpLocks/>
          </p:cNvCxnSpPr>
          <p:nvPr/>
        </p:nvCxnSpPr>
        <p:spPr>
          <a:xfrm flipH="1">
            <a:off x="9844287" y="1822143"/>
            <a:ext cx="1718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Conexão reta 301">
            <a:extLst>
              <a:ext uri="{FF2B5EF4-FFF2-40B4-BE49-F238E27FC236}">
                <a16:creationId xmlns:a16="http://schemas.microsoft.com/office/drawing/2014/main" id="{AC2F7C7E-FD46-832D-7DA5-F306703A2EA3}"/>
              </a:ext>
            </a:extLst>
          </p:cNvPr>
          <p:cNvCxnSpPr>
            <a:cxnSpLocks/>
          </p:cNvCxnSpPr>
          <p:nvPr/>
        </p:nvCxnSpPr>
        <p:spPr>
          <a:xfrm>
            <a:off x="10119329" y="2861721"/>
            <a:ext cx="0" cy="253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Conexão reta 302">
            <a:extLst>
              <a:ext uri="{FF2B5EF4-FFF2-40B4-BE49-F238E27FC236}">
                <a16:creationId xmlns:a16="http://schemas.microsoft.com/office/drawing/2014/main" id="{F4F80AFA-01EF-D357-DFB7-6EBED7CB1E06}"/>
              </a:ext>
            </a:extLst>
          </p:cNvPr>
          <p:cNvCxnSpPr>
            <a:cxnSpLocks/>
          </p:cNvCxnSpPr>
          <p:nvPr/>
        </p:nvCxnSpPr>
        <p:spPr>
          <a:xfrm flipH="1">
            <a:off x="10309348" y="2505935"/>
            <a:ext cx="1231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Conexão reta 307">
            <a:extLst>
              <a:ext uri="{FF2B5EF4-FFF2-40B4-BE49-F238E27FC236}">
                <a16:creationId xmlns:a16="http://schemas.microsoft.com/office/drawing/2014/main" id="{85237899-9DD3-F260-A285-AEF6292C5772}"/>
              </a:ext>
            </a:extLst>
          </p:cNvPr>
          <p:cNvCxnSpPr>
            <a:cxnSpLocks/>
          </p:cNvCxnSpPr>
          <p:nvPr/>
        </p:nvCxnSpPr>
        <p:spPr>
          <a:xfrm flipH="1">
            <a:off x="10119329" y="3093469"/>
            <a:ext cx="1466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A2B14C14-F239-CA2B-4494-EDAFDF556536}"/>
              </a:ext>
            </a:extLst>
          </p:cNvPr>
          <p:cNvCxnSpPr>
            <a:cxnSpLocks/>
          </p:cNvCxnSpPr>
          <p:nvPr/>
        </p:nvCxnSpPr>
        <p:spPr>
          <a:xfrm flipV="1">
            <a:off x="4072812" y="1554499"/>
            <a:ext cx="0" cy="49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78AD9CE5-7DB4-5815-F5F3-9070D1106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64015"/>
              </p:ext>
            </p:extLst>
          </p:nvPr>
        </p:nvGraphicFramePr>
        <p:xfrm>
          <a:off x="143344" y="5307621"/>
          <a:ext cx="191154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9530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812016">
                  <a:extLst>
                    <a:ext uri="{9D8B030D-6E8A-4147-A177-3AD203B41FA5}">
                      <a16:colId xmlns:a16="http://schemas.microsoft.com/office/drawing/2014/main" val="1018243459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7A04FEF-03CF-C9C0-704E-B96D1B478789}"/>
              </a:ext>
            </a:extLst>
          </p:cNvPr>
          <p:cNvSpPr txBox="1"/>
          <p:nvPr/>
        </p:nvSpPr>
        <p:spPr>
          <a:xfrm>
            <a:off x="73942" y="4933548"/>
            <a:ext cx="170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Seleciona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97A2AEB-4E5B-CD96-14D3-AFBB5D2DA9FF}"/>
              </a:ext>
            </a:extLst>
          </p:cNvPr>
          <p:cNvCxnSpPr>
            <a:cxnSpLocks/>
          </p:cNvCxnSpPr>
          <p:nvPr/>
        </p:nvCxnSpPr>
        <p:spPr>
          <a:xfrm flipH="1">
            <a:off x="1001532" y="5825031"/>
            <a:ext cx="1212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C647E0D4-EB22-E838-3ED1-8911B64DD819}"/>
              </a:ext>
            </a:extLst>
          </p:cNvPr>
          <p:cNvCxnSpPr>
            <a:cxnSpLocks/>
          </p:cNvCxnSpPr>
          <p:nvPr/>
        </p:nvCxnSpPr>
        <p:spPr>
          <a:xfrm flipV="1">
            <a:off x="1009736" y="5581941"/>
            <a:ext cx="0" cy="243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D73572E5-5C14-D2B7-0BEE-9DC5900010B3}"/>
              </a:ext>
            </a:extLst>
          </p:cNvPr>
          <p:cNvCxnSpPr>
            <a:cxnSpLocks/>
          </p:cNvCxnSpPr>
          <p:nvPr/>
        </p:nvCxnSpPr>
        <p:spPr>
          <a:xfrm>
            <a:off x="2214035" y="4747260"/>
            <a:ext cx="0" cy="108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E6C044D-D0D9-F5C3-F6D8-1ABA40B2F666}"/>
              </a:ext>
            </a:extLst>
          </p:cNvPr>
          <p:cNvCxnSpPr>
            <a:cxnSpLocks/>
          </p:cNvCxnSpPr>
          <p:nvPr/>
        </p:nvCxnSpPr>
        <p:spPr>
          <a:xfrm flipH="1">
            <a:off x="667675" y="4747260"/>
            <a:ext cx="1546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F14CDC13-07F6-376A-F700-20963F2FC4F3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67675" y="4169005"/>
            <a:ext cx="0" cy="57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930D955B-DACD-DF5C-9318-8AA4F024F850}"/>
              </a:ext>
            </a:extLst>
          </p:cNvPr>
          <p:cNvCxnSpPr>
            <a:cxnSpLocks/>
          </p:cNvCxnSpPr>
          <p:nvPr/>
        </p:nvCxnSpPr>
        <p:spPr>
          <a:xfrm>
            <a:off x="1467686" y="5590273"/>
            <a:ext cx="0" cy="911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A34CEA7C-F006-26AF-0D22-66B2A4808B12}"/>
              </a:ext>
            </a:extLst>
          </p:cNvPr>
          <p:cNvCxnSpPr>
            <a:cxnSpLocks/>
          </p:cNvCxnSpPr>
          <p:nvPr/>
        </p:nvCxnSpPr>
        <p:spPr>
          <a:xfrm flipV="1">
            <a:off x="2180937" y="561731"/>
            <a:ext cx="0" cy="33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0C57DBA2-2A27-2645-044C-28439E6673DA}"/>
              </a:ext>
            </a:extLst>
          </p:cNvPr>
          <p:cNvCxnSpPr>
            <a:cxnSpLocks/>
          </p:cNvCxnSpPr>
          <p:nvPr/>
        </p:nvCxnSpPr>
        <p:spPr>
          <a:xfrm flipH="1">
            <a:off x="2180937" y="893274"/>
            <a:ext cx="4420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0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81</Words>
  <Application>Microsoft Office PowerPoint</Application>
  <PresentationFormat>Ecrã Panorâmico</PresentationFormat>
  <Paragraphs>59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Rito</dc:creator>
  <cp:lastModifiedBy>Leandro Rito</cp:lastModifiedBy>
  <cp:revision>5</cp:revision>
  <dcterms:created xsi:type="dcterms:W3CDTF">2023-04-09T17:50:56Z</dcterms:created>
  <dcterms:modified xsi:type="dcterms:W3CDTF">2023-05-23T08:53:52Z</dcterms:modified>
</cp:coreProperties>
</file>