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58" r:id="rId5"/>
    <p:sldId id="265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1773F-D8D8-4704-8EC4-A03414F3B248}" v="1" dt="2023-06-06T07:13:57.771"/>
    <p1510:client id="{5778F3FB-9690-4480-8135-E86ABCF8C1F4}" v="683" dt="2023-05-29T17:31:49.480"/>
    <p1510:client id="{6F6FF4ED-572D-4CD3-AE2A-B9415E67ED5A}" v="17" dt="2023-05-30T08:01:16.222"/>
    <p1510:client id="{9CA5A995-0E0B-4C04-925A-371C28CC28F2}" v="8" dt="2023-05-29T22:20:50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37F1F-D42A-4994-AE49-DC795BD788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AAB8B2-702D-46A9-9A1F-6D8311EBEE1D}">
      <dgm:prSet/>
      <dgm:spPr/>
      <dgm:t>
        <a:bodyPr/>
        <a:lstStyle/>
        <a:p>
          <a:r>
            <a:rPr lang="pt-PT"/>
            <a:t>Adicionar e remover informação relativa aos empregados, sendo possível distinguir o gerente dos restantes empregados.</a:t>
          </a:r>
          <a:endParaRPr lang="en-US"/>
        </a:p>
      </dgm:t>
    </dgm:pt>
    <dgm:pt modelId="{40D16A92-9B0F-48F8-8EA0-6D1E809EC7F9}" type="parTrans" cxnId="{C3D3E2DB-8806-4647-B83B-E50394DE0885}">
      <dgm:prSet/>
      <dgm:spPr/>
      <dgm:t>
        <a:bodyPr/>
        <a:lstStyle/>
        <a:p>
          <a:endParaRPr lang="en-US"/>
        </a:p>
      </dgm:t>
    </dgm:pt>
    <dgm:pt modelId="{8822008B-6278-495C-97EC-34C512313E07}" type="sibTrans" cxnId="{C3D3E2DB-8806-4647-B83B-E50394DE0885}">
      <dgm:prSet/>
      <dgm:spPr/>
      <dgm:t>
        <a:bodyPr/>
        <a:lstStyle/>
        <a:p>
          <a:endParaRPr lang="en-US"/>
        </a:p>
      </dgm:t>
    </dgm:pt>
    <dgm:pt modelId="{F5B4990A-C40C-4028-A9BE-37E62B7210CB}">
      <dgm:prSet/>
      <dgm:spPr/>
      <dgm:t>
        <a:bodyPr/>
        <a:lstStyle/>
        <a:p>
          <a:r>
            <a:rPr lang="pt-PT"/>
            <a:t>Adicionar e remover informação relativa aos produtos, sendo possível distinguir os vários tipos de produtos pelo seu nome.</a:t>
          </a:r>
          <a:endParaRPr lang="en-US"/>
        </a:p>
      </dgm:t>
    </dgm:pt>
    <dgm:pt modelId="{67F185A2-0A53-4C54-8B27-48BC9C08905E}" type="parTrans" cxnId="{33CE4E15-EAAC-4ACF-BC68-43158834FAEA}">
      <dgm:prSet/>
      <dgm:spPr/>
      <dgm:t>
        <a:bodyPr/>
        <a:lstStyle/>
        <a:p>
          <a:endParaRPr lang="en-US"/>
        </a:p>
      </dgm:t>
    </dgm:pt>
    <dgm:pt modelId="{F73FF33F-1BE8-40B2-A31B-BA1DB4000CEF}" type="sibTrans" cxnId="{33CE4E15-EAAC-4ACF-BC68-43158834FAEA}">
      <dgm:prSet/>
      <dgm:spPr/>
      <dgm:t>
        <a:bodyPr/>
        <a:lstStyle/>
        <a:p>
          <a:endParaRPr lang="en-US"/>
        </a:p>
      </dgm:t>
    </dgm:pt>
    <dgm:pt modelId="{012B3460-8120-40EB-B307-D931B93BE635}" type="pres">
      <dgm:prSet presAssocID="{85837F1F-D42A-4994-AE49-DC795BD788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01D0D9-E99E-4DE4-8432-75ACE8D026BE}" type="pres">
      <dgm:prSet presAssocID="{79AAB8B2-702D-46A9-9A1F-6D8311EBEE1D}" presName="hierRoot1" presStyleCnt="0"/>
      <dgm:spPr/>
    </dgm:pt>
    <dgm:pt modelId="{E97B02A7-4F35-4002-A770-F9EBBC1583EE}" type="pres">
      <dgm:prSet presAssocID="{79AAB8B2-702D-46A9-9A1F-6D8311EBEE1D}" presName="composite" presStyleCnt="0"/>
      <dgm:spPr/>
    </dgm:pt>
    <dgm:pt modelId="{6A5479FE-6717-44FE-8D11-08977DEB5011}" type="pres">
      <dgm:prSet presAssocID="{79AAB8B2-702D-46A9-9A1F-6D8311EBEE1D}" presName="background" presStyleLbl="node0" presStyleIdx="0" presStyleCnt="2"/>
      <dgm:spPr/>
    </dgm:pt>
    <dgm:pt modelId="{443B5B12-2C02-4BBA-9A10-F809AC8CDFFD}" type="pres">
      <dgm:prSet presAssocID="{79AAB8B2-702D-46A9-9A1F-6D8311EBEE1D}" presName="text" presStyleLbl="fgAcc0" presStyleIdx="0" presStyleCnt="2">
        <dgm:presLayoutVars>
          <dgm:chPref val="3"/>
        </dgm:presLayoutVars>
      </dgm:prSet>
      <dgm:spPr/>
    </dgm:pt>
    <dgm:pt modelId="{85467862-D888-48A3-BFBF-FCD8E7A78CBD}" type="pres">
      <dgm:prSet presAssocID="{79AAB8B2-702D-46A9-9A1F-6D8311EBEE1D}" presName="hierChild2" presStyleCnt="0"/>
      <dgm:spPr/>
    </dgm:pt>
    <dgm:pt modelId="{1CE4A00D-ECAC-474D-A527-FC1B3315366C}" type="pres">
      <dgm:prSet presAssocID="{F5B4990A-C40C-4028-A9BE-37E62B7210CB}" presName="hierRoot1" presStyleCnt="0"/>
      <dgm:spPr/>
    </dgm:pt>
    <dgm:pt modelId="{5F78E9BF-5570-495D-B011-CB023F6F04BD}" type="pres">
      <dgm:prSet presAssocID="{F5B4990A-C40C-4028-A9BE-37E62B7210CB}" presName="composite" presStyleCnt="0"/>
      <dgm:spPr/>
    </dgm:pt>
    <dgm:pt modelId="{321AB1E4-34C3-4992-88CD-406FF497A84A}" type="pres">
      <dgm:prSet presAssocID="{F5B4990A-C40C-4028-A9BE-37E62B7210CB}" presName="background" presStyleLbl="node0" presStyleIdx="1" presStyleCnt="2"/>
      <dgm:spPr/>
    </dgm:pt>
    <dgm:pt modelId="{53B2C5A9-D682-4C8F-BED0-279C461F8A6E}" type="pres">
      <dgm:prSet presAssocID="{F5B4990A-C40C-4028-A9BE-37E62B7210CB}" presName="text" presStyleLbl="fgAcc0" presStyleIdx="1" presStyleCnt="2">
        <dgm:presLayoutVars>
          <dgm:chPref val="3"/>
        </dgm:presLayoutVars>
      </dgm:prSet>
      <dgm:spPr/>
    </dgm:pt>
    <dgm:pt modelId="{5953B5B5-94BB-4F33-8435-AFAAA3EF3A69}" type="pres">
      <dgm:prSet presAssocID="{F5B4990A-C40C-4028-A9BE-37E62B7210CB}" presName="hierChild2" presStyleCnt="0"/>
      <dgm:spPr/>
    </dgm:pt>
  </dgm:ptLst>
  <dgm:cxnLst>
    <dgm:cxn modelId="{33CE4E15-EAAC-4ACF-BC68-43158834FAEA}" srcId="{85837F1F-D42A-4994-AE49-DC795BD788D8}" destId="{F5B4990A-C40C-4028-A9BE-37E62B7210CB}" srcOrd="1" destOrd="0" parTransId="{67F185A2-0A53-4C54-8B27-48BC9C08905E}" sibTransId="{F73FF33F-1BE8-40B2-A31B-BA1DB4000CEF}"/>
    <dgm:cxn modelId="{5E5B0193-2495-4D32-948F-A1A78DE8D4CC}" type="presOf" srcId="{F5B4990A-C40C-4028-A9BE-37E62B7210CB}" destId="{53B2C5A9-D682-4C8F-BED0-279C461F8A6E}" srcOrd="0" destOrd="0" presId="urn:microsoft.com/office/officeart/2005/8/layout/hierarchy1"/>
    <dgm:cxn modelId="{77CAF8C2-465D-4B99-93EB-736348AA1351}" type="presOf" srcId="{79AAB8B2-702D-46A9-9A1F-6D8311EBEE1D}" destId="{443B5B12-2C02-4BBA-9A10-F809AC8CDFFD}" srcOrd="0" destOrd="0" presId="urn:microsoft.com/office/officeart/2005/8/layout/hierarchy1"/>
    <dgm:cxn modelId="{95B59AD5-0ABC-4637-A5A7-5443BE755A1A}" type="presOf" srcId="{85837F1F-D42A-4994-AE49-DC795BD788D8}" destId="{012B3460-8120-40EB-B307-D931B93BE635}" srcOrd="0" destOrd="0" presId="urn:microsoft.com/office/officeart/2005/8/layout/hierarchy1"/>
    <dgm:cxn modelId="{C3D3E2DB-8806-4647-B83B-E50394DE0885}" srcId="{85837F1F-D42A-4994-AE49-DC795BD788D8}" destId="{79AAB8B2-702D-46A9-9A1F-6D8311EBEE1D}" srcOrd="0" destOrd="0" parTransId="{40D16A92-9B0F-48F8-8EA0-6D1E809EC7F9}" sibTransId="{8822008B-6278-495C-97EC-34C512313E07}"/>
    <dgm:cxn modelId="{2441ED3F-F55B-4361-8C98-41F4B17CD216}" type="presParOf" srcId="{012B3460-8120-40EB-B307-D931B93BE635}" destId="{F601D0D9-E99E-4DE4-8432-75ACE8D026BE}" srcOrd="0" destOrd="0" presId="urn:microsoft.com/office/officeart/2005/8/layout/hierarchy1"/>
    <dgm:cxn modelId="{5E684BD1-65E6-43EA-87B7-1D3A1D3F2F75}" type="presParOf" srcId="{F601D0D9-E99E-4DE4-8432-75ACE8D026BE}" destId="{E97B02A7-4F35-4002-A770-F9EBBC1583EE}" srcOrd="0" destOrd="0" presId="urn:microsoft.com/office/officeart/2005/8/layout/hierarchy1"/>
    <dgm:cxn modelId="{BF6F5BA4-F48E-475B-83A0-96E6EE9D4322}" type="presParOf" srcId="{E97B02A7-4F35-4002-A770-F9EBBC1583EE}" destId="{6A5479FE-6717-44FE-8D11-08977DEB5011}" srcOrd="0" destOrd="0" presId="urn:microsoft.com/office/officeart/2005/8/layout/hierarchy1"/>
    <dgm:cxn modelId="{D68AEA5B-012C-483F-A9E2-3BC546885D49}" type="presParOf" srcId="{E97B02A7-4F35-4002-A770-F9EBBC1583EE}" destId="{443B5B12-2C02-4BBA-9A10-F809AC8CDFFD}" srcOrd="1" destOrd="0" presId="urn:microsoft.com/office/officeart/2005/8/layout/hierarchy1"/>
    <dgm:cxn modelId="{02C946D8-48D7-4347-8975-17C0A13211E3}" type="presParOf" srcId="{F601D0D9-E99E-4DE4-8432-75ACE8D026BE}" destId="{85467862-D888-48A3-BFBF-FCD8E7A78CBD}" srcOrd="1" destOrd="0" presId="urn:microsoft.com/office/officeart/2005/8/layout/hierarchy1"/>
    <dgm:cxn modelId="{21D37D8B-A2FF-4995-B231-1CA2CFB9372F}" type="presParOf" srcId="{012B3460-8120-40EB-B307-D931B93BE635}" destId="{1CE4A00D-ECAC-474D-A527-FC1B3315366C}" srcOrd="1" destOrd="0" presId="urn:microsoft.com/office/officeart/2005/8/layout/hierarchy1"/>
    <dgm:cxn modelId="{D3DC077F-4950-457D-A60D-031DB4F8381F}" type="presParOf" srcId="{1CE4A00D-ECAC-474D-A527-FC1B3315366C}" destId="{5F78E9BF-5570-495D-B011-CB023F6F04BD}" srcOrd="0" destOrd="0" presId="urn:microsoft.com/office/officeart/2005/8/layout/hierarchy1"/>
    <dgm:cxn modelId="{001BBEF2-FBB3-4FF1-A9A6-BF73DDF8C4DD}" type="presParOf" srcId="{5F78E9BF-5570-495D-B011-CB023F6F04BD}" destId="{321AB1E4-34C3-4992-88CD-406FF497A84A}" srcOrd="0" destOrd="0" presId="urn:microsoft.com/office/officeart/2005/8/layout/hierarchy1"/>
    <dgm:cxn modelId="{0AEA4F55-80B4-4AC4-9B09-C1D64069DA0D}" type="presParOf" srcId="{5F78E9BF-5570-495D-B011-CB023F6F04BD}" destId="{53B2C5A9-D682-4C8F-BED0-279C461F8A6E}" srcOrd="1" destOrd="0" presId="urn:microsoft.com/office/officeart/2005/8/layout/hierarchy1"/>
    <dgm:cxn modelId="{1FDEA7CE-2727-460B-B106-824E4FF2B428}" type="presParOf" srcId="{1CE4A00D-ECAC-474D-A527-FC1B3315366C}" destId="{5953B5B5-94BB-4F33-8435-AFAAA3EF3A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98E77-28FD-4E20-8E7D-BB3B9FF26A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159CB5-183B-45F8-8DE6-2C8CC9FB480D}">
      <dgm:prSet/>
      <dgm:spPr/>
      <dgm:t>
        <a:bodyPr/>
        <a:lstStyle/>
        <a:p>
          <a:r>
            <a:rPr lang="pt-PT"/>
            <a:t>Adicionar e remover pedidos feitos pelos clientes (listas pertencentes às mesas) utilizando a informação dos produtos previamente adicionados no sistema.</a:t>
          </a:r>
          <a:endParaRPr lang="en-US"/>
        </a:p>
      </dgm:t>
    </dgm:pt>
    <dgm:pt modelId="{482860EF-CB3C-499D-B2B0-5A55109F600C}" type="parTrans" cxnId="{4CDEB598-D0AC-427A-A456-4C9E85C9FD33}">
      <dgm:prSet/>
      <dgm:spPr/>
      <dgm:t>
        <a:bodyPr/>
        <a:lstStyle/>
        <a:p>
          <a:endParaRPr lang="en-US"/>
        </a:p>
      </dgm:t>
    </dgm:pt>
    <dgm:pt modelId="{C67245E8-B597-48DD-A0EA-901575082DC8}" type="sibTrans" cxnId="{4CDEB598-D0AC-427A-A456-4C9E85C9FD33}">
      <dgm:prSet/>
      <dgm:spPr/>
      <dgm:t>
        <a:bodyPr/>
        <a:lstStyle/>
        <a:p>
          <a:endParaRPr lang="en-US"/>
        </a:p>
      </dgm:t>
    </dgm:pt>
    <dgm:pt modelId="{54C3BFEA-7646-4A7F-81E9-10642937525A}">
      <dgm:prSet/>
      <dgm:spPr/>
      <dgm:t>
        <a:bodyPr/>
        <a:lstStyle/>
        <a:p>
          <a:r>
            <a:rPr lang="pt-PT"/>
            <a:t>Configurar o estado das mesas.</a:t>
          </a:r>
          <a:endParaRPr lang="en-US"/>
        </a:p>
      </dgm:t>
    </dgm:pt>
    <dgm:pt modelId="{D9E43081-DB4F-4DFA-ABFC-5C518F157BE6}" type="parTrans" cxnId="{14A9520A-860D-4149-BEB5-AB9D88E8703B}">
      <dgm:prSet/>
      <dgm:spPr/>
      <dgm:t>
        <a:bodyPr/>
        <a:lstStyle/>
        <a:p>
          <a:endParaRPr lang="en-US"/>
        </a:p>
      </dgm:t>
    </dgm:pt>
    <dgm:pt modelId="{845F79D1-8833-47C0-BD4C-49B5F152FB0A}" type="sibTrans" cxnId="{14A9520A-860D-4149-BEB5-AB9D88E8703B}">
      <dgm:prSet/>
      <dgm:spPr/>
      <dgm:t>
        <a:bodyPr/>
        <a:lstStyle/>
        <a:p>
          <a:endParaRPr lang="en-US"/>
        </a:p>
      </dgm:t>
    </dgm:pt>
    <dgm:pt modelId="{DB07DB30-080F-4665-B381-9E133B285005}">
      <dgm:prSet/>
      <dgm:spPr/>
      <dgm:t>
        <a:bodyPr/>
        <a:lstStyle/>
        <a:p>
          <a:r>
            <a:rPr lang="pt-PT"/>
            <a:t>Consultar qualquer informação inserida. </a:t>
          </a:r>
          <a:endParaRPr lang="en-US"/>
        </a:p>
      </dgm:t>
    </dgm:pt>
    <dgm:pt modelId="{5BD7CA79-CE7F-42BA-B26A-9305CBF049D7}" type="parTrans" cxnId="{C98F1AC7-AE35-47BF-856C-9D4EA85665C3}">
      <dgm:prSet/>
      <dgm:spPr/>
      <dgm:t>
        <a:bodyPr/>
        <a:lstStyle/>
        <a:p>
          <a:endParaRPr lang="en-US"/>
        </a:p>
      </dgm:t>
    </dgm:pt>
    <dgm:pt modelId="{193AF331-CDB1-4ABE-95BC-E86EF1213001}" type="sibTrans" cxnId="{C98F1AC7-AE35-47BF-856C-9D4EA85665C3}">
      <dgm:prSet/>
      <dgm:spPr/>
      <dgm:t>
        <a:bodyPr/>
        <a:lstStyle/>
        <a:p>
          <a:endParaRPr lang="en-US"/>
        </a:p>
      </dgm:t>
    </dgm:pt>
    <dgm:pt modelId="{5AFCA79F-56AD-4CDF-82D4-B04A3303A15A}" type="pres">
      <dgm:prSet presAssocID="{E1D98E77-28FD-4E20-8E7D-BB3B9FF26A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35038F-8A82-408E-BA79-72383C4603FF}" type="pres">
      <dgm:prSet presAssocID="{A2159CB5-183B-45F8-8DE6-2C8CC9FB480D}" presName="hierRoot1" presStyleCnt="0"/>
      <dgm:spPr/>
    </dgm:pt>
    <dgm:pt modelId="{D7594A79-AEF9-4D80-9613-52B2227E8179}" type="pres">
      <dgm:prSet presAssocID="{A2159CB5-183B-45F8-8DE6-2C8CC9FB480D}" presName="composite" presStyleCnt="0"/>
      <dgm:spPr/>
    </dgm:pt>
    <dgm:pt modelId="{CD32B7C6-5951-4FA3-B77B-1CDF2D7A9F66}" type="pres">
      <dgm:prSet presAssocID="{A2159CB5-183B-45F8-8DE6-2C8CC9FB480D}" presName="background" presStyleLbl="node0" presStyleIdx="0" presStyleCnt="3"/>
      <dgm:spPr/>
    </dgm:pt>
    <dgm:pt modelId="{A9C65168-08C1-4E44-9145-2A9D6F22A385}" type="pres">
      <dgm:prSet presAssocID="{A2159CB5-183B-45F8-8DE6-2C8CC9FB480D}" presName="text" presStyleLbl="fgAcc0" presStyleIdx="0" presStyleCnt="3">
        <dgm:presLayoutVars>
          <dgm:chPref val="3"/>
        </dgm:presLayoutVars>
      </dgm:prSet>
      <dgm:spPr/>
    </dgm:pt>
    <dgm:pt modelId="{F03BC4CD-B305-40CB-9E17-8018C53E91E2}" type="pres">
      <dgm:prSet presAssocID="{A2159CB5-183B-45F8-8DE6-2C8CC9FB480D}" presName="hierChild2" presStyleCnt="0"/>
      <dgm:spPr/>
    </dgm:pt>
    <dgm:pt modelId="{6843DCFE-63CC-462C-939D-A5CCBFC94ECC}" type="pres">
      <dgm:prSet presAssocID="{54C3BFEA-7646-4A7F-81E9-10642937525A}" presName="hierRoot1" presStyleCnt="0"/>
      <dgm:spPr/>
    </dgm:pt>
    <dgm:pt modelId="{EBB4F5DA-B793-4C6B-BC5B-3FCF43255A5B}" type="pres">
      <dgm:prSet presAssocID="{54C3BFEA-7646-4A7F-81E9-10642937525A}" presName="composite" presStyleCnt="0"/>
      <dgm:spPr/>
    </dgm:pt>
    <dgm:pt modelId="{539ABE52-A3B0-4542-AC3E-D72EB79043E6}" type="pres">
      <dgm:prSet presAssocID="{54C3BFEA-7646-4A7F-81E9-10642937525A}" presName="background" presStyleLbl="node0" presStyleIdx="1" presStyleCnt="3"/>
      <dgm:spPr/>
    </dgm:pt>
    <dgm:pt modelId="{25EBECE9-6C12-4EB9-BAAF-C3C2316D7771}" type="pres">
      <dgm:prSet presAssocID="{54C3BFEA-7646-4A7F-81E9-10642937525A}" presName="text" presStyleLbl="fgAcc0" presStyleIdx="1" presStyleCnt="3">
        <dgm:presLayoutVars>
          <dgm:chPref val="3"/>
        </dgm:presLayoutVars>
      </dgm:prSet>
      <dgm:spPr/>
    </dgm:pt>
    <dgm:pt modelId="{0884C14A-17DA-4343-8ADB-71F2BD91FB16}" type="pres">
      <dgm:prSet presAssocID="{54C3BFEA-7646-4A7F-81E9-10642937525A}" presName="hierChild2" presStyleCnt="0"/>
      <dgm:spPr/>
    </dgm:pt>
    <dgm:pt modelId="{248C368A-F78F-48BC-AABF-138459A4BB5C}" type="pres">
      <dgm:prSet presAssocID="{DB07DB30-080F-4665-B381-9E133B285005}" presName="hierRoot1" presStyleCnt="0"/>
      <dgm:spPr/>
    </dgm:pt>
    <dgm:pt modelId="{7D3383AF-65A3-43E5-9FF8-B0B5AAB3E844}" type="pres">
      <dgm:prSet presAssocID="{DB07DB30-080F-4665-B381-9E133B285005}" presName="composite" presStyleCnt="0"/>
      <dgm:spPr/>
    </dgm:pt>
    <dgm:pt modelId="{9E880256-F2CF-497C-89BD-CD4B584FDDCB}" type="pres">
      <dgm:prSet presAssocID="{DB07DB30-080F-4665-B381-9E133B285005}" presName="background" presStyleLbl="node0" presStyleIdx="2" presStyleCnt="3"/>
      <dgm:spPr/>
    </dgm:pt>
    <dgm:pt modelId="{5E62B738-DCA4-46F6-ACD7-08CC50107FED}" type="pres">
      <dgm:prSet presAssocID="{DB07DB30-080F-4665-B381-9E133B285005}" presName="text" presStyleLbl="fgAcc0" presStyleIdx="2" presStyleCnt="3">
        <dgm:presLayoutVars>
          <dgm:chPref val="3"/>
        </dgm:presLayoutVars>
      </dgm:prSet>
      <dgm:spPr/>
    </dgm:pt>
    <dgm:pt modelId="{58546572-7BBA-4C13-9F14-5FF7CBB9245C}" type="pres">
      <dgm:prSet presAssocID="{DB07DB30-080F-4665-B381-9E133B285005}" presName="hierChild2" presStyleCnt="0"/>
      <dgm:spPr/>
    </dgm:pt>
  </dgm:ptLst>
  <dgm:cxnLst>
    <dgm:cxn modelId="{14A9520A-860D-4149-BEB5-AB9D88E8703B}" srcId="{E1D98E77-28FD-4E20-8E7D-BB3B9FF26A2F}" destId="{54C3BFEA-7646-4A7F-81E9-10642937525A}" srcOrd="1" destOrd="0" parTransId="{D9E43081-DB4F-4DFA-ABFC-5C518F157BE6}" sibTransId="{845F79D1-8833-47C0-BD4C-49B5F152FB0A}"/>
    <dgm:cxn modelId="{E82D8814-D9B4-4EC2-A3AF-58D838697190}" type="presOf" srcId="{54C3BFEA-7646-4A7F-81E9-10642937525A}" destId="{25EBECE9-6C12-4EB9-BAAF-C3C2316D7771}" srcOrd="0" destOrd="0" presId="urn:microsoft.com/office/officeart/2005/8/layout/hierarchy1"/>
    <dgm:cxn modelId="{9041C625-255E-4076-A0FD-2C152EAE269E}" type="presOf" srcId="{A2159CB5-183B-45F8-8DE6-2C8CC9FB480D}" destId="{A9C65168-08C1-4E44-9145-2A9D6F22A385}" srcOrd="0" destOrd="0" presId="urn:microsoft.com/office/officeart/2005/8/layout/hierarchy1"/>
    <dgm:cxn modelId="{4CDEB598-D0AC-427A-A456-4C9E85C9FD33}" srcId="{E1D98E77-28FD-4E20-8E7D-BB3B9FF26A2F}" destId="{A2159CB5-183B-45F8-8DE6-2C8CC9FB480D}" srcOrd="0" destOrd="0" parTransId="{482860EF-CB3C-499D-B2B0-5A55109F600C}" sibTransId="{C67245E8-B597-48DD-A0EA-901575082DC8}"/>
    <dgm:cxn modelId="{C98F1AC7-AE35-47BF-856C-9D4EA85665C3}" srcId="{E1D98E77-28FD-4E20-8E7D-BB3B9FF26A2F}" destId="{DB07DB30-080F-4665-B381-9E133B285005}" srcOrd="2" destOrd="0" parTransId="{5BD7CA79-CE7F-42BA-B26A-9305CBF049D7}" sibTransId="{193AF331-CDB1-4ABE-95BC-E86EF1213001}"/>
    <dgm:cxn modelId="{AB7ACBD3-16F6-4C69-8D9F-1599BE4487AD}" type="presOf" srcId="{DB07DB30-080F-4665-B381-9E133B285005}" destId="{5E62B738-DCA4-46F6-ACD7-08CC50107FED}" srcOrd="0" destOrd="0" presId="urn:microsoft.com/office/officeart/2005/8/layout/hierarchy1"/>
    <dgm:cxn modelId="{28C00FE5-F5EB-4AF8-9AF2-EBD4BD202DE1}" type="presOf" srcId="{E1D98E77-28FD-4E20-8E7D-BB3B9FF26A2F}" destId="{5AFCA79F-56AD-4CDF-82D4-B04A3303A15A}" srcOrd="0" destOrd="0" presId="urn:microsoft.com/office/officeart/2005/8/layout/hierarchy1"/>
    <dgm:cxn modelId="{EC647FE0-42F8-4E66-B317-68C1DCD22A3E}" type="presParOf" srcId="{5AFCA79F-56AD-4CDF-82D4-B04A3303A15A}" destId="{0335038F-8A82-408E-BA79-72383C4603FF}" srcOrd="0" destOrd="0" presId="urn:microsoft.com/office/officeart/2005/8/layout/hierarchy1"/>
    <dgm:cxn modelId="{AA3FE2C1-BAA0-4916-A1C3-91B8D7A733B3}" type="presParOf" srcId="{0335038F-8A82-408E-BA79-72383C4603FF}" destId="{D7594A79-AEF9-4D80-9613-52B2227E8179}" srcOrd="0" destOrd="0" presId="urn:microsoft.com/office/officeart/2005/8/layout/hierarchy1"/>
    <dgm:cxn modelId="{FB88488E-FA8D-47F3-982F-CB3D8B933CE2}" type="presParOf" srcId="{D7594A79-AEF9-4D80-9613-52B2227E8179}" destId="{CD32B7C6-5951-4FA3-B77B-1CDF2D7A9F66}" srcOrd="0" destOrd="0" presId="urn:microsoft.com/office/officeart/2005/8/layout/hierarchy1"/>
    <dgm:cxn modelId="{3319DE19-16F9-409A-AEAB-4EF66BAF09BB}" type="presParOf" srcId="{D7594A79-AEF9-4D80-9613-52B2227E8179}" destId="{A9C65168-08C1-4E44-9145-2A9D6F22A385}" srcOrd="1" destOrd="0" presId="urn:microsoft.com/office/officeart/2005/8/layout/hierarchy1"/>
    <dgm:cxn modelId="{F4998DBB-AC8D-4B3C-A12F-14BE00507278}" type="presParOf" srcId="{0335038F-8A82-408E-BA79-72383C4603FF}" destId="{F03BC4CD-B305-40CB-9E17-8018C53E91E2}" srcOrd="1" destOrd="0" presId="urn:microsoft.com/office/officeart/2005/8/layout/hierarchy1"/>
    <dgm:cxn modelId="{87C4BF86-C57B-4AFB-BA74-444F2A4D3089}" type="presParOf" srcId="{5AFCA79F-56AD-4CDF-82D4-B04A3303A15A}" destId="{6843DCFE-63CC-462C-939D-A5CCBFC94ECC}" srcOrd="1" destOrd="0" presId="urn:microsoft.com/office/officeart/2005/8/layout/hierarchy1"/>
    <dgm:cxn modelId="{EDD37A82-0B81-4A5E-93E3-FBBEBC46F35C}" type="presParOf" srcId="{6843DCFE-63CC-462C-939D-A5CCBFC94ECC}" destId="{EBB4F5DA-B793-4C6B-BC5B-3FCF43255A5B}" srcOrd="0" destOrd="0" presId="urn:microsoft.com/office/officeart/2005/8/layout/hierarchy1"/>
    <dgm:cxn modelId="{8E5E0A0E-CC99-42C9-8015-652E7B0339BC}" type="presParOf" srcId="{EBB4F5DA-B793-4C6B-BC5B-3FCF43255A5B}" destId="{539ABE52-A3B0-4542-AC3E-D72EB79043E6}" srcOrd="0" destOrd="0" presId="urn:microsoft.com/office/officeart/2005/8/layout/hierarchy1"/>
    <dgm:cxn modelId="{42C36885-0DBC-40D9-BF8B-BAC3B6C268F7}" type="presParOf" srcId="{EBB4F5DA-B793-4C6B-BC5B-3FCF43255A5B}" destId="{25EBECE9-6C12-4EB9-BAAF-C3C2316D7771}" srcOrd="1" destOrd="0" presId="urn:microsoft.com/office/officeart/2005/8/layout/hierarchy1"/>
    <dgm:cxn modelId="{70C2C98D-1E51-40B7-9E48-BBE59C4380FC}" type="presParOf" srcId="{6843DCFE-63CC-462C-939D-A5CCBFC94ECC}" destId="{0884C14A-17DA-4343-8ADB-71F2BD91FB16}" srcOrd="1" destOrd="0" presId="urn:microsoft.com/office/officeart/2005/8/layout/hierarchy1"/>
    <dgm:cxn modelId="{311A0826-5671-4C57-9249-A992E0990870}" type="presParOf" srcId="{5AFCA79F-56AD-4CDF-82D4-B04A3303A15A}" destId="{248C368A-F78F-48BC-AABF-138459A4BB5C}" srcOrd="2" destOrd="0" presId="urn:microsoft.com/office/officeart/2005/8/layout/hierarchy1"/>
    <dgm:cxn modelId="{8FEB0A99-6887-450B-A394-80D9D463A7F4}" type="presParOf" srcId="{248C368A-F78F-48BC-AABF-138459A4BB5C}" destId="{7D3383AF-65A3-43E5-9FF8-B0B5AAB3E844}" srcOrd="0" destOrd="0" presId="urn:microsoft.com/office/officeart/2005/8/layout/hierarchy1"/>
    <dgm:cxn modelId="{059754FB-CD02-4805-B2CB-96906475BC5B}" type="presParOf" srcId="{7D3383AF-65A3-43E5-9FF8-B0B5AAB3E844}" destId="{9E880256-F2CF-497C-89BD-CD4B584FDDCB}" srcOrd="0" destOrd="0" presId="urn:microsoft.com/office/officeart/2005/8/layout/hierarchy1"/>
    <dgm:cxn modelId="{A51B250A-FA0C-41F9-BE46-451EEC3C45E2}" type="presParOf" srcId="{7D3383AF-65A3-43E5-9FF8-B0B5AAB3E844}" destId="{5E62B738-DCA4-46F6-ACD7-08CC50107FED}" srcOrd="1" destOrd="0" presId="urn:microsoft.com/office/officeart/2005/8/layout/hierarchy1"/>
    <dgm:cxn modelId="{E6AFEFC0-3758-4ED3-978C-CA0A88B16B8C}" type="presParOf" srcId="{248C368A-F78F-48BC-AABF-138459A4BB5C}" destId="{58546572-7BBA-4C13-9F14-5FF7CBB92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479FE-6717-44FE-8D11-08977DEB5011}">
      <dsp:nvSpPr>
        <dsp:cNvPr id="0" name=""/>
        <dsp:cNvSpPr/>
      </dsp:nvSpPr>
      <dsp:spPr>
        <a:xfrm>
          <a:off x="80956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B5B12-2C02-4BBA-9A10-F809AC8CDFFD}">
      <dsp:nvSpPr>
        <dsp:cNvPr id="0" name=""/>
        <dsp:cNvSpPr/>
      </dsp:nvSpPr>
      <dsp:spPr>
        <a:xfrm>
          <a:off x="60135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/>
            <a:t>Adicionar e remover informação relativa aos empregados, sendo possível distinguir o gerente dos restantes empregados.</a:t>
          </a:r>
          <a:endParaRPr lang="en-US" sz="2900" kern="1200"/>
        </a:p>
      </dsp:txBody>
      <dsp:txXfrm>
        <a:off x="688463" y="581604"/>
        <a:ext cx="4509367" cy="2799859"/>
      </dsp:txXfrm>
    </dsp:sp>
    <dsp:sp modelId="{321AB1E4-34C3-4992-88CD-406FF497A84A}">
      <dsp:nvSpPr>
        <dsp:cNvPr id="0" name=""/>
        <dsp:cNvSpPr/>
      </dsp:nvSpPr>
      <dsp:spPr>
        <a:xfrm>
          <a:off x="5805337" y="117"/>
          <a:ext cx="4683583" cy="2974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2C5A9-D682-4C8F-BED0-279C461F8A6E}">
      <dsp:nvSpPr>
        <dsp:cNvPr id="0" name=""/>
        <dsp:cNvSpPr/>
      </dsp:nvSpPr>
      <dsp:spPr>
        <a:xfrm>
          <a:off x="6325735" y="494496"/>
          <a:ext cx="4683583" cy="297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/>
            <a:t>Adicionar e remover informação relativa aos produtos, sendo possível distinguir os vários tipos de produtos pelo seu nome.</a:t>
          </a:r>
          <a:endParaRPr lang="en-US" sz="2900" kern="1200"/>
        </a:p>
      </dsp:txBody>
      <dsp:txXfrm>
        <a:off x="6412843" y="581604"/>
        <a:ext cx="4509367" cy="2799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2B7C6-5951-4FA3-B77B-1CDF2D7A9F6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65168-08C1-4E44-9145-2A9D6F22A385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Adicionar e remover pedidos feitos pelos clientes (listas pertencentes às mesas) utilizando a informação dos produtos previamente adicionados no sistema.</a:t>
          </a:r>
          <a:endParaRPr lang="en-US" sz="1800" kern="1200"/>
        </a:p>
      </dsp:txBody>
      <dsp:txXfrm>
        <a:off x="404582" y="966650"/>
        <a:ext cx="3003118" cy="1864631"/>
      </dsp:txXfrm>
    </dsp:sp>
    <dsp:sp modelId="{539ABE52-A3B0-4542-AC3E-D72EB79043E6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ECE9-6C12-4EB9-BAAF-C3C2316D7771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Configurar o estado das mesas.</a:t>
          </a:r>
          <a:endParaRPr lang="en-US" sz="1800" kern="1200"/>
        </a:p>
      </dsp:txBody>
      <dsp:txXfrm>
        <a:off x="4216864" y="966650"/>
        <a:ext cx="3003118" cy="1864631"/>
      </dsp:txXfrm>
    </dsp:sp>
    <dsp:sp modelId="{9E880256-F2CF-497C-89BD-CD4B584FDDCB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2B738-DCA4-46F6-ACD7-08CC50107FED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Consultar qualquer informação inserida. </a:t>
          </a:r>
          <a:endParaRPr lang="en-US" sz="1800" kern="1200"/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02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6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99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7531" y="549275"/>
            <a:ext cx="6743606" cy="377742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400">
                <a:latin typeface="Arial"/>
                <a:cs typeface="Arial"/>
              </a:rPr>
              <a:t>Inventário de Restaurante</a:t>
            </a:r>
            <a:endParaRPr lang="pt-PT" sz="4400"/>
          </a:p>
          <a:p>
            <a:pPr>
              <a:lnSpc>
                <a:spcPct val="90000"/>
              </a:lnSpc>
            </a:pPr>
            <a:br>
              <a:rPr lang="en-US" sz="4400"/>
            </a:br>
            <a:r>
              <a:rPr lang="en-US" sz="4400"/>
              <a:t>Base de Dados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P7G3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Leandro Rito nº 92975</a:t>
            </a:r>
          </a:p>
          <a:p>
            <a:r>
              <a:rPr lang="pt-PT">
                <a:ea typeface="+mn-lt"/>
                <a:cs typeface="+mn-lt"/>
              </a:rPr>
              <a:t>Adalberto Jr. Tr. Vaz do Rosário nº 105589</a:t>
            </a:r>
            <a:endParaRPr lang="pt-PT">
              <a:solidFill>
                <a:srgbClr val="FFFFFF">
                  <a:alpha val="80000"/>
                </a:srgbClr>
              </a:solidFill>
              <a:ea typeface="+mn-lt"/>
              <a:cs typeface="+mn-lt"/>
            </a:endParaRPr>
          </a:p>
          <a:p>
            <a:br>
              <a:rPr lang="en-US"/>
            </a:b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FA6A67-835C-79DA-1F69-5502175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pt-PT" b="1">
                <a:ea typeface="+mj-lt"/>
                <a:cs typeface="+mj-lt"/>
              </a:rPr>
              <a:t>Análise de Requisitos</a:t>
            </a:r>
            <a:endParaRPr lang="pt-PT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Marcador de Posição de Conteúdo 2">
            <a:extLst>
              <a:ext uri="{FF2B5EF4-FFF2-40B4-BE49-F238E27FC236}">
                <a16:creationId xmlns:a16="http://schemas.microsoft.com/office/drawing/2014/main" id="{7F3148C7-AC8C-509E-28F5-94EC968DE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73360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2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FA6A67-835C-79DA-1F69-5502175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pt-PT" b="1">
                <a:ea typeface="+mj-lt"/>
                <a:cs typeface="+mj-lt"/>
              </a:rPr>
              <a:t>Análise de Requisitos</a:t>
            </a:r>
            <a:endParaRPr lang="pt-PT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Marcador de Posição de Conteúdo 2">
            <a:extLst>
              <a:ext uri="{FF2B5EF4-FFF2-40B4-BE49-F238E27FC236}">
                <a16:creationId xmlns:a16="http://schemas.microsoft.com/office/drawing/2014/main" id="{25A9CA84-748E-9A9C-81F2-2BC563366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56618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53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6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Oval 6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Oval 7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8" name="Group 7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9" name="Rectangle 7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3EBCB-C22C-2556-C7D0-85F5BCF4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290" y="2353422"/>
            <a:ext cx="1615700" cy="123051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>
                <a:solidFill>
                  <a:srgbClr val="FFFF00"/>
                </a:solidFill>
              </a:rPr>
              <a:t>DER</a:t>
            </a:r>
          </a:p>
        </p:txBody>
      </p:sp>
      <p:pic>
        <p:nvPicPr>
          <p:cNvPr id="4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68A5D55C-01A1-4C60-6BFC-4632CBE2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459" y="2906"/>
            <a:ext cx="10179804" cy="6851013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40" name="Oval 81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6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Oval 6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Oval 7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8" name="Group 7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9" name="Rectangle 7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3EBCB-C22C-2556-C7D0-85F5BCF4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290" y="2353422"/>
            <a:ext cx="1615700" cy="123051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>
                <a:solidFill>
                  <a:srgbClr val="FFFF00"/>
                </a:solidFill>
              </a:rPr>
              <a:t>ER</a:t>
            </a:r>
          </a:p>
        </p:txBody>
      </p:sp>
      <p:sp>
        <p:nvSpPr>
          <p:cNvPr id="140" name="Oval 81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1EF0A862-CEB7-928F-D034-43466229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2027"/>
            <a:ext cx="9944636" cy="68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9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71246-8DD6-2F8E-17F4-59A7EF6D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Desenvolvimento </a:t>
            </a:r>
          </a:p>
        </p:txBody>
      </p:sp>
      <p:pic>
        <p:nvPicPr>
          <p:cNvPr id="4" name="Gráfico 4" descr="Dólar com preenchimento sólido">
            <a:extLst>
              <a:ext uri="{FF2B5EF4-FFF2-40B4-BE49-F238E27FC236}">
                <a16:creationId xmlns:a16="http://schemas.microsoft.com/office/drawing/2014/main" id="{62E69823-B2EA-7DBD-2462-CCB331E0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1962" y="2270380"/>
            <a:ext cx="914400" cy="914400"/>
          </a:xfr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0AF6556-40DC-8D50-FD34-5309F1F831FF}"/>
              </a:ext>
            </a:extLst>
          </p:cNvPr>
          <p:cNvSpPr/>
          <p:nvPr/>
        </p:nvSpPr>
        <p:spPr>
          <a:xfrm>
            <a:off x="8956937" y="3852283"/>
            <a:ext cx="2174240" cy="579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>
                <a:ea typeface="Source Sans Pro"/>
              </a:rPr>
              <a:t>UDF E SP</a:t>
            </a:r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D4FA3A-AE0E-D403-5063-743C020648D7}"/>
              </a:ext>
            </a:extLst>
          </p:cNvPr>
          <p:cNvSpPr txBox="1"/>
          <p:nvPr/>
        </p:nvSpPr>
        <p:spPr>
          <a:xfrm>
            <a:off x="8883463" y="4664448"/>
            <a:ext cx="28434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rgbClr val="FFFF00"/>
                </a:solidFill>
                <a:ea typeface="Source Sans Pro"/>
              </a:rPr>
              <a:t>Utilizados para Fecho e descrição da conta</a:t>
            </a:r>
          </a:p>
        </p:txBody>
      </p:sp>
      <p:pic>
        <p:nvPicPr>
          <p:cNvPr id="11" name="Gráfico 11" descr="Mesa posta com preenchimento sólido">
            <a:extLst>
              <a:ext uri="{FF2B5EF4-FFF2-40B4-BE49-F238E27FC236}">
                <a16:creationId xmlns:a16="http://schemas.microsoft.com/office/drawing/2014/main" id="{92BEFAA6-1FA9-646C-DA61-E6B341404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4829" y="2254624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E605FA0-5334-F651-CEB5-B632AABB759B}"/>
              </a:ext>
            </a:extLst>
          </p:cNvPr>
          <p:cNvSpPr/>
          <p:nvPr/>
        </p:nvSpPr>
        <p:spPr>
          <a:xfrm>
            <a:off x="5225378" y="3852282"/>
            <a:ext cx="2174240" cy="579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err="1">
                <a:ea typeface="Source Sans Pro"/>
              </a:rPr>
              <a:t>Trigger</a:t>
            </a:r>
            <a:endParaRPr lang="pt-PT" err="1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CA3258-9857-B39C-D49A-95469B47A01B}"/>
              </a:ext>
            </a:extLst>
          </p:cNvPr>
          <p:cNvSpPr txBox="1"/>
          <p:nvPr/>
        </p:nvSpPr>
        <p:spPr>
          <a:xfrm>
            <a:off x="5112683" y="4804522"/>
            <a:ext cx="27118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rgbClr val="FFFF00"/>
                </a:solidFill>
                <a:ea typeface="Source Sans Pro"/>
              </a:rPr>
              <a:t>Utilizado para  Verificar e Atualizar o estado das</a:t>
            </a:r>
            <a:r>
              <a:rPr lang="pt-PT">
                <a:ea typeface="Source Sans Pro"/>
              </a:rPr>
              <a:t> </a:t>
            </a:r>
            <a:r>
              <a:rPr lang="pt-PT">
                <a:solidFill>
                  <a:srgbClr val="FFFF00"/>
                </a:solidFill>
                <a:ea typeface="Source Sans Pro"/>
              </a:rPr>
              <a:t>mesas</a:t>
            </a:r>
            <a:endParaRPr lang="pt-PT">
              <a:solidFill>
                <a:srgbClr val="FFFF00"/>
              </a:solidFill>
            </a:endParaRPr>
          </a:p>
        </p:txBody>
      </p:sp>
      <p:pic>
        <p:nvPicPr>
          <p:cNvPr id="14" name="Gráfico 14" descr="Internet com preenchimento sólido">
            <a:extLst>
              <a:ext uri="{FF2B5EF4-FFF2-40B4-BE49-F238E27FC236}">
                <a16:creationId xmlns:a16="http://schemas.microsoft.com/office/drawing/2014/main" id="{36B4720F-22E7-583B-A1AF-5E78F12D6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9712" y="2254624"/>
            <a:ext cx="914400" cy="914400"/>
          </a:xfrm>
          <a:prstGeom prst="rect">
            <a:avLst/>
          </a:prstGeom>
        </p:spPr>
      </p:pic>
      <p:pic>
        <p:nvPicPr>
          <p:cNvPr id="17" name="Gráfico 17" descr="Lupa com preenchimento sólido">
            <a:extLst>
              <a:ext uri="{FF2B5EF4-FFF2-40B4-BE49-F238E27FC236}">
                <a16:creationId xmlns:a16="http://schemas.microsoft.com/office/drawing/2014/main" id="{CDAB16B0-9BE4-5885-FED5-079A7E6B9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30506" y="2534771"/>
            <a:ext cx="578224" cy="499783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C6E6A05-20FB-D09E-7C38-37A93D103FFF}"/>
              </a:ext>
            </a:extLst>
          </p:cNvPr>
          <p:cNvSpPr/>
          <p:nvPr/>
        </p:nvSpPr>
        <p:spPr>
          <a:xfrm>
            <a:off x="1056789" y="3852281"/>
            <a:ext cx="2174240" cy="579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>
                <a:ea typeface="Source Sans Pro"/>
              </a:rPr>
              <a:t>Index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C375AA-670C-AE22-A68E-88C151F3ADF8}"/>
              </a:ext>
            </a:extLst>
          </p:cNvPr>
          <p:cNvSpPr txBox="1"/>
          <p:nvPr/>
        </p:nvSpPr>
        <p:spPr>
          <a:xfrm>
            <a:off x="1134595" y="4798918"/>
            <a:ext cx="20898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rgbClr val="FFFF00"/>
                </a:solidFill>
                <a:ea typeface="Source Sans Pro"/>
              </a:rPr>
              <a:t>Utilizado para pesquisas de produtos e Mesas disponíveis </a:t>
            </a:r>
            <a:endParaRPr lang="pt-PT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6954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89AD84-A3D2-57CD-49D4-2F0542EC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378" y="549275"/>
            <a:ext cx="1727760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/>
              <a:t>TRIGGER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9693DACE-519C-F225-A88C-E727E1297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2" y="-4484"/>
            <a:ext cx="9898621" cy="6857351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9" name="Oval 22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9F43B-DFE2-0BB5-51ED-DFD09BDB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817" y="549275"/>
            <a:ext cx="1268319" cy="1997855"/>
          </a:xfrm>
        </p:spPr>
        <p:txBody>
          <a:bodyPr wrap="square" anchor="b">
            <a:normAutofit fontScale="90000"/>
          </a:bodyPr>
          <a:lstStyle/>
          <a:p>
            <a:r>
              <a:rPr lang="pt-PT"/>
              <a:t>UDF &amp; </a:t>
            </a:r>
            <a:br>
              <a:rPr lang="pt-PT"/>
            </a:br>
            <a:r>
              <a:rPr lang="pt-PT"/>
              <a:t>SP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57DA809-77F9-1303-900B-AA386ACB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" y="-5262"/>
            <a:ext cx="10330300" cy="6858525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4EFCFA-62C0-1691-90B2-7C9A9457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9600"/>
              <a:t>DEMO</a:t>
            </a:r>
            <a:endParaRPr lang="pt-PT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E7FDF4-3A8C-D3A1-DFF6-34CB40AC9457}"/>
              </a:ext>
            </a:extLst>
          </p:cNvPr>
          <p:cNvSpPr txBox="1"/>
          <p:nvPr/>
        </p:nvSpPr>
        <p:spPr>
          <a:xfrm>
            <a:off x="4657165" y="4511488"/>
            <a:ext cx="35276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rgbClr val="FFFF00"/>
                </a:solidFill>
                <a:latin typeface="PT Sans"/>
              </a:rPr>
              <a:t>Funcionalidades</a:t>
            </a:r>
            <a:r>
              <a:rPr lang="en-US" sz="2000" b="1">
                <a:solidFill>
                  <a:srgbClr val="FFFF00"/>
                </a:solidFill>
                <a:latin typeface="PT Sans"/>
              </a:rPr>
              <a:t> Principais</a:t>
            </a:r>
            <a:endParaRPr lang="en-US" sz="1600" b="1">
              <a:solidFill>
                <a:srgbClr val="FFFF00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96271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3DFloatVTI</vt:lpstr>
      <vt:lpstr>Inventário de Restaurante  Base de Dados  P7G3</vt:lpstr>
      <vt:lpstr>Análise de Requisitos</vt:lpstr>
      <vt:lpstr>Análise de Requisitos</vt:lpstr>
      <vt:lpstr>DER</vt:lpstr>
      <vt:lpstr>ER</vt:lpstr>
      <vt:lpstr>Desenvolvimento </vt:lpstr>
      <vt:lpstr>TRIGGER</vt:lpstr>
      <vt:lpstr>UDF &amp;  SP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9</cp:revision>
  <dcterms:created xsi:type="dcterms:W3CDTF">2023-05-29T15:51:16Z</dcterms:created>
  <dcterms:modified xsi:type="dcterms:W3CDTF">2023-06-09T09:01:56Z</dcterms:modified>
</cp:coreProperties>
</file>